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8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9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5" r:id="rId3"/>
    <p:sldMasterId id="2147483730" r:id="rId4"/>
    <p:sldMasterId id="2147483749" r:id="rId5"/>
    <p:sldMasterId id="2147483762" r:id="rId6"/>
    <p:sldMasterId id="2147483784" r:id="rId7"/>
    <p:sldMasterId id="2147483800" r:id="rId8"/>
    <p:sldMasterId id="2147483832" r:id="rId9"/>
    <p:sldMasterId id="2147483860" r:id="rId10"/>
  </p:sldMasterIdLst>
  <p:notesMasterIdLst>
    <p:notesMasterId r:id="rId27"/>
  </p:notesMasterIdLst>
  <p:sldIdLst>
    <p:sldId id="257" r:id="rId11"/>
    <p:sldId id="259" r:id="rId12"/>
    <p:sldId id="260" r:id="rId13"/>
    <p:sldId id="264" r:id="rId14"/>
    <p:sldId id="261" r:id="rId15"/>
    <p:sldId id="262" r:id="rId16"/>
    <p:sldId id="273" r:id="rId17"/>
    <p:sldId id="274" r:id="rId18"/>
    <p:sldId id="276" r:id="rId19"/>
    <p:sldId id="263" r:id="rId20"/>
    <p:sldId id="258" r:id="rId21"/>
    <p:sldId id="265" r:id="rId22"/>
    <p:sldId id="272" r:id="rId23"/>
    <p:sldId id="275" r:id="rId24"/>
    <p:sldId id="277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25C0B-5245-4696-B41A-24B9D11D7B5D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6778C-DB40-491B-A938-BF981741F6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8314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2" name="Google Shape;8422;g1340135a08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3" name="Google Shape;8423;g1340135a08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069fd58423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069fd58423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s://bit.ly/3A1uf1Q" TargetMode="External"/><Relationship Id="rId4" Type="http://schemas.openxmlformats.org/officeDocument/2006/relationships/image" Target="../media/image27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0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821900" y="1508375"/>
            <a:ext cx="8548200" cy="220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14650" y="37853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-23996" y="4520850"/>
            <a:ext cx="12239996" cy="2183698"/>
          </a:xfrm>
          <a:custGeom>
            <a:avLst/>
            <a:gdLst/>
            <a:ahLst/>
            <a:cxnLst/>
            <a:rect l="l" t="t" r="r" b="b"/>
            <a:pathLst>
              <a:path w="12239996" h="2183698" extrusionOk="0">
                <a:moveTo>
                  <a:pt x="10801280" y="1872976"/>
                </a:moveTo>
                <a:lnTo>
                  <a:pt x="10801352" y="1872993"/>
                </a:lnTo>
                <a:lnTo>
                  <a:pt x="10801206" y="1872993"/>
                </a:lnTo>
                <a:close/>
                <a:moveTo>
                  <a:pt x="6854314" y="1872976"/>
                </a:moveTo>
                <a:lnTo>
                  <a:pt x="6854387" y="1872993"/>
                </a:lnTo>
                <a:lnTo>
                  <a:pt x="6854240" y="1872993"/>
                </a:lnTo>
                <a:close/>
                <a:moveTo>
                  <a:pt x="2953527" y="1872976"/>
                </a:moveTo>
                <a:lnTo>
                  <a:pt x="2953599" y="1872993"/>
                </a:lnTo>
                <a:lnTo>
                  <a:pt x="2953453" y="1872993"/>
                </a:lnTo>
                <a:close/>
                <a:moveTo>
                  <a:pt x="2748143" y="1572853"/>
                </a:moveTo>
                <a:lnTo>
                  <a:pt x="2764183" y="1658677"/>
                </a:lnTo>
                <a:cubicBezTo>
                  <a:pt x="2812405" y="1920950"/>
                  <a:pt x="2860980" y="2174499"/>
                  <a:pt x="2953747" y="2174499"/>
                </a:cubicBezTo>
                <a:cubicBezTo>
                  <a:pt x="3047220" y="2174499"/>
                  <a:pt x="3094765" y="1920950"/>
                  <a:pt x="3141905" y="1658677"/>
                </a:cubicBezTo>
                <a:lnTo>
                  <a:pt x="3155900" y="1582114"/>
                </a:lnTo>
                <a:lnTo>
                  <a:pt x="3154697" y="1587920"/>
                </a:lnTo>
                <a:cubicBezTo>
                  <a:pt x="3105465" y="1833989"/>
                  <a:pt x="3054928" y="2080068"/>
                  <a:pt x="2953671" y="2080104"/>
                </a:cubicBezTo>
                <a:cubicBezTo>
                  <a:pt x="2852305" y="2080104"/>
                  <a:pt x="2801202" y="1834118"/>
                  <a:pt x="2751350" y="1588131"/>
                </a:cubicBezTo>
                <a:close/>
                <a:moveTo>
                  <a:pt x="10595859" y="1572671"/>
                </a:moveTo>
                <a:lnTo>
                  <a:pt x="10611933" y="1658677"/>
                </a:lnTo>
                <a:cubicBezTo>
                  <a:pt x="10660155" y="1920950"/>
                  <a:pt x="10708730" y="2174499"/>
                  <a:pt x="10801498" y="2174499"/>
                </a:cubicBezTo>
                <a:cubicBezTo>
                  <a:pt x="10894971" y="2174499"/>
                  <a:pt x="10942516" y="1920950"/>
                  <a:pt x="10989655" y="1658677"/>
                </a:cubicBezTo>
                <a:lnTo>
                  <a:pt x="11003622" y="1582271"/>
                </a:lnTo>
                <a:lnTo>
                  <a:pt x="11002451" y="1587920"/>
                </a:lnTo>
                <a:cubicBezTo>
                  <a:pt x="10953219" y="1833989"/>
                  <a:pt x="10902682" y="2080068"/>
                  <a:pt x="10801426" y="2080104"/>
                </a:cubicBezTo>
                <a:cubicBezTo>
                  <a:pt x="10700059" y="2080104"/>
                  <a:pt x="10648957" y="1834118"/>
                  <a:pt x="10599104" y="1588131"/>
                </a:cubicBezTo>
                <a:close/>
                <a:moveTo>
                  <a:pt x="6648891" y="1572663"/>
                </a:moveTo>
                <a:lnTo>
                  <a:pt x="6664967" y="1658677"/>
                </a:lnTo>
                <a:cubicBezTo>
                  <a:pt x="6713189" y="1920950"/>
                  <a:pt x="6761764" y="2174499"/>
                  <a:pt x="6854532" y="2174499"/>
                </a:cubicBezTo>
                <a:cubicBezTo>
                  <a:pt x="6948005" y="2174499"/>
                  <a:pt x="6995550" y="1920950"/>
                  <a:pt x="7042689" y="1658677"/>
                </a:cubicBezTo>
                <a:lnTo>
                  <a:pt x="7056656" y="1582271"/>
                </a:lnTo>
                <a:lnTo>
                  <a:pt x="7055485" y="1587920"/>
                </a:lnTo>
                <a:cubicBezTo>
                  <a:pt x="7006253" y="1833989"/>
                  <a:pt x="6955716" y="2080068"/>
                  <a:pt x="6854460" y="2080104"/>
                </a:cubicBezTo>
                <a:cubicBezTo>
                  <a:pt x="6753094" y="2080104"/>
                  <a:pt x="6701991" y="1834118"/>
                  <a:pt x="6652138" y="1588131"/>
                </a:cubicBezTo>
                <a:close/>
                <a:moveTo>
                  <a:pt x="11023668" y="1440923"/>
                </a:moveTo>
                <a:lnTo>
                  <a:pt x="11020364" y="1454429"/>
                </a:lnTo>
                <a:cubicBezTo>
                  <a:pt x="10964547" y="1698248"/>
                  <a:pt x="10915015" y="1976908"/>
                  <a:pt x="10801060" y="1976949"/>
                </a:cubicBezTo>
                <a:lnTo>
                  <a:pt x="10801425" y="1976584"/>
                </a:lnTo>
                <a:cubicBezTo>
                  <a:pt x="10687553" y="1976584"/>
                  <a:pt x="10637110" y="1698011"/>
                  <a:pt x="10580466" y="1454260"/>
                </a:cubicBezTo>
                <a:lnTo>
                  <a:pt x="10577733" y="1443245"/>
                </a:lnTo>
                <a:lnTo>
                  <a:pt x="10606660" y="1579407"/>
                </a:lnTo>
                <a:cubicBezTo>
                  <a:pt x="10656494" y="1825412"/>
                  <a:pt x="10705060" y="2071417"/>
                  <a:pt x="10801426" y="2071417"/>
                </a:cubicBezTo>
                <a:cubicBezTo>
                  <a:pt x="10897462" y="2071417"/>
                  <a:pt x="10945389" y="1825357"/>
                  <a:pt x="10994621" y="1579279"/>
                </a:cubicBezTo>
                <a:close/>
                <a:moveTo>
                  <a:pt x="3175915" y="1440923"/>
                </a:moveTo>
                <a:lnTo>
                  <a:pt x="3172611" y="1454429"/>
                </a:lnTo>
                <a:cubicBezTo>
                  <a:pt x="3116793" y="1698248"/>
                  <a:pt x="3067261" y="1976908"/>
                  <a:pt x="2953305" y="1976949"/>
                </a:cubicBezTo>
                <a:lnTo>
                  <a:pt x="2953671" y="1976584"/>
                </a:lnTo>
                <a:cubicBezTo>
                  <a:pt x="2839799" y="1976584"/>
                  <a:pt x="2789356" y="1698011"/>
                  <a:pt x="2732712" y="1454260"/>
                </a:cubicBezTo>
                <a:lnTo>
                  <a:pt x="2729980" y="1443249"/>
                </a:lnTo>
                <a:lnTo>
                  <a:pt x="2758906" y="1579407"/>
                </a:lnTo>
                <a:cubicBezTo>
                  <a:pt x="2808740" y="1825412"/>
                  <a:pt x="2857306" y="2071417"/>
                  <a:pt x="2953671" y="2071417"/>
                </a:cubicBezTo>
                <a:cubicBezTo>
                  <a:pt x="3049708" y="2071417"/>
                  <a:pt x="3097636" y="1825357"/>
                  <a:pt x="3146868" y="1579279"/>
                </a:cubicBezTo>
                <a:close/>
                <a:moveTo>
                  <a:pt x="7076705" y="1440915"/>
                </a:moveTo>
                <a:lnTo>
                  <a:pt x="7073399" y="1454429"/>
                </a:lnTo>
                <a:cubicBezTo>
                  <a:pt x="7017581" y="1698248"/>
                  <a:pt x="6968049" y="1976908"/>
                  <a:pt x="6854094" y="1976949"/>
                </a:cubicBezTo>
                <a:lnTo>
                  <a:pt x="6854459" y="1976584"/>
                </a:lnTo>
                <a:cubicBezTo>
                  <a:pt x="6740587" y="1976584"/>
                  <a:pt x="6690144" y="1698011"/>
                  <a:pt x="6633501" y="1454260"/>
                </a:cubicBezTo>
                <a:lnTo>
                  <a:pt x="6630767" y="1443244"/>
                </a:lnTo>
                <a:lnTo>
                  <a:pt x="6659694" y="1579407"/>
                </a:lnTo>
                <a:cubicBezTo>
                  <a:pt x="6709529" y="1825412"/>
                  <a:pt x="6758095" y="2071417"/>
                  <a:pt x="6854460" y="2071417"/>
                </a:cubicBezTo>
                <a:cubicBezTo>
                  <a:pt x="6950497" y="2071417"/>
                  <a:pt x="6998424" y="1825357"/>
                  <a:pt x="7047656" y="1579279"/>
                </a:cubicBezTo>
                <a:close/>
                <a:moveTo>
                  <a:pt x="6609438" y="1325880"/>
                </a:moveTo>
                <a:lnTo>
                  <a:pt x="6618278" y="1357474"/>
                </a:lnTo>
                <a:lnTo>
                  <a:pt x="6621974" y="1371339"/>
                </a:lnTo>
                <a:lnTo>
                  <a:pt x="6645061" y="1466251"/>
                </a:lnTo>
                <a:cubicBezTo>
                  <a:pt x="6700346" y="1704877"/>
                  <a:pt x="6748694" y="1968189"/>
                  <a:pt x="6854094" y="1968189"/>
                </a:cubicBezTo>
                <a:cubicBezTo>
                  <a:pt x="6950460" y="1968189"/>
                  <a:pt x="6998369" y="1748027"/>
                  <a:pt x="7047510" y="1527856"/>
                </a:cubicBezTo>
                <a:lnTo>
                  <a:pt x="7082764" y="1377305"/>
                </a:lnTo>
                <a:lnTo>
                  <a:pt x="7078424" y="1392636"/>
                </a:lnTo>
                <a:cubicBezTo>
                  <a:pt x="7070685" y="1421771"/>
                  <a:pt x="7063153" y="1451519"/>
                  <a:pt x="7055659" y="1481108"/>
                </a:cubicBezTo>
                <a:cubicBezTo>
                  <a:pt x="7010944" y="1657412"/>
                  <a:pt x="6968632" y="1825165"/>
                  <a:pt x="6890185" y="1864398"/>
                </a:cubicBezTo>
                <a:lnTo>
                  <a:pt x="6854314" y="1872976"/>
                </a:lnTo>
                <a:lnTo>
                  <a:pt x="6818663" y="1864269"/>
                </a:lnTo>
                <a:cubicBezTo>
                  <a:pt x="6741976" y="1825264"/>
                  <a:pt x="6697707" y="1661470"/>
                  <a:pt x="6654967" y="1495101"/>
                </a:cubicBezTo>
                <a:lnTo>
                  <a:pt x="6621974" y="1371339"/>
                </a:lnTo>
                <a:lnTo>
                  <a:pt x="6620756" y="1366333"/>
                </a:lnTo>
                <a:lnTo>
                  <a:pt x="6618278" y="1357474"/>
                </a:lnTo>
                <a:lnTo>
                  <a:pt x="6611593" y="1332398"/>
                </a:lnTo>
                <a:close/>
                <a:moveTo>
                  <a:pt x="10556401" y="1325873"/>
                </a:moveTo>
                <a:lnTo>
                  <a:pt x="10565273" y="1357582"/>
                </a:lnTo>
                <a:lnTo>
                  <a:pt x="10568925" y="1371283"/>
                </a:lnTo>
                <a:lnTo>
                  <a:pt x="10592026" y="1466251"/>
                </a:lnTo>
                <a:cubicBezTo>
                  <a:pt x="10647312" y="1704877"/>
                  <a:pt x="10695660" y="1968189"/>
                  <a:pt x="10801060" y="1968189"/>
                </a:cubicBezTo>
                <a:cubicBezTo>
                  <a:pt x="10897425" y="1968189"/>
                  <a:pt x="10945334" y="1748027"/>
                  <a:pt x="10994475" y="1527856"/>
                </a:cubicBezTo>
                <a:lnTo>
                  <a:pt x="11029732" y="1377295"/>
                </a:lnTo>
                <a:lnTo>
                  <a:pt x="11025389" y="1392636"/>
                </a:lnTo>
                <a:cubicBezTo>
                  <a:pt x="11017650" y="1421771"/>
                  <a:pt x="11010118" y="1451519"/>
                  <a:pt x="11002624" y="1481108"/>
                </a:cubicBezTo>
                <a:cubicBezTo>
                  <a:pt x="10957910" y="1657412"/>
                  <a:pt x="10915598" y="1825165"/>
                  <a:pt x="10837151" y="1864398"/>
                </a:cubicBezTo>
                <a:lnTo>
                  <a:pt x="10801280" y="1872976"/>
                </a:lnTo>
                <a:lnTo>
                  <a:pt x="10765628" y="1864269"/>
                </a:lnTo>
                <a:cubicBezTo>
                  <a:pt x="10688941" y="1825264"/>
                  <a:pt x="10644673" y="1661470"/>
                  <a:pt x="10601933" y="1495101"/>
                </a:cubicBezTo>
                <a:lnTo>
                  <a:pt x="10568925" y="1371283"/>
                </a:lnTo>
                <a:lnTo>
                  <a:pt x="10567721" y="1366333"/>
                </a:lnTo>
                <a:lnTo>
                  <a:pt x="10565273" y="1357582"/>
                </a:lnTo>
                <a:lnTo>
                  <a:pt x="10558559" y="1332398"/>
                </a:lnTo>
                <a:close/>
                <a:moveTo>
                  <a:pt x="2708643" y="1325859"/>
                </a:moveTo>
                <a:lnTo>
                  <a:pt x="2717520" y="1357586"/>
                </a:lnTo>
                <a:lnTo>
                  <a:pt x="2721171" y="1371280"/>
                </a:lnTo>
                <a:lnTo>
                  <a:pt x="2744272" y="1466251"/>
                </a:lnTo>
                <a:cubicBezTo>
                  <a:pt x="2799557" y="1704877"/>
                  <a:pt x="2847906" y="1968189"/>
                  <a:pt x="2953305" y="1968189"/>
                </a:cubicBezTo>
                <a:cubicBezTo>
                  <a:pt x="3049671" y="1968189"/>
                  <a:pt x="3097580" y="1748027"/>
                  <a:pt x="3146721" y="1527856"/>
                </a:cubicBezTo>
                <a:lnTo>
                  <a:pt x="3181974" y="1377313"/>
                </a:lnTo>
                <a:lnTo>
                  <a:pt x="3177636" y="1392636"/>
                </a:lnTo>
                <a:cubicBezTo>
                  <a:pt x="3169897" y="1421771"/>
                  <a:pt x="3162365" y="1451519"/>
                  <a:pt x="3154871" y="1481108"/>
                </a:cubicBezTo>
                <a:cubicBezTo>
                  <a:pt x="3110156" y="1657412"/>
                  <a:pt x="3067845" y="1825165"/>
                  <a:pt x="2989398" y="1864398"/>
                </a:cubicBezTo>
                <a:lnTo>
                  <a:pt x="2953527" y="1872976"/>
                </a:lnTo>
                <a:lnTo>
                  <a:pt x="2917875" y="1864269"/>
                </a:lnTo>
                <a:cubicBezTo>
                  <a:pt x="2841188" y="1825264"/>
                  <a:pt x="2796919" y="1661470"/>
                  <a:pt x="2754179" y="1495101"/>
                </a:cubicBezTo>
                <a:lnTo>
                  <a:pt x="2721171" y="1371280"/>
                </a:lnTo>
                <a:lnTo>
                  <a:pt x="2719967" y="1366333"/>
                </a:lnTo>
                <a:lnTo>
                  <a:pt x="2717520" y="1357586"/>
                </a:lnTo>
                <a:lnTo>
                  <a:pt x="2710805" y="1332398"/>
                </a:lnTo>
                <a:close/>
                <a:moveTo>
                  <a:pt x="9421027" y="1311852"/>
                </a:moveTo>
                <a:lnTo>
                  <a:pt x="9418282" y="1317770"/>
                </a:lnTo>
                <a:cubicBezTo>
                  <a:pt x="9368794" y="1428435"/>
                  <a:pt x="9318348" y="1539109"/>
                  <a:pt x="9217822" y="1539145"/>
                </a:cubicBezTo>
                <a:cubicBezTo>
                  <a:pt x="9117368" y="1539145"/>
                  <a:pt x="9066667" y="1428562"/>
                  <a:pt x="9016924" y="1317979"/>
                </a:cubicBezTo>
                <a:lnTo>
                  <a:pt x="9014199" y="1312138"/>
                </a:lnTo>
                <a:lnTo>
                  <a:pt x="9022081" y="1329950"/>
                </a:lnTo>
                <a:cubicBezTo>
                  <a:pt x="9072087" y="1452826"/>
                  <a:pt x="9120840" y="1576305"/>
                  <a:pt x="9217822" y="1576305"/>
                </a:cubicBezTo>
                <a:cubicBezTo>
                  <a:pt x="9314621" y="1576305"/>
                  <a:pt x="9363190" y="1452826"/>
                  <a:pt x="9413040" y="1329950"/>
                </a:cubicBezTo>
                <a:close/>
                <a:moveTo>
                  <a:pt x="5474103" y="1311764"/>
                </a:moveTo>
                <a:lnTo>
                  <a:pt x="5471316" y="1317770"/>
                </a:lnTo>
                <a:cubicBezTo>
                  <a:pt x="5421829" y="1428435"/>
                  <a:pt x="5371383" y="1539109"/>
                  <a:pt x="5270856" y="1539145"/>
                </a:cubicBezTo>
                <a:cubicBezTo>
                  <a:pt x="5170403" y="1539145"/>
                  <a:pt x="5119702" y="1428562"/>
                  <a:pt x="5069959" y="1317979"/>
                </a:cubicBezTo>
                <a:lnTo>
                  <a:pt x="5067263" y="1312200"/>
                </a:lnTo>
                <a:lnTo>
                  <a:pt x="5075118" y="1329950"/>
                </a:lnTo>
                <a:cubicBezTo>
                  <a:pt x="5125124" y="1452826"/>
                  <a:pt x="5173876" y="1576305"/>
                  <a:pt x="5270859" y="1576305"/>
                </a:cubicBezTo>
                <a:cubicBezTo>
                  <a:pt x="5367658" y="1576305"/>
                  <a:pt x="5416226" y="1452826"/>
                  <a:pt x="5466077" y="1329950"/>
                </a:cubicBezTo>
                <a:close/>
                <a:moveTo>
                  <a:pt x="1573351" y="1311683"/>
                </a:moveTo>
                <a:lnTo>
                  <a:pt x="1570527" y="1317770"/>
                </a:lnTo>
                <a:cubicBezTo>
                  <a:pt x="1521039" y="1428435"/>
                  <a:pt x="1470594" y="1539109"/>
                  <a:pt x="1370067" y="1539145"/>
                </a:cubicBezTo>
                <a:cubicBezTo>
                  <a:pt x="1269614" y="1539145"/>
                  <a:pt x="1218912" y="1428562"/>
                  <a:pt x="1169169" y="1317979"/>
                </a:cubicBezTo>
                <a:lnTo>
                  <a:pt x="1166498" y="1312253"/>
                </a:lnTo>
                <a:lnTo>
                  <a:pt x="1174330" y="1329950"/>
                </a:lnTo>
                <a:cubicBezTo>
                  <a:pt x="1224336" y="1452826"/>
                  <a:pt x="1273088" y="1576305"/>
                  <a:pt x="1370071" y="1576305"/>
                </a:cubicBezTo>
                <a:cubicBezTo>
                  <a:pt x="1466870" y="1576305"/>
                  <a:pt x="1515439" y="1452826"/>
                  <a:pt x="1565289" y="1329950"/>
                </a:cubicBezTo>
                <a:close/>
                <a:moveTo>
                  <a:pt x="11803900" y="1291754"/>
                </a:moveTo>
                <a:lnTo>
                  <a:pt x="11792300" y="1316747"/>
                </a:lnTo>
                <a:cubicBezTo>
                  <a:pt x="11742795" y="1427412"/>
                  <a:pt x="11692331" y="1538086"/>
                  <a:pt x="11591768" y="1538122"/>
                </a:cubicBezTo>
                <a:cubicBezTo>
                  <a:pt x="11491278" y="1538122"/>
                  <a:pt x="11440576" y="1427540"/>
                  <a:pt x="11390833" y="1316957"/>
                </a:cubicBezTo>
                <a:lnTo>
                  <a:pt x="11384623" y="1303647"/>
                </a:lnTo>
                <a:lnTo>
                  <a:pt x="11396071" y="1329512"/>
                </a:lnTo>
                <a:cubicBezTo>
                  <a:pt x="11446087" y="1452387"/>
                  <a:pt x="11494857" y="1575866"/>
                  <a:pt x="11591913" y="1575866"/>
                </a:cubicBezTo>
                <a:cubicBezTo>
                  <a:pt x="11688969" y="1575866"/>
                  <a:pt x="11737481" y="1452387"/>
                  <a:pt x="11787258" y="1329512"/>
                </a:cubicBezTo>
                <a:close/>
                <a:moveTo>
                  <a:pt x="3962901" y="1276436"/>
                </a:moveTo>
                <a:lnTo>
                  <a:pt x="3935240" y="1337470"/>
                </a:lnTo>
                <a:cubicBezTo>
                  <a:pt x="3888536" y="1440814"/>
                  <a:pt x="3838291" y="1538088"/>
                  <a:pt x="3744013" y="1538122"/>
                </a:cubicBezTo>
                <a:cubicBezTo>
                  <a:pt x="3643523" y="1538122"/>
                  <a:pt x="3592822" y="1427540"/>
                  <a:pt x="3543078" y="1316957"/>
                </a:cubicBezTo>
                <a:lnTo>
                  <a:pt x="3536957" y="1303838"/>
                </a:lnTo>
                <a:lnTo>
                  <a:pt x="3548321" y="1329512"/>
                </a:lnTo>
                <a:cubicBezTo>
                  <a:pt x="3598337" y="1452387"/>
                  <a:pt x="3647107" y="1575866"/>
                  <a:pt x="3744161" y="1575866"/>
                </a:cubicBezTo>
                <a:cubicBezTo>
                  <a:pt x="3841217" y="1575866"/>
                  <a:pt x="3889730" y="1452387"/>
                  <a:pt x="3939507" y="1329512"/>
                </a:cubicBezTo>
                <a:close/>
                <a:moveTo>
                  <a:pt x="7103750" y="1275694"/>
                </a:moveTo>
                <a:lnTo>
                  <a:pt x="7102125" y="1279602"/>
                </a:lnTo>
                <a:cubicBezTo>
                  <a:pt x="7032062" y="1479007"/>
                  <a:pt x="6986638" y="1769059"/>
                  <a:pt x="6854313" y="1769107"/>
                </a:cubicBezTo>
                <a:lnTo>
                  <a:pt x="6854313" y="1769472"/>
                </a:lnTo>
                <a:cubicBezTo>
                  <a:pt x="6721797" y="1769472"/>
                  <a:pt x="6675365" y="1479531"/>
                  <a:pt x="6604548" y="1280196"/>
                </a:cubicBezTo>
                <a:lnTo>
                  <a:pt x="6603612" y="1277967"/>
                </a:lnTo>
                <a:lnTo>
                  <a:pt x="6621099" y="1333193"/>
                </a:lnTo>
                <a:cubicBezTo>
                  <a:pt x="6687932" y="1560782"/>
                  <a:pt x="6733702" y="1864233"/>
                  <a:pt x="6854387" y="1864233"/>
                </a:cubicBezTo>
                <a:cubicBezTo>
                  <a:pt x="6974844" y="1864233"/>
                  <a:pt x="7019701" y="1560696"/>
                  <a:pt x="7085793" y="1333026"/>
                </a:cubicBezTo>
                <a:close/>
                <a:moveTo>
                  <a:pt x="3202963" y="1275692"/>
                </a:moveTo>
                <a:lnTo>
                  <a:pt x="3201337" y="1279602"/>
                </a:lnTo>
                <a:cubicBezTo>
                  <a:pt x="3131274" y="1479007"/>
                  <a:pt x="3085850" y="1769059"/>
                  <a:pt x="2953525" y="1769107"/>
                </a:cubicBezTo>
                <a:lnTo>
                  <a:pt x="2953525" y="1769472"/>
                </a:lnTo>
                <a:cubicBezTo>
                  <a:pt x="2821010" y="1769472"/>
                  <a:pt x="2774577" y="1479531"/>
                  <a:pt x="2703761" y="1280196"/>
                </a:cubicBezTo>
                <a:lnTo>
                  <a:pt x="2702820" y="1277956"/>
                </a:lnTo>
                <a:lnTo>
                  <a:pt x="2720310" y="1333193"/>
                </a:lnTo>
                <a:cubicBezTo>
                  <a:pt x="2787144" y="1560782"/>
                  <a:pt x="2832914" y="1864233"/>
                  <a:pt x="2953599" y="1864233"/>
                </a:cubicBezTo>
                <a:cubicBezTo>
                  <a:pt x="3074056" y="1864233"/>
                  <a:pt x="3118913" y="1560696"/>
                  <a:pt x="3185005" y="1333026"/>
                </a:cubicBezTo>
                <a:close/>
                <a:moveTo>
                  <a:pt x="11050717" y="1275690"/>
                </a:moveTo>
                <a:lnTo>
                  <a:pt x="11049090" y="1279602"/>
                </a:lnTo>
                <a:cubicBezTo>
                  <a:pt x="10979027" y="1479007"/>
                  <a:pt x="10933603" y="1769059"/>
                  <a:pt x="10801279" y="1769107"/>
                </a:cubicBezTo>
                <a:lnTo>
                  <a:pt x="10801279" y="1769472"/>
                </a:lnTo>
                <a:cubicBezTo>
                  <a:pt x="10668763" y="1769472"/>
                  <a:pt x="10622330" y="1479531"/>
                  <a:pt x="10551514" y="1280196"/>
                </a:cubicBezTo>
                <a:lnTo>
                  <a:pt x="10550577" y="1277965"/>
                </a:lnTo>
                <a:lnTo>
                  <a:pt x="10568064" y="1333193"/>
                </a:lnTo>
                <a:cubicBezTo>
                  <a:pt x="10634897" y="1560782"/>
                  <a:pt x="10680668" y="1864233"/>
                  <a:pt x="10801352" y="1864233"/>
                </a:cubicBezTo>
                <a:cubicBezTo>
                  <a:pt x="10921809" y="1864233"/>
                  <a:pt x="10966667" y="1560696"/>
                  <a:pt x="11032759" y="1333026"/>
                </a:cubicBezTo>
                <a:close/>
                <a:moveTo>
                  <a:pt x="7864913" y="1273737"/>
                </a:moveTo>
                <a:lnTo>
                  <a:pt x="7836029" y="1337470"/>
                </a:lnTo>
                <a:cubicBezTo>
                  <a:pt x="7789325" y="1440814"/>
                  <a:pt x="7739080" y="1538088"/>
                  <a:pt x="7644802" y="1538122"/>
                </a:cubicBezTo>
                <a:cubicBezTo>
                  <a:pt x="7544312" y="1538122"/>
                  <a:pt x="7493610" y="1427540"/>
                  <a:pt x="7443867" y="1316957"/>
                </a:cubicBezTo>
                <a:lnTo>
                  <a:pt x="7437670" y="1303676"/>
                </a:lnTo>
                <a:lnTo>
                  <a:pt x="7449106" y="1329512"/>
                </a:lnTo>
                <a:cubicBezTo>
                  <a:pt x="7499122" y="1452387"/>
                  <a:pt x="7547892" y="1575866"/>
                  <a:pt x="7644947" y="1575866"/>
                </a:cubicBezTo>
                <a:cubicBezTo>
                  <a:pt x="7742437" y="1575866"/>
                  <a:pt x="7790948" y="1451282"/>
                  <a:pt x="7840960" y="1327866"/>
                </a:cubicBezTo>
                <a:close/>
                <a:moveTo>
                  <a:pt x="1157601" y="1272450"/>
                </a:moveTo>
                <a:lnTo>
                  <a:pt x="1174919" y="1309219"/>
                </a:lnTo>
                <a:cubicBezTo>
                  <a:pt x="1224662" y="1419802"/>
                  <a:pt x="1273446" y="1530384"/>
                  <a:pt x="1370067" y="1530384"/>
                </a:cubicBezTo>
                <a:cubicBezTo>
                  <a:pt x="1466725" y="1530384"/>
                  <a:pt x="1515254" y="1419747"/>
                  <a:pt x="1564751" y="1309100"/>
                </a:cubicBezTo>
                <a:lnTo>
                  <a:pt x="1581586" y="1273168"/>
                </a:lnTo>
                <a:lnTo>
                  <a:pt x="1561071" y="1313096"/>
                </a:lnTo>
                <a:cubicBezTo>
                  <a:pt x="1514528" y="1405567"/>
                  <a:pt x="1464482" y="1492607"/>
                  <a:pt x="1370067" y="1492641"/>
                </a:cubicBezTo>
                <a:cubicBezTo>
                  <a:pt x="1275790" y="1492641"/>
                  <a:pt x="1225512" y="1405683"/>
                  <a:pt x="1178714" y="1313291"/>
                </a:cubicBezTo>
                <a:close/>
                <a:moveTo>
                  <a:pt x="5058388" y="1272446"/>
                </a:moveTo>
                <a:lnTo>
                  <a:pt x="5075708" y="1309219"/>
                </a:lnTo>
                <a:cubicBezTo>
                  <a:pt x="5125451" y="1419802"/>
                  <a:pt x="5174235" y="1530384"/>
                  <a:pt x="5270856" y="1530384"/>
                </a:cubicBezTo>
                <a:cubicBezTo>
                  <a:pt x="5367514" y="1530384"/>
                  <a:pt x="5416043" y="1419747"/>
                  <a:pt x="5465540" y="1309100"/>
                </a:cubicBezTo>
                <a:lnTo>
                  <a:pt x="5482364" y="1273191"/>
                </a:lnTo>
                <a:lnTo>
                  <a:pt x="5461860" y="1313096"/>
                </a:lnTo>
                <a:cubicBezTo>
                  <a:pt x="5415317" y="1405567"/>
                  <a:pt x="5365271" y="1492607"/>
                  <a:pt x="5270856" y="1492641"/>
                </a:cubicBezTo>
                <a:cubicBezTo>
                  <a:pt x="5176579" y="1492641"/>
                  <a:pt x="5126301" y="1405683"/>
                  <a:pt x="5079503" y="1313291"/>
                </a:cubicBezTo>
                <a:close/>
                <a:moveTo>
                  <a:pt x="9005352" y="1272444"/>
                </a:moveTo>
                <a:lnTo>
                  <a:pt x="9022673" y="1309219"/>
                </a:lnTo>
                <a:cubicBezTo>
                  <a:pt x="9072416" y="1419802"/>
                  <a:pt x="9121201" y="1530384"/>
                  <a:pt x="9217822" y="1530384"/>
                </a:cubicBezTo>
                <a:cubicBezTo>
                  <a:pt x="9314480" y="1530384"/>
                  <a:pt x="9363009" y="1419747"/>
                  <a:pt x="9412505" y="1309100"/>
                </a:cubicBezTo>
                <a:lnTo>
                  <a:pt x="9429342" y="1273164"/>
                </a:lnTo>
                <a:lnTo>
                  <a:pt x="9408825" y="1313096"/>
                </a:lnTo>
                <a:cubicBezTo>
                  <a:pt x="9362282" y="1405567"/>
                  <a:pt x="9312236" y="1492607"/>
                  <a:pt x="9217822" y="1492641"/>
                </a:cubicBezTo>
                <a:cubicBezTo>
                  <a:pt x="9123544" y="1492641"/>
                  <a:pt x="9073266" y="1405683"/>
                  <a:pt x="9026468" y="1313291"/>
                </a:cubicBezTo>
                <a:close/>
                <a:moveTo>
                  <a:pt x="3955453" y="1271594"/>
                </a:moveTo>
                <a:lnTo>
                  <a:pt x="3952057" y="1277642"/>
                </a:lnTo>
                <a:cubicBezTo>
                  <a:pt x="3899962" y="1381754"/>
                  <a:pt x="3849903" y="1491907"/>
                  <a:pt x="3743648" y="1491984"/>
                </a:cubicBezTo>
                <a:cubicBezTo>
                  <a:pt x="3649370" y="1491984"/>
                  <a:pt x="3599076" y="1405027"/>
                  <a:pt x="3552261" y="1312634"/>
                </a:cubicBezTo>
                <a:lnTo>
                  <a:pt x="3537204" y="1283519"/>
                </a:lnTo>
                <a:lnTo>
                  <a:pt x="3548828" y="1308197"/>
                </a:lnTo>
                <a:cubicBezTo>
                  <a:pt x="3598571" y="1418779"/>
                  <a:pt x="3647356" y="1529362"/>
                  <a:pt x="3744013" y="1529362"/>
                </a:cubicBezTo>
                <a:cubicBezTo>
                  <a:pt x="3849772" y="1529362"/>
                  <a:pt x="3897934" y="1397008"/>
                  <a:pt x="3952761" y="1277050"/>
                </a:cubicBezTo>
                <a:close/>
                <a:moveTo>
                  <a:pt x="7858754" y="1267123"/>
                </a:moveTo>
                <a:lnTo>
                  <a:pt x="7852845" y="1277642"/>
                </a:lnTo>
                <a:cubicBezTo>
                  <a:pt x="7800751" y="1381754"/>
                  <a:pt x="7750691" y="1491907"/>
                  <a:pt x="7644436" y="1491984"/>
                </a:cubicBezTo>
                <a:cubicBezTo>
                  <a:pt x="7550158" y="1491984"/>
                  <a:pt x="7499865" y="1405027"/>
                  <a:pt x="7453050" y="1312634"/>
                </a:cubicBezTo>
                <a:lnTo>
                  <a:pt x="7437988" y="1283510"/>
                </a:lnTo>
                <a:lnTo>
                  <a:pt x="7449616" y="1308197"/>
                </a:lnTo>
                <a:cubicBezTo>
                  <a:pt x="7499359" y="1418779"/>
                  <a:pt x="7548144" y="1529362"/>
                  <a:pt x="7644802" y="1529362"/>
                </a:cubicBezTo>
                <a:cubicBezTo>
                  <a:pt x="7741496" y="1529362"/>
                  <a:pt x="7790043" y="1418725"/>
                  <a:pt x="7839558" y="1308078"/>
                </a:cubicBezTo>
                <a:close/>
                <a:moveTo>
                  <a:pt x="1967879" y="1262031"/>
                </a:moveTo>
                <a:lnTo>
                  <a:pt x="2016276" y="1340271"/>
                </a:lnTo>
                <a:cubicBezTo>
                  <a:pt x="2052732" y="1391410"/>
                  <a:pt x="2096097" y="1429858"/>
                  <a:pt x="2161143" y="1429858"/>
                </a:cubicBezTo>
                <a:cubicBezTo>
                  <a:pt x="2226141" y="1429858"/>
                  <a:pt x="2269432" y="1391361"/>
                  <a:pt x="2305812" y="1340156"/>
                </a:cubicBezTo>
                <a:lnTo>
                  <a:pt x="2352395" y="1264586"/>
                </a:lnTo>
                <a:lnTo>
                  <a:pt x="2323189" y="1308322"/>
                </a:lnTo>
                <a:cubicBezTo>
                  <a:pt x="2283447" y="1362884"/>
                  <a:pt x="2236343" y="1406543"/>
                  <a:pt x="2161139" y="1406570"/>
                </a:cubicBezTo>
                <a:cubicBezTo>
                  <a:pt x="2085909" y="1406570"/>
                  <a:pt x="2038756" y="1362959"/>
                  <a:pt x="1998954" y="1308446"/>
                </a:cubicBezTo>
                <a:close/>
                <a:moveTo>
                  <a:pt x="5868642" y="1261992"/>
                </a:moveTo>
                <a:lnTo>
                  <a:pt x="5917063" y="1340271"/>
                </a:lnTo>
                <a:cubicBezTo>
                  <a:pt x="5953518" y="1391410"/>
                  <a:pt x="5996883" y="1429858"/>
                  <a:pt x="6061929" y="1429858"/>
                </a:cubicBezTo>
                <a:cubicBezTo>
                  <a:pt x="6126926" y="1429858"/>
                  <a:pt x="6170218" y="1391361"/>
                  <a:pt x="6206596" y="1340156"/>
                </a:cubicBezTo>
                <a:lnTo>
                  <a:pt x="6253125" y="1264674"/>
                </a:lnTo>
                <a:lnTo>
                  <a:pt x="6223978" y="1308322"/>
                </a:lnTo>
                <a:cubicBezTo>
                  <a:pt x="6184236" y="1362884"/>
                  <a:pt x="6137132" y="1406543"/>
                  <a:pt x="6061928" y="1406570"/>
                </a:cubicBezTo>
                <a:cubicBezTo>
                  <a:pt x="5986698" y="1406570"/>
                  <a:pt x="5939545" y="1362959"/>
                  <a:pt x="5899743" y="1308446"/>
                </a:cubicBezTo>
                <a:close/>
                <a:moveTo>
                  <a:pt x="9815586" y="1261960"/>
                </a:moveTo>
                <a:lnTo>
                  <a:pt x="9864027" y="1340271"/>
                </a:lnTo>
                <a:cubicBezTo>
                  <a:pt x="9900482" y="1391410"/>
                  <a:pt x="9943847" y="1429858"/>
                  <a:pt x="10008893" y="1429858"/>
                </a:cubicBezTo>
                <a:cubicBezTo>
                  <a:pt x="10073890" y="1429858"/>
                  <a:pt x="10117181" y="1391361"/>
                  <a:pt x="10153560" y="1340156"/>
                </a:cubicBezTo>
                <a:lnTo>
                  <a:pt x="10200075" y="1264698"/>
                </a:lnTo>
                <a:lnTo>
                  <a:pt x="10170943" y="1308322"/>
                </a:lnTo>
                <a:cubicBezTo>
                  <a:pt x="10131202" y="1362884"/>
                  <a:pt x="10084097" y="1406543"/>
                  <a:pt x="10008894" y="1406570"/>
                </a:cubicBezTo>
                <a:cubicBezTo>
                  <a:pt x="9933663" y="1406570"/>
                  <a:pt x="9886511" y="1362959"/>
                  <a:pt x="9846709" y="1308446"/>
                </a:cubicBezTo>
                <a:close/>
                <a:moveTo>
                  <a:pt x="11811799" y="1254150"/>
                </a:moveTo>
                <a:lnTo>
                  <a:pt x="11810274" y="1256934"/>
                </a:lnTo>
                <a:cubicBezTo>
                  <a:pt x="11754141" y="1366578"/>
                  <a:pt x="11704740" y="1491902"/>
                  <a:pt x="11591402" y="1491984"/>
                </a:cubicBezTo>
                <a:cubicBezTo>
                  <a:pt x="11497124" y="1491984"/>
                  <a:pt x="11446830" y="1405027"/>
                  <a:pt x="11400015" y="1312634"/>
                </a:cubicBezTo>
                <a:lnTo>
                  <a:pt x="11384958" y="1283519"/>
                </a:lnTo>
                <a:lnTo>
                  <a:pt x="11396582" y="1308197"/>
                </a:lnTo>
                <a:cubicBezTo>
                  <a:pt x="11446325" y="1418779"/>
                  <a:pt x="11495110" y="1529362"/>
                  <a:pt x="11591768" y="1529362"/>
                </a:cubicBezTo>
                <a:cubicBezTo>
                  <a:pt x="11688462" y="1529362"/>
                  <a:pt x="11737009" y="1418725"/>
                  <a:pt x="11786524" y="1308078"/>
                </a:cubicBezTo>
                <a:close/>
                <a:moveTo>
                  <a:pt x="3210886" y="1231474"/>
                </a:moveTo>
                <a:lnTo>
                  <a:pt x="3200955" y="1251660"/>
                </a:lnTo>
                <a:cubicBezTo>
                  <a:pt x="3130885" y="1420394"/>
                  <a:pt x="3085730" y="1665832"/>
                  <a:pt x="2953453" y="1665880"/>
                </a:cubicBezTo>
                <a:cubicBezTo>
                  <a:pt x="2821177" y="1665880"/>
                  <a:pt x="2774701" y="1420647"/>
                  <a:pt x="2703826" y="1252049"/>
                </a:cubicBezTo>
                <a:lnTo>
                  <a:pt x="2697588" y="1239496"/>
                </a:lnTo>
                <a:lnTo>
                  <a:pt x="2699254" y="1243251"/>
                </a:lnTo>
                <a:cubicBezTo>
                  <a:pt x="2778452" y="1442134"/>
                  <a:pt x="2820872" y="1760346"/>
                  <a:pt x="2953525" y="1760346"/>
                </a:cubicBezTo>
                <a:cubicBezTo>
                  <a:pt x="3086028" y="1760346"/>
                  <a:pt x="3127366" y="1442030"/>
                  <a:pt x="3205784" y="1243083"/>
                </a:cubicBezTo>
                <a:close/>
                <a:moveTo>
                  <a:pt x="7111680" y="1231463"/>
                </a:moveTo>
                <a:lnTo>
                  <a:pt x="7101743" y="1251660"/>
                </a:lnTo>
                <a:cubicBezTo>
                  <a:pt x="7031673" y="1420394"/>
                  <a:pt x="6986518" y="1665832"/>
                  <a:pt x="6854241" y="1665880"/>
                </a:cubicBezTo>
                <a:cubicBezTo>
                  <a:pt x="6721965" y="1665880"/>
                  <a:pt x="6675489" y="1420647"/>
                  <a:pt x="6604614" y="1252049"/>
                </a:cubicBezTo>
                <a:lnTo>
                  <a:pt x="6598375" y="1239496"/>
                </a:lnTo>
                <a:lnTo>
                  <a:pt x="6600042" y="1243251"/>
                </a:lnTo>
                <a:cubicBezTo>
                  <a:pt x="6679241" y="1442134"/>
                  <a:pt x="6721661" y="1760346"/>
                  <a:pt x="6854313" y="1760346"/>
                </a:cubicBezTo>
                <a:cubicBezTo>
                  <a:pt x="6986816" y="1760346"/>
                  <a:pt x="7028154" y="1442030"/>
                  <a:pt x="7106573" y="1243083"/>
                </a:cubicBezTo>
                <a:close/>
                <a:moveTo>
                  <a:pt x="11058646" y="1231460"/>
                </a:moveTo>
                <a:lnTo>
                  <a:pt x="11048708" y="1251660"/>
                </a:lnTo>
                <a:cubicBezTo>
                  <a:pt x="10978638" y="1420394"/>
                  <a:pt x="10933483" y="1665832"/>
                  <a:pt x="10801206" y="1665880"/>
                </a:cubicBezTo>
                <a:cubicBezTo>
                  <a:pt x="10668929" y="1665880"/>
                  <a:pt x="10622453" y="1420647"/>
                  <a:pt x="10551579" y="1252049"/>
                </a:cubicBezTo>
                <a:lnTo>
                  <a:pt x="10545349" y="1239512"/>
                </a:lnTo>
                <a:lnTo>
                  <a:pt x="10547007" y="1243251"/>
                </a:lnTo>
                <a:cubicBezTo>
                  <a:pt x="10626207" y="1442134"/>
                  <a:pt x="10668627" y="1760346"/>
                  <a:pt x="10801279" y="1760346"/>
                </a:cubicBezTo>
                <a:cubicBezTo>
                  <a:pt x="10933782" y="1760346"/>
                  <a:pt x="10975120" y="1442030"/>
                  <a:pt x="11053538" y="1243083"/>
                </a:cubicBezTo>
                <a:close/>
                <a:moveTo>
                  <a:pt x="2365138" y="1229626"/>
                </a:moveTo>
                <a:lnTo>
                  <a:pt x="2351718" y="1247905"/>
                </a:lnTo>
                <a:cubicBezTo>
                  <a:pt x="2305160" y="1312719"/>
                  <a:pt x="2255246" y="1373765"/>
                  <a:pt x="2161140" y="1373936"/>
                </a:cubicBezTo>
                <a:cubicBezTo>
                  <a:pt x="2067306" y="1373936"/>
                  <a:pt x="2017169" y="1312981"/>
                  <a:pt x="1970364" y="1248216"/>
                </a:cubicBezTo>
                <a:lnTo>
                  <a:pt x="1957374" y="1230621"/>
                </a:lnTo>
                <a:lnTo>
                  <a:pt x="1965516" y="1242785"/>
                </a:lnTo>
                <a:cubicBezTo>
                  <a:pt x="2015094" y="1320297"/>
                  <a:pt x="2063898" y="1397809"/>
                  <a:pt x="2161139" y="1397809"/>
                </a:cubicBezTo>
                <a:cubicBezTo>
                  <a:pt x="2258198" y="1397809"/>
                  <a:pt x="2306929" y="1320224"/>
                  <a:pt x="2356453" y="1242630"/>
                </a:cubicBezTo>
                <a:close/>
                <a:moveTo>
                  <a:pt x="10212896" y="1229621"/>
                </a:moveTo>
                <a:lnTo>
                  <a:pt x="10199472" y="1247905"/>
                </a:lnTo>
                <a:cubicBezTo>
                  <a:pt x="10152914" y="1312719"/>
                  <a:pt x="10103000" y="1373765"/>
                  <a:pt x="10008894" y="1373936"/>
                </a:cubicBezTo>
                <a:cubicBezTo>
                  <a:pt x="9915061" y="1373936"/>
                  <a:pt x="9864923" y="1312981"/>
                  <a:pt x="9818118" y="1248216"/>
                </a:cubicBezTo>
                <a:lnTo>
                  <a:pt x="9805135" y="1230631"/>
                </a:lnTo>
                <a:lnTo>
                  <a:pt x="9813270" y="1242785"/>
                </a:lnTo>
                <a:cubicBezTo>
                  <a:pt x="9862849" y="1320297"/>
                  <a:pt x="9911653" y="1397809"/>
                  <a:pt x="10008894" y="1397809"/>
                </a:cubicBezTo>
                <a:cubicBezTo>
                  <a:pt x="10105953" y="1397809"/>
                  <a:pt x="10154683" y="1320224"/>
                  <a:pt x="10204207" y="1242630"/>
                </a:cubicBezTo>
                <a:close/>
                <a:moveTo>
                  <a:pt x="6265930" y="1229621"/>
                </a:moveTo>
                <a:lnTo>
                  <a:pt x="6252506" y="1247905"/>
                </a:lnTo>
                <a:cubicBezTo>
                  <a:pt x="6205949" y="1312719"/>
                  <a:pt x="6156035" y="1373765"/>
                  <a:pt x="6061929" y="1373936"/>
                </a:cubicBezTo>
                <a:cubicBezTo>
                  <a:pt x="5968095" y="1373936"/>
                  <a:pt x="5917958" y="1312981"/>
                  <a:pt x="5871153" y="1248216"/>
                </a:cubicBezTo>
                <a:lnTo>
                  <a:pt x="5858163" y="1230621"/>
                </a:lnTo>
                <a:lnTo>
                  <a:pt x="5866305" y="1242785"/>
                </a:lnTo>
                <a:cubicBezTo>
                  <a:pt x="5915884" y="1320297"/>
                  <a:pt x="5964687" y="1397809"/>
                  <a:pt x="6061928" y="1397809"/>
                </a:cubicBezTo>
                <a:cubicBezTo>
                  <a:pt x="6158987" y="1397809"/>
                  <a:pt x="6207717" y="1320224"/>
                  <a:pt x="6257241" y="1242630"/>
                </a:cubicBezTo>
                <a:close/>
                <a:moveTo>
                  <a:pt x="4660195" y="1227645"/>
                </a:moveTo>
                <a:lnTo>
                  <a:pt x="4641041" y="1248144"/>
                </a:lnTo>
                <a:cubicBezTo>
                  <a:pt x="4601395" y="1287063"/>
                  <a:pt x="4554441" y="1318207"/>
                  <a:pt x="4479347" y="1318234"/>
                </a:cubicBezTo>
                <a:cubicBezTo>
                  <a:pt x="4413784" y="1318234"/>
                  <a:pt x="4369616" y="1294434"/>
                  <a:pt x="4332980" y="1262453"/>
                </a:cubicBezTo>
                <a:lnTo>
                  <a:pt x="4300506" y="1230455"/>
                </a:lnTo>
                <a:lnTo>
                  <a:pt x="4304218" y="1234965"/>
                </a:lnTo>
                <a:cubicBezTo>
                  <a:pt x="4347581" y="1286568"/>
                  <a:pt x="4395497" y="1331887"/>
                  <a:pt x="4479348" y="1331887"/>
                </a:cubicBezTo>
                <a:cubicBezTo>
                  <a:pt x="4561612" y="1331887"/>
                  <a:pt x="4609170" y="1288347"/>
                  <a:pt x="4651717" y="1237998"/>
                </a:cubicBezTo>
                <a:close/>
                <a:moveTo>
                  <a:pt x="397069" y="1227146"/>
                </a:moveTo>
                <a:lnTo>
                  <a:pt x="406092" y="1238116"/>
                </a:lnTo>
                <a:cubicBezTo>
                  <a:pt x="448766" y="1288399"/>
                  <a:pt x="496421" y="1331887"/>
                  <a:pt x="578561" y="1331887"/>
                </a:cubicBezTo>
                <a:cubicBezTo>
                  <a:pt x="660824" y="1331887"/>
                  <a:pt x="708382" y="1288347"/>
                  <a:pt x="750929" y="1237998"/>
                </a:cubicBezTo>
                <a:lnTo>
                  <a:pt x="759418" y="1227632"/>
                </a:lnTo>
                <a:lnTo>
                  <a:pt x="740252" y="1248144"/>
                </a:lnTo>
                <a:cubicBezTo>
                  <a:pt x="700606" y="1287063"/>
                  <a:pt x="653651" y="1318207"/>
                  <a:pt x="578557" y="1318234"/>
                </a:cubicBezTo>
                <a:cubicBezTo>
                  <a:pt x="503628" y="1318234"/>
                  <a:pt x="456643" y="1287148"/>
                  <a:pt x="416910" y="1248291"/>
                </a:cubicBezTo>
                <a:close/>
                <a:moveTo>
                  <a:pt x="8991232" y="1227066"/>
                </a:moveTo>
                <a:lnTo>
                  <a:pt x="9022125" y="1285930"/>
                </a:lnTo>
                <a:cubicBezTo>
                  <a:pt x="9071722" y="1384869"/>
                  <a:pt x="9120434" y="1483808"/>
                  <a:pt x="9217457" y="1483808"/>
                </a:cubicBezTo>
                <a:cubicBezTo>
                  <a:pt x="9314406" y="1483808"/>
                  <a:pt x="9362936" y="1384815"/>
                  <a:pt x="9412368" y="1285812"/>
                </a:cubicBezTo>
                <a:lnTo>
                  <a:pt x="9440087" y="1232797"/>
                </a:lnTo>
                <a:lnTo>
                  <a:pt x="9436480" y="1238598"/>
                </a:lnTo>
                <a:cubicBezTo>
                  <a:pt x="9380247" y="1335359"/>
                  <a:pt x="9330759" y="1445952"/>
                  <a:pt x="9217749" y="1445993"/>
                </a:cubicBezTo>
                <a:cubicBezTo>
                  <a:pt x="9105026" y="1445993"/>
                  <a:pt x="9055155" y="1335511"/>
                  <a:pt x="8998597" y="1238839"/>
                </a:cubicBezTo>
                <a:close/>
                <a:moveTo>
                  <a:pt x="1143474" y="1227059"/>
                </a:moveTo>
                <a:lnTo>
                  <a:pt x="1174371" y="1285930"/>
                </a:lnTo>
                <a:cubicBezTo>
                  <a:pt x="1223968" y="1384869"/>
                  <a:pt x="1272680" y="1483808"/>
                  <a:pt x="1369703" y="1483808"/>
                </a:cubicBezTo>
                <a:cubicBezTo>
                  <a:pt x="1466652" y="1483808"/>
                  <a:pt x="1515182" y="1384815"/>
                  <a:pt x="1564614" y="1285812"/>
                </a:cubicBezTo>
                <a:lnTo>
                  <a:pt x="1592333" y="1232798"/>
                </a:lnTo>
                <a:lnTo>
                  <a:pt x="1588726" y="1238598"/>
                </a:lnTo>
                <a:cubicBezTo>
                  <a:pt x="1532493" y="1335359"/>
                  <a:pt x="1483005" y="1445952"/>
                  <a:pt x="1369995" y="1445993"/>
                </a:cubicBezTo>
                <a:cubicBezTo>
                  <a:pt x="1257272" y="1445993"/>
                  <a:pt x="1207401" y="1335511"/>
                  <a:pt x="1150844" y="1238839"/>
                </a:cubicBezTo>
                <a:close/>
                <a:moveTo>
                  <a:pt x="5044262" y="1227057"/>
                </a:moveTo>
                <a:lnTo>
                  <a:pt x="5075160" y="1285930"/>
                </a:lnTo>
                <a:cubicBezTo>
                  <a:pt x="5124757" y="1384869"/>
                  <a:pt x="5173469" y="1483808"/>
                  <a:pt x="5270491" y="1483808"/>
                </a:cubicBezTo>
                <a:cubicBezTo>
                  <a:pt x="5367441" y="1483808"/>
                  <a:pt x="5415971" y="1384815"/>
                  <a:pt x="5465403" y="1285812"/>
                </a:cubicBezTo>
                <a:lnTo>
                  <a:pt x="5493119" y="1232801"/>
                </a:lnTo>
                <a:lnTo>
                  <a:pt x="5489516" y="1238598"/>
                </a:lnTo>
                <a:cubicBezTo>
                  <a:pt x="5433282" y="1335359"/>
                  <a:pt x="5383794" y="1445952"/>
                  <a:pt x="5270783" y="1445993"/>
                </a:cubicBezTo>
                <a:cubicBezTo>
                  <a:pt x="5158061" y="1445993"/>
                  <a:pt x="5108190" y="1335511"/>
                  <a:pt x="5051633" y="1238839"/>
                </a:cubicBezTo>
                <a:close/>
                <a:moveTo>
                  <a:pt x="8244193" y="1226474"/>
                </a:moveTo>
                <a:lnTo>
                  <a:pt x="8251182" y="1234965"/>
                </a:lnTo>
                <a:cubicBezTo>
                  <a:pt x="8294546" y="1286568"/>
                  <a:pt x="8342461" y="1331887"/>
                  <a:pt x="8426312" y="1331887"/>
                </a:cubicBezTo>
                <a:cubicBezTo>
                  <a:pt x="8508575" y="1331887"/>
                  <a:pt x="8556133" y="1288347"/>
                  <a:pt x="8598680" y="1237998"/>
                </a:cubicBezTo>
                <a:lnTo>
                  <a:pt x="8607149" y="1227657"/>
                </a:lnTo>
                <a:lnTo>
                  <a:pt x="8588006" y="1248144"/>
                </a:lnTo>
                <a:cubicBezTo>
                  <a:pt x="8548360" y="1287063"/>
                  <a:pt x="8501406" y="1318207"/>
                  <a:pt x="8426312" y="1318234"/>
                </a:cubicBezTo>
                <a:cubicBezTo>
                  <a:pt x="8351383" y="1318234"/>
                  <a:pt x="8304398" y="1287148"/>
                  <a:pt x="8264665" y="1248291"/>
                </a:cubicBezTo>
                <a:close/>
                <a:moveTo>
                  <a:pt x="11363866" y="1224165"/>
                </a:moveTo>
                <a:lnTo>
                  <a:pt x="11395998" y="1285346"/>
                </a:lnTo>
                <a:cubicBezTo>
                  <a:pt x="11445632" y="1384285"/>
                  <a:pt x="11494380" y="1483223"/>
                  <a:pt x="11591402" y="1483223"/>
                </a:cubicBezTo>
                <a:cubicBezTo>
                  <a:pt x="11688388" y="1483223"/>
                  <a:pt x="11736917" y="1384212"/>
                  <a:pt x="11786350" y="1285191"/>
                </a:cubicBezTo>
                <a:lnTo>
                  <a:pt x="11814952" y="1230477"/>
                </a:lnTo>
                <a:lnTo>
                  <a:pt x="11810463" y="1237693"/>
                </a:lnTo>
                <a:cubicBezTo>
                  <a:pt x="11754202" y="1334434"/>
                  <a:pt x="11704672" y="1445003"/>
                  <a:pt x="11591621" y="1445043"/>
                </a:cubicBezTo>
                <a:cubicBezTo>
                  <a:pt x="11478775" y="1445043"/>
                  <a:pt x="11428966" y="1334561"/>
                  <a:pt x="11372447" y="1237889"/>
                </a:cubicBezTo>
                <a:close/>
                <a:moveTo>
                  <a:pt x="7416899" y="1224163"/>
                </a:moveTo>
                <a:lnTo>
                  <a:pt x="7449032" y="1285346"/>
                </a:lnTo>
                <a:cubicBezTo>
                  <a:pt x="7498666" y="1384285"/>
                  <a:pt x="7547414" y="1483223"/>
                  <a:pt x="7644436" y="1483223"/>
                </a:cubicBezTo>
                <a:cubicBezTo>
                  <a:pt x="7741422" y="1483223"/>
                  <a:pt x="7789951" y="1384212"/>
                  <a:pt x="7839384" y="1285191"/>
                </a:cubicBezTo>
                <a:lnTo>
                  <a:pt x="7866249" y="1233800"/>
                </a:lnTo>
                <a:lnTo>
                  <a:pt x="7817871" y="1316867"/>
                </a:lnTo>
                <a:cubicBezTo>
                  <a:pt x="7775748" y="1386218"/>
                  <a:pt x="7727088" y="1445013"/>
                  <a:pt x="7644655" y="1445043"/>
                </a:cubicBezTo>
                <a:cubicBezTo>
                  <a:pt x="7531809" y="1445043"/>
                  <a:pt x="7482000" y="1334561"/>
                  <a:pt x="7425481" y="1237889"/>
                </a:cubicBezTo>
                <a:close/>
                <a:moveTo>
                  <a:pt x="3516109" y="1224159"/>
                </a:moveTo>
                <a:lnTo>
                  <a:pt x="3548244" y="1285346"/>
                </a:lnTo>
                <a:cubicBezTo>
                  <a:pt x="3597877" y="1384285"/>
                  <a:pt x="3646626" y="1483223"/>
                  <a:pt x="3743648" y="1483223"/>
                </a:cubicBezTo>
                <a:cubicBezTo>
                  <a:pt x="3849726" y="1483223"/>
                  <a:pt x="3897836" y="1364777"/>
                  <a:pt x="3952563" y="1257423"/>
                </a:cubicBezTo>
                <a:lnTo>
                  <a:pt x="3969954" y="1225824"/>
                </a:lnTo>
                <a:lnTo>
                  <a:pt x="3966235" y="1231666"/>
                </a:lnTo>
                <a:cubicBezTo>
                  <a:pt x="3908484" y="1329779"/>
                  <a:pt x="3859274" y="1445002"/>
                  <a:pt x="3743867" y="1445043"/>
                </a:cubicBezTo>
                <a:cubicBezTo>
                  <a:pt x="3631021" y="1445043"/>
                  <a:pt x="3581212" y="1334561"/>
                  <a:pt x="3524693" y="1237889"/>
                </a:cubicBezTo>
                <a:close/>
                <a:moveTo>
                  <a:pt x="768105" y="1205512"/>
                </a:moveTo>
                <a:lnTo>
                  <a:pt x="719287" y="1249010"/>
                </a:lnTo>
                <a:cubicBezTo>
                  <a:pt x="683775" y="1275604"/>
                  <a:pt x="640798" y="1294946"/>
                  <a:pt x="578265" y="1294946"/>
                </a:cubicBezTo>
                <a:cubicBezTo>
                  <a:pt x="515778" y="1294946"/>
                  <a:pt x="472783" y="1275626"/>
                  <a:pt x="437237" y="1249060"/>
                </a:cubicBezTo>
                <a:lnTo>
                  <a:pt x="391030" y="1207981"/>
                </a:lnTo>
                <a:lnTo>
                  <a:pt x="420451" y="1239531"/>
                </a:lnTo>
                <a:cubicBezTo>
                  <a:pt x="459712" y="1278388"/>
                  <a:pt x="505517" y="1309474"/>
                  <a:pt x="578557" y="1309474"/>
                </a:cubicBezTo>
                <a:cubicBezTo>
                  <a:pt x="651707" y="1309474"/>
                  <a:pt x="697447" y="1278347"/>
                  <a:pt x="736607" y="1239435"/>
                </a:cubicBezTo>
                <a:close/>
                <a:moveTo>
                  <a:pt x="8987051" y="1203565"/>
                </a:moveTo>
                <a:lnTo>
                  <a:pt x="9022253" y="1262643"/>
                </a:lnTo>
                <a:cubicBezTo>
                  <a:pt x="9071960" y="1349938"/>
                  <a:pt x="9120836" y="1437232"/>
                  <a:pt x="9217749" y="1437232"/>
                </a:cubicBezTo>
                <a:cubicBezTo>
                  <a:pt x="9314808" y="1437232"/>
                  <a:pt x="9363392" y="1349865"/>
                  <a:pt x="9412825" y="1262497"/>
                </a:cubicBezTo>
                <a:lnTo>
                  <a:pt x="9446399" y="1205816"/>
                </a:lnTo>
                <a:lnTo>
                  <a:pt x="9436412" y="1219719"/>
                </a:lnTo>
                <a:cubicBezTo>
                  <a:pt x="9380104" y="1303577"/>
                  <a:pt x="9330585" y="1399414"/>
                  <a:pt x="9217822" y="1399414"/>
                </a:cubicBezTo>
                <a:cubicBezTo>
                  <a:pt x="9105181" y="1399414"/>
                  <a:pt x="9055393" y="1303669"/>
                  <a:pt x="8998839" y="1219893"/>
                </a:cubicBezTo>
                <a:close/>
                <a:moveTo>
                  <a:pt x="1139297" y="1203565"/>
                </a:moveTo>
                <a:lnTo>
                  <a:pt x="1174499" y="1262643"/>
                </a:lnTo>
                <a:cubicBezTo>
                  <a:pt x="1224206" y="1349938"/>
                  <a:pt x="1273082" y="1437232"/>
                  <a:pt x="1369995" y="1437232"/>
                </a:cubicBezTo>
                <a:cubicBezTo>
                  <a:pt x="1467053" y="1437232"/>
                  <a:pt x="1515638" y="1349865"/>
                  <a:pt x="1565071" y="1262497"/>
                </a:cubicBezTo>
                <a:lnTo>
                  <a:pt x="1598644" y="1205817"/>
                </a:lnTo>
                <a:lnTo>
                  <a:pt x="1588658" y="1219719"/>
                </a:lnTo>
                <a:cubicBezTo>
                  <a:pt x="1532351" y="1303577"/>
                  <a:pt x="1482831" y="1399414"/>
                  <a:pt x="1370068" y="1399414"/>
                </a:cubicBezTo>
                <a:cubicBezTo>
                  <a:pt x="1257427" y="1399414"/>
                  <a:pt x="1207639" y="1303669"/>
                  <a:pt x="1151085" y="1219893"/>
                </a:cubicBezTo>
                <a:close/>
                <a:moveTo>
                  <a:pt x="5040083" y="1203562"/>
                </a:moveTo>
                <a:lnTo>
                  <a:pt x="5075288" y="1262643"/>
                </a:lnTo>
                <a:cubicBezTo>
                  <a:pt x="5124994" y="1349938"/>
                  <a:pt x="5173870" y="1437232"/>
                  <a:pt x="5270783" y="1437232"/>
                </a:cubicBezTo>
                <a:cubicBezTo>
                  <a:pt x="5367842" y="1437232"/>
                  <a:pt x="5416426" y="1349865"/>
                  <a:pt x="5465860" y="1262497"/>
                </a:cubicBezTo>
                <a:lnTo>
                  <a:pt x="5499433" y="1205818"/>
                </a:lnTo>
                <a:lnTo>
                  <a:pt x="5489447" y="1219719"/>
                </a:lnTo>
                <a:cubicBezTo>
                  <a:pt x="5433139" y="1303577"/>
                  <a:pt x="5383620" y="1399414"/>
                  <a:pt x="5270857" y="1399414"/>
                </a:cubicBezTo>
                <a:cubicBezTo>
                  <a:pt x="5158216" y="1399414"/>
                  <a:pt x="5108428" y="1303669"/>
                  <a:pt x="5051874" y="1219893"/>
                </a:cubicBezTo>
                <a:close/>
                <a:moveTo>
                  <a:pt x="8233196" y="1202810"/>
                </a:moveTo>
                <a:lnTo>
                  <a:pt x="8249026" y="1219563"/>
                </a:lnTo>
                <a:cubicBezTo>
                  <a:pt x="8292956" y="1267163"/>
                  <a:pt x="8341098" y="1309474"/>
                  <a:pt x="8426312" y="1309474"/>
                </a:cubicBezTo>
                <a:cubicBezTo>
                  <a:pt x="8499462" y="1309474"/>
                  <a:pt x="8545201" y="1278347"/>
                  <a:pt x="8584361" y="1239435"/>
                </a:cubicBezTo>
                <a:lnTo>
                  <a:pt x="8615862" y="1205509"/>
                </a:lnTo>
                <a:lnTo>
                  <a:pt x="8567041" y="1249010"/>
                </a:lnTo>
                <a:cubicBezTo>
                  <a:pt x="8531529" y="1275604"/>
                  <a:pt x="8488553" y="1294946"/>
                  <a:pt x="8426020" y="1294946"/>
                </a:cubicBezTo>
                <a:cubicBezTo>
                  <a:pt x="8332290" y="1294946"/>
                  <a:pt x="8282415" y="1251475"/>
                  <a:pt x="8235756" y="1205288"/>
                </a:cubicBezTo>
                <a:close/>
                <a:moveTo>
                  <a:pt x="11822222" y="1201783"/>
                </a:moveTo>
                <a:lnTo>
                  <a:pt x="11810198" y="1218528"/>
                </a:lnTo>
                <a:cubicBezTo>
                  <a:pt x="11753929" y="1302374"/>
                  <a:pt x="11704476" y="1398206"/>
                  <a:pt x="11591548" y="1398247"/>
                </a:cubicBezTo>
                <a:cubicBezTo>
                  <a:pt x="11478908" y="1398247"/>
                  <a:pt x="11429119" y="1302479"/>
                  <a:pt x="11372552" y="1218682"/>
                </a:cubicBezTo>
                <a:lnTo>
                  <a:pt x="11360750" y="1202335"/>
                </a:lnTo>
                <a:lnTo>
                  <a:pt x="11396116" y="1261694"/>
                </a:lnTo>
                <a:cubicBezTo>
                  <a:pt x="11445814" y="1348989"/>
                  <a:pt x="11494672" y="1436283"/>
                  <a:pt x="11591621" y="1436283"/>
                </a:cubicBezTo>
                <a:cubicBezTo>
                  <a:pt x="11688753" y="1436283"/>
                  <a:pt x="11737355" y="1348934"/>
                  <a:pt x="11786797" y="1261576"/>
                </a:cubicBezTo>
                <a:close/>
                <a:moveTo>
                  <a:pt x="7875389" y="1201560"/>
                </a:moveTo>
                <a:lnTo>
                  <a:pt x="7866758" y="1213305"/>
                </a:lnTo>
                <a:cubicBezTo>
                  <a:pt x="7808996" y="1298339"/>
                  <a:pt x="7759863" y="1398205"/>
                  <a:pt x="7644582" y="1398247"/>
                </a:cubicBezTo>
                <a:cubicBezTo>
                  <a:pt x="7531942" y="1398247"/>
                  <a:pt x="7482153" y="1302479"/>
                  <a:pt x="7425587" y="1218682"/>
                </a:cubicBezTo>
                <a:lnTo>
                  <a:pt x="7413782" y="1202332"/>
                </a:lnTo>
                <a:lnTo>
                  <a:pt x="7449150" y="1261694"/>
                </a:lnTo>
                <a:cubicBezTo>
                  <a:pt x="7498848" y="1348989"/>
                  <a:pt x="7547706" y="1436283"/>
                  <a:pt x="7644655" y="1436283"/>
                </a:cubicBezTo>
                <a:cubicBezTo>
                  <a:pt x="7741787" y="1436283"/>
                  <a:pt x="7790390" y="1348934"/>
                  <a:pt x="7839832" y="1261576"/>
                </a:cubicBezTo>
                <a:close/>
                <a:moveTo>
                  <a:pt x="4283304" y="1199713"/>
                </a:moveTo>
                <a:lnTo>
                  <a:pt x="4302060" y="1219563"/>
                </a:lnTo>
                <a:cubicBezTo>
                  <a:pt x="4345990" y="1267163"/>
                  <a:pt x="4394133" y="1309474"/>
                  <a:pt x="4479347" y="1309474"/>
                </a:cubicBezTo>
                <a:cubicBezTo>
                  <a:pt x="4552497" y="1309474"/>
                  <a:pt x="4598236" y="1278347"/>
                  <a:pt x="4637396" y="1239435"/>
                </a:cubicBezTo>
                <a:lnTo>
                  <a:pt x="4668897" y="1205509"/>
                </a:lnTo>
                <a:lnTo>
                  <a:pt x="4620076" y="1249010"/>
                </a:lnTo>
                <a:cubicBezTo>
                  <a:pt x="4584564" y="1275604"/>
                  <a:pt x="4541587" y="1294946"/>
                  <a:pt x="4479054" y="1294946"/>
                </a:cubicBezTo>
                <a:cubicBezTo>
                  <a:pt x="4413443" y="1294946"/>
                  <a:pt x="4369322" y="1273646"/>
                  <a:pt x="4332749" y="1245023"/>
                </a:cubicBezTo>
                <a:close/>
                <a:moveTo>
                  <a:pt x="3978305" y="1196519"/>
                </a:moveTo>
                <a:lnTo>
                  <a:pt x="3965970" y="1213305"/>
                </a:lnTo>
                <a:cubicBezTo>
                  <a:pt x="3908207" y="1298339"/>
                  <a:pt x="3859075" y="1398205"/>
                  <a:pt x="3743795" y="1398247"/>
                </a:cubicBezTo>
                <a:cubicBezTo>
                  <a:pt x="3631154" y="1398247"/>
                  <a:pt x="3581365" y="1302479"/>
                  <a:pt x="3524799" y="1218682"/>
                </a:cubicBezTo>
                <a:lnTo>
                  <a:pt x="3512993" y="1202330"/>
                </a:lnTo>
                <a:lnTo>
                  <a:pt x="3548362" y="1261694"/>
                </a:lnTo>
                <a:cubicBezTo>
                  <a:pt x="3598060" y="1348989"/>
                  <a:pt x="3646918" y="1436283"/>
                  <a:pt x="3743867" y="1436283"/>
                </a:cubicBezTo>
                <a:cubicBezTo>
                  <a:pt x="3850105" y="1436283"/>
                  <a:pt x="3898288" y="1331788"/>
                  <a:pt x="3953012" y="1237078"/>
                </a:cubicBezTo>
                <a:close/>
                <a:moveTo>
                  <a:pt x="9789377" y="1195190"/>
                </a:moveTo>
                <a:lnTo>
                  <a:pt x="9812804" y="1226468"/>
                </a:lnTo>
                <a:cubicBezTo>
                  <a:pt x="9862465" y="1295822"/>
                  <a:pt x="9911396" y="1365176"/>
                  <a:pt x="10008528" y="1365176"/>
                </a:cubicBezTo>
                <a:cubicBezTo>
                  <a:pt x="10105952" y="1365176"/>
                  <a:pt x="10154609" y="1295822"/>
                  <a:pt x="10204006" y="1226468"/>
                </a:cubicBezTo>
                <a:lnTo>
                  <a:pt x="10223502" y="1200309"/>
                </a:lnTo>
                <a:lnTo>
                  <a:pt x="10170579" y="1263689"/>
                </a:lnTo>
                <a:cubicBezTo>
                  <a:pt x="10130886" y="1306769"/>
                  <a:pt x="10083888" y="1341232"/>
                  <a:pt x="10008821" y="1341232"/>
                </a:cubicBezTo>
                <a:cubicBezTo>
                  <a:pt x="9896344" y="1341232"/>
                  <a:pt x="9846720" y="1263781"/>
                  <a:pt x="9790200" y="1196012"/>
                </a:cubicBezTo>
                <a:close/>
                <a:moveTo>
                  <a:pt x="5842412" y="1195190"/>
                </a:moveTo>
                <a:lnTo>
                  <a:pt x="5865839" y="1226468"/>
                </a:lnTo>
                <a:cubicBezTo>
                  <a:pt x="5915500" y="1295822"/>
                  <a:pt x="5964431" y="1365176"/>
                  <a:pt x="6061562" y="1365176"/>
                </a:cubicBezTo>
                <a:cubicBezTo>
                  <a:pt x="6158986" y="1365176"/>
                  <a:pt x="6207644" y="1295822"/>
                  <a:pt x="6257040" y="1226468"/>
                </a:cubicBezTo>
                <a:lnTo>
                  <a:pt x="6276535" y="1200311"/>
                </a:lnTo>
                <a:lnTo>
                  <a:pt x="6223613" y="1263689"/>
                </a:lnTo>
                <a:cubicBezTo>
                  <a:pt x="6183920" y="1306769"/>
                  <a:pt x="6136922" y="1341232"/>
                  <a:pt x="6061855" y="1341232"/>
                </a:cubicBezTo>
                <a:cubicBezTo>
                  <a:pt x="5949379" y="1341232"/>
                  <a:pt x="5899755" y="1263781"/>
                  <a:pt x="5843236" y="1196012"/>
                </a:cubicBezTo>
                <a:close/>
                <a:moveTo>
                  <a:pt x="1941622" y="1195189"/>
                </a:moveTo>
                <a:lnTo>
                  <a:pt x="1965050" y="1226468"/>
                </a:lnTo>
                <a:cubicBezTo>
                  <a:pt x="2014711" y="1295822"/>
                  <a:pt x="2063642" y="1365176"/>
                  <a:pt x="2160774" y="1365176"/>
                </a:cubicBezTo>
                <a:cubicBezTo>
                  <a:pt x="2258199" y="1365176"/>
                  <a:pt x="2306856" y="1295822"/>
                  <a:pt x="2356252" y="1226468"/>
                </a:cubicBezTo>
                <a:lnTo>
                  <a:pt x="2375753" y="1200303"/>
                </a:lnTo>
                <a:lnTo>
                  <a:pt x="2322824" y="1263689"/>
                </a:lnTo>
                <a:cubicBezTo>
                  <a:pt x="2283132" y="1306769"/>
                  <a:pt x="2236133" y="1341232"/>
                  <a:pt x="2161067" y="1341232"/>
                </a:cubicBezTo>
                <a:cubicBezTo>
                  <a:pt x="2048590" y="1341232"/>
                  <a:pt x="1998966" y="1263781"/>
                  <a:pt x="1942447" y="1196012"/>
                </a:cubicBezTo>
                <a:close/>
                <a:moveTo>
                  <a:pt x="11343128" y="1191055"/>
                </a:moveTo>
                <a:lnTo>
                  <a:pt x="11343581" y="1191722"/>
                </a:lnTo>
                <a:lnTo>
                  <a:pt x="11343305" y="1191280"/>
                </a:lnTo>
                <a:close/>
                <a:moveTo>
                  <a:pt x="7396160" y="1191052"/>
                </a:moveTo>
                <a:lnTo>
                  <a:pt x="7396621" y="1191730"/>
                </a:lnTo>
                <a:lnTo>
                  <a:pt x="7396339" y="1191280"/>
                </a:lnTo>
                <a:close/>
                <a:moveTo>
                  <a:pt x="3495369" y="1191049"/>
                </a:moveTo>
                <a:lnTo>
                  <a:pt x="3495836" y="1191736"/>
                </a:lnTo>
                <a:lnTo>
                  <a:pt x="3495551" y="1191280"/>
                </a:lnTo>
                <a:close/>
                <a:moveTo>
                  <a:pt x="1139873" y="1189150"/>
                </a:moveTo>
                <a:lnTo>
                  <a:pt x="1174381" y="1239390"/>
                </a:lnTo>
                <a:cubicBezTo>
                  <a:pt x="1224060" y="1315059"/>
                  <a:pt x="1272973" y="1390727"/>
                  <a:pt x="1370068" y="1390727"/>
                </a:cubicBezTo>
                <a:cubicBezTo>
                  <a:pt x="1467236" y="1390727"/>
                  <a:pt x="1515894" y="1315004"/>
                  <a:pt x="1565336" y="1239280"/>
                </a:cubicBezTo>
                <a:lnTo>
                  <a:pt x="1599515" y="1189260"/>
                </a:lnTo>
                <a:lnTo>
                  <a:pt x="1588413" y="1200899"/>
                </a:lnTo>
                <a:cubicBezTo>
                  <a:pt x="1532065" y="1271849"/>
                  <a:pt x="1482595" y="1352945"/>
                  <a:pt x="1369995" y="1352986"/>
                </a:cubicBezTo>
                <a:cubicBezTo>
                  <a:pt x="1257601" y="1352986"/>
                  <a:pt x="1207897" y="1271978"/>
                  <a:pt x="1151318" y="1201096"/>
                </a:cubicBezTo>
                <a:close/>
                <a:moveTo>
                  <a:pt x="8987625" y="1189148"/>
                </a:moveTo>
                <a:lnTo>
                  <a:pt x="9022134" y="1239390"/>
                </a:lnTo>
                <a:cubicBezTo>
                  <a:pt x="9071814" y="1315059"/>
                  <a:pt x="9120726" y="1390727"/>
                  <a:pt x="9217822" y="1390727"/>
                </a:cubicBezTo>
                <a:cubicBezTo>
                  <a:pt x="9314990" y="1390727"/>
                  <a:pt x="9363647" y="1315004"/>
                  <a:pt x="9413089" y="1239280"/>
                </a:cubicBezTo>
                <a:lnTo>
                  <a:pt x="9447266" y="1189263"/>
                </a:lnTo>
                <a:lnTo>
                  <a:pt x="9436167" y="1200899"/>
                </a:lnTo>
                <a:cubicBezTo>
                  <a:pt x="9379819" y="1271849"/>
                  <a:pt x="9330349" y="1352945"/>
                  <a:pt x="9217749" y="1352986"/>
                </a:cubicBezTo>
                <a:cubicBezTo>
                  <a:pt x="9105355" y="1352986"/>
                  <a:pt x="9055651" y="1271978"/>
                  <a:pt x="8999073" y="1201096"/>
                </a:cubicBezTo>
                <a:close/>
                <a:moveTo>
                  <a:pt x="5040660" y="1189148"/>
                </a:moveTo>
                <a:lnTo>
                  <a:pt x="5075169" y="1239390"/>
                </a:lnTo>
                <a:cubicBezTo>
                  <a:pt x="5124848" y="1315059"/>
                  <a:pt x="5173761" y="1390727"/>
                  <a:pt x="5270857" y="1390727"/>
                </a:cubicBezTo>
                <a:cubicBezTo>
                  <a:pt x="5368025" y="1390727"/>
                  <a:pt x="5416681" y="1315004"/>
                  <a:pt x="5466124" y="1239280"/>
                </a:cubicBezTo>
                <a:lnTo>
                  <a:pt x="5500301" y="1189264"/>
                </a:lnTo>
                <a:lnTo>
                  <a:pt x="5489201" y="1200899"/>
                </a:lnTo>
                <a:cubicBezTo>
                  <a:pt x="5432853" y="1271849"/>
                  <a:pt x="5383383" y="1352945"/>
                  <a:pt x="5270783" y="1352986"/>
                </a:cubicBezTo>
                <a:cubicBezTo>
                  <a:pt x="5158389" y="1352986"/>
                  <a:pt x="5108686" y="1271978"/>
                  <a:pt x="5052107" y="1201096"/>
                </a:cubicBezTo>
                <a:close/>
                <a:moveTo>
                  <a:pt x="11822260" y="1186277"/>
                </a:moveTo>
                <a:lnTo>
                  <a:pt x="11772568" y="1247679"/>
                </a:lnTo>
                <a:cubicBezTo>
                  <a:pt x="11728449" y="1302867"/>
                  <a:pt x="11679085" y="1351931"/>
                  <a:pt x="11591475" y="1351963"/>
                </a:cubicBezTo>
                <a:cubicBezTo>
                  <a:pt x="11478834" y="1351963"/>
                  <a:pt x="11429231" y="1270955"/>
                  <a:pt x="11372722" y="1200073"/>
                </a:cubicBezTo>
                <a:lnTo>
                  <a:pt x="11361767" y="1188632"/>
                </a:lnTo>
                <a:lnTo>
                  <a:pt x="11395824" y="1238186"/>
                </a:lnTo>
                <a:cubicBezTo>
                  <a:pt x="11445522" y="1313837"/>
                  <a:pt x="11494453" y="1389487"/>
                  <a:pt x="11591548" y="1389487"/>
                </a:cubicBezTo>
                <a:cubicBezTo>
                  <a:pt x="11688790" y="1389487"/>
                  <a:pt x="11737447" y="1313764"/>
                  <a:pt x="11786888" y="1238040"/>
                </a:cubicBezTo>
                <a:close/>
                <a:moveTo>
                  <a:pt x="380828" y="1186028"/>
                </a:moveTo>
                <a:lnTo>
                  <a:pt x="382122" y="1187265"/>
                </a:lnTo>
                <a:cubicBezTo>
                  <a:pt x="431619" y="1236726"/>
                  <a:pt x="480550" y="1286186"/>
                  <a:pt x="578265" y="1286186"/>
                </a:cubicBezTo>
                <a:cubicBezTo>
                  <a:pt x="651580" y="1286186"/>
                  <a:pt x="697370" y="1258334"/>
                  <a:pt x="736527" y="1223515"/>
                </a:cubicBezTo>
                <a:lnTo>
                  <a:pt x="771033" y="1190244"/>
                </a:lnTo>
                <a:lnTo>
                  <a:pt x="768569" y="1192354"/>
                </a:lnTo>
                <a:cubicBezTo>
                  <a:pt x="722018" y="1233148"/>
                  <a:pt x="672288" y="1271552"/>
                  <a:pt x="578557" y="1271586"/>
                </a:cubicBezTo>
                <a:cubicBezTo>
                  <a:pt x="484861" y="1271586"/>
                  <a:pt x="435053" y="1233248"/>
                  <a:pt x="388424" y="1192515"/>
                </a:cubicBezTo>
                <a:close/>
                <a:moveTo>
                  <a:pt x="6580509" y="1183517"/>
                </a:moveTo>
                <a:lnTo>
                  <a:pt x="6620629" y="1267861"/>
                </a:lnTo>
                <a:cubicBezTo>
                  <a:pt x="6687518" y="1434686"/>
                  <a:pt x="6733693" y="1657120"/>
                  <a:pt x="6854241" y="1657120"/>
                </a:cubicBezTo>
                <a:cubicBezTo>
                  <a:pt x="6975063" y="1657120"/>
                  <a:pt x="7020142" y="1434515"/>
                  <a:pt x="7086154" y="1267543"/>
                </a:cubicBezTo>
                <a:lnTo>
                  <a:pt x="7125444" y="1183928"/>
                </a:lnTo>
                <a:lnTo>
                  <a:pt x="7101695" y="1223353"/>
                </a:lnTo>
                <a:cubicBezTo>
                  <a:pt x="7031480" y="1361414"/>
                  <a:pt x="6986158" y="1562239"/>
                  <a:pt x="6854313" y="1562287"/>
                </a:cubicBezTo>
                <a:lnTo>
                  <a:pt x="6854240" y="1562287"/>
                </a:lnTo>
                <a:cubicBezTo>
                  <a:pt x="6722251" y="1562287"/>
                  <a:pt x="6675811" y="1361573"/>
                  <a:pt x="6604865" y="1223582"/>
                </a:cubicBezTo>
                <a:close/>
                <a:moveTo>
                  <a:pt x="10527474" y="1183515"/>
                </a:moveTo>
                <a:lnTo>
                  <a:pt x="10567595" y="1267861"/>
                </a:lnTo>
                <a:cubicBezTo>
                  <a:pt x="10634484" y="1434686"/>
                  <a:pt x="10680658" y="1657120"/>
                  <a:pt x="10801206" y="1657120"/>
                </a:cubicBezTo>
                <a:cubicBezTo>
                  <a:pt x="10922028" y="1657120"/>
                  <a:pt x="10967108" y="1434515"/>
                  <a:pt x="11033120" y="1267543"/>
                </a:cubicBezTo>
                <a:lnTo>
                  <a:pt x="11072411" y="1183926"/>
                </a:lnTo>
                <a:lnTo>
                  <a:pt x="11048661" y="1223353"/>
                </a:lnTo>
                <a:cubicBezTo>
                  <a:pt x="10978446" y="1361414"/>
                  <a:pt x="10933125" y="1562239"/>
                  <a:pt x="10801279" y="1562287"/>
                </a:cubicBezTo>
                <a:lnTo>
                  <a:pt x="10801206" y="1562287"/>
                </a:lnTo>
                <a:cubicBezTo>
                  <a:pt x="10669217" y="1562287"/>
                  <a:pt x="10622777" y="1361573"/>
                  <a:pt x="10551831" y="1223582"/>
                </a:cubicBezTo>
                <a:close/>
                <a:moveTo>
                  <a:pt x="2679718" y="1183512"/>
                </a:moveTo>
                <a:lnTo>
                  <a:pt x="2719841" y="1267861"/>
                </a:lnTo>
                <a:cubicBezTo>
                  <a:pt x="2786730" y="1434686"/>
                  <a:pt x="2832905" y="1657120"/>
                  <a:pt x="2953453" y="1657120"/>
                </a:cubicBezTo>
                <a:cubicBezTo>
                  <a:pt x="3074275" y="1657120"/>
                  <a:pt x="3119355" y="1434515"/>
                  <a:pt x="3185366" y="1267543"/>
                </a:cubicBezTo>
                <a:lnTo>
                  <a:pt x="3224658" y="1183925"/>
                </a:lnTo>
                <a:lnTo>
                  <a:pt x="3200907" y="1223353"/>
                </a:lnTo>
                <a:cubicBezTo>
                  <a:pt x="3130692" y="1361414"/>
                  <a:pt x="3085371" y="1562239"/>
                  <a:pt x="2953526" y="1562287"/>
                </a:cubicBezTo>
                <a:lnTo>
                  <a:pt x="2953452" y="1562287"/>
                </a:lnTo>
                <a:cubicBezTo>
                  <a:pt x="2821463" y="1562287"/>
                  <a:pt x="2775023" y="1361573"/>
                  <a:pt x="2704078" y="1223582"/>
                </a:cubicBezTo>
                <a:close/>
                <a:moveTo>
                  <a:pt x="7878321" y="1183443"/>
                </a:moveTo>
                <a:lnTo>
                  <a:pt x="7866434" y="1195457"/>
                </a:lnTo>
                <a:cubicBezTo>
                  <a:pt x="7808601" y="1267413"/>
                  <a:pt x="7759497" y="1351921"/>
                  <a:pt x="7644509" y="1351963"/>
                </a:cubicBezTo>
                <a:cubicBezTo>
                  <a:pt x="7531869" y="1351963"/>
                  <a:pt x="7482265" y="1270955"/>
                  <a:pt x="7425756" y="1200073"/>
                </a:cubicBezTo>
                <a:lnTo>
                  <a:pt x="7414803" y="1188633"/>
                </a:lnTo>
                <a:lnTo>
                  <a:pt x="7448858" y="1238186"/>
                </a:lnTo>
                <a:cubicBezTo>
                  <a:pt x="7498556" y="1313837"/>
                  <a:pt x="7547487" y="1389487"/>
                  <a:pt x="7644582" y="1389487"/>
                </a:cubicBezTo>
                <a:cubicBezTo>
                  <a:pt x="7729669" y="1389487"/>
                  <a:pt x="7777558" y="1331511"/>
                  <a:pt x="7821322" y="1266288"/>
                </a:cubicBezTo>
                <a:close/>
                <a:moveTo>
                  <a:pt x="5840745" y="1180394"/>
                </a:moveTo>
                <a:lnTo>
                  <a:pt x="5865967" y="1210117"/>
                </a:lnTo>
                <a:cubicBezTo>
                  <a:pt x="5915610" y="1271295"/>
                  <a:pt x="5964577" y="1332472"/>
                  <a:pt x="6061855" y="1332472"/>
                </a:cubicBezTo>
                <a:cubicBezTo>
                  <a:pt x="6159243" y="1332472"/>
                  <a:pt x="6208064" y="1271222"/>
                  <a:pt x="6257561" y="1209962"/>
                </a:cubicBezTo>
                <a:lnTo>
                  <a:pt x="6282408" y="1180558"/>
                </a:lnTo>
                <a:lnTo>
                  <a:pt x="6280043" y="1182614"/>
                </a:lnTo>
                <a:cubicBezTo>
                  <a:pt x="6223766" y="1241417"/>
                  <a:pt x="6174537" y="1308630"/>
                  <a:pt x="6061855" y="1308671"/>
                </a:cubicBezTo>
                <a:cubicBezTo>
                  <a:pt x="5949461" y="1308671"/>
                  <a:pt x="5900011" y="1241546"/>
                  <a:pt x="5843537" y="1182811"/>
                </a:cubicBezTo>
                <a:close/>
                <a:moveTo>
                  <a:pt x="1939955" y="1180393"/>
                </a:moveTo>
                <a:lnTo>
                  <a:pt x="1965178" y="1210117"/>
                </a:lnTo>
                <a:cubicBezTo>
                  <a:pt x="2014821" y="1271295"/>
                  <a:pt x="2063789" y="1332472"/>
                  <a:pt x="2161067" y="1332472"/>
                </a:cubicBezTo>
                <a:cubicBezTo>
                  <a:pt x="2258454" y="1332472"/>
                  <a:pt x="2307276" y="1271222"/>
                  <a:pt x="2356773" y="1209962"/>
                </a:cubicBezTo>
                <a:lnTo>
                  <a:pt x="2381621" y="1180558"/>
                </a:lnTo>
                <a:lnTo>
                  <a:pt x="2379254" y="1182614"/>
                </a:lnTo>
                <a:cubicBezTo>
                  <a:pt x="2322978" y="1241417"/>
                  <a:pt x="2273749" y="1308630"/>
                  <a:pt x="2161067" y="1308671"/>
                </a:cubicBezTo>
                <a:cubicBezTo>
                  <a:pt x="2048672" y="1308671"/>
                  <a:pt x="1999222" y="1241546"/>
                  <a:pt x="1942749" y="1182811"/>
                </a:cubicBezTo>
                <a:close/>
                <a:moveTo>
                  <a:pt x="9787708" y="1180392"/>
                </a:moveTo>
                <a:lnTo>
                  <a:pt x="9812932" y="1210117"/>
                </a:lnTo>
                <a:cubicBezTo>
                  <a:pt x="9862575" y="1271295"/>
                  <a:pt x="9911542" y="1332472"/>
                  <a:pt x="10008821" y="1332472"/>
                </a:cubicBezTo>
                <a:cubicBezTo>
                  <a:pt x="10106208" y="1332472"/>
                  <a:pt x="10155030" y="1271222"/>
                  <a:pt x="10204526" y="1209962"/>
                </a:cubicBezTo>
                <a:lnTo>
                  <a:pt x="10229376" y="1180557"/>
                </a:lnTo>
                <a:lnTo>
                  <a:pt x="10227008" y="1182614"/>
                </a:lnTo>
                <a:cubicBezTo>
                  <a:pt x="10170731" y="1241417"/>
                  <a:pt x="10121503" y="1308630"/>
                  <a:pt x="10008821" y="1308671"/>
                </a:cubicBezTo>
                <a:cubicBezTo>
                  <a:pt x="9896426" y="1308671"/>
                  <a:pt x="9846976" y="1241546"/>
                  <a:pt x="9790503" y="1182811"/>
                </a:cubicBezTo>
                <a:close/>
                <a:moveTo>
                  <a:pt x="4273727" y="1179317"/>
                </a:moveTo>
                <a:lnTo>
                  <a:pt x="4301542" y="1205716"/>
                </a:lnTo>
                <a:cubicBezTo>
                  <a:pt x="4345403" y="1248318"/>
                  <a:pt x="4393554" y="1286186"/>
                  <a:pt x="4479054" y="1286186"/>
                </a:cubicBezTo>
                <a:cubicBezTo>
                  <a:pt x="4552369" y="1286186"/>
                  <a:pt x="4598160" y="1258334"/>
                  <a:pt x="4637316" y="1223515"/>
                </a:cubicBezTo>
                <a:lnTo>
                  <a:pt x="4671822" y="1190244"/>
                </a:lnTo>
                <a:lnTo>
                  <a:pt x="4669358" y="1192354"/>
                </a:lnTo>
                <a:cubicBezTo>
                  <a:pt x="4622807" y="1233148"/>
                  <a:pt x="4573077" y="1271552"/>
                  <a:pt x="4479346" y="1271586"/>
                </a:cubicBezTo>
                <a:cubicBezTo>
                  <a:pt x="4380966" y="1271586"/>
                  <a:pt x="4330972" y="1229319"/>
                  <a:pt x="4282238" y="1186391"/>
                </a:cubicBezTo>
                <a:close/>
                <a:moveTo>
                  <a:pt x="8967785" y="1177422"/>
                </a:moveTo>
                <a:lnTo>
                  <a:pt x="8973989" y="1185474"/>
                </a:lnTo>
                <a:lnTo>
                  <a:pt x="8969676" y="1179500"/>
                </a:lnTo>
                <a:close/>
                <a:moveTo>
                  <a:pt x="1120030" y="1177421"/>
                </a:moveTo>
                <a:lnTo>
                  <a:pt x="1126236" y="1185475"/>
                </a:lnTo>
                <a:lnTo>
                  <a:pt x="1121922" y="1179500"/>
                </a:lnTo>
                <a:close/>
                <a:moveTo>
                  <a:pt x="5020818" y="1177419"/>
                </a:moveTo>
                <a:lnTo>
                  <a:pt x="5027030" y="1185482"/>
                </a:lnTo>
                <a:lnTo>
                  <a:pt x="5022712" y="1179500"/>
                </a:lnTo>
                <a:close/>
                <a:moveTo>
                  <a:pt x="3981698" y="1177389"/>
                </a:moveTo>
                <a:lnTo>
                  <a:pt x="3924814" y="1247679"/>
                </a:lnTo>
                <a:cubicBezTo>
                  <a:pt x="3880695" y="1302867"/>
                  <a:pt x="3831330" y="1351931"/>
                  <a:pt x="3743721" y="1351963"/>
                </a:cubicBezTo>
                <a:cubicBezTo>
                  <a:pt x="3631081" y="1351963"/>
                  <a:pt x="3581477" y="1270955"/>
                  <a:pt x="3524968" y="1200073"/>
                </a:cubicBezTo>
                <a:lnTo>
                  <a:pt x="3514014" y="1188632"/>
                </a:lnTo>
                <a:lnTo>
                  <a:pt x="3548070" y="1238186"/>
                </a:lnTo>
                <a:cubicBezTo>
                  <a:pt x="3597768" y="1313837"/>
                  <a:pt x="3646699" y="1389487"/>
                  <a:pt x="3743795" y="1389487"/>
                </a:cubicBezTo>
                <a:cubicBezTo>
                  <a:pt x="3828881" y="1389487"/>
                  <a:pt x="3876769" y="1331511"/>
                  <a:pt x="3920534" y="1266288"/>
                </a:cubicBezTo>
                <a:close/>
                <a:moveTo>
                  <a:pt x="11341163" y="1175842"/>
                </a:moveTo>
                <a:lnTo>
                  <a:pt x="11348429" y="1185271"/>
                </a:lnTo>
                <a:lnTo>
                  <a:pt x="11343381" y="1178280"/>
                </a:lnTo>
                <a:close/>
                <a:moveTo>
                  <a:pt x="7394195" y="1175840"/>
                </a:moveTo>
                <a:lnTo>
                  <a:pt x="7401470" y="1185279"/>
                </a:lnTo>
                <a:lnTo>
                  <a:pt x="7396416" y="1178280"/>
                </a:lnTo>
                <a:close/>
                <a:moveTo>
                  <a:pt x="3493406" y="1175838"/>
                </a:moveTo>
                <a:lnTo>
                  <a:pt x="3500686" y="1185285"/>
                </a:lnTo>
                <a:lnTo>
                  <a:pt x="3495628" y="1178280"/>
                </a:lnTo>
                <a:close/>
                <a:moveTo>
                  <a:pt x="11841868" y="1175189"/>
                </a:moveTo>
                <a:lnTo>
                  <a:pt x="11839226" y="1178104"/>
                </a:lnTo>
                <a:lnTo>
                  <a:pt x="11833331" y="1186313"/>
                </a:lnTo>
                <a:close/>
                <a:moveTo>
                  <a:pt x="8214107" y="1173067"/>
                </a:moveTo>
                <a:lnTo>
                  <a:pt x="8248508" y="1205716"/>
                </a:lnTo>
                <a:cubicBezTo>
                  <a:pt x="8292369" y="1248318"/>
                  <a:pt x="8340519" y="1286186"/>
                  <a:pt x="8426020" y="1286186"/>
                </a:cubicBezTo>
                <a:cubicBezTo>
                  <a:pt x="8499334" y="1286186"/>
                  <a:pt x="8545125" y="1258334"/>
                  <a:pt x="8584281" y="1223515"/>
                </a:cubicBezTo>
                <a:lnTo>
                  <a:pt x="8618786" y="1190245"/>
                </a:lnTo>
                <a:lnTo>
                  <a:pt x="8616324" y="1192354"/>
                </a:lnTo>
                <a:cubicBezTo>
                  <a:pt x="8569773" y="1233148"/>
                  <a:pt x="8520043" y="1271552"/>
                  <a:pt x="8426312" y="1271586"/>
                </a:cubicBezTo>
                <a:cubicBezTo>
                  <a:pt x="8351356" y="1271586"/>
                  <a:pt x="8304487" y="1247050"/>
                  <a:pt x="8264864" y="1216380"/>
                </a:cubicBezTo>
                <a:close/>
                <a:moveTo>
                  <a:pt x="7897829" y="1171375"/>
                </a:moveTo>
                <a:lnTo>
                  <a:pt x="7896705" y="1172554"/>
                </a:lnTo>
                <a:lnTo>
                  <a:pt x="7891751" y="1179296"/>
                </a:lnTo>
                <a:close/>
                <a:moveTo>
                  <a:pt x="784044" y="1167567"/>
                </a:moveTo>
                <a:lnTo>
                  <a:pt x="739845" y="1200384"/>
                </a:lnTo>
                <a:cubicBezTo>
                  <a:pt x="700301" y="1227023"/>
                  <a:pt x="653515" y="1248342"/>
                  <a:pt x="578558" y="1248369"/>
                </a:cubicBezTo>
                <a:cubicBezTo>
                  <a:pt x="503573" y="1248369"/>
                  <a:pt x="456760" y="1227098"/>
                  <a:pt x="417193" y="1200508"/>
                </a:cubicBezTo>
                <a:lnTo>
                  <a:pt x="372875" y="1167678"/>
                </a:lnTo>
                <a:lnTo>
                  <a:pt x="382250" y="1175586"/>
                </a:lnTo>
                <a:cubicBezTo>
                  <a:pt x="431729" y="1219206"/>
                  <a:pt x="480696" y="1262825"/>
                  <a:pt x="578557" y="1262825"/>
                </a:cubicBezTo>
                <a:cubicBezTo>
                  <a:pt x="676383" y="1262825"/>
                  <a:pt x="725278" y="1219151"/>
                  <a:pt x="774701" y="1175467"/>
                </a:cubicBezTo>
                <a:close/>
                <a:moveTo>
                  <a:pt x="4272142" y="1167133"/>
                </a:moveTo>
                <a:lnTo>
                  <a:pt x="4301667" y="1191858"/>
                </a:lnTo>
                <a:cubicBezTo>
                  <a:pt x="4345524" y="1229429"/>
                  <a:pt x="4393718" y="1262825"/>
                  <a:pt x="4479346" y="1262825"/>
                </a:cubicBezTo>
                <a:cubicBezTo>
                  <a:pt x="4577172" y="1262825"/>
                  <a:pt x="4626066" y="1219151"/>
                  <a:pt x="4675490" y="1175467"/>
                </a:cubicBezTo>
                <a:lnTo>
                  <a:pt x="4684834" y="1167566"/>
                </a:lnTo>
                <a:lnTo>
                  <a:pt x="4640634" y="1200384"/>
                </a:lnTo>
                <a:cubicBezTo>
                  <a:pt x="4601091" y="1227023"/>
                  <a:pt x="4554304" y="1248342"/>
                  <a:pt x="4479347" y="1248369"/>
                </a:cubicBezTo>
                <a:cubicBezTo>
                  <a:pt x="4380931" y="1248369"/>
                  <a:pt x="4331041" y="1211726"/>
                  <a:pt x="4282372" y="1174510"/>
                </a:cubicBezTo>
                <a:close/>
                <a:moveTo>
                  <a:pt x="9785481" y="1165840"/>
                </a:moveTo>
                <a:lnTo>
                  <a:pt x="9812750" y="1193689"/>
                </a:lnTo>
                <a:cubicBezTo>
                  <a:pt x="9862320" y="1246617"/>
                  <a:pt x="9911287" y="1299545"/>
                  <a:pt x="10008821" y="1299545"/>
                </a:cubicBezTo>
                <a:cubicBezTo>
                  <a:pt x="10106500" y="1299545"/>
                  <a:pt x="10155303" y="1246453"/>
                  <a:pt x="10204718" y="1193352"/>
                </a:cubicBezTo>
                <a:lnTo>
                  <a:pt x="10230740" y="1166610"/>
                </a:lnTo>
                <a:lnTo>
                  <a:pt x="10226762" y="1169531"/>
                </a:lnTo>
                <a:cubicBezTo>
                  <a:pt x="10170472" y="1219280"/>
                  <a:pt x="10121337" y="1276144"/>
                  <a:pt x="10008820" y="1276185"/>
                </a:cubicBezTo>
                <a:cubicBezTo>
                  <a:pt x="9896344" y="1276185"/>
                  <a:pt x="9847113" y="1219385"/>
                  <a:pt x="9790729" y="1169685"/>
                </a:cubicBezTo>
                <a:close/>
                <a:moveTo>
                  <a:pt x="5838515" y="1165839"/>
                </a:moveTo>
                <a:lnTo>
                  <a:pt x="5865784" y="1193689"/>
                </a:lnTo>
                <a:cubicBezTo>
                  <a:pt x="5915354" y="1246617"/>
                  <a:pt x="5964322" y="1299545"/>
                  <a:pt x="6061855" y="1299545"/>
                </a:cubicBezTo>
                <a:cubicBezTo>
                  <a:pt x="6159535" y="1299545"/>
                  <a:pt x="6208338" y="1246453"/>
                  <a:pt x="6257752" y="1193352"/>
                </a:cubicBezTo>
                <a:lnTo>
                  <a:pt x="6283775" y="1166609"/>
                </a:lnTo>
                <a:lnTo>
                  <a:pt x="6279796" y="1169531"/>
                </a:lnTo>
                <a:cubicBezTo>
                  <a:pt x="6223506" y="1219280"/>
                  <a:pt x="6174372" y="1276144"/>
                  <a:pt x="6061854" y="1276185"/>
                </a:cubicBezTo>
                <a:cubicBezTo>
                  <a:pt x="5949379" y="1276185"/>
                  <a:pt x="5900147" y="1219385"/>
                  <a:pt x="5843764" y="1169685"/>
                </a:cubicBezTo>
                <a:close/>
                <a:moveTo>
                  <a:pt x="1937726" y="1165839"/>
                </a:moveTo>
                <a:lnTo>
                  <a:pt x="1964996" y="1193689"/>
                </a:lnTo>
                <a:cubicBezTo>
                  <a:pt x="2014566" y="1246617"/>
                  <a:pt x="2063533" y="1299545"/>
                  <a:pt x="2161067" y="1299545"/>
                </a:cubicBezTo>
                <a:cubicBezTo>
                  <a:pt x="2258746" y="1299545"/>
                  <a:pt x="2307549" y="1246453"/>
                  <a:pt x="2356964" y="1193352"/>
                </a:cubicBezTo>
                <a:lnTo>
                  <a:pt x="2382986" y="1166610"/>
                </a:lnTo>
                <a:lnTo>
                  <a:pt x="2379009" y="1169531"/>
                </a:lnTo>
                <a:cubicBezTo>
                  <a:pt x="2322718" y="1219280"/>
                  <a:pt x="2273584" y="1276144"/>
                  <a:pt x="2161067" y="1276185"/>
                </a:cubicBezTo>
                <a:cubicBezTo>
                  <a:pt x="2048591" y="1276185"/>
                  <a:pt x="1999359" y="1219385"/>
                  <a:pt x="1942975" y="1169685"/>
                </a:cubicBezTo>
                <a:close/>
                <a:moveTo>
                  <a:pt x="8213382" y="1162337"/>
                </a:moveTo>
                <a:lnTo>
                  <a:pt x="8248632" y="1191858"/>
                </a:lnTo>
                <a:cubicBezTo>
                  <a:pt x="8292489" y="1229429"/>
                  <a:pt x="8340683" y="1262825"/>
                  <a:pt x="8426312" y="1262825"/>
                </a:cubicBezTo>
                <a:cubicBezTo>
                  <a:pt x="8524138" y="1262825"/>
                  <a:pt x="8573032" y="1219151"/>
                  <a:pt x="8622456" y="1175467"/>
                </a:cubicBezTo>
                <a:lnTo>
                  <a:pt x="8631803" y="1167563"/>
                </a:lnTo>
                <a:lnTo>
                  <a:pt x="8587599" y="1200384"/>
                </a:lnTo>
                <a:cubicBezTo>
                  <a:pt x="8548055" y="1227023"/>
                  <a:pt x="8501269" y="1248342"/>
                  <a:pt x="8426312" y="1248369"/>
                </a:cubicBezTo>
                <a:cubicBezTo>
                  <a:pt x="8349766" y="1248369"/>
                  <a:pt x="8302576" y="1226202"/>
                  <a:pt x="8262483" y="1198840"/>
                </a:cubicBezTo>
                <a:close/>
                <a:moveTo>
                  <a:pt x="11842872" y="1162105"/>
                </a:moveTo>
                <a:lnTo>
                  <a:pt x="11838937" y="1165670"/>
                </a:lnTo>
                <a:lnTo>
                  <a:pt x="11830565" y="1176014"/>
                </a:lnTo>
                <a:close/>
                <a:moveTo>
                  <a:pt x="7139954" y="1160212"/>
                </a:moveTo>
                <a:lnTo>
                  <a:pt x="7139392" y="1160772"/>
                </a:lnTo>
                <a:lnTo>
                  <a:pt x="7137980" y="1163117"/>
                </a:lnTo>
                <a:close/>
                <a:moveTo>
                  <a:pt x="11086921" y="1160211"/>
                </a:moveTo>
                <a:lnTo>
                  <a:pt x="11086358" y="1160772"/>
                </a:lnTo>
                <a:lnTo>
                  <a:pt x="11084943" y="1163122"/>
                </a:lnTo>
                <a:close/>
                <a:moveTo>
                  <a:pt x="3239168" y="1160211"/>
                </a:moveTo>
                <a:lnTo>
                  <a:pt x="3238604" y="1160772"/>
                </a:lnTo>
                <a:lnTo>
                  <a:pt x="3237189" y="1163122"/>
                </a:lnTo>
                <a:close/>
                <a:moveTo>
                  <a:pt x="6565868" y="1160068"/>
                </a:moveTo>
                <a:lnTo>
                  <a:pt x="6569270" y="1165030"/>
                </a:lnTo>
                <a:lnTo>
                  <a:pt x="6566841" y="1161033"/>
                </a:lnTo>
                <a:close/>
                <a:moveTo>
                  <a:pt x="10512833" y="1160067"/>
                </a:moveTo>
                <a:lnTo>
                  <a:pt x="10516239" y="1165034"/>
                </a:lnTo>
                <a:lnTo>
                  <a:pt x="10513807" y="1161033"/>
                </a:lnTo>
                <a:close/>
                <a:moveTo>
                  <a:pt x="2665078" y="1160066"/>
                </a:moveTo>
                <a:lnTo>
                  <a:pt x="2668489" y="1165039"/>
                </a:lnTo>
                <a:lnTo>
                  <a:pt x="2666053" y="1161033"/>
                </a:lnTo>
                <a:close/>
                <a:moveTo>
                  <a:pt x="2388982" y="1149919"/>
                </a:moveTo>
                <a:lnTo>
                  <a:pt x="2378803" y="1156038"/>
                </a:lnTo>
                <a:cubicBezTo>
                  <a:pt x="2322597" y="1196752"/>
                  <a:pt x="2273699" y="1243292"/>
                  <a:pt x="2161140" y="1243333"/>
                </a:cubicBezTo>
                <a:cubicBezTo>
                  <a:pt x="2048745" y="1243333"/>
                  <a:pt x="1999619" y="1196858"/>
                  <a:pt x="1943247" y="1156192"/>
                </a:cubicBezTo>
                <a:lnTo>
                  <a:pt x="1932841" y="1149956"/>
                </a:lnTo>
                <a:lnTo>
                  <a:pt x="1964832" y="1177703"/>
                </a:lnTo>
                <a:cubicBezTo>
                  <a:pt x="2014310" y="1222564"/>
                  <a:pt x="2063241" y="1267424"/>
                  <a:pt x="2161067" y="1267424"/>
                </a:cubicBezTo>
                <a:cubicBezTo>
                  <a:pt x="2258929" y="1267424"/>
                  <a:pt x="2307787" y="1222509"/>
                  <a:pt x="2357184" y="1177584"/>
                </a:cubicBezTo>
                <a:close/>
                <a:moveTo>
                  <a:pt x="10236736" y="1149918"/>
                </a:moveTo>
                <a:lnTo>
                  <a:pt x="10226556" y="1156038"/>
                </a:lnTo>
                <a:cubicBezTo>
                  <a:pt x="10170350" y="1196752"/>
                  <a:pt x="10121453" y="1243292"/>
                  <a:pt x="10008894" y="1243333"/>
                </a:cubicBezTo>
                <a:cubicBezTo>
                  <a:pt x="9896499" y="1243333"/>
                  <a:pt x="9847372" y="1196858"/>
                  <a:pt x="9791000" y="1156192"/>
                </a:cubicBezTo>
                <a:lnTo>
                  <a:pt x="9780597" y="1149958"/>
                </a:lnTo>
                <a:lnTo>
                  <a:pt x="9812586" y="1177703"/>
                </a:lnTo>
                <a:cubicBezTo>
                  <a:pt x="9862064" y="1222564"/>
                  <a:pt x="9910995" y="1267424"/>
                  <a:pt x="10008820" y="1267424"/>
                </a:cubicBezTo>
                <a:cubicBezTo>
                  <a:pt x="10106683" y="1267424"/>
                  <a:pt x="10155541" y="1222509"/>
                  <a:pt x="10204937" y="1177584"/>
                </a:cubicBezTo>
                <a:close/>
                <a:moveTo>
                  <a:pt x="6289771" y="1149918"/>
                </a:moveTo>
                <a:lnTo>
                  <a:pt x="6279590" y="1156038"/>
                </a:lnTo>
                <a:cubicBezTo>
                  <a:pt x="6223384" y="1196752"/>
                  <a:pt x="6174487" y="1243292"/>
                  <a:pt x="6061929" y="1243333"/>
                </a:cubicBezTo>
                <a:cubicBezTo>
                  <a:pt x="5949535" y="1243333"/>
                  <a:pt x="5900408" y="1196858"/>
                  <a:pt x="5844036" y="1156192"/>
                </a:cubicBezTo>
                <a:lnTo>
                  <a:pt x="5833630" y="1149956"/>
                </a:lnTo>
                <a:lnTo>
                  <a:pt x="5865621" y="1177703"/>
                </a:lnTo>
                <a:cubicBezTo>
                  <a:pt x="5915099" y="1222564"/>
                  <a:pt x="5964030" y="1267424"/>
                  <a:pt x="6061854" y="1267424"/>
                </a:cubicBezTo>
                <a:cubicBezTo>
                  <a:pt x="6159717" y="1267424"/>
                  <a:pt x="6208575" y="1222509"/>
                  <a:pt x="6257971" y="1177584"/>
                </a:cubicBezTo>
                <a:close/>
                <a:moveTo>
                  <a:pt x="1111355" y="1145750"/>
                </a:moveTo>
                <a:lnTo>
                  <a:pt x="1135959" y="1169208"/>
                </a:lnTo>
                <a:cubicBezTo>
                  <a:pt x="1202331" y="1244215"/>
                  <a:pt x="1248535" y="1344225"/>
                  <a:pt x="1369995" y="1344225"/>
                </a:cubicBezTo>
                <a:cubicBezTo>
                  <a:pt x="1491547" y="1344225"/>
                  <a:pt x="1537385" y="1244130"/>
                  <a:pt x="1603542" y="1169058"/>
                </a:cubicBezTo>
                <a:lnTo>
                  <a:pt x="1627266" y="1146364"/>
                </a:lnTo>
                <a:lnTo>
                  <a:pt x="1617277" y="1153761"/>
                </a:lnTo>
                <a:cubicBezTo>
                  <a:pt x="1546521" y="1215861"/>
                  <a:pt x="1501195" y="1306189"/>
                  <a:pt x="1370068" y="1306189"/>
                </a:cubicBezTo>
                <a:cubicBezTo>
                  <a:pt x="1238941" y="1306189"/>
                  <a:pt x="1193426" y="1215987"/>
                  <a:pt x="1122499" y="1153973"/>
                </a:cubicBezTo>
                <a:close/>
                <a:moveTo>
                  <a:pt x="5012143" y="1145750"/>
                </a:moveTo>
                <a:lnTo>
                  <a:pt x="5036748" y="1169208"/>
                </a:lnTo>
                <a:cubicBezTo>
                  <a:pt x="5103119" y="1244215"/>
                  <a:pt x="5149323" y="1344225"/>
                  <a:pt x="5270783" y="1344225"/>
                </a:cubicBezTo>
                <a:cubicBezTo>
                  <a:pt x="5392335" y="1344225"/>
                  <a:pt x="5438174" y="1244130"/>
                  <a:pt x="5504331" y="1169058"/>
                </a:cubicBezTo>
                <a:lnTo>
                  <a:pt x="5528053" y="1146365"/>
                </a:lnTo>
                <a:lnTo>
                  <a:pt x="5518066" y="1153761"/>
                </a:lnTo>
                <a:cubicBezTo>
                  <a:pt x="5447310" y="1215861"/>
                  <a:pt x="5401983" y="1306189"/>
                  <a:pt x="5270856" y="1306189"/>
                </a:cubicBezTo>
                <a:cubicBezTo>
                  <a:pt x="5139730" y="1306189"/>
                  <a:pt x="5094215" y="1215987"/>
                  <a:pt x="5023288" y="1153973"/>
                </a:cubicBezTo>
                <a:close/>
                <a:moveTo>
                  <a:pt x="8959108" y="1145749"/>
                </a:moveTo>
                <a:lnTo>
                  <a:pt x="8983712" y="1169208"/>
                </a:lnTo>
                <a:cubicBezTo>
                  <a:pt x="9050085" y="1244215"/>
                  <a:pt x="9096288" y="1344225"/>
                  <a:pt x="9217749" y="1344225"/>
                </a:cubicBezTo>
                <a:cubicBezTo>
                  <a:pt x="9339300" y="1344225"/>
                  <a:pt x="9385139" y="1244130"/>
                  <a:pt x="9451296" y="1169058"/>
                </a:cubicBezTo>
                <a:lnTo>
                  <a:pt x="9475019" y="1146365"/>
                </a:lnTo>
                <a:lnTo>
                  <a:pt x="9465031" y="1153761"/>
                </a:lnTo>
                <a:cubicBezTo>
                  <a:pt x="9394275" y="1215861"/>
                  <a:pt x="9348948" y="1306189"/>
                  <a:pt x="9217821" y="1306189"/>
                </a:cubicBezTo>
                <a:cubicBezTo>
                  <a:pt x="9086695" y="1306189"/>
                  <a:pt x="9041180" y="1215987"/>
                  <a:pt x="8970253" y="1153973"/>
                </a:cubicBezTo>
                <a:close/>
                <a:moveTo>
                  <a:pt x="7386821" y="1145726"/>
                </a:moveTo>
                <a:lnTo>
                  <a:pt x="7410386" y="1168185"/>
                </a:lnTo>
                <a:cubicBezTo>
                  <a:pt x="7476783" y="1243193"/>
                  <a:pt x="7523003" y="1343203"/>
                  <a:pt x="7644509" y="1343203"/>
                </a:cubicBezTo>
                <a:cubicBezTo>
                  <a:pt x="7766152" y="1343203"/>
                  <a:pt x="7811940" y="1243108"/>
                  <a:pt x="7878081" y="1168018"/>
                </a:cubicBezTo>
                <a:lnTo>
                  <a:pt x="7900468" y="1146594"/>
                </a:lnTo>
                <a:lnTo>
                  <a:pt x="7891793" y="1153015"/>
                </a:lnTo>
                <a:cubicBezTo>
                  <a:pt x="7821027" y="1215099"/>
                  <a:pt x="7775731" y="1305411"/>
                  <a:pt x="7644509" y="1305459"/>
                </a:cubicBezTo>
                <a:cubicBezTo>
                  <a:pt x="7513334" y="1305459"/>
                  <a:pt x="7467866" y="1215226"/>
                  <a:pt x="7396935" y="1153190"/>
                </a:cubicBezTo>
                <a:close/>
                <a:moveTo>
                  <a:pt x="11333786" y="1145726"/>
                </a:moveTo>
                <a:lnTo>
                  <a:pt x="11357351" y="1168185"/>
                </a:lnTo>
                <a:cubicBezTo>
                  <a:pt x="11423748" y="1243193"/>
                  <a:pt x="11469969" y="1343203"/>
                  <a:pt x="11591475" y="1343203"/>
                </a:cubicBezTo>
                <a:cubicBezTo>
                  <a:pt x="11713118" y="1343203"/>
                  <a:pt x="11758905" y="1243108"/>
                  <a:pt x="11825047" y="1168018"/>
                </a:cubicBezTo>
                <a:lnTo>
                  <a:pt x="11847433" y="1146595"/>
                </a:lnTo>
                <a:lnTo>
                  <a:pt x="11838759" y="1153015"/>
                </a:lnTo>
                <a:cubicBezTo>
                  <a:pt x="11767993" y="1215099"/>
                  <a:pt x="11722697" y="1305411"/>
                  <a:pt x="11591474" y="1305459"/>
                </a:cubicBezTo>
                <a:cubicBezTo>
                  <a:pt x="11460300" y="1305459"/>
                  <a:pt x="11414831" y="1215226"/>
                  <a:pt x="11343900" y="1153190"/>
                </a:cubicBezTo>
                <a:close/>
                <a:moveTo>
                  <a:pt x="3486033" y="1145726"/>
                </a:moveTo>
                <a:lnTo>
                  <a:pt x="3509598" y="1168185"/>
                </a:lnTo>
                <a:cubicBezTo>
                  <a:pt x="3575994" y="1243193"/>
                  <a:pt x="3622215" y="1343203"/>
                  <a:pt x="3743721" y="1343203"/>
                </a:cubicBezTo>
                <a:cubicBezTo>
                  <a:pt x="3871447" y="1343203"/>
                  <a:pt x="3915541" y="1232848"/>
                  <a:pt x="3987379" y="1156958"/>
                </a:cubicBezTo>
                <a:lnTo>
                  <a:pt x="3995903" y="1149390"/>
                </a:lnTo>
                <a:lnTo>
                  <a:pt x="3991006" y="1153015"/>
                </a:lnTo>
                <a:cubicBezTo>
                  <a:pt x="3920240" y="1215099"/>
                  <a:pt x="3874944" y="1305411"/>
                  <a:pt x="3743722" y="1305459"/>
                </a:cubicBezTo>
                <a:cubicBezTo>
                  <a:pt x="3612546" y="1305459"/>
                  <a:pt x="3567078" y="1215226"/>
                  <a:pt x="3496147" y="1153190"/>
                </a:cubicBezTo>
                <a:close/>
                <a:moveTo>
                  <a:pt x="4705586" y="1144578"/>
                </a:moveTo>
                <a:lnTo>
                  <a:pt x="4696925" y="1149108"/>
                </a:lnTo>
                <a:cubicBezTo>
                  <a:pt x="4640585" y="1184608"/>
                  <a:pt x="4591577" y="1225187"/>
                  <a:pt x="4479346" y="1225228"/>
                </a:cubicBezTo>
                <a:cubicBezTo>
                  <a:pt x="4413951" y="1225228"/>
                  <a:pt x="4369998" y="1211450"/>
                  <a:pt x="4333526" y="1192935"/>
                </a:cubicBezTo>
                <a:lnTo>
                  <a:pt x="4266509" y="1152622"/>
                </a:lnTo>
                <a:lnTo>
                  <a:pt x="4301538" y="1178084"/>
                </a:lnTo>
                <a:cubicBezTo>
                  <a:pt x="4345358" y="1210656"/>
                  <a:pt x="4393558" y="1239609"/>
                  <a:pt x="4479347" y="1239609"/>
                </a:cubicBezTo>
                <a:cubicBezTo>
                  <a:pt x="4577428" y="1239609"/>
                  <a:pt x="4626359" y="1201738"/>
                  <a:pt x="4675746" y="1163858"/>
                </a:cubicBezTo>
                <a:close/>
                <a:moveTo>
                  <a:pt x="8652554" y="1144576"/>
                </a:moveTo>
                <a:lnTo>
                  <a:pt x="8643890" y="1149108"/>
                </a:lnTo>
                <a:cubicBezTo>
                  <a:pt x="8587550" y="1184608"/>
                  <a:pt x="8538542" y="1225187"/>
                  <a:pt x="8426312" y="1225228"/>
                </a:cubicBezTo>
                <a:cubicBezTo>
                  <a:pt x="8351575" y="1225228"/>
                  <a:pt x="8304843" y="1207232"/>
                  <a:pt x="8265278" y="1184736"/>
                </a:cubicBezTo>
                <a:lnTo>
                  <a:pt x="8210207" y="1150247"/>
                </a:lnTo>
                <a:lnTo>
                  <a:pt x="8248504" y="1178084"/>
                </a:lnTo>
                <a:cubicBezTo>
                  <a:pt x="8292323" y="1210656"/>
                  <a:pt x="8340524" y="1239609"/>
                  <a:pt x="8426312" y="1239609"/>
                </a:cubicBezTo>
                <a:cubicBezTo>
                  <a:pt x="8524393" y="1239609"/>
                  <a:pt x="8573324" y="1201738"/>
                  <a:pt x="8622711" y="1163858"/>
                </a:cubicBezTo>
                <a:close/>
                <a:moveTo>
                  <a:pt x="804801" y="1144575"/>
                </a:moveTo>
                <a:lnTo>
                  <a:pt x="796136" y="1149108"/>
                </a:lnTo>
                <a:cubicBezTo>
                  <a:pt x="739796" y="1184608"/>
                  <a:pt x="690788" y="1225187"/>
                  <a:pt x="578558" y="1225228"/>
                </a:cubicBezTo>
                <a:cubicBezTo>
                  <a:pt x="466452" y="1225228"/>
                  <a:pt x="417359" y="1184736"/>
                  <a:pt x="360948" y="1149305"/>
                </a:cubicBezTo>
                <a:lnTo>
                  <a:pt x="352682" y="1144994"/>
                </a:lnTo>
                <a:lnTo>
                  <a:pt x="382141" y="1163977"/>
                </a:lnTo>
                <a:cubicBezTo>
                  <a:pt x="431565" y="1201793"/>
                  <a:pt x="480514" y="1239609"/>
                  <a:pt x="578558" y="1239609"/>
                </a:cubicBezTo>
                <a:cubicBezTo>
                  <a:pt x="676639" y="1239609"/>
                  <a:pt x="725570" y="1201738"/>
                  <a:pt x="774957" y="1163858"/>
                </a:cubicBezTo>
                <a:close/>
                <a:moveTo>
                  <a:pt x="3243657" y="1141897"/>
                </a:moveTo>
                <a:lnTo>
                  <a:pt x="3238075" y="1146213"/>
                </a:lnTo>
                <a:cubicBezTo>
                  <a:pt x="3142665" y="1245851"/>
                  <a:pt x="3107003" y="1458420"/>
                  <a:pt x="2953015" y="1458476"/>
                </a:cubicBezTo>
                <a:lnTo>
                  <a:pt x="2953381" y="1458695"/>
                </a:lnTo>
                <a:cubicBezTo>
                  <a:pt x="2799338" y="1458695"/>
                  <a:pt x="2762549" y="1246226"/>
                  <a:pt x="2666516" y="1146630"/>
                </a:cubicBezTo>
                <a:lnTo>
                  <a:pt x="2662065" y="1143209"/>
                </a:lnTo>
                <a:lnTo>
                  <a:pt x="2676349" y="1160290"/>
                </a:lnTo>
                <a:cubicBezTo>
                  <a:pt x="2770938" y="1291369"/>
                  <a:pt x="2808540" y="1553527"/>
                  <a:pt x="2953526" y="1553527"/>
                </a:cubicBezTo>
                <a:cubicBezTo>
                  <a:pt x="3098512" y="1553527"/>
                  <a:pt x="3134759" y="1291246"/>
                  <a:pt x="3228577" y="1160074"/>
                </a:cubicBezTo>
                <a:close/>
                <a:moveTo>
                  <a:pt x="11091411" y="1141897"/>
                </a:moveTo>
                <a:lnTo>
                  <a:pt x="11085828" y="1146213"/>
                </a:lnTo>
                <a:cubicBezTo>
                  <a:pt x="10990419" y="1245851"/>
                  <a:pt x="10954756" y="1458420"/>
                  <a:pt x="10800768" y="1458476"/>
                </a:cubicBezTo>
                <a:lnTo>
                  <a:pt x="10801133" y="1458695"/>
                </a:lnTo>
                <a:cubicBezTo>
                  <a:pt x="10647090" y="1458695"/>
                  <a:pt x="10610302" y="1246226"/>
                  <a:pt x="10514269" y="1146630"/>
                </a:cubicBezTo>
                <a:lnTo>
                  <a:pt x="10509817" y="1143208"/>
                </a:lnTo>
                <a:lnTo>
                  <a:pt x="10524102" y="1160290"/>
                </a:lnTo>
                <a:cubicBezTo>
                  <a:pt x="10618691" y="1291369"/>
                  <a:pt x="10656293" y="1553527"/>
                  <a:pt x="10801279" y="1553527"/>
                </a:cubicBezTo>
                <a:cubicBezTo>
                  <a:pt x="10946265" y="1553527"/>
                  <a:pt x="10982512" y="1291246"/>
                  <a:pt x="11076331" y="1160074"/>
                </a:cubicBezTo>
                <a:close/>
                <a:moveTo>
                  <a:pt x="7144446" y="1141896"/>
                </a:moveTo>
                <a:lnTo>
                  <a:pt x="7138863" y="1146213"/>
                </a:lnTo>
                <a:cubicBezTo>
                  <a:pt x="7043452" y="1245851"/>
                  <a:pt x="7007791" y="1458420"/>
                  <a:pt x="6853803" y="1458476"/>
                </a:cubicBezTo>
                <a:lnTo>
                  <a:pt x="6854167" y="1458695"/>
                </a:lnTo>
                <a:cubicBezTo>
                  <a:pt x="6700124" y="1458695"/>
                  <a:pt x="6663336" y="1246226"/>
                  <a:pt x="6567303" y="1146630"/>
                </a:cubicBezTo>
                <a:lnTo>
                  <a:pt x="6562852" y="1143209"/>
                </a:lnTo>
                <a:lnTo>
                  <a:pt x="6577136" y="1160290"/>
                </a:lnTo>
                <a:cubicBezTo>
                  <a:pt x="6671725" y="1291369"/>
                  <a:pt x="6709327" y="1553527"/>
                  <a:pt x="6854313" y="1553527"/>
                </a:cubicBezTo>
                <a:cubicBezTo>
                  <a:pt x="6999300" y="1553527"/>
                  <a:pt x="7035546" y="1291246"/>
                  <a:pt x="7129365" y="1160074"/>
                </a:cubicBezTo>
                <a:close/>
                <a:moveTo>
                  <a:pt x="809894" y="1133342"/>
                </a:moveTo>
                <a:lnTo>
                  <a:pt x="778370" y="1148646"/>
                </a:lnTo>
                <a:cubicBezTo>
                  <a:pt x="729311" y="1174709"/>
                  <a:pt x="678574" y="1201647"/>
                  <a:pt x="578558" y="1201647"/>
                </a:cubicBezTo>
                <a:cubicBezTo>
                  <a:pt x="466986" y="1201647"/>
                  <a:pt x="417595" y="1168524"/>
                  <a:pt x="360951" y="1139540"/>
                </a:cubicBezTo>
                <a:lnTo>
                  <a:pt x="348664" y="1134313"/>
                </a:lnTo>
                <a:lnTo>
                  <a:pt x="381986" y="1152480"/>
                </a:lnTo>
                <a:cubicBezTo>
                  <a:pt x="431455" y="1184474"/>
                  <a:pt x="480513" y="1216468"/>
                  <a:pt x="578558" y="1216468"/>
                </a:cubicBezTo>
                <a:cubicBezTo>
                  <a:pt x="676712" y="1216468"/>
                  <a:pt x="725716" y="1184420"/>
                  <a:pt x="775122" y="1152362"/>
                </a:cubicBezTo>
                <a:close/>
                <a:moveTo>
                  <a:pt x="8657651" y="1133340"/>
                </a:moveTo>
                <a:lnTo>
                  <a:pt x="8626124" y="1148646"/>
                </a:lnTo>
                <a:cubicBezTo>
                  <a:pt x="8577065" y="1174709"/>
                  <a:pt x="8526328" y="1201647"/>
                  <a:pt x="8426312" y="1201647"/>
                </a:cubicBezTo>
                <a:cubicBezTo>
                  <a:pt x="8361229" y="1201647"/>
                  <a:pt x="8317304" y="1190376"/>
                  <a:pt x="8280755" y="1175230"/>
                </a:cubicBezTo>
                <a:lnTo>
                  <a:pt x="8207637" y="1139382"/>
                </a:lnTo>
                <a:lnTo>
                  <a:pt x="8248368" y="1164415"/>
                </a:lnTo>
                <a:cubicBezTo>
                  <a:pt x="8292239" y="1191973"/>
                  <a:pt x="8340523" y="1216468"/>
                  <a:pt x="8426312" y="1216468"/>
                </a:cubicBezTo>
                <a:cubicBezTo>
                  <a:pt x="8524466" y="1216468"/>
                  <a:pt x="8573470" y="1184420"/>
                  <a:pt x="8622876" y="1152362"/>
                </a:cubicBezTo>
                <a:close/>
                <a:moveTo>
                  <a:pt x="4710686" y="1133340"/>
                </a:moveTo>
                <a:lnTo>
                  <a:pt x="4679158" y="1148646"/>
                </a:lnTo>
                <a:cubicBezTo>
                  <a:pt x="4630100" y="1174709"/>
                  <a:pt x="4579363" y="1201647"/>
                  <a:pt x="4479347" y="1201647"/>
                </a:cubicBezTo>
                <a:cubicBezTo>
                  <a:pt x="4414263" y="1201647"/>
                  <a:pt x="4370338" y="1190376"/>
                  <a:pt x="4333790" y="1175230"/>
                </a:cubicBezTo>
                <a:lnTo>
                  <a:pt x="4260671" y="1139382"/>
                </a:lnTo>
                <a:lnTo>
                  <a:pt x="4301403" y="1164415"/>
                </a:lnTo>
                <a:cubicBezTo>
                  <a:pt x="4345273" y="1191973"/>
                  <a:pt x="4393558" y="1216468"/>
                  <a:pt x="4479346" y="1216468"/>
                </a:cubicBezTo>
                <a:cubicBezTo>
                  <a:pt x="4577500" y="1216468"/>
                  <a:pt x="4626504" y="1184420"/>
                  <a:pt x="4675910" y="1152362"/>
                </a:cubicBezTo>
                <a:close/>
                <a:moveTo>
                  <a:pt x="9478717" y="1132914"/>
                </a:moveTo>
                <a:lnTo>
                  <a:pt x="9464635" y="1141017"/>
                </a:lnTo>
                <a:cubicBezTo>
                  <a:pt x="9393909" y="1189311"/>
                  <a:pt x="9349069" y="1259565"/>
                  <a:pt x="9217895" y="1259613"/>
                </a:cubicBezTo>
                <a:cubicBezTo>
                  <a:pt x="9086816" y="1259613"/>
                  <a:pt x="9041632" y="1189470"/>
                  <a:pt x="8970741" y="1141247"/>
                </a:cubicBezTo>
                <a:lnTo>
                  <a:pt x="8956721" y="1133204"/>
                </a:lnTo>
                <a:lnTo>
                  <a:pt x="8983653" y="1154251"/>
                </a:lnTo>
                <a:cubicBezTo>
                  <a:pt x="9049894" y="1215613"/>
                  <a:pt x="9096024" y="1297428"/>
                  <a:pt x="9217895" y="1297428"/>
                </a:cubicBezTo>
                <a:cubicBezTo>
                  <a:pt x="9339720" y="1297428"/>
                  <a:pt x="9385604" y="1215527"/>
                  <a:pt x="9451686" y="1154101"/>
                </a:cubicBezTo>
                <a:close/>
                <a:moveTo>
                  <a:pt x="5531753" y="1132914"/>
                </a:moveTo>
                <a:lnTo>
                  <a:pt x="5517670" y="1141017"/>
                </a:lnTo>
                <a:cubicBezTo>
                  <a:pt x="5446944" y="1189311"/>
                  <a:pt x="5402104" y="1259565"/>
                  <a:pt x="5270930" y="1259613"/>
                </a:cubicBezTo>
                <a:cubicBezTo>
                  <a:pt x="5139851" y="1259613"/>
                  <a:pt x="5094667" y="1189470"/>
                  <a:pt x="5023776" y="1141247"/>
                </a:cubicBezTo>
                <a:lnTo>
                  <a:pt x="5009756" y="1133204"/>
                </a:lnTo>
                <a:lnTo>
                  <a:pt x="5036688" y="1154251"/>
                </a:lnTo>
                <a:cubicBezTo>
                  <a:pt x="5102929" y="1215613"/>
                  <a:pt x="5149059" y="1297428"/>
                  <a:pt x="5270930" y="1297428"/>
                </a:cubicBezTo>
                <a:cubicBezTo>
                  <a:pt x="5392755" y="1297428"/>
                  <a:pt x="5438639" y="1215527"/>
                  <a:pt x="5504721" y="1154101"/>
                </a:cubicBezTo>
                <a:close/>
                <a:moveTo>
                  <a:pt x="1630964" y="1132914"/>
                </a:moveTo>
                <a:lnTo>
                  <a:pt x="1616881" y="1141017"/>
                </a:lnTo>
                <a:cubicBezTo>
                  <a:pt x="1546156" y="1189311"/>
                  <a:pt x="1501316" y="1259565"/>
                  <a:pt x="1370141" y="1259613"/>
                </a:cubicBezTo>
                <a:cubicBezTo>
                  <a:pt x="1239062" y="1259613"/>
                  <a:pt x="1193879" y="1189470"/>
                  <a:pt x="1122987" y="1141247"/>
                </a:cubicBezTo>
                <a:lnTo>
                  <a:pt x="1108966" y="1133203"/>
                </a:lnTo>
                <a:lnTo>
                  <a:pt x="1135899" y="1154251"/>
                </a:lnTo>
                <a:cubicBezTo>
                  <a:pt x="1202140" y="1215613"/>
                  <a:pt x="1248270" y="1297428"/>
                  <a:pt x="1370141" y="1297428"/>
                </a:cubicBezTo>
                <a:cubicBezTo>
                  <a:pt x="1491966" y="1297428"/>
                  <a:pt x="1537850" y="1215527"/>
                  <a:pt x="1603932" y="1154101"/>
                </a:cubicBezTo>
                <a:close/>
                <a:moveTo>
                  <a:pt x="4005168" y="1131593"/>
                </a:moveTo>
                <a:lnTo>
                  <a:pt x="3990334" y="1140122"/>
                </a:lnTo>
                <a:cubicBezTo>
                  <a:pt x="3919582" y="1188394"/>
                  <a:pt x="3874726" y="1258616"/>
                  <a:pt x="3743503" y="1258664"/>
                </a:cubicBezTo>
                <a:cubicBezTo>
                  <a:pt x="3612377" y="1258664"/>
                  <a:pt x="3567207" y="1188521"/>
                  <a:pt x="3496290" y="1140298"/>
                </a:cubicBezTo>
                <a:lnTo>
                  <a:pt x="3482536" y="1132411"/>
                </a:lnTo>
                <a:lnTo>
                  <a:pt x="3509468" y="1153470"/>
                </a:lnTo>
                <a:cubicBezTo>
                  <a:pt x="3575675" y="1214854"/>
                  <a:pt x="3621714" y="1296698"/>
                  <a:pt x="3743722" y="1296698"/>
                </a:cubicBezTo>
                <a:cubicBezTo>
                  <a:pt x="3871734" y="1296698"/>
                  <a:pt x="3915927" y="1206402"/>
                  <a:pt x="3987696" y="1144303"/>
                </a:cubicBezTo>
                <a:close/>
                <a:moveTo>
                  <a:pt x="7905957" y="1131592"/>
                </a:moveTo>
                <a:lnTo>
                  <a:pt x="7891122" y="1140122"/>
                </a:lnTo>
                <a:cubicBezTo>
                  <a:pt x="7820370" y="1188394"/>
                  <a:pt x="7775513" y="1258616"/>
                  <a:pt x="7644290" y="1258664"/>
                </a:cubicBezTo>
                <a:cubicBezTo>
                  <a:pt x="7513164" y="1258664"/>
                  <a:pt x="7467995" y="1188521"/>
                  <a:pt x="7397078" y="1140298"/>
                </a:cubicBezTo>
                <a:lnTo>
                  <a:pt x="7383325" y="1132412"/>
                </a:lnTo>
                <a:lnTo>
                  <a:pt x="7410256" y="1153470"/>
                </a:lnTo>
                <a:cubicBezTo>
                  <a:pt x="7476463" y="1214854"/>
                  <a:pt x="7522501" y="1296698"/>
                  <a:pt x="7644509" y="1296698"/>
                </a:cubicBezTo>
                <a:cubicBezTo>
                  <a:pt x="7772522" y="1296698"/>
                  <a:pt x="7816714" y="1206402"/>
                  <a:pt x="7888484" y="1144303"/>
                </a:cubicBezTo>
                <a:close/>
                <a:moveTo>
                  <a:pt x="11853697" y="1131147"/>
                </a:moveTo>
                <a:lnTo>
                  <a:pt x="11838087" y="1140122"/>
                </a:lnTo>
                <a:cubicBezTo>
                  <a:pt x="11767335" y="1188394"/>
                  <a:pt x="11722478" y="1258616"/>
                  <a:pt x="11591256" y="1258664"/>
                </a:cubicBezTo>
                <a:cubicBezTo>
                  <a:pt x="11460129" y="1258664"/>
                  <a:pt x="11414960" y="1188521"/>
                  <a:pt x="11344043" y="1140298"/>
                </a:cubicBezTo>
                <a:lnTo>
                  <a:pt x="11330290" y="1132412"/>
                </a:lnTo>
                <a:lnTo>
                  <a:pt x="11357221" y="1153470"/>
                </a:lnTo>
                <a:cubicBezTo>
                  <a:pt x="11423429" y="1214854"/>
                  <a:pt x="11469467" y="1296698"/>
                  <a:pt x="11591474" y="1296698"/>
                </a:cubicBezTo>
                <a:cubicBezTo>
                  <a:pt x="11713391" y="1296698"/>
                  <a:pt x="11759281" y="1214797"/>
                  <a:pt x="11825372" y="1153353"/>
                </a:cubicBezTo>
                <a:close/>
                <a:moveTo>
                  <a:pt x="4259354" y="1129262"/>
                </a:moveTo>
                <a:lnTo>
                  <a:pt x="4283695" y="1141053"/>
                </a:lnTo>
                <a:cubicBezTo>
                  <a:pt x="4331879" y="1166532"/>
                  <a:pt x="4381741" y="1192887"/>
                  <a:pt x="4479492" y="1192887"/>
                </a:cubicBezTo>
                <a:cubicBezTo>
                  <a:pt x="4577063" y="1192887"/>
                  <a:pt x="4626341" y="1166679"/>
                  <a:pt x="4676029" y="1140461"/>
                </a:cubicBezTo>
                <a:lnTo>
                  <a:pt x="4698382" y="1130501"/>
                </a:lnTo>
                <a:lnTo>
                  <a:pt x="4678940" y="1137186"/>
                </a:lnTo>
                <a:cubicBezTo>
                  <a:pt x="4629444" y="1157408"/>
                  <a:pt x="4578779" y="1178141"/>
                  <a:pt x="4479055" y="1178141"/>
                </a:cubicBezTo>
                <a:cubicBezTo>
                  <a:pt x="4414377" y="1178141"/>
                  <a:pt x="4370538" y="1169377"/>
                  <a:pt x="4333943" y="1157601"/>
                </a:cubicBezTo>
                <a:close/>
                <a:moveTo>
                  <a:pt x="357448" y="1128720"/>
                </a:moveTo>
                <a:lnTo>
                  <a:pt x="382908" y="1141053"/>
                </a:lnTo>
                <a:cubicBezTo>
                  <a:pt x="431090" y="1166532"/>
                  <a:pt x="480952" y="1192887"/>
                  <a:pt x="578704" y="1192887"/>
                </a:cubicBezTo>
                <a:cubicBezTo>
                  <a:pt x="676274" y="1192887"/>
                  <a:pt x="725552" y="1166679"/>
                  <a:pt x="775240" y="1140461"/>
                </a:cubicBezTo>
                <a:lnTo>
                  <a:pt x="797592" y="1130502"/>
                </a:lnTo>
                <a:lnTo>
                  <a:pt x="778151" y="1137186"/>
                </a:lnTo>
                <a:cubicBezTo>
                  <a:pt x="728655" y="1157408"/>
                  <a:pt x="677990" y="1178141"/>
                  <a:pt x="578266" y="1178141"/>
                </a:cubicBezTo>
                <a:cubicBezTo>
                  <a:pt x="467391" y="1178141"/>
                  <a:pt x="417752" y="1152386"/>
                  <a:pt x="360874" y="1129850"/>
                </a:cubicBezTo>
                <a:close/>
                <a:moveTo>
                  <a:pt x="8200989" y="1127331"/>
                </a:moveTo>
                <a:lnTo>
                  <a:pt x="8230661" y="1141053"/>
                </a:lnTo>
                <a:cubicBezTo>
                  <a:pt x="8278844" y="1166532"/>
                  <a:pt x="8328706" y="1192887"/>
                  <a:pt x="8426458" y="1192887"/>
                </a:cubicBezTo>
                <a:cubicBezTo>
                  <a:pt x="8524028" y="1192887"/>
                  <a:pt x="8573305" y="1166679"/>
                  <a:pt x="8622994" y="1140461"/>
                </a:cubicBezTo>
                <a:lnTo>
                  <a:pt x="8645345" y="1130502"/>
                </a:lnTo>
                <a:lnTo>
                  <a:pt x="8625905" y="1137186"/>
                </a:lnTo>
                <a:cubicBezTo>
                  <a:pt x="8576409" y="1157408"/>
                  <a:pt x="8525744" y="1178141"/>
                  <a:pt x="8426020" y="1178141"/>
                </a:cubicBezTo>
                <a:cubicBezTo>
                  <a:pt x="8315145" y="1178141"/>
                  <a:pt x="8265506" y="1152386"/>
                  <a:pt x="8208628" y="1129850"/>
                </a:cubicBezTo>
                <a:close/>
                <a:moveTo>
                  <a:pt x="9755560" y="1125594"/>
                </a:moveTo>
                <a:lnTo>
                  <a:pt x="9812458" y="1161167"/>
                </a:lnTo>
                <a:cubicBezTo>
                  <a:pt x="9861918" y="1197869"/>
                  <a:pt x="9910922" y="1234572"/>
                  <a:pt x="10008966" y="1234572"/>
                </a:cubicBezTo>
                <a:cubicBezTo>
                  <a:pt x="10107193" y="1234572"/>
                  <a:pt x="10156014" y="1197815"/>
                  <a:pt x="10205301" y="1161048"/>
                </a:cubicBezTo>
                <a:lnTo>
                  <a:pt x="10257958" y="1127979"/>
                </a:lnTo>
                <a:lnTo>
                  <a:pt x="10226294" y="1142767"/>
                </a:lnTo>
                <a:cubicBezTo>
                  <a:pt x="10170016" y="1174446"/>
                  <a:pt x="10121134" y="1210660"/>
                  <a:pt x="10008821" y="1210701"/>
                </a:cubicBezTo>
                <a:cubicBezTo>
                  <a:pt x="9878125" y="1210701"/>
                  <a:pt x="9833135" y="1161497"/>
                  <a:pt x="9762168" y="1127669"/>
                </a:cubicBezTo>
                <a:close/>
                <a:moveTo>
                  <a:pt x="5808594" y="1125594"/>
                </a:moveTo>
                <a:lnTo>
                  <a:pt x="5865492" y="1161167"/>
                </a:lnTo>
                <a:cubicBezTo>
                  <a:pt x="5914953" y="1197869"/>
                  <a:pt x="5963956" y="1234572"/>
                  <a:pt x="6062001" y="1234572"/>
                </a:cubicBezTo>
                <a:cubicBezTo>
                  <a:pt x="6160228" y="1234572"/>
                  <a:pt x="6209050" y="1197815"/>
                  <a:pt x="6258336" y="1161048"/>
                </a:cubicBezTo>
                <a:lnTo>
                  <a:pt x="6310993" y="1127979"/>
                </a:lnTo>
                <a:lnTo>
                  <a:pt x="6279328" y="1142767"/>
                </a:lnTo>
                <a:cubicBezTo>
                  <a:pt x="6223050" y="1174446"/>
                  <a:pt x="6174168" y="1210660"/>
                  <a:pt x="6061856" y="1210701"/>
                </a:cubicBezTo>
                <a:cubicBezTo>
                  <a:pt x="5931161" y="1210701"/>
                  <a:pt x="5886171" y="1161497"/>
                  <a:pt x="5815203" y="1127669"/>
                </a:cubicBezTo>
                <a:close/>
                <a:moveTo>
                  <a:pt x="1907805" y="1125593"/>
                </a:moveTo>
                <a:lnTo>
                  <a:pt x="1964704" y="1161167"/>
                </a:lnTo>
                <a:cubicBezTo>
                  <a:pt x="2014165" y="1197869"/>
                  <a:pt x="2063169" y="1234572"/>
                  <a:pt x="2161214" y="1234572"/>
                </a:cubicBezTo>
                <a:cubicBezTo>
                  <a:pt x="2259440" y="1234572"/>
                  <a:pt x="2308262" y="1197815"/>
                  <a:pt x="2357548" y="1161048"/>
                </a:cubicBezTo>
                <a:lnTo>
                  <a:pt x="2410206" y="1127978"/>
                </a:lnTo>
                <a:lnTo>
                  <a:pt x="2378540" y="1142767"/>
                </a:lnTo>
                <a:cubicBezTo>
                  <a:pt x="2322262" y="1174446"/>
                  <a:pt x="2273380" y="1210660"/>
                  <a:pt x="2161068" y="1210701"/>
                </a:cubicBezTo>
                <a:cubicBezTo>
                  <a:pt x="2030372" y="1210701"/>
                  <a:pt x="1985382" y="1161497"/>
                  <a:pt x="1914414" y="1127669"/>
                </a:cubicBezTo>
                <a:close/>
                <a:moveTo>
                  <a:pt x="1109483" y="1123506"/>
                </a:moveTo>
                <a:lnTo>
                  <a:pt x="1135391" y="1139296"/>
                </a:lnTo>
                <a:cubicBezTo>
                  <a:pt x="1201428" y="1187012"/>
                  <a:pt x="1247404" y="1250633"/>
                  <a:pt x="1369776" y="1250633"/>
                </a:cubicBezTo>
                <a:cubicBezTo>
                  <a:pt x="1492241" y="1250633"/>
                  <a:pt x="1537937" y="1186926"/>
                  <a:pt x="1603805" y="1139146"/>
                </a:cubicBezTo>
                <a:lnTo>
                  <a:pt x="1627938" y="1124390"/>
                </a:lnTo>
                <a:lnTo>
                  <a:pt x="1587528" y="1143668"/>
                </a:lnTo>
                <a:cubicBezTo>
                  <a:pt x="1531290" y="1176006"/>
                  <a:pt x="1482453" y="1212964"/>
                  <a:pt x="1370141" y="1212964"/>
                </a:cubicBezTo>
                <a:cubicBezTo>
                  <a:pt x="1258035" y="1212964"/>
                  <a:pt x="1208965" y="1176144"/>
                  <a:pt x="1152548" y="1143927"/>
                </a:cubicBezTo>
                <a:close/>
                <a:moveTo>
                  <a:pt x="8957234" y="1123505"/>
                </a:moveTo>
                <a:lnTo>
                  <a:pt x="8983144" y="1139296"/>
                </a:lnTo>
                <a:cubicBezTo>
                  <a:pt x="9049181" y="1187012"/>
                  <a:pt x="9095157" y="1250633"/>
                  <a:pt x="9217530" y="1250633"/>
                </a:cubicBezTo>
                <a:cubicBezTo>
                  <a:pt x="9339994" y="1250633"/>
                  <a:pt x="9385690" y="1186926"/>
                  <a:pt x="9451559" y="1139146"/>
                </a:cubicBezTo>
                <a:lnTo>
                  <a:pt x="9475695" y="1124388"/>
                </a:lnTo>
                <a:lnTo>
                  <a:pt x="9435281" y="1143668"/>
                </a:lnTo>
                <a:cubicBezTo>
                  <a:pt x="9379043" y="1176006"/>
                  <a:pt x="9330207" y="1212964"/>
                  <a:pt x="9217895" y="1212964"/>
                </a:cubicBezTo>
                <a:cubicBezTo>
                  <a:pt x="9105788" y="1212964"/>
                  <a:pt x="9056718" y="1176144"/>
                  <a:pt x="9000302" y="1143927"/>
                </a:cubicBezTo>
                <a:close/>
                <a:moveTo>
                  <a:pt x="5010268" y="1123505"/>
                </a:moveTo>
                <a:lnTo>
                  <a:pt x="5036179" y="1139296"/>
                </a:lnTo>
                <a:cubicBezTo>
                  <a:pt x="5102216" y="1187012"/>
                  <a:pt x="5148192" y="1250633"/>
                  <a:pt x="5270565" y="1250633"/>
                </a:cubicBezTo>
                <a:cubicBezTo>
                  <a:pt x="5393029" y="1250633"/>
                  <a:pt x="5438726" y="1186926"/>
                  <a:pt x="5504594" y="1139146"/>
                </a:cubicBezTo>
                <a:lnTo>
                  <a:pt x="5528727" y="1124389"/>
                </a:lnTo>
                <a:lnTo>
                  <a:pt x="5488316" y="1143668"/>
                </a:lnTo>
                <a:cubicBezTo>
                  <a:pt x="5432078" y="1176006"/>
                  <a:pt x="5383242" y="1212964"/>
                  <a:pt x="5270930" y="1212964"/>
                </a:cubicBezTo>
                <a:cubicBezTo>
                  <a:pt x="5158823" y="1212964"/>
                  <a:pt x="5109753" y="1176144"/>
                  <a:pt x="5053337" y="1143927"/>
                </a:cubicBezTo>
                <a:close/>
                <a:moveTo>
                  <a:pt x="4697749" y="1121063"/>
                </a:moveTo>
                <a:lnTo>
                  <a:pt x="4678576" y="1125797"/>
                </a:lnTo>
                <a:cubicBezTo>
                  <a:pt x="4614310" y="1146464"/>
                  <a:pt x="4547059" y="1156334"/>
                  <a:pt x="4479566" y="1154998"/>
                </a:cubicBezTo>
                <a:cubicBezTo>
                  <a:pt x="4405814" y="1154998"/>
                  <a:pt x="4359237" y="1146785"/>
                  <a:pt x="4319530" y="1136519"/>
                </a:cubicBezTo>
                <a:lnTo>
                  <a:pt x="4260434" y="1121201"/>
                </a:lnTo>
                <a:lnTo>
                  <a:pt x="4283186" y="1129009"/>
                </a:lnTo>
                <a:cubicBezTo>
                  <a:pt x="4331440" y="1148866"/>
                  <a:pt x="4381376" y="1169380"/>
                  <a:pt x="4479273" y="1169380"/>
                </a:cubicBezTo>
                <a:cubicBezTo>
                  <a:pt x="4576662" y="1169380"/>
                  <a:pt x="4626195" y="1148976"/>
                  <a:pt x="4676057" y="1128571"/>
                </a:cubicBezTo>
                <a:close/>
                <a:moveTo>
                  <a:pt x="796962" y="1121063"/>
                </a:moveTo>
                <a:lnTo>
                  <a:pt x="777787" y="1125797"/>
                </a:lnTo>
                <a:cubicBezTo>
                  <a:pt x="713521" y="1146464"/>
                  <a:pt x="646270" y="1156334"/>
                  <a:pt x="578777" y="1154998"/>
                </a:cubicBezTo>
                <a:cubicBezTo>
                  <a:pt x="505025" y="1154998"/>
                  <a:pt x="458448" y="1146785"/>
                  <a:pt x="418741" y="1136519"/>
                </a:cubicBezTo>
                <a:lnTo>
                  <a:pt x="359641" y="1121199"/>
                </a:lnTo>
                <a:lnTo>
                  <a:pt x="382397" y="1129009"/>
                </a:lnTo>
                <a:cubicBezTo>
                  <a:pt x="430652" y="1148866"/>
                  <a:pt x="480587" y="1169380"/>
                  <a:pt x="578485" y="1169380"/>
                </a:cubicBezTo>
                <a:cubicBezTo>
                  <a:pt x="675873" y="1169380"/>
                  <a:pt x="725406" y="1148976"/>
                  <a:pt x="775268" y="1128571"/>
                </a:cubicBezTo>
                <a:close/>
                <a:moveTo>
                  <a:pt x="8644716" y="1121063"/>
                </a:moveTo>
                <a:lnTo>
                  <a:pt x="8625540" y="1125797"/>
                </a:lnTo>
                <a:cubicBezTo>
                  <a:pt x="8561275" y="1146464"/>
                  <a:pt x="8494024" y="1156334"/>
                  <a:pt x="8426531" y="1154998"/>
                </a:cubicBezTo>
                <a:cubicBezTo>
                  <a:pt x="8352779" y="1154998"/>
                  <a:pt x="8306202" y="1146785"/>
                  <a:pt x="8266495" y="1136519"/>
                </a:cubicBezTo>
                <a:lnTo>
                  <a:pt x="8211198" y="1122185"/>
                </a:lnTo>
                <a:lnTo>
                  <a:pt x="8230151" y="1129009"/>
                </a:lnTo>
                <a:cubicBezTo>
                  <a:pt x="8278406" y="1148866"/>
                  <a:pt x="8328341" y="1169380"/>
                  <a:pt x="8426239" y="1169380"/>
                </a:cubicBezTo>
                <a:cubicBezTo>
                  <a:pt x="8523627" y="1169380"/>
                  <a:pt x="8573160" y="1148976"/>
                  <a:pt x="8623022" y="1128571"/>
                </a:cubicBezTo>
                <a:close/>
                <a:moveTo>
                  <a:pt x="11327876" y="1120954"/>
                </a:moveTo>
                <a:lnTo>
                  <a:pt x="11356784" y="1138565"/>
                </a:lnTo>
                <a:cubicBezTo>
                  <a:pt x="11422845" y="1186282"/>
                  <a:pt x="11468837" y="1249904"/>
                  <a:pt x="11591256" y="1249904"/>
                </a:cubicBezTo>
                <a:cubicBezTo>
                  <a:pt x="11713766" y="1249904"/>
                  <a:pt x="11759507" y="1186196"/>
                  <a:pt x="11825403" y="1138416"/>
                </a:cubicBezTo>
                <a:lnTo>
                  <a:pt x="11850128" y="1123302"/>
                </a:lnTo>
                <a:lnTo>
                  <a:pt x="11809416" y="1142719"/>
                </a:lnTo>
                <a:cubicBezTo>
                  <a:pt x="11753157" y="1175057"/>
                  <a:pt x="11704298" y="1212015"/>
                  <a:pt x="11591986" y="1212015"/>
                </a:cubicBezTo>
                <a:cubicBezTo>
                  <a:pt x="11479920" y="1212015"/>
                  <a:pt x="11430822" y="1175195"/>
                  <a:pt x="11374359" y="1142978"/>
                </a:cubicBezTo>
                <a:close/>
                <a:moveTo>
                  <a:pt x="7380907" y="1120952"/>
                </a:moveTo>
                <a:lnTo>
                  <a:pt x="7409818" y="1138565"/>
                </a:lnTo>
                <a:cubicBezTo>
                  <a:pt x="7475879" y="1186282"/>
                  <a:pt x="7521871" y="1249904"/>
                  <a:pt x="7644290" y="1249904"/>
                </a:cubicBezTo>
                <a:cubicBezTo>
                  <a:pt x="7766800" y="1249904"/>
                  <a:pt x="7812542" y="1186196"/>
                  <a:pt x="7878438" y="1138416"/>
                </a:cubicBezTo>
                <a:lnTo>
                  <a:pt x="7902875" y="1123478"/>
                </a:lnTo>
                <a:lnTo>
                  <a:pt x="7891523" y="1127127"/>
                </a:lnTo>
                <a:cubicBezTo>
                  <a:pt x="7820715" y="1161711"/>
                  <a:pt x="7776051" y="1212015"/>
                  <a:pt x="7645020" y="1212015"/>
                </a:cubicBezTo>
                <a:cubicBezTo>
                  <a:pt x="7532954" y="1212015"/>
                  <a:pt x="7483856" y="1175195"/>
                  <a:pt x="7427394" y="1142978"/>
                </a:cubicBezTo>
                <a:close/>
                <a:moveTo>
                  <a:pt x="3480120" y="1120952"/>
                </a:moveTo>
                <a:lnTo>
                  <a:pt x="3509030" y="1138565"/>
                </a:lnTo>
                <a:cubicBezTo>
                  <a:pt x="3575092" y="1186282"/>
                  <a:pt x="3621084" y="1249904"/>
                  <a:pt x="3743503" y="1249904"/>
                </a:cubicBezTo>
                <a:cubicBezTo>
                  <a:pt x="3872138" y="1249904"/>
                  <a:pt x="3916137" y="1179667"/>
                  <a:pt x="3987697" y="1131378"/>
                </a:cubicBezTo>
                <a:lnTo>
                  <a:pt x="4001026" y="1123819"/>
                </a:lnTo>
                <a:lnTo>
                  <a:pt x="3990736" y="1127127"/>
                </a:lnTo>
                <a:cubicBezTo>
                  <a:pt x="3919928" y="1161711"/>
                  <a:pt x="3875263" y="1212015"/>
                  <a:pt x="3744233" y="1212015"/>
                </a:cubicBezTo>
                <a:cubicBezTo>
                  <a:pt x="3632167" y="1212015"/>
                  <a:pt x="3583069" y="1175195"/>
                  <a:pt x="3526607" y="1142978"/>
                </a:cubicBezTo>
                <a:close/>
                <a:moveTo>
                  <a:pt x="2641997" y="1117569"/>
                </a:moveTo>
                <a:lnTo>
                  <a:pt x="2675767" y="1143886"/>
                </a:lnTo>
                <a:cubicBezTo>
                  <a:pt x="2770072" y="1245829"/>
                  <a:pt x="2807153" y="1449716"/>
                  <a:pt x="2953015" y="1449716"/>
                </a:cubicBezTo>
                <a:cubicBezTo>
                  <a:pt x="3098604" y="1449716"/>
                  <a:pt x="3134714" y="1245748"/>
                  <a:pt x="3228457" y="1143732"/>
                </a:cubicBezTo>
                <a:lnTo>
                  <a:pt x="3256206" y="1121990"/>
                </a:lnTo>
                <a:lnTo>
                  <a:pt x="3238635" y="1131672"/>
                </a:lnTo>
                <a:cubicBezTo>
                  <a:pt x="3142991" y="1202863"/>
                  <a:pt x="3107246" y="1354737"/>
                  <a:pt x="2953818" y="1354737"/>
                </a:cubicBezTo>
                <a:lnTo>
                  <a:pt x="2953307" y="1355102"/>
                </a:lnTo>
                <a:cubicBezTo>
                  <a:pt x="2852270" y="1355102"/>
                  <a:pt x="2801021" y="1288450"/>
                  <a:pt x="2751451" y="1223695"/>
                </a:cubicBezTo>
                <a:cubicBezTo>
                  <a:pt x="2723075" y="1186737"/>
                  <a:pt x="2695577" y="1150933"/>
                  <a:pt x="2659732" y="1126680"/>
                </a:cubicBezTo>
                <a:close/>
                <a:moveTo>
                  <a:pt x="10489749" y="1117569"/>
                </a:moveTo>
                <a:lnTo>
                  <a:pt x="10523519" y="1143886"/>
                </a:lnTo>
                <a:cubicBezTo>
                  <a:pt x="10617825" y="1245829"/>
                  <a:pt x="10654906" y="1449716"/>
                  <a:pt x="10800768" y="1449716"/>
                </a:cubicBezTo>
                <a:cubicBezTo>
                  <a:pt x="10946356" y="1449716"/>
                  <a:pt x="10982466" y="1245748"/>
                  <a:pt x="11076210" y="1143732"/>
                </a:cubicBezTo>
                <a:lnTo>
                  <a:pt x="11103957" y="1121991"/>
                </a:lnTo>
                <a:lnTo>
                  <a:pt x="11086389" y="1131672"/>
                </a:lnTo>
                <a:cubicBezTo>
                  <a:pt x="10990745" y="1202863"/>
                  <a:pt x="10954999" y="1354737"/>
                  <a:pt x="10801571" y="1354737"/>
                </a:cubicBezTo>
                <a:lnTo>
                  <a:pt x="10801060" y="1355102"/>
                </a:lnTo>
                <a:cubicBezTo>
                  <a:pt x="10700023" y="1355102"/>
                  <a:pt x="10648774" y="1288450"/>
                  <a:pt x="10599204" y="1223695"/>
                </a:cubicBezTo>
                <a:cubicBezTo>
                  <a:pt x="10570828" y="1186737"/>
                  <a:pt x="10543330" y="1150933"/>
                  <a:pt x="10507484" y="1126680"/>
                </a:cubicBezTo>
                <a:close/>
                <a:moveTo>
                  <a:pt x="6542784" y="1117569"/>
                </a:moveTo>
                <a:lnTo>
                  <a:pt x="6576554" y="1143886"/>
                </a:lnTo>
                <a:cubicBezTo>
                  <a:pt x="6670859" y="1245829"/>
                  <a:pt x="6707941" y="1449716"/>
                  <a:pt x="6853803" y="1449716"/>
                </a:cubicBezTo>
                <a:cubicBezTo>
                  <a:pt x="6999391" y="1449716"/>
                  <a:pt x="7035501" y="1245748"/>
                  <a:pt x="7129245" y="1143732"/>
                </a:cubicBezTo>
                <a:lnTo>
                  <a:pt x="7156992" y="1121991"/>
                </a:lnTo>
                <a:lnTo>
                  <a:pt x="7139423" y="1131672"/>
                </a:lnTo>
                <a:cubicBezTo>
                  <a:pt x="7043779" y="1202863"/>
                  <a:pt x="7008033" y="1354737"/>
                  <a:pt x="6854605" y="1354737"/>
                </a:cubicBezTo>
                <a:lnTo>
                  <a:pt x="6854094" y="1355102"/>
                </a:lnTo>
                <a:cubicBezTo>
                  <a:pt x="6753057" y="1355102"/>
                  <a:pt x="6701808" y="1288450"/>
                  <a:pt x="6652238" y="1223695"/>
                </a:cubicBezTo>
                <a:cubicBezTo>
                  <a:pt x="6623862" y="1186737"/>
                  <a:pt x="6596364" y="1150933"/>
                  <a:pt x="6560519" y="1126680"/>
                </a:cubicBezTo>
                <a:close/>
                <a:moveTo>
                  <a:pt x="9754376" y="1116710"/>
                </a:moveTo>
                <a:lnTo>
                  <a:pt x="9811746" y="1144632"/>
                </a:lnTo>
                <a:cubicBezTo>
                  <a:pt x="9861207" y="1173177"/>
                  <a:pt x="9910302" y="1201721"/>
                  <a:pt x="10008456" y="1201721"/>
                </a:cubicBezTo>
                <a:cubicBezTo>
                  <a:pt x="10106756" y="1201721"/>
                  <a:pt x="10155778" y="1173122"/>
                  <a:pt x="10205156" y="1144513"/>
                </a:cubicBezTo>
                <a:lnTo>
                  <a:pt x="10257911" y="1118740"/>
                </a:lnTo>
                <a:lnTo>
                  <a:pt x="10226374" y="1129195"/>
                </a:lnTo>
                <a:cubicBezTo>
                  <a:pt x="10169538" y="1151832"/>
                  <a:pt x="10119900" y="1177703"/>
                  <a:pt x="10008821" y="1177703"/>
                </a:cubicBezTo>
                <a:cubicBezTo>
                  <a:pt x="9879467" y="1177703"/>
                  <a:pt x="9833523" y="1142585"/>
                  <a:pt x="9762112" y="1118441"/>
                </a:cubicBezTo>
                <a:close/>
                <a:moveTo>
                  <a:pt x="5807410" y="1116709"/>
                </a:moveTo>
                <a:lnTo>
                  <a:pt x="5864781" y="1144632"/>
                </a:lnTo>
                <a:cubicBezTo>
                  <a:pt x="5914241" y="1173177"/>
                  <a:pt x="5963337" y="1201721"/>
                  <a:pt x="6061491" y="1201721"/>
                </a:cubicBezTo>
                <a:cubicBezTo>
                  <a:pt x="6159790" y="1201721"/>
                  <a:pt x="6208812" y="1173122"/>
                  <a:pt x="6258190" y="1144513"/>
                </a:cubicBezTo>
                <a:lnTo>
                  <a:pt x="6310946" y="1118740"/>
                </a:lnTo>
                <a:lnTo>
                  <a:pt x="6279408" y="1129195"/>
                </a:lnTo>
                <a:cubicBezTo>
                  <a:pt x="6222572" y="1151832"/>
                  <a:pt x="6172935" y="1177703"/>
                  <a:pt x="6061855" y="1177703"/>
                </a:cubicBezTo>
                <a:cubicBezTo>
                  <a:pt x="5932501" y="1177703"/>
                  <a:pt x="5886558" y="1142585"/>
                  <a:pt x="5815148" y="1118441"/>
                </a:cubicBezTo>
                <a:close/>
                <a:moveTo>
                  <a:pt x="1906621" y="1116709"/>
                </a:moveTo>
                <a:lnTo>
                  <a:pt x="1963993" y="1144632"/>
                </a:lnTo>
                <a:cubicBezTo>
                  <a:pt x="2013453" y="1173177"/>
                  <a:pt x="2062548" y="1201721"/>
                  <a:pt x="2160703" y="1201721"/>
                </a:cubicBezTo>
                <a:cubicBezTo>
                  <a:pt x="2259003" y="1201721"/>
                  <a:pt x="2308025" y="1173122"/>
                  <a:pt x="2357403" y="1144513"/>
                </a:cubicBezTo>
                <a:lnTo>
                  <a:pt x="2410159" y="1118740"/>
                </a:lnTo>
                <a:lnTo>
                  <a:pt x="2378621" y="1129195"/>
                </a:lnTo>
                <a:cubicBezTo>
                  <a:pt x="2321784" y="1151832"/>
                  <a:pt x="2272147" y="1177703"/>
                  <a:pt x="2161068" y="1177703"/>
                </a:cubicBezTo>
                <a:cubicBezTo>
                  <a:pt x="2031713" y="1177703"/>
                  <a:pt x="1985770" y="1142585"/>
                  <a:pt x="1914359" y="1118441"/>
                </a:cubicBezTo>
                <a:close/>
                <a:moveTo>
                  <a:pt x="7380840" y="1111649"/>
                </a:moveTo>
                <a:lnTo>
                  <a:pt x="7448256" y="1145070"/>
                </a:lnTo>
                <a:cubicBezTo>
                  <a:pt x="7497734" y="1174162"/>
                  <a:pt x="7546830" y="1203254"/>
                  <a:pt x="7645020" y="1203254"/>
                </a:cubicBezTo>
                <a:cubicBezTo>
                  <a:pt x="7743357" y="1203254"/>
                  <a:pt x="7792288" y="1174053"/>
                  <a:pt x="7841602" y="1144851"/>
                </a:cubicBezTo>
                <a:lnTo>
                  <a:pt x="7907470" y="1111989"/>
                </a:lnTo>
                <a:lnTo>
                  <a:pt x="7805480" y="1143748"/>
                </a:lnTo>
                <a:cubicBezTo>
                  <a:pt x="7765860" y="1156041"/>
                  <a:pt x="7719238" y="1165876"/>
                  <a:pt x="7645020" y="1165876"/>
                </a:cubicBezTo>
                <a:cubicBezTo>
                  <a:pt x="7571104" y="1165876"/>
                  <a:pt x="7524485" y="1156072"/>
                  <a:pt x="7484775" y="1143817"/>
                </a:cubicBezTo>
                <a:close/>
                <a:moveTo>
                  <a:pt x="11327805" y="1111648"/>
                </a:moveTo>
                <a:lnTo>
                  <a:pt x="11395222" y="1145070"/>
                </a:lnTo>
                <a:cubicBezTo>
                  <a:pt x="11444700" y="1174162"/>
                  <a:pt x="11493795" y="1203254"/>
                  <a:pt x="11591986" y="1203254"/>
                </a:cubicBezTo>
                <a:cubicBezTo>
                  <a:pt x="11690322" y="1203254"/>
                  <a:pt x="11739253" y="1174053"/>
                  <a:pt x="11788567" y="1144851"/>
                </a:cubicBezTo>
                <a:lnTo>
                  <a:pt x="11854436" y="1111989"/>
                </a:lnTo>
                <a:lnTo>
                  <a:pt x="11752446" y="1143748"/>
                </a:lnTo>
                <a:cubicBezTo>
                  <a:pt x="11712826" y="1156041"/>
                  <a:pt x="11666204" y="1165876"/>
                  <a:pt x="11591986" y="1165876"/>
                </a:cubicBezTo>
                <a:cubicBezTo>
                  <a:pt x="11518070" y="1165876"/>
                  <a:pt x="11471451" y="1156072"/>
                  <a:pt x="11431741" y="1143817"/>
                </a:cubicBezTo>
                <a:close/>
                <a:moveTo>
                  <a:pt x="5537175" y="1111105"/>
                </a:moveTo>
                <a:lnTo>
                  <a:pt x="5430714" y="1144276"/>
                </a:lnTo>
                <a:cubicBezTo>
                  <a:pt x="5391107" y="1156581"/>
                  <a:pt x="5344508" y="1166433"/>
                  <a:pt x="5270346" y="1166460"/>
                </a:cubicBezTo>
                <a:cubicBezTo>
                  <a:pt x="5196429" y="1166460"/>
                  <a:pt x="5149811" y="1156646"/>
                  <a:pt x="5110106" y="1144378"/>
                </a:cubicBezTo>
                <a:lnTo>
                  <a:pt x="5006053" y="1112132"/>
                </a:lnTo>
                <a:lnTo>
                  <a:pt x="5074385" y="1146020"/>
                </a:lnTo>
                <a:cubicBezTo>
                  <a:pt x="5123846" y="1175112"/>
                  <a:pt x="5172921" y="1204204"/>
                  <a:pt x="5271075" y="1204204"/>
                </a:cubicBezTo>
                <a:cubicBezTo>
                  <a:pt x="5369412" y="1204204"/>
                  <a:pt x="5418343" y="1175003"/>
                  <a:pt x="5467648" y="1145801"/>
                </a:cubicBezTo>
                <a:close/>
                <a:moveTo>
                  <a:pt x="1636386" y="1111105"/>
                </a:moveTo>
                <a:lnTo>
                  <a:pt x="1529926" y="1144276"/>
                </a:lnTo>
                <a:cubicBezTo>
                  <a:pt x="1490319" y="1156581"/>
                  <a:pt x="1443721" y="1166433"/>
                  <a:pt x="1369558" y="1166460"/>
                </a:cubicBezTo>
                <a:cubicBezTo>
                  <a:pt x="1295641" y="1166460"/>
                  <a:pt x="1249022" y="1156646"/>
                  <a:pt x="1209316" y="1144378"/>
                </a:cubicBezTo>
                <a:lnTo>
                  <a:pt x="1105265" y="1112132"/>
                </a:lnTo>
                <a:lnTo>
                  <a:pt x="1173596" y="1146020"/>
                </a:lnTo>
                <a:cubicBezTo>
                  <a:pt x="1223056" y="1175112"/>
                  <a:pt x="1272133" y="1204204"/>
                  <a:pt x="1370287" y="1204204"/>
                </a:cubicBezTo>
                <a:cubicBezTo>
                  <a:pt x="1468624" y="1204204"/>
                  <a:pt x="1517555" y="1175003"/>
                  <a:pt x="1566860" y="1145801"/>
                </a:cubicBezTo>
                <a:close/>
                <a:moveTo>
                  <a:pt x="9484141" y="1111104"/>
                </a:moveTo>
                <a:lnTo>
                  <a:pt x="9377678" y="1144276"/>
                </a:lnTo>
                <a:cubicBezTo>
                  <a:pt x="9338071" y="1156581"/>
                  <a:pt x="9291473" y="1166433"/>
                  <a:pt x="9217311" y="1166460"/>
                </a:cubicBezTo>
                <a:cubicBezTo>
                  <a:pt x="9143394" y="1166460"/>
                  <a:pt x="9096776" y="1156646"/>
                  <a:pt x="9057070" y="1144378"/>
                </a:cubicBezTo>
                <a:lnTo>
                  <a:pt x="8953018" y="1112132"/>
                </a:lnTo>
                <a:lnTo>
                  <a:pt x="9021349" y="1146020"/>
                </a:lnTo>
                <a:cubicBezTo>
                  <a:pt x="9070810" y="1175112"/>
                  <a:pt x="9119886" y="1204204"/>
                  <a:pt x="9218040" y="1204204"/>
                </a:cubicBezTo>
                <a:cubicBezTo>
                  <a:pt x="9316377" y="1204204"/>
                  <a:pt x="9365308" y="1175003"/>
                  <a:pt x="9414613" y="1145801"/>
                </a:cubicBezTo>
                <a:close/>
                <a:moveTo>
                  <a:pt x="10254801" y="1111102"/>
                </a:moveTo>
                <a:lnTo>
                  <a:pt x="10169088" y="1129807"/>
                </a:lnTo>
                <a:cubicBezTo>
                  <a:pt x="10129507" y="1138429"/>
                  <a:pt x="10082956" y="1145335"/>
                  <a:pt x="10008821" y="1145362"/>
                </a:cubicBezTo>
                <a:cubicBezTo>
                  <a:pt x="9941656" y="1146515"/>
                  <a:pt x="9874668" y="1138229"/>
                  <a:pt x="9809811" y="1120759"/>
                </a:cubicBezTo>
                <a:lnTo>
                  <a:pt x="9764105" y="1111637"/>
                </a:lnTo>
                <a:lnTo>
                  <a:pt x="9813023" y="1128425"/>
                </a:lnTo>
                <a:cubicBezTo>
                  <a:pt x="9861279" y="1148355"/>
                  <a:pt x="9911214" y="1168869"/>
                  <a:pt x="10009113" y="1168869"/>
                </a:cubicBezTo>
                <a:cubicBezTo>
                  <a:pt x="10034883" y="1165292"/>
                  <a:pt x="10084671" y="1178287"/>
                  <a:pt x="10205420" y="1128352"/>
                </a:cubicBezTo>
                <a:close/>
                <a:moveTo>
                  <a:pt x="6307836" y="1111102"/>
                </a:moveTo>
                <a:lnTo>
                  <a:pt x="6222122" y="1129807"/>
                </a:lnTo>
                <a:cubicBezTo>
                  <a:pt x="6182541" y="1138429"/>
                  <a:pt x="6135991" y="1145335"/>
                  <a:pt x="6061855" y="1145362"/>
                </a:cubicBezTo>
                <a:cubicBezTo>
                  <a:pt x="5994690" y="1146515"/>
                  <a:pt x="5927702" y="1138229"/>
                  <a:pt x="5862846" y="1120759"/>
                </a:cubicBezTo>
                <a:lnTo>
                  <a:pt x="5817139" y="1111637"/>
                </a:lnTo>
                <a:lnTo>
                  <a:pt x="5866059" y="1128425"/>
                </a:lnTo>
                <a:cubicBezTo>
                  <a:pt x="5914314" y="1148355"/>
                  <a:pt x="5964248" y="1168869"/>
                  <a:pt x="6062147" y="1168869"/>
                </a:cubicBezTo>
                <a:cubicBezTo>
                  <a:pt x="6087917" y="1165292"/>
                  <a:pt x="6137705" y="1178287"/>
                  <a:pt x="6258454" y="1128352"/>
                </a:cubicBezTo>
                <a:close/>
                <a:moveTo>
                  <a:pt x="2407050" y="1111102"/>
                </a:moveTo>
                <a:lnTo>
                  <a:pt x="2321335" y="1129807"/>
                </a:lnTo>
                <a:cubicBezTo>
                  <a:pt x="2281754" y="1138429"/>
                  <a:pt x="2235204" y="1145335"/>
                  <a:pt x="2161068" y="1145362"/>
                </a:cubicBezTo>
                <a:cubicBezTo>
                  <a:pt x="2093903" y="1146515"/>
                  <a:pt x="2026914" y="1138229"/>
                  <a:pt x="1962059" y="1120759"/>
                </a:cubicBezTo>
                <a:lnTo>
                  <a:pt x="1916351" y="1111636"/>
                </a:lnTo>
                <a:lnTo>
                  <a:pt x="1965270" y="1128425"/>
                </a:lnTo>
                <a:cubicBezTo>
                  <a:pt x="2013525" y="1148355"/>
                  <a:pt x="2063460" y="1168869"/>
                  <a:pt x="2161360" y="1168869"/>
                </a:cubicBezTo>
                <a:cubicBezTo>
                  <a:pt x="2187130" y="1165292"/>
                  <a:pt x="2236918" y="1178287"/>
                  <a:pt x="2357668" y="1128352"/>
                </a:cubicBezTo>
                <a:close/>
                <a:moveTo>
                  <a:pt x="3258907" y="1110944"/>
                </a:moveTo>
                <a:lnTo>
                  <a:pt x="3238148" y="1117769"/>
                </a:lnTo>
                <a:cubicBezTo>
                  <a:pt x="3142099" y="1160479"/>
                  <a:pt x="3107001" y="1251599"/>
                  <a:pt x="2953965" y="1251655"/>
                </a:cubicBezTo>
                <a:lnTo>
                  <a:pt x="2953161" y="1251582"/>
                </a:lnTo>
                <a:cubicBezTo>
                  <a:pt x="2800348" y="1251582"/>
                  <a:pt x="2763891" y="1160561"/>
                  <a:pt x="2667290" y="1117894"/>
                </a:cubicBezTo>
                <a:lnTo>
                  <a:pt x="2646733" y="1111168"/>
                </a:lnTo>
                <a:lnTo>
                  <a:pt x="2676087" y="1127565"/>
                </a:lnTo>
                <a:cubicBezTo>
                  <a:pt x="2770203" y="1200394"/>
                  <a:pt x="2808011" y="1346050"/>
                  <a:pt x="2953818" y="1346050"/>
                </a:cubicBezTo>
                <a:cubicBezTo>
                  <a:pt x="3099735" y="1346050"/>
                  <a:pt x="3136008" y="1200311"/>
                  <a:pt x="3229568" y="1127411"/>
                </a:cubicBezTo>
                <a:close/>
                <a:moveTo>
                  <a:pt x="7159696" y="1110943"/>
                </a:moveTo>
                <a:lnTo>
                  <a:pt x="7138936" y="1117769"/>
                </a:lnTo>
                <a:cubicBezTo>
                  <a:pt x="7042886" y="1160479"/>
                  <a:pt x="7007788" y="1251599"/>
                  <a:pt x="6854751" y="1251655"/>
                </a:cubicBezTo>
                <a:lnTo>
                  <a:pt x="6853948" y="1251582"/>
                </a:lnTo>
                <a:cubicBezTo>
                  <a:pt x="6701135" y="1251582"/>
                  <a:pt x="6664677" y="1160561"/>
                  <a:pt x="6568076" y="1117894"/>
                </a:cubicBezTo>
                <a:lnTo>
                  <a:pt x="6547521" y="1111169"/>
                </a:lnTo>
                <a:lnTo>
                  <a:pt x="6576874" y="1127565"/>
                </a:lnTo>
                <a:cubicBezTo>
                  <a:pt x="6670991" y="1200394"/>
                  <a:pt x="6708798" y="1346050"/>
                  <a:pt x="6854605" y="1346050"/>
                </a:cubicBezTo>
                <a:cubicBezTo>
                  <a:pt x="7000521" y="1346050"/>
                  <a:pt x="7036796" y="1200311"/>
                  <a:pt x="7130355" y="1127411"/>
                </a:cubicBezTo>
                <a:close/>
                <a:moveTo>
                  <a:pt x="11106662" y="1110943"/>
                </a:moveTo>
                <a:lnTo>
                  <a:pt x="11085901" y="1117769"/>
                </a:lnTo>
                <a:cubicBezTo>
                  <a:pt x="10989852" y="1160479"/>
                  <a:pt x="10954754" y="1251599"/>
                  <a:pt x="10801717" y="1251655"/>
                </a:cubicBezTo>
                <a:lnTo>
                  <a:pt x="10800914" y="1251582"/>
                </a:lnTo>
                <a:cubicBezTo>
                  <a:pt x="10648100" y="1251582"/>
                  <a:pt x="10611643" y="1160561"/>
                  <a:pt x="10515042" y="1117894"/>
                </a:cubicBezTo>
                <a:lnTo>
                  <a:pt x="10494487" y="1111169"/>
                </a:lnTo>
                <a:lnTo>
                  <a:pt x="10523840" y="1127565"/>
                </a:lnTo>
                <a:cubicBezTo>
                  <a:pt x="10617957" y="1200394"/>
                  <a:pt x="10655764" y="1346050"/>
                  <a:pt x="10801571" y="1346050"/>
                </a:cubicBezTo>
                <a:cubicBezTo>
                  <a:pt x="10947487" y="1346050"/>
                  <a:pt x="10983762" y="1200311"/>
                  <a:pt x="11077321" y="1127411"/>
                </a:cubicBezTo>
                <a:close/>
                <a:moveTo>
                  <a:pt x="4702821" y="1110612"/>
                </a:moveTo>
                <a:lnTo>
                  <a:pt x="4677700" y="1114116"/>
                </a:lnTo>
                <a:cubicBezTo>
                  <a:pt x="4557535" y="1135360"/>
                  <a:pt x="4477377" y="1131710"/>
                  <a:pt x="4478764" y="1131710"/>
                </a:cubicBezTo>
                <a:cubicBezTo>
                  <a:pt x="4404847" y="1131710"/>
                  <a:pt x="4358371" y="1126813"/>
                  <a:pt x="4318815" y="1120692"/>
                </a:cubicBezTo>
                <a:lnTo>
                  <a:pt x="4262812" y="1112009"/>
                </a:lnTo>
                <a:lnTo>
                  <a:pt x="4283403" y="1117036"/>
                </a:lnTo>
                <a:cubicBezTo>
                  <a:pt x="4346822" y="1137566"/>
                  <a:pt x="4413214" y="1147435"/>
                  <a:pt x="4479858" y="1146238"/>
                </a:cubicBezTo>
                <a:cubicBezTo>
                  <a:pt x="4577501" y="1146238"/>
                  <a:pt x="4627089" y="1131638"/>
                  <a:pt x="4676914" y="1117037"/>
                </a:cubicBezTo>
                <a:close/>
                <a:moveTo>
                  <a:pt x="802032" y="1110612"/>
                </a:moveTo>
                <a:lnTo>
                  <a:pt x="776912" y="1114116"/>
                </a:lnTo>
                <a:cubicBezTo>
                  <a:pt x="656747" y="1135360"/>
                  <a:pt x="576589" y="1131710"/>
                  <a:pt x="577975" y="1131710"/>
                </a:cubicBezTo>
                <a:cubicBezTo>
                  <a:pt x="504058" y="1131710"/>
                  <a:pt x="457583" y="1126813"/>
                  <a:pt x="418026" y="1120692"/>
                </a:cubicBezTo>
                <a:lnTo>
                  <a:pt x="362022" y="1112009"/>
                </a:lnTo>
                <a:lnTo>
                  <a:pt x="382615" y="1117036"/>
                </a:lnTo>
                <a:cubicBezTo>
                  <a:pt x="446034" y="1137566"/>
                  <a:pt x="512424" y="1147435"/>
                  <a:pt x="579069" y="1146238"/>
                </a:cubicBezTo>
                <a:cubicBezTo>
                  <a:pt x="676712" y="1146238"/>
                  <a:pt x="726300" y="1131638"/>
                  <a:pt x="776126" y="1117037"/>
                </a:cubicBezTo>
                <a:close/>
                <a:moveTo>
                  <a:pt x="8649787" y="1110612"/>
                </a:moveTo>
                <a:lnTo>
                  <a:pt x="8624664" y="1114116"/>
                </a:lnTo>
                <a:cubicBezTo>
                  <a:pt x="8504499" y="1135360"/>
                  <a:pt x="8424341" y="1131710"/>
                  <a:pt x="8425728" y="1131710"/>
                </a:cubicBezTo>
                <a:cubicBezTo>
                  <a:pt x="8351812" y="1131710"/>
                  <a:pt x="8305337" y="1126813"/>
                  <a:pt x="8265780" y="1120692"/>
                </a:cubicBezTo>
                <a:lnTo>
                  <a:pt x="8209777" y="1112009"/>
                </a:lnTo>
                <a:lnTo>
                  <a:pt x="8230369" y="1117036"/>
                </a:lnTo>
                <a:cubicBezTo>
                  <a:pt x="8293788" y="1137566"/>
                  <a:pt x="8360178" y="1147435"/>
                  <a:pt x="8426823" y="1146238"/>
                </a:cubicBezTo>
                <a:cubicBezTo>
                  <a:pt x="8524466" y="1146238"/>
                  <a:pt x="8574054" y="1131638"/>
                  <a:pt x="8623879" y="1117037"/>
                </a:cubicBezTo>
                <a:close/>
                <a:moveTo>
                  <a:pt x="4025647" y="1106631"/>
                </a:moveTo>
                <a:lnTo>
                  <a:pt x="4023134" y="1106866"/>
                </a:lnTo>
                <a:cubicBezTo>
                  <a:pt x="3930722" y="1126536"/>
                  <a:pt x="3892668" y="1165876"/>
                  <a:pt x="3744233" y="1165876"/>
                </a:cubicBezTo>
                <a:cubicBezTo>
                  <a:pt x="3670316" y="1165876"/>
                  <a:pt x="3623697" y="1156072"/>
                  <a:pt x="3583987" y="1143817"/>
                </a:cubicBezTo>
                <a:lnTo>
                  <a:pt x="3480051" y="1111648"/>
                </a:lnTo>
                <a:lnTo>
                  <a:pt x="3547468" y="1145070"/>
                </a:lnTo>
                <a:cubicBezTo>
                  <a:pt x="3596946" y="1174162"/>
                  <a:pt x="3646043" y="1203254"/>
                  <a:pt x="3744233" y="1203254"/>
                </a:cubicBezTo>
                <a:cubicBezTo>
                  <a:pt x="3873300" y="1203254"/>
                  <a:pt x="3917257" y="1152950"/>
                  <a:pt x="3988678" y="1118365"/>
                </a:cubicBezTo>
                <a:close/>
                <a:moveTo>
                  <a:pt x="11106442" y="1101993"/>
                </a:moveTo>
                <a:lnTo>
                  <a:pt x="11078952" y="1103892"/>
                </a:lnTo>
                <a:cubicBezTo>
                  <a:pt x="10986454" y="1118474"/>
                  <a:pt x="10949495" y="1147644"/>
                  <a:pt x="10800841" y="1147698"/>
                </a:cubicBezTo>
                <a:lnTo>
                  <a:pt x="10800694" y="1147990"/>
                </a:lnTo>
                <a:cubicBezTo>
                  <a:pt x="10676587" y="1147990"/>
                  <a:pt x="10632274" y="1128480"/>
                  <a:pt x="10566918" y="1113250"/>
                </a:cubicBezTo>
                <a:lnTo>
                  <a:pt x="10501278" y="1104599"/>
                </a:lnTo>
                <a:lnTo>
                  <a:pt x="10514092" y="1107963"/>
                </a:lnTo>
                <a:cubicBezTo>
                  <a:pt x="10618109" y="1151298"/>
                  <a:pt x="10649147" y="1242895"/>
                  <a:pt x="10801498" y="1242895"/>
                </a:cubicBezTo>
                <a:cubicBezTo>
                  <a:pt x="10948565" y="1242895"/>
                  <a:pt x="10984592" y="1155428"/>
                  <a:pt x="11077741" y="1111694"/>
                </a:cubicBezTo>
                <a:close/>
                <a:moveTo>
                  <a:pt x="7159476" y="1101993"/>
                </a:moveTo>
                <a:lnTo>
                  <a:pt x="7131987" y="1103892"/>
                </a:lnTo>
                <a:cubicBezTo>
                  <a:pt x="7039488" y="1118474"/>
                  <a:pt x="7002530" y="1147644"/>
                  <a:pt x="6853875" y="1147698"/>
                </a:cubicBezTo>
                <a:lnTo>
                  <a:pt x="6853729" y="1147990"/>
                </a:lnTo>
                <a:cubicBezTo>
                  <a:pt x="6729622" y="1147990"/>
                  <a:pt x="6685309" y="1128480"/>
                  <a:pt x="6619952" y="1113250"/>
                </a:cubicBezTo>
                <a:lnTo>
                  <a:pt x="6554313" y="1104599"/>
                </a:lnTo>
                <a:lnTo>
                  <a:pt x="6567126" y="1107963"/>
                </a:lnTo>
                <a:cubicBezTo>
                  <a:pt x="6671144" y="1151298"/>
                  <a:pt x="6702182" y="1242895"/>
                  <a:pt x="6854532" y="1242895"/>
                </a:cubicBezTo>
                <a:cubicBezTo>
                  <a:pt x="7001599" y="1242895"/>
                  <a:pt x="7037627" y="1155428"/>
                  <a:pt x="7130775" y="1111694"/>
                </a:cubicBezTo>
                <a:close/>
                <a:moveTo>
                  <a:pt x="3258690" y="1101992"/>
                </a:moveTo>
                <a:lnTo>
                  <a:pt x="3231200" y="1103892"/>
                </a:lnTo>
                <a:cubicBezTo>
                  <a:pt x="3138702" y="1118474"/>
                  <a:pt x="3101743" y="1147644"/>
                  <a:pt x="2953089" y="1147698"/>
                </a:cubicBezTo>
                <a:lnTo>
                  <a:pt x="2952943" y="1147990"/>
                </a:lnTo>
                <a:cubicBezTo>
                  <a:pt x="2828836" y="1147990"/>
                  <a:pt x="2784522" y="1128480"/>
                  <a:pt x="2719166" y="1113250"/>
                </a:cubicBezTo>
                <a:lnTo>
                  <a:pt x="2653526" y="1104599"/>
                </a:lnTo>
                <a:lnTo>
                  <a:pt x="2666340" y="1107963"/>
                </a:lnTo>
                <a:cubicBezTo>
                  <a:pt x="2770357" y="1151298"/>
                  <a:pt x="2801395" y="1242895"/>
                  <a:pt x="2953746" y="1242895"/>
                </a:cubicBezTo>
                <a:cubicBezTo>
                  <a:pt x="3100813" y="1242895"/>
                  <a:pt x="3136840" y="1155428"/>
                  <a:pt x="3229988" y="1111694"/>
                </a:cubicBezTo>
                <a:close/>
                <a:moveTo>
                  <a:pt x="9756732" y="1100802"/>
                </a:moveTo>
                <a:lnTo>
                  <a:pt x="9812440" y="1112291"/>
                </a:lnTo>
                <a:cubicBezTo>
                  <a:pt x="9941569" y="1145362"/>
                  <a:pt x="10076948" y="1145362"/>
                  <a:pt x="10206077" y="1112291"/>
                </a:cubicBezTo>
                <a:lnTo>
                  <a:pt x="10257845" y="1101186"/>
                </a:lnTo>
                <a:lnTo>
                  <a:pt x="10206880" y="1104188"/>
                </a:lnTo>
                <a:cubicBezTo>
                  <a:pt x="10100988" y="1112948"/>
                  <a:pt x="10020638" y="1114009"/>
                  <a:pt x="9950442" y="1111913"/>
                </a:cubicBezTo>
                <a:close/>
                <a:moveTo>
                  <a:pt x="5809767" y="1100802"/>
                </a:moveTo>
                <a:lnTo>
                  <a:pt x="5865475" y="1112291"/>
                </a:lnTo>
                <a:cubicBezTo>
                  <a:pt x="5994603" y="1145362"/>
                  <a:pt x="6129982" y="1145362"/>
                  <a:pt x="6259111" y="1112291"/>
                </a:cubicBezTo>
                <a:lnTo>
                  <a:pt x="6310879" y="1101186"/>
                </a:lnTo>
                <a:lnTo>
                  <a:pt x="6259914" y="1104188"/>
                </a:lnTo>
                <a:cubicBezTo>
                  <a:pt x="6154022" y="1112948"/>
                  <a:pt x="6073673" y="1114009"/>
                  <a:pt x="6003477" y="1111913"/>
                </a:cubicBezTo>
                <a:close/>
                <a:moveTo>
                  <a:pt x="1908978" y="1100801"/>
                </a:moveTo>
                <a:lnTo>
                  <a:pt x="1964686" y="1112291"/>
                </a:lnTo>
                <a:cubicBezTo>
                  <a:pt x="2093816" y="1145362"/>
                  <a:pt x="2229195" y="1145362"/>
                  <a:pt x="2358325" y="1112291"/>
                </a:cubicBezTo>
                <a:lnTo>
                  <a:pt x="2410093" y="1101186"/>
                </a:lnTo>
                <a:lnTo>
                  <a:pt x="2359128" y="1104188"/>
                </a:lnTo>
                <a:cubicBezTo>
                  <a:pt x="2253236" y="1112948"/>
                  <a:pt x="2172886" y="1114009"/>
                  <a:pt x="2102691" y="1111913"/>
                </a:cubicBezTo>
                <a:close/>
                <a:moveTo>
                  <a:pt x="8196346" y="1100738"/>
                </a:moveTo>
                <a:lnTo>
                  <a:pt x="8229348" y="1105575"/>
                </a:lnTo>
                <a:cubicBezTo>
                  <a:pt x="8348198" y="1126527"/>
                  <a:pt x="8427918" y="1122949"/>
                  <a:pt x="8426458" y="1122949"/>
                </a:cubicBezTo>
                <a:cubicBezTo>
                  <a:pt x="8525013" y="1122949"/>
                  <a:pt x="8574474" y="1114207"/>
                  <a:pt x="8624016" y="1105456"/>
                </a:cubicBezTo>
                <a:lnTo>
                  <a:pt x="8651071" y="1101410"/>
                </a:lnTo>
                <a:lnTo>
                  <a:pt x="8624007" y="1102217"/>
                </a:lnTo>
                <a:cubicBezTo>
                  <a:pt x="8518526" y="1108459"/>
                  <a:pt x="8438258" y="1109219"/>
                  <a:pt x="8368016" y="1107730"/>
                </a:cubicBezTo>
                <a:close/>
                <a:moveTo>
                  <a:pt x="348592" y="1100738"/>
                </a:moveTo>
                <a:lnTo>
                  <a:pt x="381595" y="1105575"/>
                </a:lnTo>
                <a:cubicBezTo>
                  <a:pt x="500445" y="1126527"/>
                  <a:pt x="580166" y="1122949"/>
                  <a:pt x="578706" y="1122949"/>
                </a:cubicBezTo>
                <a:cubicBezTo>
                  <a:pt x="677260" y="1122949"/>
                  <a:pt x="726721" y="1114207"/>
                  <a:pt x="776263" y="1105456"/>
                </a:cubicBezTo>
                <a:lnTo>
                  <a:pt x="803318" y="1101410"/>
                </a:lnTo>
                <a:lnTo>
                  <a:pt x="776254" y="1102217"/>
                </a:lnTo>
                <a:cubicBezTo>
                  <a:pt x="670772" y="1108459"/>
                  <a:pt x="590504" y="1109219"/>
                  <a:pt x="520263" y="1107730"/>
                </a:cubicBezTo>
                <a:close/>
                <a:moveTo>
                  <a:pt x="4249376" y="1100737"/>
                </a:moveTo>
                <a:lnTo>
                  <a:pt x="4282383" y="1105575"/>
                </a:lnTo>
                <a:cubicBezTo>
                  <a:pt x="4401233" y="1126527"/>
                  <a:pt x="4480955" y="1122949"/>
                  <a:pt x="4479492" y="1122949"/>
                </a:cubicBezTo>
                <a:cubicBezTo>
                  <a:pt x="4578049" y="1122949"/>
                  <a:pt x="4627509" y="1114207"/>
                  <a:pt x="4677051" y="1105456"/>
                </a:cubicBezTo>
                <a:lnTo>
                  <a:pt x="4704106" y="1101410"/>
                </a:lnTo>
                <a:lnTo>
                  <a:pt x="4677043" y="1102217"/>
                </a:lnTo>
                <a:cubicBezTo>
                  <a:pt x="4571561" y="1108459"/>
                  <a:pt x="4491293" y="1109219"/>
                  <a:pt x="4421052" y="1107730"/>
                </a:cubicBezTo>
                <a:close/>
                <a:moveTo>
                  <a:pt x="5542427" y="1100485"/>
                </a:moveTo>
                <a:lnTo>
                  <a:pt x="5429999" y="1112177"/>
                </a:lnTo>
                <a:cubicBezTo>
                  <a:pt x="5390351" y="1116296"/>
                  <a:pt x="5343824" y="1119591"/>
                  <a:pt x="5269907" y="1119591"/>
                </a:cubicBezTo>
                <a:cubicBezTo>
                  <a:pt x="5153649" y="1119591"/>
                  <a:pt x="5096505" y="1109864"/>
                  <a:pt x="5022889" y="1102828"/>
                </a:cubicBezTo>
                <a:lnTo>
                  <a:pt x="5001751" y="1101712"/>
                </a:lnTo>
                <a:lnTo>
                  <a:pt x="5074549" y="1123095"/>
                </a:lnTo>
                <a:cubicBezTo>
                  <a:pt x="5137078" y="1147406"/>
                  <a:pt x="5203781" y="1159160"/>
                  <a:pt x="5270857" y="1157700"/>
                </a:cubicBezTo>
                <a:cubicBezTo>
                  <a:pt x="5296482" y="1154633"/>
                  <a:pt x="5346635" y="1165656"/>
                  <a:pt x="5467311" y="1122949"/>
                </a:cubicBezTo>
                <a:close/>
                <a:moveTo>
                  <a:pt x="1641639" y="1100485"/>
                </a:moveTo>
                <a:lnTo>
                  <a:pt x="1529211" y="1112177"/>
                </a:lnTo>
                <a:cubicBezTo>
                  <a:pt x="1489563" y="1116296"/>
                  <a:pt x="1443036" y="1119591"/>
                  <a:pt x="1369120" y="1119591"/>
                </a:cubicBezTo>
                <a:cubicBezTo>
                  <a:pt x="1252861" y="1119591"/>
                  <a:pt x="1195717" y="1109864"/>
                  <a:pt x="1122102" y="1102828"/>
                </a:cubicBezTo>
                <a:lnTo>
                  <a:pt x="1100963" y="1101712"/>
                </a:lnTo>
                <a:lnTo>
                  <a:pt x="1173762" y="1123095"/>
                </a:lnTo>
                <a:cubicBezTo>
                  <a:pt x="1236289" y="1147406"/>
                  <a:pt x="1302993" y="1159160"/>
                  <a:pt x="1370069" y="1157700"/>
                </a:cubicBezTo>
                <a:cubicBezTo>
                  <a:pt x="1395694" y="1154633"/>
                  <a:pt x="1445847" y="1165656"/>
                  <a:pt x="1566522" y="1122949"/>
                </a:cubicBezTo>
                <a:close/>
                <a:moveTo>
                  <a:pt x="9489392" y="1100484"/>
                </a:moveTo>
                <a:lnTo>
                  <a:pt x="9376963" y="1112177"/>
                </a:lnTo>
                <a:cubicBezTo>
                  <a:pt x="9337315" y="1116296"/>
                  <a:pt x="9290789" y="1119591"/>
                  <a:pt x="9216872" y="1119591"/>
                </a:cubicBezTo>
                <a:cubicBezTo>
                  <a:pt x="9100614" y="1119591"/>
                  <a:pt x="9043470" y="1109864"/>
                  <a:pt x="8969854" y="1102828"/>
                </a:cubicBezTo>
                <a:lnTo>
                  <a:pt x="8948716" y="1101712"/>
                </a:lnTo>
                <a:lnTo>
                  <a:pt x="9021514" y="1123095"/>
                </a:lnTo>
                <a:cubicBezTo>
                  <a:pt x="9084042" y="1147406"/>
                  <a:pt x="9150746" y="1159160"/>
                  <a:pt x="9217822" y="1157700"/>
                </a:cubicBezTo>
                <a:cubicBezTo>
                  <a:pt x="9243446" y="1154633"/>
                  <a:pt x="9293600" y="1165656"/>
                  <a:pt x="9414276" y="1122949"/>
                </a:cubicBezTo>
                <a:close/>
                <a:moveTo>
                  <a:pt x="11870817" y="1099260"/>
                </a:moveTo>
                <a:lnTo>
                  <a:pt x="11869947" y="1099287"/>
                </a:lnTo>
                <a:cubicBezTo>
                  <a:pt x="11777233" y="1105840"/>
                  <a:pt x="11739618" y="1118954"/>
                  <a:pt x="11591620" y="1119008"/>
                </a:cubicBezTo>
                <a:cubicBezTo>
                  <a:pt x="11517621" y="1119036"/>
                  <a:pt x="11471074" y="1115778"/>
                  <a:pt x="11431460" y="1111695"/>
                </a:cubicBezTo>
                <a:lnTo>
                  <a:pt x="11319877" y="1100153"/>
                </a:lnTo>
                <a:lnTo>
                  <a:pt x="11394565" y="1122293"/>
                </a:lnTo>
                <a:cubicBezTo>
                  <a:pt x="11444390" y="1139741"/>
                  <a:pt x="11494015" y="1157189"/>
                  <a:pt x="11591767" y="1157189"/>
                </a:cubicBezTo>
                <a:cubicBezTo>
                  <a:pt x="11617464" y="1154122"/>
                  <a:pt x="11667618" y="1165146"/>
                  <a:pt x="11788293" y="1122439"/>
                </a:cubicBezTo>
                <a:close/>
                <a:moveTo>
                  <a:pt x="7923851" y="1099260"/>
                </a:moveTo>
                <a:lnTo>
                  <a:pt x="7922981" y="1099287"/>
                </a:lnTo>
                <a:cubicBezTo>
                  <a:pt x="7830267" y="1105840"/>
                  <a:pt x="7792652" y="1118953"/>
                  <a:pt x="7644655" y="1119008"/>
                </a:cubicBezTo>
                <a:cubicBezTo>
                  <a:pt x="7570656" y="1119036"/>
                  <a:pt x="7524109" y="1115778"/>
                  <a:pt x="7484494" y="1111695"/>
                </a:cubicBezTo>
                <a:lnTo>
                  <a:pt x="7372911" y="1100153"/>
                </a:lnTo>
                <a:lnTo>
                  <a:pt x="7447599" y="1122293"/>
                </a:lnTo>
                <a:cubicBezTo>
                  <a:pt x="7497424" y="1139741"/>
                  <a:pt x="7547049" y="1157189"/>
                  <a:pt x="7644801" y="1157189"/>
                </a:cubicBezTo>
                <a:cubicBezTo>
                  <a:pt x="7670498" y="1154122"/>
                  <a:pt x="7720653" y="1165146"/>
                  <a:pt x="7841327" y="1122439"/>
                </a:cubicBezTo>
                <a:close/>
                <a:moveTo>
                  <a:pt x="4023065" y="1099260"/>
                </a:moveTo>
                <a:lnTo>
                  <a:pt x="4022195" y="1099287"/>
                </a:lnTo>
                <a:cubicBezTo>
                  <a:pt x="3929481" y="1105840"/>
                  <a:pt x="3891865" y="1118953"/>
                  <a:pt x="3743869" y="1119008"/>
                </a:cubicBezTo>
                <a:cubicBezTo>
                  <a:pt x="3669871" y="1119036"/>
                  <a:pt x="3623324" y="1115778"/>
                  <a:pt x="3583708" y="1111695"/>
                </a:cubicBezTo>
                <a:lnTo>
                  <a:pt x="3472125" y="1100153"/>
                </a:lnTo>
                <a:lnTo>
                  <a:pt x="3546812" y="1122293"/>
                </a:lnTo>
                <a:cubicBezTo>
                  <a:pt x="3596638" y="1139741"/>
                  <a:pt x="3646262" y="1157189"/>
                  <a:pt x="3744014" y="1157189"/>
                </a:cubicBezTo>
                <a:cubicBezTo>
                  <a:pt x="3769711" y="1154122"/>
                  <a:pt x="3819866" y="1165146"/>
                  <a:pt x="3940541" y="1122439"/>
                </a:cubicBezTo>
                <a:close/>
                <a:moveTo>
                  <a:pt x="11388067" y="1098093"/>
                </a:moveTo>
                <a:lnTo>
                  <a:pt x="11466164" y="1105256"/>
                </a:lnTo>
                <a:cubicBezTo>
                  <a:pt x="11552874" y="1112292"/>
                  <a:pt x="11648272" y="1115175"/>
                  <a:pt x="11788878" y="1098566"/>
                </a:cubicBezTo>
                <a:lnTo>
                  <a:pt x="11796907" y="1098093"/>
                </a:lnTo>
                <a:close/>
                <a:moveTo>
                  <a:pt x="10528545" y="1098093"/>
                </a:moveTo>
                <a:lnTo>
                  <a:pt x="10603730" y="1113241"/>
                </a:lnTo>
                <a:cubicBezTo>
                  <a:pt x="10722361" y="1144121"/>
                  <a:pt x="10802374" y="1139084"/>
                  <a:pt x="10800841" y="1138938"/>
                </a:cubicBezTo>
                <a:cubicBezTo>
                  <a:pt x="10898776" y="1138938"/>
                  <a:pt x="10948054" y="1125980"/>
                  <a:pt x="10997551" y="1113013"/>
                </a:cubicBezTo>
                <a:lnTo>
                  <a:pt x="11064890" y="1098093"/>
                </a:lnTo>
                <a:close/>
                <a:moveTo>
                  <a:pt x="9857867" y="1098093"/>
                </a:moveTo>
                <a:lnTo>
                  <a:pt x="9947175" y="1102908"/>
                </a:lnTo>
                <a:cubicBezTo>
                  <a:pt x="9989259" y="1103949"/>
                  <a:pt x="10028292" y="1103750"/>
                  <a:pt x="10064920" y="1102810"/>
                </a:cubicBezTo>
                <a:lnTo>
                  <a:pt x="10152514" y="1098093"/>
                </a:lnTo>
                <a:close/>
                <a:moveTo>
                  <a:pt x="9007169" y="1098093"/>
                </a:moveTo>
                <a:lnTo>
                  <a:pt x="9019980" y="1099224"/>
                </a:lnTo>
                <a:cubicBezTo>
                  <a:pt x="9197854" y="1120103"/>
                  <a:pt x="9294585" y="1110868"/>
                  <a:pt x="9397375" y="1100574"/>
                </a:cubicBezTo>
                <a:lnTo>
                  <a:pt x="9430769" y="1098093"/>
                </a:lnTo>
                <a:close/>
                <a:moveTo>
                  <a:pt x="8429507" y="1098093"/>
                </a:moveTo>
                <a:lnTo>
                  <a:pt x="8466818" y="1098926"/>
                </a:lnTo>
                <a:lnTo>
                  <a:pt x="8490163" y="1098093"/>
                </a:lnTo>
                <a:close/>
                <a:moveTo>
                  <a:pt x="7441101" y="1098093"/>
                </a:moveTo>
                <a:lnTo>
                  <a:pt x="7519198" y="1105256"/>
                </a:lnTo>
                <a:cubicBezTo>
                  <a:pt x="7605908" y="1112292"/>
                  <a:pt x="7701306" y="1115175"/>
                  <a:pt x="7841912" y="1098566"/>
                </a:cubicBezTo>
                <a:lnTo>
                  <a:pt x="7849942" y="1098093"/>
                </a:lnTo>
                <a:lnTo>
                  <a:pt x="7643132" y="1098093"/>
                </a:lnTo>
                <a:close/>
                <a:moveTo>
                  <a:pt x="6581579" y="1098093"/>
                </a:moveTo>
                <a:lnTo>
                  <a:pt x="6656764" y="1113241"/>
                </a:lnTo>
                <a:cubicBezTo>
                  <a:pt x="6775395" y="1144121"/>
                  <a:pt x="6855408" y="1139084"/>
                  <a:pt x="6853875" y="1138938"/>
                </a:cubicBezTo>
                <a:cubicBezTo>
                  <a:pt x="6951810" y="1138938"/>
                  <a:pt x="7001088" y="1125980"/>
                  <a:pt x="7050585" y="1113013"/>
                </a:cubicBezTo>
                <a:lnTo>
                  <a:pt x="7117925" y="1098093"/>
                </a:lnTo>
                <a:close/>
                <a:moveTo>
                  <a:pt x="5910902" y="1098093"/>
                </a:moveTo>
                <a:lnTo>
                  <a:pt x="6000210" y="1102908"/>
                </a:lnTo>
                <a:cubicBezTo>
                  <a:pt x="6042293" y="1103949"/>
                  <a:pt x="6081327" y="1103750"/>
                  <a:pt x="6117954" y="1102810"/>
                </a:cubicBezTo>
                <a:lnTo>
                  <a:pt x="6205549" y="1098093"/>
                </a:lnTo>
                <a:close/>
                <a:moveTo>
                  <a:pt x="5060206" y="1098093"/>
                </a:moveTo>
                <a:lnTo>
                  <a:pt x="5073017" y="1099224"/>
                </a:lnTo>
                <a:cubicBezTo>
                  <a:pt x="5250890" y="1120103"/>
                  <a:pt x="5347621" y="1110868"/>
                  <a:pt x="5450410" y="1100574"/>
                </a:cubicBezTo>
                <a:lnTo>
                  <a:pt x="5483805" y="1098093"/>
                </a:lnTo>
                <a:close/>
                <a:moveTo>
                  <a:pt x="4482543" y="1098093"/>
                </a:moveTo>
                <a:lnTo>
                  <a:pt x="4519854" y="1098926"/>
                </a:lnTo>
                <a:lnTo>
                  <a:pt x="4543199" y="1098093"/>
                </a:lnTo>
                <a:close/>
                <a:moveTo>
                  <a:pt x="3540315" y="1098093"/>
                </a:moveTo>
                <a:lnTo>
                  <a:pt x="3618412" y="1105256"/>
                </a:lnTo>
                <a:cubicBezTo>
                  <a:pt x="3705121" y="1112292"/>
                  <a:pt x="3800520" y="1115175"/>
                  <a:pt x="3941125" y="1098566"/>
                </a:cubicBezTo>
                <a:lnTo>
                  <a:pt x="3949156" y="1098093"/>
                </a:lnTo>
                <a:lnTo>
                  <a:pt x="3799081" y="1098093"/>
                </a:lnTo>
                <a:close/>
                <a:moveTo>
                  <a:pt x="2680793" y="1098093"/>
                </a:moveTo>
                <a:lnTo>
                  <a:pt x="2755978" y="1113241"/>
                </a:lnTo>
                <a:cubicBezTo>
                  <a:pt x="2874609" y="1144121"/>
                  <a:pt x="2954622" y="1139084"/>
                  <a:pt x="2953089" y="1138938"/>
                </a:cubicBezTo>
                <a:cubicBezTo>
                  <a:pt x="3051024" y="1138938"/>
                  <a:pt x="3100302" y="1125980"/>
                  <a:pt x="3149798" y="1113013"/>
                </a:cubicBezTo>
                <a:lnTo>
                  <a:pt x="3217138" y="1098093"/>
                </a:lnTo>
                <a:close/>
                <a:moveTo>
                  <a:pt x="2010114" y="1098093"/>
                </a:moveTo>
                <a:lnTo>
                  <a:pt x="2099423" y="1102908"/>
                </a:lnTo>
                <a:cubicBezTo>
                  <a:pt x="2141506" y="1103949"/>
                  <a:pt x="2180539" y="1103750"/>
                  <a:pt x="2217167" y="1102810"/>
                </a:cubicBezTo>
                <a:lnTo>
                  <a:pt x="2304762" y="1098093"/>
                </a:lnTo>
                <a:close/>
                <a:moveTo>
                  <a:pt x="1159417" y="1098093"/>
                </a:moveTo>
                <a:lnTo>
                  <a:pt x="1172228" y="1099224"/>
                </a:lnTo>
                <a:cubicBezTo>
                  <a:pt x="1350102" y="1120103"/>
                  <a:pt x="1446833" y="1110868"/>
                  <a:pt x="1549622" y="1100574"/>
                </a:cubicBezTo>
                <a:lnTo>
                  <a:pt x="1583016" y="1098093"/>
                </a:lnTo>
                <a:close/>
                <a:moveTo>
                  <a:pt x="581754" y="1098093"/>
                </a:moveTo>
                <a:lnTo>
                  <a:pt x="619065" y="1098926"/>
                </a:lnTo>
                <a:lnTo>
                  <a:pt x="642410" y="1098093"/>
                </a:lnTo>
                <a:close/>
                <a:moveTo>
                  <a:pt x="9993405" y="1079672"/>
                </a:moveTo>
                <a:lnTo>
                  <a:pt x="9894082" y="1084368"/>
                </a:lnTo>
                <a:lnTo>
                  <a:pt x="10146995" y="1084368"/>
                </a:lnTo>
                <a:lnTo>
                  <a:pt x="10133967" y="1083527"/>
                </a:lnTo>
                <a:cubicBezTo>
                  <a:pt x="10090849" y="1081063"/>
                  <a:pt x="10045573" y="1079329"/>
                  <a:pt x="9993405" y="1079672"/>
                </a:cubicBezTo>
                <a:close/>
                <a:moveTo>
                  <a:pt x="6046440" y="1079672"/>
                </a:moveTo>
                <a:lnTo>
                  <a:pt x="5947117" y="1084368"/>
                </a:lnTo>
                <a:lnTo>
                  <a:pt x="6200029" y="1084368"/>
                </a:lnTo>
                <a:lnTo>
                  <a:pt x="6187002" y="1083527"/>
                </a:lnTo>
                <a:cubicBezTo>
                  <a:pt x="6143884" y="1081063"/>
                  <a:pt x="6098608" y="1079329"/>
                  <a:pt x="6046440" y="1079672"/>
                </a:cubicBezTo>
                <a:close/>
                <a:moveTo>
                  <a:pt x="2145653" y="1079672"/>
                </a:moveTo>
                <a:lnTo>
                  <a:pt x="2046329" y="1084368"/>
                </a:lnTo>
                <a:lnTo>
                  <a:pt x="2299243" y="1084368"/>
                </a:lnTo>
                <a:lnTo>
                  <a:pt x="2286216" y="1083527"/>
                </a:lnTo>
                <a:cubicBezTo>
                  <a:pt x="2243098" y="1081063"/>
                  <a:pt x="2197821" y="1079329"/>
                  <a:pt x="2145653" y="1079672"/>
                </a:cubicBezTo>
                <a:close/>
                <a:moveTo>
                  <a:pt x="9218333" y="1073234"/>
                </a:moveTo>
                <a:cubicBezTo>
                  <a:pt x="9158342" y="1073234"/>
                  <a:pt x="9114394" y="1075698"/>
                  <a:pt x="9076414" y="1079054"/>
                </a:cubicBezTo>
                <a:lnTo>
                  <a:pt x="9025943" y="1084368"/>
                </a:lnTo>
                <a:lnTo>
                  <a:pt x="9410341" y="1084368"/>
                </a:lnTo>
                <a:lnTo>
                  <a:pt x="9359367" y="1079372"/>
                </a:lnTo>
                <a:cubicBezTo>
                  <a:pt x="9318727" y="1075857"/>
                  <a:pt x="9274108" y="1073234"/>
                  <a:pt x="9218333" y="1073234"/>
                </a:cubicBezTo>
                <a:close/>
                <a:moveTo>
                  <a:pt x="5271369" y="1073234"/>
                </a:moveTo>
                <a:cubicBezTo>
                  <a:pt x="5211378" y="1073234"/>
                  <a:pt x="5167430" y="1075698"/>
                  <a:pt x="5129449" y="1079054"/>
                </a:cubicBezTo>
                <a:lnTo>
                  <a:pt x="5078979" y="1084368"/>
                </a:lnTo>
                <a:lnTo>
                  <a:pt x="5463377" y="1084368"/>
                </a:lnTo>
                <a:lnTo>
                  <a:pt x="5412404" y="1079372"/>
                </a:lnTo>
                <a:cubicBezTo>
                  <a:pt x="5371763" y="1075857"/>
                  <a:pt x="5327143" y="1073234"/>
                  <a:pt x="5271369" y="1073234"/>
                </a:cubicBezTo>
                <a:close/>
                <a:moveTo>
                  <a:pt x="1370581" y="1073234"/>
                </a:moveTo>
                <a:cubicBezTo>
                  <a:pt x="1310590" y="1073234"/>
                  <a:pt x="1266641" y="1075698"/>
                  <a:pt x="1228662" y="1079054"/>
                </a:cubicBezTo>
                <a:lnTo>
                  <a:pt x="1178190" y="1084368"/>
                </a:lnTo>
                <a:lnTo>
                  <a:pt x="1562588" y="1084368"/>
                </a:lnTo>
                <a:lnTo>
                  <a:pt x="1511615" y="1079372"/>
                </a:lnTo>
                <a:cubicBezTo>
                  <a:pt x="1470974" y="1075857"/>
                  <a:pt x="1426356" y="1073234"/>
                  <a:pt x="1370581" y="1073234"/>
                </a:cubicBezTo>
                <a:close/>
                <a:moveTo>
                  <a:pt x="7589383" y="1073024"/>
                </a:moveTo>
                <a:lnTo>
                  <a:pt x="7447762" y="1084368"/>
                </a:lnTo>
                <a:lnTo>
                  <a:pt x="7643132" y="1084368"/>
                </a:lnTo>
                <a:lnTo>
                  <a:pt x="7835851" y="1084368"/>
                </a:lnTo>
                <a:lnTo>
                  <a:pt x="7703226" y="1073327"/>
                </a:lnTo>
                <a:cubicBezTo>
                  <a:pt x="7668583" y="1071823"/>
                  <a:pt x="7631335" y="1071450"/>
                  <a:pt x="7589383" y="1073024"/>
                </a:cubicBezTo>
                <a:close/>
                <a:moveTo>
                  <a:pt x="3688597" y="1073024"/>
                </a:moveTo>
                <a:lnTo>
                  <a:pt x="3546977" y="1084368"/>
                </a:lnTo>
                <a:lnTo>
                  <a:pt x="3799081" y="1084368"/>
                </a:lnTo>
                <a:lnTo>
                  <a:pt x="3935064" y="1084368"/>
                </a:lnTo>
                <a:lnTo>
                  <a:pt x="3802439" y="1073327"/>
                </a:lnTo>
                <a:cubicBezTo>
                  <a:pt x="3767797" y="1071823"/>
                  <a:pt x="3730549" y="1071450"/>
                  <a:pt x="3688597" y="1073024"/>
                </a:cubicBezTo>
                <a:close/>
                <a:moveTo>
                  <a:pt x="11576811" y="1072069"/>
                </a:moveTo>
                <a:lnTo>
                  <a:pt x="11394809" y="1084368"/>
                </a:lnTo>
                <a:lnTo>
                  <a:pt x="11789249" y="1084368"/>
                </a:lnTo>
                <a:lnTo>
                  <a:pt x="11716623" y="1077605"/>
                </a:lnTo>
                <a:cubicBezTo>
                  <a:pt x="11673824" y="1074069"/>
                  <a:pt x="11628876" y="1071580"/>
                  <a:pt x="11576811" y="1072069"/>
                </a:cubicBezTo>
                <a:close/>
                <a:moveTo>
                  <a:pt x="8426896" y="1061846"/>
                </a:moveTo>
                <a:cubicBezTo>
                  <a:pt x="8328852" y="1061846"/>
                  <a:pt x="8279027" y="1070570"/>
                  <a:pt x="8229020" y="1079302"/>
                </a:cubicBezTo>
                <a:lnTo>
                  <a:pt x="8198159" y="1083869"/>
                </a:lnTo>
                <a:lnTo>
                  <a:pt x="8369532" y="1076697"/>
                </a:lnTo>
                <a:cubicBezTo>
                  <a:pt x="8438397" y="1075170"/>
                  <a:pt x="8517440" y="1075898"/>
                  <a:pt x="8623934" y="1082140"/>
                </a:cubicBezTo>
                <a:lnTo>
                  <a:pt x="8649907" y="1083107"/>
                </a:lnTo>
                <a:lnTo>
                  <a:pt x="8623989" y="1079257"/>
                </a:lnTo>
                <a:cubicBezTo>
                  <a:pt x="8574401" y="1070551"/>
                  <a:pt x="8524941" y="1061846"/>
                  <a:pt x="8426896" y="1061846"/>
                </a:cubicBezTo>
                <a:close/>
                <a:moveTo>
                  <a:pt x="4479931" y="1061846"/>
                </a:moveTo>
                <a:cubicBezTo>
                  <a:pt x="4406398" y="1061846"/>
                  <a:pt x="4359989" y="1066753"/>
                  <a:pt x="4320283" y="1072890"/>
                </a:cubicBezTo>
                <a:lnTo>
                  <a:pt x="4248363" y="1083988"/>
                </a:lnTo>
                <a:lnTo>
                  <a:pt x="4422567" y="1076697"/>
                </a:lnTo>
                <a:cubicBezTo>
                  <a:pt x="4491432" y="1075170"/>
                  <a:pt x="4570475" y="1075898"/>
                  <a:pt x="4676968" y="1082140"/>
                </a:cubicBezTo>
                <a:lnTo>
                  <a:pt x="4702942" y="1083108"/>
                </a:lnTo>
                <a:lnTo>
                  <a:pt x="4677024" y="1079257"/>
                </a:lnTo>
                <a:cubicBezTo>
                  <a:pt x="4627436" y="1070551"/>
                  <a:pt x="4577976" y="1061846"/>
                  <a:pt x="4479931" y="1061846"/>
                </a:cubicBezTo>
                <a:close/>
                <a:moveTo>
                  <a:pt x="579143" y="1061846"/>
                </a:moveTo>
                <a:cubicBezTo>
                  <a:pt x="481099" y="1061846"/>
                  <a:pt x="431274" y="1070570"/>
                  <a:pt x="381266" y="1079302"/>
                </a:cubicBezTo>
                <a:lnTo>
                  <a:pt x="351447" y="1083715"/>
                </a:lnTo>
                <a:lnTo>
                  <a:pt x="455666" y="1078855"/>
                </a:lnTo>
                <a:cubicBezTo>
                  <a:pt x="540999" y="1075296"/>
                  <a:pt x="634188" y="1073818"/>
                  <a:pt x="776181" y="1082140"/>
                </a:cubicBezTo>
                <a:lnTo>
                  <a:pt x="802155" y="1083108"/>
                </a:lnTo>
                <a:lnTo>
                  <a:pt x="776237" y="1079257"/>
                </a:lnTo>
                <a:cubicBezTo>
                  <a:pt x="726649" y="1070551"/>
                  <a:pt x="677188" y="1061846"/>
                  <a:pt x="579143" y="1061846"/>
                </a:cubicBezTo>
                <a:close/>
                <a:moveTo>
                  <a:pt x="10008893" y="1047463"/>
                </a:moveTo>
                <a:cubicBezTo>
                  <a:pt x="9911068" y="1047463"/>
                  <a:pt x="9861407" y="1059728"/>
                  <a:pt x="9811554" y="1071993"/>
                </a:cubicBezTo>
                <a:lnTo>
                  <a:pt x="9760181" y="1082693"/>
                </a:lnTo>
                <a:lnTo>
                  <a:pt x="9861636" y="1076246"/>
                </a:lnTo>
                <a:cubicBezTo>
                  <a:pt x="9907692" y="1073485"/>
                  <a:pt x="9955856" y="1071336"/>
                  <a:pt x="10009405" y="1071336"/>
                </a:cubicBezTo>
                <a:cubicBezTo>
                  <a:pt x="10107449" y="1071336"/>
                  <a:pt x="10157073" y="1075388"/>
                  <a:pt x="10206652" y="1079439"/>
                </a:cubicBezTo>
                <a:lnTo>
                  <a:pt x="10257680" y="1082976"/>
                </a:lnTo>
                <a:lnTo>
                  <a:pt x="10205639" y="1071847"/>
                </a:lnTo>
                <a:cubicBezTo>
                  <a:pt x="10087738" y="1042645"/>
                  <a:pt x="10007506" y="1047391"/>
                  <a:pt x="10008893" y="1047463"/>
                </a:cubicBezTo>
                <a:close/>
                <a:moveTo>
                  <a:pt x="6061929" y="1047463"/>
                </a:moveTo>
                <a:cubicBezTo>
                  <a:pt x="5964103" y="1047463"/>
                  <a:pt x="5914442" y="1059728"/>
                  <a:pt x="5864589" y="1071993"/>
                </a:cubicBezTo>
                <a:lnTo>
                  <a:pt x="5813216" y="1082693"/>
                </a:lnTo>
                <a:lnTo>
                  <a:pt x="5914671" y="1076246"/>
                </a:lnTo>
                <a:cubicBezTo>
                  <a:pt x="5960727" y="1073485"/>
                  <a:pt x="6008891" y="1071336"/>
                  <a:pt x="6062439" y="1071336"/>
                </a:cubicBezTo>
                <a:cubicBezTo>
                  <a:pt x="6160483" y="1071336"/>
                  <a:pt x="6210108" y="1075388"/>
                  <a:pt x="6259686" y="1079439"/>
                </a:cubicBezTo>
                <a:lnTo>
                  <a:pt x="6310714" y="1082976"/>
                </a:lnTo>
                <a:lnTo>
                  <a:pt x="6258673" y="1071847"/>
                </a:lnTo>
                <a:cubicBezTo>
                  <a:pt x="6140772" y="1042645"/>
                  <a:pt x="6060541" y="1047391"/>
                  <a:pt x="6061929" y="1047463"/>
                </a:cubicBezTo>
                <a:close/>
                <a:moveTo>
                  <a:pt x="2161142" y="1047463"/>
                </a:moveTo>
                <a:cubicBezTo>
                  <a:pt x="2063316" y="1047463"/>
                  <a:pt x="2013654" y="1059728"/>
                  <a:pt x="1963801" y="1071993"/>
                </a:cubicBezTo>
                <a:lnTo>
                  <a:pt x="1912429" y="1082693"/>
                </a:lnTo>
                <a:lnTo>
                  <a:pt x="2013882" y="1076246"/>
                </a:lnTo>
                <a:cubicBezTo>
                  <a:pt x="2059939" y="1073485"/>
                  <a:pt x="2108104" y="1071336"/>
                  <a:pt x="2161653" y="1071336"/>
                </a:cubicBezTo>
                <a:cubicBezTo>
                  <a:pt x="2259697" y="1071336"/>
                  <a:pt x="2309321" y="1075388"/>
                  <a:pt x="2358900" y="1079439"/>
                </a:cubicBezTo>
                <a:lnTo>
                  <a:pt x="2409927" y="1082976"/>
                </a:lnTo>
                <a:lnTo>
                  <a:pt x="2357887" y="1071847"/>
                </a:lnTo>
                <a:cubicBezTo>
                  <a:pt x="2239986" y="1042645"/>
                  <a:pt x="2159754" y="1047391"/>
                  <a:pt x="2161142" y="1047463"/>
                </a:cubicBezTo>
                <a:close/>
                <a:moveTo>
                  <a:pt x="10801279" y="1044398"/>
                </a:moveTo>
                <a:cubicBezTo>
                  <a:pt x="10703272" y="1044398"/>
                  <a:pt x="10653501" y="1057374"/>
                  <a:pt x="10603539" y="1070350"/>
                </a:cubicBezTo>
                <a:lnTo>
                  <a:pt x="10539792" y="1084368"/>
                </a:lnTo>
                <a:lnTo>
                  <a:pt x="11070163" y="1084368"/>
                </a:lnTo>
                <a:lnTo>
                  <a:pt x="11043881" y="1081182"/>
                </a:lnTo>
                <a:cubicBezTo>
                  <a:pt x="10972565" y="1065587"/>
                  <a:pt x="10919217" y="1044398"/>
                  <a:pt x="10801279" y="1044398"/>
                </a:cubicBezTo>
                <a:close/>
                <a:moveTo>
                  <a:pt x="6854313" y="1044398"/>
                </a:moveTo>
                <a:cubicBezTo>
                  <a:pt x="6756306" y="1044398"/>
                  <a:pt x="6706535" y="1057374"/>
                  <a:pt x="6656573" y="1070350"/>
                </a:cubicBezTo>
                <a:lnTo>
                  <a:pt x="6592827" y="1084368"/>
                </a:lnTo>
                <a:lnTo>
                  <a:pt x="7123198" y="1084368"/>
                </a:lnTo>
                <a:lnTo>
                  <a:pt x="7096915" y="1081182"/>
                </a:lnTo>
                <a:cubicBezTo>
                  <a:pt x="7025599" y="1065587"/>
                  <a:pt x="6972251" y="1044398"/>
                  <a:pt x="6854313" y="1044398"/>
                </a:cubicBezTo>
                <a:close/>
                <a:moveTo>
                  <a:pt x="2953527" y="1044398"/>
                </a:moveTo>
                <a:cubicBezTo>
                  <a:pt x="2855519" y="1044398"/>
                  <a:pt x="2805749" y="1057374"/>
                  <a:pt x="2755787" y="1070350"/>
                </a:cubicBezTo>
                <a:lnTo>
                  <a:pt x="2692040" y="1084368"/>
                </a:lnTo>
                <a:lnTo>
                  <a:pt x="3222411" y="1084368"/>
                </a:lnTo>
                <a:lnTo>
                  <a:pt x="3196129" y="1081182"/>
                </a:lnTo>
                <a:cubicBezTo>
                  <a:pt x="3124813" y="1065587"/>
                  <a:pt x="3071465" y="1044398"/>
                  <a:pt x="2953527" y="1044398"/>
                </a:cubicBezTo>
                <a:close/>
                <a:moveTo>
                  <a:pt x="8425874" y="1038703"/>
                </a:moveTo>
                <a:cubicBezTo>
                  <a:pt x="8400322" y="1041186"/>
                  <a:pt x="8350096" y="1032060"/>
                  <a:pt x="8228764" y="1067905"/>
                </a:cubicBezTo>
                <a:lnTo>
                  <a:pt x="8202770" y="1073912"/>
                </a:lnTo>
                <a:lnTo>
                  <a:pt x="8265579" y="1064131"/>
                </a:lnTo>
                <a:cubicBezTo>
                  <a:pt x="8305164" y="1057974"/>
                  <a:pt x="8351711" y="1053039"/>
                  <a:pt x="8425874" y="1053011"/>
                </a:cubicBezTo>
                <a:cubicBezTo>
                  <a:pt x="8492483" y="1052201"/>
                  <a:pt x="8559004" y="1058071"/>
                  <a:pt x="8624445" y="1070533"/>
                </a:cubicBezTo>
                <a:lnTo>
                  <a:pt x="8644866" y="1073437"/>
                </a:lnTo>
                <a:lnTo>
                  <a:pt x="8622328" y="1067905"/>
                </a:lnTo>
                <a:cubicBezTo>
                  <a:pt x="8558916" y="1047333"/>
                  <a:pt x="8492527" y="1037462"/>
                  <a:pt x="8425874" y="1038703"/>
                </a:cubicBezTo>
                <a:close/>
                <a:moveTo>
                  <a:pt x="4478910" y="1038703"/>
                </a:moveTo>
                <a:cubicBezTo>
                  <a:pt x="4453358" y="1041186"/>
                  <a:pt x="4403132" y="1032060"/>
                  <a:pt x="4281799" y="1067905"/>
                </a:cubicBezTo>
                <a:lnTo>
                  <a:pt x="4255805" y="1073912"/>
                </a:lnTo>
                <a:lnTo>
                  <a:pt x="4318613" y="1064131"/>
                </a:lnTo>
                <a:cubicBezTo>
                  <a:pt x="4358199" y="1057974"/>
                  <a:pt x="4404746" y="1053039"/>
                  <a:pt x="4478909" y="1053011"/>
                </a:cubicBezTo>
                <a:cubicBezTo>
                  <a:pt x="4545518" y="1052201"/>
                  <a:pt x="4612040" y="1058071"/>
                  <a:pt x="4677480" y="1070533"/>
                </a:cubicBezTo>
                <a:lnTo>
                  <a:pt x="4697902" y="1073437"/>
                </a:lnTo>
                <a:lnTo>
                  <a:pt x="4675363" y="1067905"/>
                </a:lnTo>
                <a:cubicBezTo>
                  <a:pt x="4611952" y="1047333"/>
                  <a:pt x="4545562" y="1037462"/>
                  <a:pt x="4478910" y="1038703"/>
                </a:cubicBezTo>
                <a:close/>
                <a:moveTo>
                  <a:pt x="578122" y="1038703"/>
                </a:moveTo>
                <a:cubicBezTo>
                  <a:pt x="552570" y="1041186"/>
                  <a:pt x="502343" y="1032060"/>
                  <a:pt x="381011" y="1067905"/>
                </a:cubicBezTo>
                <a:lnTo>
                  <a:pt x="350723" y="1074904"/>
                </a:lnTo>
                <a:lnTo>
                  <a:pt x="379797" y="1070560"/>
                </a:lnTo>
                <a:cubicBezTo>
                  <a:pt x="429449" y="1061808"/>
                  <a:pt x="479237" y="1053048"/>
                  <a:pt x="578121" y="1053011"/>
                </a:cubicBezTo>
                <a:cubicBezTo>
                  <a:pt x="644730" y="1052201"/>
                  <a:pt x="711252" y="1058071"/>
                  <a:pt x="776692" y="1070533"/>
                </a:cubicBezTo>
                <a:lnTo>
                  <a:pt x="797114" y="1073437"/>
                </a:lnTo>
                <a:lnTo>
                  <a:pt x="774575" y="1067905"/>
                </a:lnTo>
                <a:cubicBezTo>
                  <a:pt x="711164" y="1047333"/>
                  <a:pt x="644774" y="1037462"/>
                  <a:pt x="578122" y="1038703"/>
                </a:cubicBezTo>
                <a:close/>
                <a:moveTo>
                  <a:pt x="9217749" y="1026731"/>
                </a:moveTo>
                <a:cubicBezTo>
                  <a:pt x="9119851" y="1026731"/>
                  <a:pt x="9070317" y="1044215"/>
                  <a:pt x="9020538" y="1061699"/>
                </a:cubicBezTo>
                <a:lnTo>
                  <a:pt x="8956036" y="1080860"/>
                </a:lnTo>
                <a:lnTo>
                  <a:pt x="9054585" y="1073726"/>
                </a:lnTo>
                <a:cubicBezTo>
                  <a:pt x="9156718" y="1064126"/>
                  <a:pt x="9247243" y="1056333"/>
                  <a:pt x="9415590" y="1076154"/>
                </a:cubicBezTo>
                <a:lnTo>
                  <a:pt x="9478780" y="1080542"/>
                </a:lnTo>
                <a:lnTo>
                  <a:pt x="9413838" y="1061407"/>
                </a:lnTo>
                <a:cubicBezTo>
                  <a:pt x="9351397" y="1037053"/>
                  <a:pt x="9284759" y="1025270"/>
                  <a:pt x="9217749" y="1026731"/>
                </a:cubicBezTo>
                <a:close/>
                <a:moveTo>
                  <a:pt x="5270784" y="1026731"/>
                </a:moveTo>
                <a:cubicBezTo>
                  <a:pt x="5172886" y="1026731"/>
                  <a:pt x="5123353" y="1044215"/>
                  <a:pt x="5073574" y="1061699"/>
                </a:cubicBezTo>
                <a:lnTo>
                  <a:pt x="5009072" y="1080860"/>
                </a:lnTo>
                <a:lnTo>
                  <a:pt x="5107621" y="1073726"/>
                </a:lnTo>
                <a:cubicBezTo>
                  <a:pt x="5209752" y="1064126"/>
                  <a:pt x="5300278" y="1056333"/>
                  <a:pt x="5468625" y="1076154"/>
                </a:cubicBezTo>
                <a:lnTo>
                  <a:pt x="5531815" y="1080542"/>
                </a:lnTo>
                <a:lnTo>
                  <a:pt x="5466874" y="1061407"/>
                </a:lnTo>
                <a:cubicBezTo>
                  <a:pt x="5404434" y="1037053"/>
                  <a:pt x="5337795" y="1025270"/>
                  <a:pt x="5270784" y="1026731"/>
                </a:cubicBezTo>
                <a:close/>
                <a:moveTo>
                  <a:pt x="1369996" y="1026731"/>
                </a:moveTo>
                <a:cubicBezTo>
                  <a:pt x="1272098" y="1026731"/>
                  <a:pt x="1222564" y="1044215"/>
                  <a:pt x="1172785" y="1061699"/>
                </a:cubicBezTo>
                <a:lnTo>
                  <a:pt x="1108283" y="1080860"/>
                </a:lnTo>
                <a:lnTo>
                  <a:pt x="1206832" y="1073726"/>
                </a:lnTo>
                <a:cubicBezTo>
                  <a:pt x="1308965" y="1064126"/>
                  <a:pt x="1399490" y="1056333"/>
                  <a:pt x="1567837" y="1076154"/>
                </a:cubicBezTo>
                <a:lnTo>
                  <a:pt x="1631027" y="1080542"/>
                </a:lnTo>
                <a:lnTo>
                  <a:pt x="1566085" y="1061407"/>
                </a:lnTo>
                <a:cubicBezTo>
                  <a:pt x="1503645" y="1037053"/>
                  <a:pt x="1437006" y="1025270"/>
                  <a:pt x="1369996" y="1026731"/>
                </a:cubicBezTo>
                <a:close/>
                <a:moveTo>
                  <a:pt x="11591694" y="1026292"/>
                </a:moveTo>
                <a:cubicBezTo>
                  <a:pt x="11493795" y="1026292"/>
                  <a:pt x="11444262" y="1043777"/>
                  <a:pt x="11394474" y="1061261"/>
                </a:cubicBezTo>
                <a:lnTo>
                  <a:pt x="11325778" y="1081663"/>
                </a:lnTo>
                <a:lnTo>
                  <a:pt x="11434650" y="1071821"/>
                </a:lnTo>
                <a:cubicBezTo>
                  <a:pt x="11483671" y="1067512"/>
                  <a:pt x="11535408" y="1064035"/>
                  <a:pt x="11592351" y="1064035"/>
                </a:cubicBezTo>
                <a:cubicBezTo>
                  <a:pt x="11690907" y="1064035"/>
                  <a:pt x="11740403" y="1069820"/>
                  <a:pt x="11789891" y="1075606"/>
                </a:cubicBezTo>
                <a:lnTo>
                  <a:pt x="11860907" y="1082636"/>
                </a:lnTo>
                <a:lnTo>
                  <a:pt x="11788705" y="1061188"/>
                </a:lnTo>
                <a:cubicBezTo>
                  <a:pt x="11738998" y="1043740"/>
                  <a:pt x="11689483" y="1026292"/>
                  <a:pt x="11591694" y="1026292"/>
                </a:cubicBezTo>
                <a:close/>
                <a:moveTo>
                  <a:pt x="7644728" y="1026292"/>
                </a:moveTo>
                <a:cubicBezTo>
                  <a:pt x="7546830" y="1026292"/>
                  <a:pt x="7497296" y="1043777"/>
                  <a:pt x="7447508" y="1061261"/>
                </a:cubicBezTo>
                <a:lnTo>
                  <a:pt x="7378812" y="1081663"/>
                </a:lnTo>
                <a:lnTo>
                  <a:pt x="7487684" y="1071821"/>
                </a:lnTo>
                <a:cubicBezTo>
                  <a:pt x="7536705" y="1067512"/>
                  <a:pt x="7588442" y="1064035"/>
                  <a:pt x="7645385" y="1064035"/>
                </a:cubicBezTo>
                <a:cubicBezTo>
                  <a:pt x="7743941" y="1064035"/>
                  <a:pt x="7793438" y="1069820"/>
                  <a:pt x="7842926" y="1075606"/>
                </a:cubicBezTo>
                <a:lnTo>
                  <a:pt x="7914464" y="1082688"/>
                </a:lnTo>
                <a:lnTo>
                  <a:pt x="7803738" y="1048374"/>
                </a:lnTo>
                <a:cubicBezTo>
                  <a:pt x="7764258" y="1036106"/>
                  <a:pt x="7718070" y="1026292"/>
                  <a:pt x="7644728" y="1026292"/>
                </a:cubicBezTo>
                <a:close/>
                <a:moveTo>
                  <a:pt x="3743941" y="1026292"/>
                </a:moveTo>
                <a:cubicBezTo>
                  <a:pt x="3646043" y="1026292"/>
                  <a:pt x="3596511" y="1043777"/>
                  <a:pt x="3546722" y="1061261"/>
                </a:cubicBezTo>
                <a:lnTo>
                  <a:pt x="3478026" y="1081663"/>
                </a:lnTo>
                <a:lnTo>
                  <a:pt x="3586898" y="1071821"/>
                </a:lnTo>
                <a:cubicBezTo>
                  <a:pt x="3635919" y="1067512"/>
                  <a:pt x="3687656" y="1064035"/>
                  <a:pt x="3744599" y="1064035"/>
                </a:cubicBezTo>
                <a:cubicBezTo>
                  <a:pt x="3818515" y="1064035"/>
                  <a:pt x="3864836" y="1067289"/>
                  <a:pt x="3904255" y="1071357"/>
                </a:cubicBezTo>
                <a:lnTo>
                  <a:pt x="4013497" y="1082632"/>
                </a:lnTo>
                <a:lnTo>
                  <a:pt x="3902950" y="1048374"/>
                </a:lnTo>
                <a:cubicBezTo>
                  <a:pt x="3863470" y="1036106"/>
                  <a:pt x="3817283" y="1026292"/>
                  <a:pt x="3743941" y="1026292"/>
                </a:cubicBezTo>
                <a:close/>
                <a:moveTo>
                  <a:pt x="8425874" y="1015121"/>
                </a:moveTo>
                <a:cubicBezTo>
                  <a:pt x="8400322" y="1018698"/>
                  <a:pt x="8350388" y="1005850"/>
                  <a:pt x="8229566" y="1055566"/>
                </a:cubicBezTo>
                <a:lnTo>
                  <a:pt x="8209764" y="1062485"/>
                </a:lnTo>
                <a:lnTo>
                  <a:pt x="8265470" y="1048057"/>
                </a:lnTo>
                <a:cubicBezTo>
                  <a:pt x="8305243" y="1037791"/>
                  <a:pt x="8351930" y="1029578"/>
                  <a:pt x="8425874" y="1029578"/>
                </a:cubicBezTo>
                <a:cubicBezTo>
                  <a:pt x="8452156" y="1032133"/>
                  <a:pt x="8502309" y="1022716"/>
                  <a:pt x="8624883" y="1058780"/>
                </a:cubicBezTo>
                <a:lnTo>
                  <a:pt x="8636990" y="1061623"/>
                </a:lnTo>
                <a:lnTo>
                  <a:pt x="8584719" y="1040899"/>
                </a:lnTo>
                <a:cubicBezTo>
                  <a:pt x="8545170" y="1026578"/>
                  <a:pt x="8498996" y="1015121"/>
                  <a:pt x="8425874" y="1015121"/>
                </a:cubicBezTo>
                <a:close/>
                <a:moveTo>
                  <a:pt x="4478909" y="1015121"/>
                </a:moveTo>
                <a:cubicBezTo>
                  <a:pt x="4453358" y="1018698"/>
                  <a:pt x="4403423" y="1005850"/>
                  <a:pt x="4282600" y="1055566"/>
                </a:cubicBezTo>
                <a:lnTo>
                  <a:pt x="4267352" y="1061305"/>
                </a:lnTo>
                <a:lnTo>
                  <a:pt x="4318505" y="1048057"/>
                </a:lnTo>
                <a:cubicBezTo>
                  <a:pt x="4358278" y="1037791"/>
                  <a:pt x="4404966" y="1029578"/>
                  <a:pt x="4478910" y="1029578"/>
                </a:cubicBezTo>
                <a:cubicBezTo>
                  <a:pt x="4505192" y="1032133"/>
                  <a:pt x="4555345" y="1022716"/>
                  <a:pt x="4677918" y="1058780"/>
                </a:cubicBezTo>
                <a:lnTo>
                  <a:pt x="4690025" y="1061623"/>
                </a:lnTo>
                <a:lnTo>
                  <a:pt x="4637754" y="1040899"/>
                </a:lnTo>
                <a:cubicBezTo>
                  <a:pt x="4598206" y="1026578"/>
                  <a:pt x="4552032" y="1015121"/>
                  <a:pt x="4478909" y="1015121"/>
                </a:cubicBezTo>
                <a:close/>
                <a:moveTo>
                  <a:pt x="578122" y="1015121"/>
                </a:moveTo>
                <a:cubicBezTo>
                  <a:pt x="552571" y="1018698"/>
                  <a:pt x="502636" y="1005850"/>
                  <a:pt x="381814" y="1055566"/>
                </a:cubicBezTo>
                <a:lnTo>
                  <a:pt x="355603" y="1064723"/>
                </a:lnTo>
                <a:lnTo>
                  <a:pt x="379496" y="1058779"/>
                </a:lnTo>
                <a:cubicBezTo>
                  <a:pt x="429394" y="1044179"/>
                  <a:pt x="479530" y="1029578"/>
                  <a:pt x="578122" y="1029578"/>
                </a:cubicBezTo>
                <a:cubicBezTo>
                  <a:pt x="604403" y="1032133"/>
                  <a:pt x="654556" y="1022716"/>
                  <a:pt x="777130" y="1058780"/>
                </a:cubicBezTo>
                <a:lnTo>
                  <a:pt x="789238" y="1061623"/>
                </a:lnTo>
                <a:lnTo>
                  <a:pt x="736967" y="1040899"/>
                </a:lnTo>
                <a:cubicBezTo>
                  <a:pt x="697419" y="1026578"/>
                  <a:pt x="651245" y="1015121"/>
                  <a:pt x="578122" y="1015121"/>
                </a:cubicBezTo>
                <a:close/>
                <a:moveTo>
                  <a:pt x="10008310" y="1014977"/>
                </a:moveTo>
                <a:cubicBezTo>
                  <a:pt x="9898749" y="1014977"/>
                  <a:pt x="9849638" y="1040825"/>
                  <a:pt x="9792516" y="1063442"/>
                </a:cubicBezTo>
                <a:lnTo>
                  <a:pt x="9763766" y="1072880"/>
                </a:lnTo>
                <a:lnTo>
                  <a:pt x="9809939" y="1063223"/>
                </a:lnTo>
                <a:cubicBezTo>
                  <a:pt x="9859782" y="1050949"/>
                  <a:pt x="9909826" y="1038666"/>
                  <a:pt x="10008455" y="1038630"/>
                </a:cubicBezTo>
                <a:cubicBezTo>
                  <a:pt x="10107011" y="1038630"/>
                  <a:pt x="10156836" y="1050858"/>
                  <a:pt x="10206497" y="1063086"/>
                </a:cubicBezTo>
                <a:lnTo>
                  <a:pt x="10257553" y="1073758"/>
                </a:lnTo>
                <a:lnTo>
                  <a:pt x="10204325" y="1055422"/>
                </a:lnTo>
                <a:cubicBezTo>
                  <a:pt x="10156070" y="1035564"/>
                  <a:pt x="10106280" y="1014977"/>
                  <a:pt x="10008310" y="1014977"/>
                </a:cubicBezTo>
                <a:close/>
                <a:moveTo>
                  <a:pt x="6061344" y="1014977"/>
                </a:moveTo>
                <a:cubicBezTo>
                  <a:pt x="5951784" y="1014977"/>
                  <a:pt x="5902673" y="1040825"/>
                  <a:pt x="5845552" y="1063442"/>
                </a:cubicBezTo>
                <a:lnTo>
                  <a:pt x="5816801" y="1072880"/>
                </a:lnTo>
                <a:lnTo>
                  <a:pt x="5862975" y="1063223"/>
                </a:lnTo>
                <a:cubicBezTo>
                  <a:pt x="5912818" y="1050949"/>
                  <a:pt x="5962861" y="1038666"/>
                  <a:pt x="6061489" y="1038630"/>
                </a:cubicBezTo>
                <a:cubicBezTo>
                  <a:pt x="6160045" y="1038630"/>
                  <a:pt x="6209870" y="1050858"/>
                  <a:pt x="6259531" y="1063086"/>
                </a:cubicBezTo>
                <a:lnTo>
                  <a:pt x="6310587" y="1073758"/>
                </a:lnTo>
                <a:lnTo>
                  <a:pt x="6257359" y="1055422"/>
                </a:lnTo>
                <a:cubicBezTo>
                  <a:pt x="6209104" y="1035564"/>
                  <a:pt x="6159315" y="1014977"/>
                  <a:pt x="6061344" y="1014977"/>
                </a:cubicBezTo>
                <a:close/>
                <a:moveTo>
                  <a:pt x="2160558" y="1014977"/>
                </a:moveTo>
                <a:cubicBezTo>
                  <a:pt x="2050996" y="1014977"/>
                  <a:pt x="2001885" y="1040825"/>
                  <a:pt x="1944763" y="1063442"/>
                </a:cubicBezTo>
                <a:lnTo>
                  <a:pt x="1916013" y="1072880"/>
                </a:lnTo>
                <a:lnTo>
                  <a:pt x="1962187" y="1063223"/>
                </a:lnTo>
                <a:cubicBezTo>
                  <a:pt x="2012030" y="1050949"/>
                  <a:pt x="2062074" y="1038666"/>
                  <a:pt x="2160703" y="1038630"/>
                </a:cubicBezTo>
                <a:cubicBezTo>
                  <a:pt x="2259258" y="1038630"/>
                  <a:pt x="2309084" y="1050858"/>
                  <a:pt x="2358745" y="1063086"/>
                </a:cubicBezTo>
                <a:lnTo>
                  <a:pt x="2409801" y="1073758"/>
                </a:lnTo>
                <a:lnTo>
                  <a:pt x="2356573" y="1055422"/>
                </a:lnTo>
                <a:cubicBezTo>
                  <a:pt x="2308318" y="1035564"/>
                  <a:pt x="2258529" y="1014977"/>
                  <a:pt x="2160558" y="1014977"/>
                </a:cubicBezTo>
                <a:close/>
                <a:moveTo>
                  <a:pt x="9773897" y="1006238"/>
                </a:moveTo>
                <a:lnTo>
                  <a:pt x="9769231" y="1011447"/>
                </a:lnTo>
                <a:lnTo>
                  <a:pt x="9770526" y="1010242"/>
                </a:lnTo>
                <a:close/>
                <a:moveTo>
                  <a:pt x="5826934" y="1006236"/>
                </a:moveTo>
                <a:lnTo>
                  <a:pt x="5822265" y="1011448"/>
                </a:lnTo>
                <a:lnTo>
                  <a:pt x="5823562" y="1010242"/>
                </a:lnTo>
                <a:close/>
                <a:moveTo>
                  <a:pt x="1926155" y="1006226"/>
                </a:moveTo>
                <a:lnTo>
                  <a:pt x="1921476" y="1011451"/>
                </a:lnTo>
                <a:lnTo>
                  <a:pt x="1922775" y="1010242"/>
                </a:lnTo>
                <a:close/>
                <a:moveTo>
                  <a:pt x="6289963" y="999038"/>
                </a:moveTo>
                <a:lnTo>
                  <a:pt x="6299340" y="1010191"/>
                </a:lnTo>
                <a:lnTo>
                  <a:pt x="6303036" y="1013630"/>
                </a:lnTo>
                <a:close/>
                <a:moveTo>
                  <a:pt x="2389170" y="999029"/>
                </a:moveTo>
                <a:lnTo>
                  <a:pt x="2398555" y="1010191"/>
                </a:lnTo>
                <a:lnTo>
                  <a:pt x="2402254" y="1013633"/>
                </a:lnTo>
                <a:close/>
                <a:moveTo>
                  <a:pt x="10236917" y="999025"/>
                </a:moveTo>
                <a:lnTo>
                  <a:pt x="10246306" y="1010191"/>
                </a:lnTo>
                <a:lnTo>
                  <a:pt x="10250006" y="1013634"/>
                </a:lnTo>
                <a:close/>
                <a:moveTo>
                  <a:pt x="5845964" y="998053"/>
                </a:moveTo>
                <a:lnTo>
                  <a:pt x="5818342" y="1025252"/>
                </a:lnTo>
                <a:lnTo>
                  <a:pt x="5824152" y="1020567"/>
                </a:lnTo>
                <a:close/>
                <a:moveTo>
                  <a:pt x="1945178" y="998051"/>
                </a:moveTo>
                <a:lnTo>
                  <a:pt x="1917553" y="1025254"/>
                </a:lnTo>
                <a:lnTo>
                  <a:pt x="1923364" y="1020567"/>
                </a:lnTo>
                <a:close/>
                <a:moveTo>
                  <a:pt x="9792945" y="998036"/>
                </a:moveTo>
                <a:lnTo>
                  <a:pt x="9765302" y="1025256"/>
                </a:lnTo>
                <a:lnTo>
                  <a:pt x="9771116" y="1020567"/>
                </a:lnTo>
                <a:close/>
                <a:moveTo>
                  <a:pt x="8426385" y="991834"/>
                </a:moveTo>
                <a:cubicBezTo>
                  <a:pt x="8401053" y="996360"/>
                  <a:pt x="8350826" y="979935"/>
                  <a:pt x="8230443" y="1043740"/>
                </a:cubicBezTo>
                <a:lnTo>
                  <a:pt x="8210021" y="1053520"/>
                </a:lnTo>
                <a:lnTo>
                  <a:pt x="8245780" y="1039589"/>
                </a:lnTo>
                <a:cubicBezTo>
                  <a:pt x="8290197" y="1022019"/>
                  <a:pt x="8339479" y="1006393"/>
                  <a:pt x="8425874" y="1006361"/>
                </a:cubicBezTo>
                <a:cubicBezTo>
                  <a:pt x="8450476" y="1009792"/>
                  <a:pt x="8502820" y="996944"/>
                  <a:pt x="8625321" y="1047462"/>
                </a:cubicBezTo>
                <a:lnTo>
                  <a:pt x="8636838" y="1051473"/>
                </a:lnTo>
                <a:lnTo>
                  <a:pt x="8585108" y="1024981"/>
                </a:lnTo>
                <a:cubicBezTo>
                  <a:pt x="8545737" y="1006566"/>
                  <a:pt x="8499700" y="991834"/>
                  <a:pt x="8426385" y="991834"/>
                </a:cubicBezTo>
                <a:close/>
                <a:moveTo>
                  <a:pt x="4479421" y="991834"/>
                </a:moveTo>
                <a:cubicBezTo>
                  <a:pt x="4454088" y="996360"/>
                  <a:pt x="4403861" y="979935"/>
                  <a:pt x="4283478" y="1043740"/>
                </a:cubicBezTo>
                <a:lnTo>
                  <a:pt x="4263058" y="1053519"/>
                </a:lnTo>
                <a:lnTo>
                  <a:pt x="4298814" y="1039589"/>
                </a:lnTo>
                <a:cubicBezTo>
                  <a:pt x="4343232" y="1022019"/>
                  <a:pt x="4392515" y="1006393"/>
                  <a:pt x="4478909" y="1006361"/>
                </a:cubicBezTo>
                <a:cubicBezTo>
                  <a:pt x="4503512" y="1009792"/>
                  <a:pt x="4555855" y="996944"/>
                  <a:pt x="4678356" y="1047462"/>
                </a:cubicBezTo>
                <a:lnTo>
                  <a:pt x="4689876" y="1051473"/>
                </a:lnTo>
                <a:lnTo>
                  <a:pt x="4638144" y="1024981"/>
                </a:lnTo>
                <a:cubicBezTo>
                  <a:pt x="4598773" y="1006566"/>
                  <a:pt x="4552735" y="991834"/>
                  <a:pt x="4479421" y="991834"/>
                </a:cubicBezTo>
                <a:close/>
                <a:moveTo>
                  <a:pt x="578633" y="991834"/>
                </a:moveTo>
                <a:cubicBezTo>
                  <a:pt x="553301" y="996360"/>
                  <a:pt x="503074" y="979935"/>
                  <a:pt x="382691" y="1043740"/>
                </a:cubicBezTo>
                <a:lnTo>
                  <a:pt x="359771" y="1053951"/>
                </a:lnTo>
                <a:lnTo>
                  <a:pt x="379195" y="1047198"/>
                </a:lnTo>
                <a:cubicBezTo>
                  <a:pt x="429120" y="1026802"/>
                  <a:pt x="479384" y="1006397"/>
                  <a:pt x="578122" y="1006361"/>
                </a:cubicBezTo>
                <a:cubicBezTo>
                  <a:pt x="602725" y="1009792"/>
                  <a:pt x="655067" y="996944"/>
                  <a:pt x="777569" y="1047462"/>
                </a:cubicBezTo>
                <a:lnTo>
                  <a:pt x="789085" y="1051472"/>
                </a:lnTo>
                <a:lnTo>
                  <a:pt x="737356" y="1024981"/>
                </a:lnTo>
                <a:cubicBezTo>
                  <a:pt x="697984" y="1006566"/>
                  <a:pt x="651947" y="991834"/>
                  <a:pt x="578633" y="991834"/>
                </a:cubicBezTo>
                <a:close/>
                <a:moveTo>
                  <a:pt x="10008382" y="982124"/>
                </a:moveTo>
                <a:cubicBezTo>
                  <a:pt x="9897754" y="982124"/>
                  <a:pt x="9849493" y="1018297"/>
                  <a:pt x="9792916" y="1049948"/>
                </a:cubicBezTo>
                <a:lnTo>
                  <a:pt x="9768034" y="1061447"/>
                </a:lnTo>
                <a:lnTo>
                  <a:pt x="9808862" y="1047391"/>
                </a:lnTo>
                <a:cubicBezTo>
                  <a:pt x="9857921" y="1027169"/>
                  <a:pt x="9908659" y="1006217"/>
                  <a:pt x="10008455" y="1006217"/>
                </a:cubicBezTo>
                <a:cubicBezTo>
                  <a:pt x="10107011" y="1006217"/>
                  <a:pt x="10157073" y="1026622"/>
                  <a:pt x="10206880" y="1047026"/>
                </a:cubicBezTo>
                <a:lnTo>
                  <a:pt x="10244839" y="1060248"/>
                </a:lnTo>
                <a:lnTo>
                  <a:pt x="10203960" y="1038629"/>
                </a:lnTo>
                <a:cubicBezTo>
                  <a:pt x="10153661" y="1009427"/>
                  <a:pt x="10106135" y="982124"/>
                  <a:pt x="10008382" y="982124"/>
                </a:cubicBezTo>
                <a:close/>
                <a:moveTo>
                  <a:pt x="6061416" y="982124"/>
                </a:moveTo>
                <a:cubicBezTo>
                  <a:pt x="5950789" y="982124"/>
                  <a:pt x="5902528" y="1018297"/>
                  <a:pt x="5845951" y="1049948"/>
                </a:cubicBezTo>
                <a:lnTo>
                  <a:pt x="5821068" y="1061447"/>
                </a:lnTo>
                <a:lnTo>
                  <a:pt x="5861897" y="1047391"/>
                </a:lnTo>
                <a:cubicBezTo>
                  <a:pt x="5910956" y="1027169"/>
                  <a:pt x="5961694" y="1006217"/>
                  <a:pt x="6061489" y="1006217"/>
                </a:cubicBezTo>
                <a:cubicBezTo>
                  <a:pt x="6160045" y="1006217"/>
                  <a:pt x="6210107" y="1026622"/>
                  <a:pt x="6259914" y="1047026"/>
                </a:cubicBezTo>
                <a:lnTo>
                  <a:pt x="6297873" y="1060248"/>
                </a:lnTo>
                <a:lnTo>
                  <a:pt x="6256994" y="1038629"/>
                </a:lnTo>
                <a:cubicBezTo>
                  <a:pt x="6206695" y="1009427"/>
                  <a:pt x="6159169" y="982124"/>
                  <a:pt x="6061416" y="982124"/>
                </a:cubicBezTo>
                <a:close/>
                <a:moveTo>
                  <a:pt x="2160631" y="982124"/>
                </a:moveTo>
                <a:cubicBezTo>
                  <a:pt x="2050002" y="982124"/>
                  <a:pt x="2001740" y="1018297"/>
                  <a:pt x="1945163" y="1049948"/>
                </a:cubicBezTo>
                <a:lnTo>
                  <a:pt x="1920280" y="1061447"/>
                </a:lnTo>
                <a:lnTo>
                  <a:pt x="1961110" y="1047391"/>
                </a:lnTo>
                <a:cubicBezTo>
                  <a:pt x="2010169" y="1027169"/>
                  <a:pt x="2060907" y="1006217"/>
                  <a:pt x="2160704" y="1006217"/>
                </a:cubicBezTo>
                <a:cubicBezTo>
                  <a:pt x="2259259" y="1006217"/>
                  <a:pt x="2309322" y="1026622"/>
                  <a:pt x="2359128" y="1047026"/>
                </a:cubicBezTo>
                <a:lnTo>
                  <a:pt x="2397089" y="1060249"/>
                </a:lnTo>
                <a:lnTo>
                  <a:pt x="2356209" y="1038629"/>
                </a:lnTo>
                <a:cubicBezTo>
                  <a:pt x="2305909" y="1009427"/>
                  <a:pt x="2258383" y="982124"/>
                  <a:pt x="2160631" y="982124"/>
                </a:cubicBezTo>
                <a:close/>
                <a:moveTo>
                  <a:pt x="9217238" y="980300"/>
                </a:moveTo>
                <a:cubicBezTo>
                  <a:pt x="9106609" y="980300"/>
                  <a:pt x="9058325" y="1017258"/>
                  <a:pt x="9001728" y="1049596"/>
                </a:cubicBezTo>
                <a:lnTo>
                  <a:pt x="8953528" y="1072348"/>
                </a:lnTo>
                <a:lnTo>
                  <a:pt x="9018767" y="1052893"/>
                </a:lnTo>
                <a:cubicBezTo>
                  <a:pt x="9068547" y="1035417"/>
                  <a:pt x="9118573" y="1017933"/>
                  <a:pt x="9217457" y="1017897"/>
                </a:cubicBezTo>
                <a:cubicBezTo>
                  <a:pt x="9316012" y="1017897"/>
                  <a:pt x="9365911" y="1035363"/>
                  <a:pt x="9415617" y="1052829"/>
                </a:cubicBezTo>
                <a:lnTo>
                  <a:pt x="9481588" y="1072516"/>
                </a:lnTo>
                <a:lnTo>
                  <a:pt x="9432385" y="1049337"/>
                </a:lnTo>
                <a:cubicBezTo>
                  <a:pt x="9375891" y="1017120"/>
                  <a:pt x="9327702" y="980300"/>
                  <a:pt x="9217238" y="980300"/>
                </a:cubicBezTo>
                <a:close/>
                <a:moveTo>
                  <a:pt x="5270274" y="980300"/>
                </a:moveTo>
                <a:cubicBezTo>
                  <a:pt x="5159645" y="980300"/>
                  <a:pt x="5111361" y="1017258"/>
                  <a:pt x="5054763" y="1049596"/>
                </a:cubicBezTo>
                <a:lnTo>
                  <a:pt x="5006563" y="1072348"/>
                </a:lnTo>
                <a:lnTo>
                  <a:pt x="5071802" y="1052893"/>
                </a:lnTo>
                <a:cubicBezTo>
                  <a:pt x="5121582" y="1035417"/>
                  <a:pt x="5171609" y="1017933"/>
                  <a:pt x="5270492" y="1017897"/>
                </a:cubicBezTo>
                <a:cubicBezTo>
                  <a:pt x="5369048" y="1017897"/>
                  <a:pt x="5418946" y="1035363"/>
                  <a:pt x="5468653" y="1052829"/>
                </a:cubicBezTo>
                <a:lnTo>
                  <a:pt x="5534625" y="1072517"/>
                </a:lnTo>
                <a:lnTo>
                  <a:pt x="5485421" y="1049337"/>
                </a:lnTo>
                <a:cubicBezTo>
                  <a:pt x="5428928" y="1017120"/>
                  <a:pt x="5380738" y="980300"/>
                  <a:pt x="5270274" y="980300"/>
                </a:cubicBezTo>
                <a:close/>
                <a:moveTo>
                  <a:pt x="1369485" y="980300"/>
                </a:moveTo>
                <a:cubicBezTo>
                  <a:pt x="1258857" y="980300"/>
                  <a:pt x="1210572" y="1017258"/>
                  <a:pt x="1153975" y="1049596"/>
                </a:cubicBezTo>
                <a:lnTo>
                  <a:pt x="1105776" y="1072348"/>
                </a:lnTo>
                <a:lnTo>
                  <a:pt x="1171014" y="1052893"/>
                </a:lnTo>
                <a:cubicBezTo>
                  <a:pt x="1220794" y="1035417"/>
                  <a:pt x="1270820" y="1017933"/>
                  <a:pt x="1369704" y="1017897"/>
                </a:cubicBezTo>
                <a:cubicBezTo>
                  <a:pt x="1468260" y="1017897"/>
                  <a:pt x="1518158" y="1035363"/>
                  <a:pt x="1567864" y="1052829"/>
                </a:cubicBezTo>
                <a:lnTo>
                  <a:pt x="1633836" y="1072517"/>
                </a:lnTo>
                <a:lnTo>
                  <a:pt x="1584633" y="1049337"/>
                </a:lnTo>
                <a:cubicBezTo>
                  <a:pt x="1528139" y="1017120"/>
                  <a:pt x="1479950" y="980300"/>
                  <a:pt x="1369485" y="980300"/>
                </a:cubicBezTo>
                <a:close/>
                <a:moveTo>
                  <a:pt x="11591182" y="979643"/>
                </a:moveTo>
                <a:cubicBezTo>
                  <a:pt x="11480554" y="979643"/>
                  <a:pt x="11432293" y="1016486"/>
                  <a:pt x="11375689" y="1048788"/>
                </a:cubicBezTo>
                <a:lnTo>
                  <a:pt x="11327656" y="1071453"/>
                </a:lnTo>
                <a:lnTo>
                  <a:pt x="11391370" y="1052720"/>
                </a:lnTo>
                <a:cubicBezTo>
                  <a:pt x="11455169" y="1027877"/>
                  <a:pt x="11523252" y="1015918"/>
                  <a:pt x="11591694" y="1017532"/>
                </a:cubicBezTo>
                <a:cubicBezTo>
                  <a:pt x="11690249" y="1017532"/>
                  <a:pt x="11740147" y="1034980"/>
                  <a:pt x="11789854" y="1052428"/>
                </a:cubicBezTo>
                <a:lnTo>
                  <a:pt x="11856735" y="1072366"/>
                </a:lnTo>
                <a:lnTo>
                  <a:pt x="11806422" y="1048680"/>
                </a:lnTo>
                <a:cubicBezTo>
                  <a:pt x="11749895" y="1016463"/>
                  <a:pt x="11701688" y="979643"/>
                  <a:pt x="11591182" y="979643"/>
                </a:cubicBezTo>
                <a:close/>
                <a:moveTo>
                  <a:pt x="7644217" y="979643"/>
                </a:moveTo>
                <a:cubicBezTo>
                  <a:pt x="7533589" y="979643"/>
                  <a:pt x="7485327" y="1016486"/>
                  <a:pt x="7428724" y="1048788"/>
                </a:cubicBezTo>
                <a:lnTo>
                  <a:pt x="7380691" y="1071453"/>
                </a:lnTo>
                <a:lnTo>
                  <a:pt x="7444405" y="1052720"/>
                </a:lnTo>
                <a:cubicBezTo>
                  <a:pt x="7508203" y="1027877"/>
                  <a:pt x="7576286" y="1015918"/>
                  <a:pt x="7644728" y="1017532"/>
                </a:cubicBezTo>
                <a:cubicBezTo>
                  <a:pt x="7792561" y="1017532"/>
                  <a:pt x="7830915" y="1056790"/>
                  <a:pt x="7923362" y="1076419"/>
                </a:cubicBezTo>
                <a:lnTo>
                  <a:pt x="7929006" y="1076947"/>
                </a:lnTo>
                <a:lnTo>
                  <a:pt x="7888741" y="1064214"/>
                </a:lnTo>
                <a:cubicBezTo>
                  <a:pt x="7817268" y="1029759"/>
                  <a:pt x="7773140" y="979643"/>
                  <a:pt x="7644217" y="979643"/>
                </a:cubicBezTo>
                <a:close/>
                <a:moveTo>
                  <a:pt x="3743430" y="979643"/>
                </a:moveTo>
                <a:cubicBezTo>
                  <a:pt x="3632803" y="979643"/>
                  <a:pt x="3584540" y="1016486"/>
                  <a:pt x="3527938" y="1048788"/>
                </a:cubicBezTo>
                <a:lnTo>
                  <a:pt x="3479905" y="1071453"/>
                </a:lnTo>
                <a:lnTo>
                  <a:pt x="3543619" y="1052720"/>
                </a:lnTo>
                <a:cubicBezTo>
                  <a:pt x="3607416" y="1027877"/>
                  <a:pt x="3675500" y="1015918"/>
                  <a:pt x="3743941" y="1017532"/>
                </a:cubicBezTo>
                <a:cubicBezTo>
                  <a:pt x="3891774" y="1017532"/>
                  <a:pt x="3930128" y="1056790"/>
                  <a:pt x="4022576" y="1076419"/>
                </a:cubicBezTo>
                <a:lnTo>
                  <a:pt x="4028219" y="1076947"/>
                </a:lnTo>
                <a:lnTo>
                  <a:pt x="3987954" y="1064214"/>
                </a:lnTo>
                <a:cubicBezTo>
                  <a:pt x="3916481" y="1029759"/>
                  <a:pt x="3872353" y="979643"/>
                  <a:pt x="3743430" y="979643"/>
                </a:cubicBezTo>
                <a:close/>
                <a:moveTo>
                  <a:pt x="8425874" y="968545"/>
                </a:moveTo>
                <a:cubicBezTo>
                  <a:pt x="8361461" y="968545"/>
                  <a:pt x="8318175" y="982331"/>
                  <a:pt x="8282041" y="1000860"/>
                </a:cubicBezTo>
                <a:lnTo>
                  <a:pt x="8216657" y="1040227"/>
                </a:lnTo>
                <a:lnTo>
                  <a:pt x="8245564" y="1025714"/>
                </a:lnTo>
                <a:cubicBezTo>
                  <a:pt x="8289871" y="1003140"/>
                  <a:pt x="8339128" y="983074"/>
                  <a:pt x="8425874" y="983074"/>
                </a:cubicBezTo>
                <a:cubicBezTo>
                  <a:pt x="8451572" y="987673"/>
                  <a:pt x="8502893" y="970882"/>
                  <a:pt x="8625686" y="1035929"/>
                </a:cubicBezTo>
                <a:lnTo>
                  <a:pt x="8631893" y="1038711"/>
                </a:lnTo>
                <a:lnTo>
                  <a:pt x="8584708" y="1009060"/>
                </a:lnTo>
                <a:cubicBezTo>
                  <a:pt x="8545468" y="986552"/>
                  <a:pt x="8499489" y="968545"/>
                  <a:pt x="8425874" y="968545"/>
                </a:cubicBezTo>
                <a:close/>
                <a:moveTo>
                  <a:pt x="4478909" y="968545"/>
                </a:moveTo>
                <a:cubicBezTo>
                  <a:pt x="4414497" y="968545"/>
                  <a:pt x="4371210" y="982331"/>
                  <a:pt x="4335077" y="1000860"/>
                </a:cubicBezTo>
                <a:lnTo>
                  <a:pt x="4269694" y="1040227"/>
                </a:lnTo>
                <a:lnTo>
                  <a:pt x="4298600" y="1025714"/>
                </a:lnTo>
                <a:cubicBezTo>
                  <a:pt x="4342907" y="1003140"/>
                  <a:pt x="4392162" y="983074"/>
                  <a:pt x="4478909" y="983074"/>
                </a:cubicBezTo>
                <a:cubicBezTo>
                  <a:pt x="4504607" y="987673"/>
                  <a:pt x="4555929" y="970882"/>
                  <a:pt x="4678721" y="1035929"/>
                </a:cubicBezTo>
                <a:lnTo>
                  <a:pt x="4684930" y="1038712"/>
                </a:lnTo>
                <a:lnTo>
                  <a:pt x="4637743" y="1009060"/>
                </a:lnTo>
                <a:cubicBezTo>
                  <a:pt x="4598504" y="986552"/>
                  <a:pt x="4552525" y="968545"/>
                  <a:pt x="4478909" y="968545"/>
                </a:cubicBezTo>
                <a:close/>
                <a:moveTo>
                  <a:pt x="578122" y="968545"/>
                </a:moveTo>
                <a:cubicBezTo>
                  <a:pt x="504506" y="968545"/>
                  <a:pt x="458486" y="986552"/>
                  <a:pt x="419200" y="1009064"/>
                </a:cubicBezTo>
                <a:lnTo>
                  <a:pt x="372297" y="1038508"/>
                </a:lnTo>
                <a:lnTo>
                  <a:pt x="379031" y="1035491"/>
                </a:lnTo>
                <a:cubicBezTo>
                  <a:pt x="428811" y="1009282"/>
                  <a:pt x="478983" y="983074"/>
                  <a:pt x="578123" y="983074"/>
                </a:cubicBezTo>
                <a:cubicBezTo>
                  <a:pt x="603820" y="987673"/>
                  <a:pt x="655141" y="970882"/>
                  <a:pt x="777934" y="1035929"/>
                </a:cubicBezTo>
                <a:lnTo>
                  <a:pt x="784141" y="1038711"/>
                </a:lnTo>
                <a:lnTo>
                  <a:pt x="736955" y="1009060"/>
                </a:lnTo>
                <a:cubicBezTo>
                  <a:pt x="697716" y="986552"/>
                  <a:pt x="651737" y="968545"/>
                  <a:pt x="578122" y="968545"/>
                </a:cubicBezTo>
                <a:close/>
                <a:moveTo>
                  <a:pt x="10008894" y="949492"/>
                </a:moveTo>
                <a:cubicBezTo>
                  <a:pt x="9898389" y="949492"/>
                  <a:pt x="9850297" y="995990"/>
                  <a:pt x="9793753" y="1036676"/>
                </a:cubicBezTo>
                <a:lnTo>
                  <a:pt x="9778477" y="1045748"/>
                </a:lnTo>
                <a:lnTo>
                  <a:pt x="9809392" y="1030562"/>
                </a:lnTo>
                <a:cubicBezTo>
                  <a:pt x="9858815" y="1001962"/>
                  <a:pt x="9908622" y="973363"/>
                  <a:pt x="10008455" y="973363"/>
                </a:cubicBezTo>
                <a:cubicBezTo>
                  <a:pt x="10108178" y="973363"/>
                  <a:pt x="10157949" y="1001926"/>
                  <a:pt x="10207345" y="1030488"/>
                </a:cubicBezTo>
                <a:lnTo>
                  <a:pt x="10243050" y="1048014"/>
                </a:lnTo>
                <a:lnTo>
                  <a:pt x="10223897" y="1036633"/>
                </a:lnTo>
                <a:cubicBezTo>
                  <a:pt x="10167434" y="995967"/>
                  <a:pt x="10119440" y="949492"/>
                  <a:pt x="10008894" y="949492"/>
                </a:cubicBezTo>
                <a:close/>
                <a:moveTo>
                  <a:pt x="6061929" y="949492"/>
                </a:moveTo>
                <a:cubicBezTo>
                  <a:pt x="5951424" y="949492"/>
                  <a:pt x="5903332" y="995990"/>
                  <a:pt x="5846788" y="1036676"/>
                </a:cubicBezTo>
                <a:lnTo>
                  <a:pt x="5831509" y="1045750"/>
                </a:lnTo>
                <a:lnTo>
                  <a:pt x="5862428" y="1030562"/>
                </a:lnTo>
                <a:cubicBezTo>
                  <a:pt x="5911851" y="1001962"/>
                  <a:pt x="5961657" y="973363"/>
                  <a:pt x="6061489" y="973363"/>
                </a:cubicBezTo>
                <a:cubicBezTo>
                  <a:pt x="6161213" y="973363"/>
                  <a:pt x="6210983" y="1001926"/>
                  <a:pt x="6260380" y="1030488"/>
                </a:cubicBezTo>
                <a:lnTo>
                  <a:pt x="6296086" y="1048015"/>
                </a:lnTo>
                <a:lnTo>
                  <a:pt x="6276931" y="1036633"/>
                </a:lnTo>
                <a:cubicBezTo>
                  <a:pt x="6220468" y="995967"/>
                  <a:pt x="6172474" y="949492"/>
                  <a:pt x="6061929" y="949492"/>
                </a:cubicBezTo>
                <a:close/>
                <a:moveTo>
                  <a:pt x="2161142" y="949492"/>
                </a:moveTo>
                <a:cubicBezTo>
                  <a:pt x="2050636" y="949492"/>
                  <a:pt x="2002544" y="995990"/>
                  <a:pt x="1946001" y="1036676"/>
                </a:cubicBezTo>
                <a:lnTo>
                  <a:pt x="1930724" y="1045749"/>
                </a:lnTo>
                <a:lnTo>
                  <a:pt x="1961639" y="1030562"/>
                </a:lnTo>
                <a:cubicBezTo>
                  <a:pt x="2011063" y="1001962"/>
                  <a:pt x="2060870" y="973363"/>
                  <a:pt x="2160703" y="973363"/>
                </a:cubicBezTo>
                <a:cubicBezTo>
                  <a:pt x="2260427" y="973363"/>
                  <a:pt x="2310198" y="1001926"/>
                  <a:pt x="2359594" y="1030488"/>
                </a:cubicBezTo>
                <a:lnTo>
                  <a:pt x="2395301" y="1048015"/>
                </a:lnTo>
                <a:lnTo>
                  <a:pt x="2376146" y="1036633"/>
                </a:lnTo>
                <a:cubicBezTo>
                  <a:pt x="2319683" y="995967"/>
                  <a:pt x="2271689" y="949492"/>
                  <a:pt x="2161142" y="949492"/>
                </a:cubicBezTo>
                <a:close/>
                <a:moveTo>
                  <a:pt x="8426020" y="945185"/>
                </a:moveTo>
                <a:cubicBezTo>
                  <a:pt x="8328560" y="945185"/>
                  <a:pt x="8281107" y="981687"/>
                  <a:pt x="8230808" y="1020014"/>
                </a:cubicBezTo>
                <a:lnTo>
                  <a:pt x="8219157" y="1028099"/>
                </a:lnTo>
                <a:lnTo>
                  <a:pt x="8245413" y="1011896"/>
                </a:lnTo>
                <a:cubicBezTo>
                  <a:pt x="8289461" y="984307"/>
                  <a:pt x="8338543" y="959784"/>
                  <a:pt x="8425801" y="959784"/>
                </a:cubicBezTo>
                <a:cubicBezTo>
                  <a:pt x="8525524" y="959784"/>
                  <a:pt x="8575350" y="991796"/>
                  <a:pt x="8624774" y="1023809"/>
                </a:cubicBezTo>
                <a:lnTo>
                  <a:pt x="8627954" y="1025558"/>
                </a:lnTo>
                <a:lnTo>
                  <a:pt x="8584313" y="993069"/>
                </a:lnTo>
                <a:cubicBezTo>
                  <a:pt x="8545211" y="966467"/>
                  <a:pt x="8499444" y="945185"/>
                  <a:pt x="8426020" y="945185"/>
                </a:cubicBezTo>
                <a:close/>
                <a:moveTo>
                  <a:pt x="4479056" y="945185"/>
                </a:moveTo>
                <a:cubicBezTo>
                  <a:pt x="4381596" y="945185"/>
                  <a:pt x="4334142" y="981687"/>
                  <a:pt x="4283844" y="1020014"/>
                </a:cubicBezTo>
                <a:lnTo>
                  <a:pt x="4272192" y="1028099"/>
                </a:lnTo>
                <a:lnTo>
                  <a:pt x="4298448" y="1011896"/>
                </a:lnTo>
                <a:cubicBezTo>
                  <a:pt x="4342496" y="984307"/>
                  <a:pt x="4391578" y="959784"/>
                  <a:pt x="4478836" y="959784"/>
                </a:cubicBezTo>
                <a:cubicBezTo>
                  <a:pt x="4578560" y="959784"/>
                  <a:pt x="4628385" y="991796"/>
                  <a:pt x="4677809" y="1023809"/>
                </a:cubicBezTo>
                <a:lnTo>
                  <a:pt x="4680992" y="1025559"/>
                </a:lnTo>
                <a:lnTo>
                  <a:pt x="4637348" y="993069"/>
                </a:lnTo>
                <a:cubicBezTo>
                  <a:pt x="4598247" y="966467"/>
                  <a:pt x="4552480" y="945185"/>
                  <a:pt x="4479056" y="945185"/>
                </a:cubicBezTo>
                <a:close/>
                <a:moveTo>
                  <a:pt x="578268" y="945185"/>
                </a:moveTo>
                <a:cubicBezTo>
                  <a:pt x="480808" y="945185"/>
                  <a:pt x="433355" y="981687"/>
                  <a:pt x="383056" y="1020014"/>
                </a:cubicBezTo>
                <a:lnTo>
                  <a:pt x="366248" y="1030854"/>
                </a:lnTo>
                <a:lnTo>
                  <a:pt x="378994" y="1023845"/>
                </a:lnTo>
                <a:cubicBezTo>
                  <a:pt x="428464" y="991815"/>
                  <a:pt x="478325" y="959784"/>
                  <a:pt x="578049" y="959784"/>
                </a:cubicBezTo>
                <a:cubicBezTo>
                  <a:pt x="677772" y="959784"/>
                  <a:pt x="727598" y="991796"/>
                  <a:pt x="777021" y="1023809"/>
                </a:cubicBezTo>
                <a:lnTo>
                  <a:pt x="780203" y="1025559"/>
                </a:lnTo>
                <a:lnTo>
                  <a:pt x="736561" y="993069"/>
                </a:lnTo>
                <a:cubicBezTo>
                  <a:pt x="697459" y="966467"/>
                  <a:pt x="651692" y="945185"/>
                  <a:pt x="578268" y="945185"/>
                </a:cubicBezTo>
                <a:close/>
                <a:moveTo>
                  <a:pt x="10801060" y="940951"/>
                </a:moveTo>
                <a:cubicBezTo>
                  <a:pt x="10647433" y="940951"/>
                  <a:pt x="10617398" y="1032691"/>
                  <a:pt x="10513885" y="1076115"/>
                </a:cubicBezTo>
                <a:lnTo>
                  <a:pt x="10494244" y="1081299"/>
                </a:lnTo>
                <a:lnTo>
                  <a:pt x="10521193" y="1079443"/>
                </a:lnTo>
                <a:cubicBezTo>
                  <a:pt x="10614252" y="1064861"/>
                  <a:pt x="10652223" y="1035691"/>
                  <a:pt x="10800987" y="1035636"/>
                </a:cubicBezTo>
                <a:cubicBezTo>
                  <a:pt x="10826831" y="1037973"/>
                  <a:pt x="10877787" y="1029650"/>
                  <a:pt x="10999559" y="1061699"/>
                </a:cubicBezTo>
                <a:cubicBezTo>
                  <a:pt x="11027127" y="1068944"/>
                  <a:pt x="11053506" y="1074415"/>
                  <a:pt x="11079009" y="1078441"/>
                </a:cubicBezTo>
                <a:lnTo>
                  <a:pt x="11104883" y="1081258"/>
                </a:lnTo>
                <a:lnTo>
                  <a:pt x="11077365" y="1071968"/>
                </a:lnTo>
                <a:cubicBezTo>
                  <a:pt x="10984195" y="1028296"/>
                  <a:pt x="10947962" y="940951"/>
                  <a:pt x="10801060" y="940951"/>
                </a:cubicBezTo>
                <a:close/>
                <a:moveTo>
                  <a:pt x="6854094" y="940951"/>
                </a:moveTo>
                <a:cubicBezTo>
                  <a:pt x="6700467" y="940951"/>
                  <a:pt x="6670432" y="1032691"/>
                  <a:pt x="6566920" y="1076115"/>
                </a:cubicBezTo>
                <a:lnTo>
                  <a:pt x="6547278" y="1081299"/>
                </a:lnTo>
                <a:lnTo>
                  <a:pt x="6574227" y="1079443"/>
                </a:lnTo>
                <a:cubicBezTo>
                  <a:pt x="6667286" y="1064861"/>
                  <a:pt x="6705257" y="1035691"/>
                  <a:pt x="6854021" y="1035636"/>
                </a:cubicBezTo>
                <a:cubicBezTo>
                  <a:pt x="6879865" y="1037973"/>
                  <a:pt x="6930821" y="1029650"/>
                  <a:pt x="7052593" y="1061699"/>
                </a:cubicBezTo>
                <a:cubicBezTo>
                  <a:pt x="7080161" y="1068944"/>
                  <a:pt x="7106541" y="1074415"/>
                  <a:pt x="7132043" y="1078441"/>
                </a:cubicBezTo>
                <a:lnTo>
                  <a:pt x="7157917" y="1081258"/>
                </a:lnTo>
                <a:lnTo>
                  <a:pt x="7130399" y="1071968"/>
                </a:lnTo>
                <a:cubicBezTo>
                  <a:pt x="7037230" y="1028296"/>
                  <a:pt x="7000997" y="940951"/>
                  <a:pt x="6854094" y="940951"/>
                </a:cubicBezTo>
                <a:close/>
                <a:moveTo>
                  <a:pt x="2953308" y="940951"/>
                </a:moveTo>
                <a:cubicBezTo>
                  <a:pt x="2799680" y="940951"/>
                  <a:pt x="2769645" y="1032691"/>
                  <a:pt x="2666133" y="1076115"/>
                </a:cubicBezTo>
                <a:lnTo>
                  <a:pt x="2646491" y="1081299"/>
                </a:lnTo>
                <a:lnTo>
                  <a:pt x="2673440" y="1079443"/>
                </a:lnTo>
                <a:cubicBezTo>
                  <a:pt x="2766500" y="1064861"/>
                  <a:pt x="2804471" y="1035691"/>
                  <a:pt x="2953235" y="1035636"/>
                </a:cubicBezTo>
                <a:cubicBezTo>
                  <a:pt x="2979078" y="1037973"/>
                  <a:pt x="3030036" y="1029650"/>
                  <a:pt x="3151806" y="1061699"/>
                </a:cubicBezTo>
                <a:cubicBezTo>
                  <a:pt x="3179374" y="1068944"/>
                  <a:pt x="3205754" y="1074415"/>
                  <a:pt x="3231256" y="1078441"/>
                </a:cubicBezTo>
                <a:lnTo>
                  <a:pt x="3257130" y="1081258"/>
                </a:lnTo>
                <a:lnTo>
                  <a:pt x="3229612" y="1071968"/>
                </a:lnTo>
                <a:cubicBezTo>
                  <a:pt x="3136443" y="1028296"/>
                  <a:pt x="3100210" y="940951"/>
                  <a:pt x="2953308" y="940951"/>
                </a:cubicBezTo>
                <a:close/>
                <a:moveTo>
                  <a:pt x="9217164" y="933503"/>
                </a:moveTo>
                <a:cubicBezTo>
                  <a:pt x="9106947" y="933503"/>
                  <a:pt x="9058726" y="985106"/>
                  <a:pt x="9002055" y="1030258"/>
                </a:cubicBezTo>
                <a:lnTo>
                  <a:pt x="8954866" y="1061302"/>
                </a:lnTo>
                <a:lnTo>
                  <a:pt x="9018137" y="1029578"/>
                </a:lnTo>
                <a:cubicBezTo>
                  <a:pt x="9067579" y="1000376"/>
                  <a:pt x="9117405" y="971175"/>
                  <a:pt x="9217238" y="971175"/>
                </a:cubicBezTo>
                <a:cubicBezTo>
                  <a:pt x="9316925" y="971175"/>
                  <a:pt x="9366641" y="1000376"/>
                  <a:pt x="9415982" y="1029578"/>
                </a:cubicBezTo>
                <a:lnTo>
                  <a:pt x="9479924" y="1061698"/>
                </a:lnTo>
                <a:lnTo>
                  <a:pt x="9432044" y="1030172"/>
                </a:lnTo>
                <a:cubicBezTo>
                  <a:pt x="9375487" y="985060"/>
                  <a:pt x="9327382" y="933503"/>
                  <a:pt x="9217164" y="933503"/>
                </a:cubicBezTo>
                <a:close/>
                <a:moveTo>
                  <a:pt x="5270200" y="933503"/>
                </a:moveTo>
                <a:cubicBezTo>
                  <a:pt x="5159983" y="933503"/>
                  <a:pt x="5111762" y="985106"/>
                  <a:pt x="5055091" y="1030258"/>
                </a:cubicBezTo>
                <a:lnTo>
                  <a:pt x="5007902" y="1061302"/>
                </a:lnTo>
                <a:lnTo>
                  <a:pt x="5071173" y="1029578"/>
                </a:lnTo>
                <a:cubicBezTo>
                  <a:pt x="5120616" y="1000376"/>
                  <a:pt x="5170441" y="971175"/>
                  <a:pt x="5270274" y="971175"/>
                </a:cubicBezTo>
                <a:cubicBezTo>
                  <a:pt x="5369960" y="971175"/>
                  <a:pt x="5419677" y="1000376"/>
                  <a:pt x="5469018" y="1029578"/>
                </a:cubicBezTo>
                <a:lnTo>
                  <a:pt x="5532959" y="1061698"/>
                </a:lnTo>
                <a:lnTo>
                  <a:pt x="5485081" y="1030172"/>
                </a:lnTo>
                <a:cubicBezTo>
                  <a:pt x="5428523" y="985060"/>
                  <a:pt x="5380418" y="933503"/>
                  <a:pt x="5270200" y="933503"/>
                </a:cubicBezTo>
                <a:close/>
                <a:moveTo>
                  <a:pt x="1369412" y="933503"/>
                </a:moveTo>
                <a:cubicBezTo>
                  <a:pt x="1259195" y="933503"/>
                  <a:pt x="1210975" y="985106"/>
                  <a:pt x="1154303" y="1030258"/>
                </a:cubicBezTo>
                <a:lnTo>
                  <a:pt x="1107117" y="1061301"/>
                </a:lnTo>
                <a:lnTo>
                  <a:pt x="1170385" y="1029578"/>
                </a:lnTo>
                <a:cubicBezTo>
                  <a:pt x="1219827" y="1000376"/>
                  <a:pt x="1269652" y="971175"/>
                  <a:pt x="1369485" y="971175"/>
                </a:cubicBezTo>
                <a:cubicBezTo>
                  <a:pt x="1469172" y="971175"/>
                  <a:pt x="1518888" y="1000376"/>
                  <a:pt x="1568229" y="1029578"/>
                </a:cubicBezTo>
                <a:lnTo>
                  <a:pt x="1632175" y="1061700"/>
                </a:lnTo>
                <a:lnTo>
                  <a:pt x="1584293" y="1030172"/>
                </a:lnTo>
                <a:cubicBezTo>
                  <a:pt x="1527735" y="985060"/>
                  <a:pt x="1479630" y="933503"/>
                  <a:pt x="1369412" y="933503"/>
                </a:cubicBezTo>
                <a:close/>
                <a:moveTo>
                  <a:pt x="11591402" y="933139"/>
                </a:moveTo>
                <a:cubicBezTo>
                  <a:pt x="11481143" y="933139"/>
                  <a:pt x="11432905" y="984741"/>
                  <a:pt x="11376212" y="1029894"/>
                </a:cubicBezTo>
                <a:lnTo>
                  <a:pt x="11329247" y="1060779"/>
                </a:lnTo>
                <a:lnTo>
                  <a:pt x="11392073" y="1029286"/>
                </a:lnTo>
                <a:cubicBezTo>
                  <a:pt x="11441524" y="1000084"/>
                  <a:pt x="11491349" y="970883"/>
                  <a:pt x="11591182" y="970883"/>
                </a:cubicBezTo>
                <a:cubicBezTo>
                  <a:pt x="11690906" y="970883"/>
                  <a:pt x="11740640" y="999975"/>
                  <a:pt x="11790009" y="1029067"/>
                </a:cubicBezTo>
                <a:lnTo>
                  <a:pt x="11853415" y="1060778"/>
                </a:lnTo>
                <a:lnTo>
                  <a:pt x="11806362" y="1029807"/>
                </a:lnTo>
                <a:cubicBezTo>
                  <a:pt x="11749783" y="984695"/>
                  <a:pt x="11701660" y="933139"/>
                  <a:pt x="11591402" y="933139"/>
                </a:cubicBezTo>
                <a:close/>
                <a:moveTo>
                  <a:pt x="7644436" y="933139"/>
                </a:moveTo>
                <a:cubicBezTo>
                  <a:pt x="7534177" y="933139"/>
                  <a:pt x="7485939" y="984741"/>
                  <a:pt x="7429246" y="1029894"/>
                </a:cubicBezTo>
                <a:lnTo>
                  <a:pt x="7382282" y="1060779"/>
                </a:lnTo>
                <a:lnTo>
                  <a:pt x="7445108" y="1029286"/>
                </a:lnTo>
                <a:cubicBezTo>
                  <a:pt x="7494559" y="1000084"/>
                  <a:pt x="7544384" y="970883"/>
                  <a:pt x="7644217" y="970883"/>
                </a:cubicBezTo>
                <a:cubicBezTo>
                  <a:pt x="7775104" y="970883"/>
                  <a:pt x="7819877" y="1020998"/>
                  <a:pt x="7890735" y="1055453"/>
                </a:cubicBezTo>
                <a:lnTo>
                  <a:pt x="7907366" y="1060777"/>
                </a:lnTo>
                <a:lnTo>
                  <a:pt x="7862944" y="1032618"/>
                </a:lnTo>
                <a:cubicBezTo>
                  <a:pt x="7804795" y="986866"/>
                  <a:pt x="7756992" y="933139"/>
                  <a:pt x="7644436" y="933139"/>
                </a:cubicBezTo>
                <a:close/>
                <a:moveTo>
                  <a:pt x="3743651" y="933139"/>
                </a:moveTo>
                <a:cubicBezTo>
                  <a:pt x="3633392" y="933139"/>
                  <a:pt x="3585153" y="984741"/>
                  <a:pt x="3528460" y="1029894"/>
                </a:cubicBezTo>
                <a:lnTo>
                  <a:pt x="3481496" y="1060779"/>
                </a:lnTo>
                <a:lnTo>
                  <a:pt x="3544322" y="1029286"/>
                </a:lnTo>
                <a:cubicBezTo>
                  <a:pt x="3593772" y="1000084"/>
                  <a:pt x="3643598" y="970883"/>
                  <a:pt x="3743430" y="970883"/>
                </a:cubicBezTo>
                <a:cubicBezTo>
                  <a:pt x="3874317" y="970883"/>
                  <a:pt x="3919091" y="1020998"/>
                  <a:pt x="3989948" y="1055453"/>
                </a:cubicBezTo>
                <a:lnTo>
                  <a:pt x="4006581" y="1060777"/>
                </a:lnTo>
                <a:lnTo>
                  <a:pt x="3962158" y="1032618"/>
                </a:lnTo>
                <a:cubicBezTo>
                  <a:pt x="3904010" y="986866"/>
                  <a:pt x="3856205" y="933139"/>
                  <a:pt x="3743651" y="933139"/>
                </a:cubicBezTo>
                <a:close/>
                <a:moveTo>
                  <a:pt x="8425801" y="922189"/>
                </a:moveTo>
                <a:cubicBezTo>
                  <a:pt x="8350820" y="922189"/>
                  <a:pt x="8304553" y="947747"/>
                  <a:pt x="8264787" y="979296"/>
                </a:cubicBezTo>
                <a:lnTo>
                  <a:pt x="8230345" y="1008842"/>
                </a:lnTo>
                <a:lnTo>
                  <a:pt x="8245191" y="998009"/>
                </a:lnTo>
                <a:cubicBezTo>
                  <a:pt x="8289239" y="965406"/>
                  <a:pt x="8338384" y="936425"/>
                  <a:pt x="8425801" y="936425"/>
                </a:cubicBezTo>
                <a:cubicBezTo>
                  <a:pt x="8475754" y="936425"/>
                  <a:pt x="8513191" y="945888"/>
                  <a:pt x="8544316" y="960081"/>
                </a:cubicBezTo>
                <a:lnTo>
                  <a:pt x="8624300" y="1011697"/>
                </a:lnTo>
                <a:lnTo>
                  <a:pt x="8584330" y="977441"/>
                </a:lnTo>
                <a:cubicBezTo>
                  <a:pt x="8545128" y="946745"/>
                  <a:pt x="8499252" y="922189"/>
                  <a:pt x="8425801" y="922189"/>
                </a:cubicBezTo>
                <a:close/>
                <a:moveTo>
                  <a:pt x="4478836" y="922189"/>
                </a:moveTo>
                <a:cubicBezTo>
                  <a:pt x="4403855" y="922189"/>
                  <a:pt x="4357588" y="947747"/>
                  <a:pt x="4317823" y="979296"/>
                </a:cubicBezTo>
                <a:lnTo>
                  <a:pt x="4283381" y="1008842"/>
                </a:lnTo>
                <a:lnTo>
                  <a:pt x="4298227" y="998009"/>
                </a:lnTo>
                <a:cubicBezTo>
                  <a:pt x="4342274" y="965406"/>
                  <a:pt x="4391419" y="936425"/>
                  <a:pt x="4478836" y="936425"/>
                </a:cubicBezTo>
                <a:cubicBezTo>
                  <a:pt x="4528789" y="936425"/>
                  <a:pt x="4566228" y="945888"/>
                  <a:pt x="4597353" y="960081"/>
                </a:cubicBezTo>
                <a:lnTo>
                  <a:pt x="4677336" y="1011698"/>
                </a:lnTo>
                <a:lnTo>
                  <a:pt x="4637366" y="977441"/>
                </a:lnTo>
                <a:cubicBezTo>
                  <a:pt x="4598165" y="946745"/>
                  <a:pt x="4552288" y="922189"/>
                  <a:pt x="4478836" y="922189"/>
                </a:cubicBezTo>
                <a:close/>
                <a:moveTo>
                  <a:pt x="578049" y="922189"/>
                </a:moveTo>
                <a:cubicBezTo>
                  <a:pt x="504598" y="922189"/>
                  <a:pt x="458702" y="946715"/>
                  <a:pt x="419478" y="977372"/>
                </a:cubicBezTo>
                <a:lnTo>
                  <a:pt x="379075" y="1011937"/>
                </a:lnTo>
                <a:lnTo>
                  <a:pt x="459492" y="960083"/>
                </a:lnTo>
                <a:cubicBezTo>
                  <a:pt x="490640" y="945888"/>
                  <a:pt x="528096" y="936425"/>
                  <a:pt x="578049" y="936425"/>
                </a:cubicBezTo>
                <a:cubicBezTo>
                  <a:pt x="628002" y="936425"/>
                  <a:pt x="665440" y="945888"/>
                  <a:pt x="696565" y="960081"/>
                </a:cubicBezTo>
                <a:lnTo>
                  <a:pt x="776550" y="1011699"/>
                </a:lnTo>
                <a:lnTo>
                  <a:pt x="736579" y="977441"/>
                </a:lnTo>
                <a:cubicBezTo>
                  <a:pt x="697377" y="946745"/>
                  <a:pt x="651500" y="922189"/>
                  <a:pt x="578049" y="922189"/>
                </a:cubicBezTo>
                <a:close/>
                <a:moveTo>
                  <a:pt x="10008602" y="916420"/>
                </a:moveTo>
                <a:cubicBezTo>
                  <a:pt x="9898425" y="916420"/>
                  <a:pt x="9850338" y="973382"/>
                  <a:pt x="9793710" y="1023224"/>
                </a:cubicBezTo>
                <a:lnTo>
                  <a:pt x="9784960" y="1029579"/>
                </a:lnTo>
                <a:lnTo>
                  <a:pt x="9809209" y="1014246"/>
                </a:lnTo>
                <a:cubicBezTo>
                  <a:pt x="9858578" y="977489"/>
                  <a:pt x="9908403" y="940732"/>
                  <a:pt x="10008455" y="940732"/>
                </a:cubicBezTo>
                <a:cubicBezTo>
                  <a:pt x="10108434" y="940732"/>
                  <a:pt x="10158277" y="977453"/>
                  <a:pt x="10207647" y="1014174"/>
                </a:cubicBezTo>
                <a:lnTo>
                  <a:pt x="10236812" y="1032603"/>
                </a:lnTo>
                <a:lnTo>
                  <a:pt x="10223511" y="1022964"/>
                </a:lnTo>
                <a:cubicBezTo>
                  <a:pt x="10166889" y="973243"/>
                  <a:pt x="10118779" y="916420"/>
                  <a:pt x="10008602" y="916420"/>
                </a:cubicBezTo>
                <a:close/>
                <a:moveTo>
                  <a:pt x="6061637" y="916420"/>
                </a:moveTo>
                <a:cubicBezTo>
                  <a:pt x="5951460" y="916420"/>
                  <a:pt x="5903373" y="973382"/>
                  <a:pt x="5846746" y="1023224"/>
                </a:cubicBezTo>
                <a:lnTo>
                  <a:pt x="5837992" y="1029581"/>
                </a:lnTo>
                <a:lnTo>
                  <a:pt x="5862244" y="1014246"/>
                </a:lnTo>
                <a:cubicBezTo>
                  <a:pt x="5911613" y="977489"/>
                  <a:pt x="5961438" y="940732"/>
                  <a:pt x="6061489" y="940732"/>
                </a:cubicBezTo>
                <a:cubicBezTo>
                  <a:pt x="6161468" y="940732"/>
                  <a:pt x="6211312" y="977453"/>
                  <a:pt x="6260681" y="1014174"/>
                </a:cubicBezTo>
                <a:lnTo>
                  <a:pt x="6289844" y="1032602"/>
                </a:lnTo>
                <a:lnTo>
                  <a:pt x="6276545" y="1022964"/>
                </a:lnTo>
                <a:cubicBezTo>
                  <a:pt x="6219923" y="973243"/>
                  <a:pt x="6171813" y="916420"/>
                  <a:pt x="6061637" y="916420"/>
                </a:cubicBezTo>
                <a:close/>
                <a:moveTo>
                  <a:pt x="2160850" y="916420"/>
                </a:moveTo>
                <a:cubicBezTo>
                  <a:pt x="2050673" y="916420"/>
                  <a:pt x="2002586" y="973382"/>
                  <a:pt x="1945958" y="1023224"/>
                </a:cubicBezTo>
                <a:lnTo>
                  <a:pt x="1937203" y="1029582"/>
                </a:lnTo>
                <a:lnTo>
                  <a:pt x="1961457" y="1014246"/>
                </a:lnTo>
                <a:cubicBezTo>
                  <a:pt x="2010826" y="977489"/>
                  <a:pt x="2060651" y="940732"/>
                  <a:pt x="2160703" y="940732"/>
                </a:cubicBezTo>
                <a:cubicBezTo>
                  <a:pt x="2260683" y="940732"/>
                  <a:pt x="2310526" y="977453"/>
                  <a:pt x="2359895" y="1014174"/>
                </a:cubicBezTo>
                <a:lnTo>
                  <a:pt x="2389052" y="1032598"/>
                </a:lnTo>
                <a:lnTo>
                  <a:pt x="2375759" y="1022964"/>
                </a:lnTo>
                <a:cubicBezTo>
                  <a:pt x="2319137" y="973243"/>
                  <a:pt x="2271027" y="916420"/>
                  <a:pt x="2160850" y="916420"/>
                </a:cubicBezTo>
                <a:close/>
                <a:moveTo>
                  <a:pt x="8425801" y="898607"/>
                </a:moveTo>
                <a:cubicBezTo>
                  <a:pt x="8350932" y="898607"/>
                  <a:pt x="8304712" y="927610"/>
                  <a:pt x="8264954" y="963411"/>
                </a:cubicBezTo>
                <a:lnTo>
                  <a:pt x="8234547" y="993004"/>
                </a:lnTo>
                <a:lnTo>
                  <a:pt x="8245019" y="984193"/>
                </a:lnTo>
                <a:cubicBezTo>
                  <a:pt x="8289119" y="946574"/>
                  <a:pt x="8338352" y="913136"/>
                  <a:pt x="8425801" y="913136"/>
                </a:cubicBezTo>
                <a:cubicBezTo>
                  <a:pt x="8500758" y="913136"/>
                  <a:pt x="8547606" y="937693"/>
                  <a:pt x="8587211" y="968389"/>
                </a:cubicBezTo>
                <a:lnTo>
                  <a:pt x="8617601" y="994052"/>
                </a:lnTo>
                <a:lnTo>
                  <a:pt x="8583894" y="961228"/>
                </a:lnTo>
                <a:cubicBezTo>
                  <a:pt x="8544828" y="926438"/>
                  <a:pt x="8499143" y="898607"/>
                  <a:pt x="8425801" y="898607"/>
                </a:cubicBezTo>
                <a:close/>
                <a:moveTo>
                  <a:pt x="4478836" y="898607"/>
                </a:moveTo>
                <a:cubicBezTo>
                  <a:pt x="4403967" y="898607"/>
                  <a:pt x="4357747" y="927610"/>
                  <a:pt x="4317990" y="963411"/>
                </a:cubicBezTo>
                <a:lnTo>
                  <a:pt x="4287586" y="993001"/>
                </a:lnTo>
                <a:lnTo>
                  <a:pt x="4298055" y="984193"/>
                </a:lnTo>
                <a:cubicBezTo>
                  <a:pt x="4342155" y="946574"/>
                  <a:pt x="4391388" y="913136"/>
                  <a:pt x="4478836" y="913136"/>
                </a:cubicBezTo>
                <a:cubicBezTo>
                  <a:pt x="4553793" y="913136"/>
                  <a:pt x="4600641" y="937693"/>
                  <a:pt x="4640246" y="968389"/>
                </a:cubicBezTo>
                <a:lnTo>
                  <a:pt x="4670640" y="994055"/>
                </a:lnTo>
                <a:lnTo>
                  <a:pt x="4636930" y="961228"/>
                </a:lnTo>
                <a:cubicBezTo>
                  <a:pt x="4597863" y="926438"/>
                  <a:pt x="4552178" y="898607"/>
                  <a:pt x="4478836" y="898607"/>
                </a:cubicBezTo>
                <a:close/>
                <a:moveTo>
                  <a:pt x="578049" y="898607"/>
                </a:moveTo>
                <a:cubicBezTo>
                  <a:pt x="504708" y="898607"/>
                  <a:pt x="458859" y="926438"/>
                  <a:pt x="419645" y="961228"/>
                </a:cubicBezTo>
                <a:lnTo>
                  <a:pt x="383304" y="996501"/>
                </a:lnTo>
                <a:lnTo>
                  <a:pt x="416577" y="968412"/>
                </a:lnTo>
                <a:cubicBezTo>
                  <a:pt x="456213" y="937703"/>
                  <a:pt x="503092" y="913136"/>
                  <a:pt x="578049" y="913136"/>
                </a:cubicBezTo>
                <a:cubicBezTo>
                  <a:pt x="653006" y="913136"/>
                  <a:pt x="699854" y="937693"/>
                  <a:pt x="739459" y="968389"/>
                </a:cubicBezTo>
                <a:lnTo>
                  <a:pt x="769851" y="994054"/>
                </a:lnTo>
                <a:lnTo>
                  <a:pt x="736142" y="961228"/>
                </a:lnTo>
                <a:cubicBezTo>
                  <a:pt x="697076" y="926438"/>
                  <a:pt x="651391" y="898607"/>
                  <a:pt x="578049" y="898607"/>
                </a:cubicBezTo>
                <a:close/>
                <a:moveTo>
                  <a:pt x="7098574" y="892347"/>
                </a:moveTo>
                <a:lnTo>
                  <a:pt x="7112390" y="931434"/>
                </a:lnTo>
                <a:lnTo>
                  <a:pt x="7118609" y="946019"/>
                </a:lnTo>
                <a:close/>
                <a:moveTo>
                  <a:pt x="11045536" y="892338"/>
                </a:moveTo>
                <a:lnTo>
                  <a:pt x="11059356" y="931434"/>
                </a:lnTo>
                <a:lnTo>
                  <a:pt x="11065576" y="946023"/>
                </a:lnTo>
                <a:close/>
                <a:moveTo>
                  <a:pt x="3197772" y="892301"/>
                </a:moveTo>
                <a:lnTo>
                  <a:pt x="3211605" y="931434"/>
                </a:lnTo>
                <a:lnTo>
                  <a:pt x="3217830" y="946036"/>
                </a:lnTo>
                <a:close/>
                <a:moveTo>
                  <a:pt x="9217676" y="886928"/>
                </a:moveTo>
                <a:cubicBezTo>
                  <a:pt x="9107992" y="886928"/>
                  <a:pt x="9059705" y="953245"/>
                  <a:pt x="9002873" y="1011285"/>
                </a:cubicBezTo>
                <a:lnTo>
                  <a:pt x="8954664" y="1051944"/>
                </a:lnTo>
                <a:lnTo>
                  <a:pt x="8980055" y="1036249"/>
                </a:lnTo>
                <a:cubicBezTo>
                  <a:pt x="9045461" y="988484"/>
                  <a:pt x="9092309" y="924788"/>
                  <a:pt x="9217238" y="924743"/>
                </a:cubicBezTo>
                <a:cubicBezTo>
                  <a:pt x="9342166" y="924743"/>
                  <a:pt x="9388871" y="988422"/>
                  <a:pt x="9454152" y="1036181"/>
                </a:cubicBezTo>
                <a:lnTo>
                  <a:pt x="9483015" y="1054049"/>
                </a:lnTo>
                <a:lnTo>
                  <a:pt x="9432327" y="1011229"/>
                </a:lnTo>
                <a:cubicBezTo>
                  <a:pt x="9375653" y="953221"/>
                  <a:pt x="9327525" y="886928"/>
                  <a:pt x="9217676" y="886928"/>
                </a:cubicBezTo>
                <a:close/>
                <a:moveTo>
                  <a:pt x="5270712" y="886928"/>
                </a:moveTo>
                <a:cubicBezTo>
                  <a:pt x="5161028" y="886928"/>
                  <a:pt x="5112741" y="953245"/>
                  <a:pt x="5055908" y="1011285"/>
                </a:cubicBezTo>
                <a:lnTo>
                  <a:pt x="5007699" y="1051945"/>
                </a:lnTo>
                <a:lnTo>
                  <a:pt x="5033093" y="1036249"/>
                </a:lnTo>
                <a:cubicBezTo>
                  <a:pt x="5098498" y="988484"/>
                  <a:pt x="5145345" y="924788"/>
                  <a:pt x="5270274" y="924743"/>
                </a:cubicBezTo>
                <a:cubicBezTo>
                  <a:pt x="5395202" y="924743"/>
                  <a:pt x="5441907" y="988422"/>
                  <a:pt x="5507188" y="1036181"/>
                </a:cubicBezTo>
                <a:lnTo>
                  <a:pt x="5536052" y="1054050"/>
                </a:lnTo>
                <a:lnTo>
                  <a:pt x="5485362" y="1011229"/>
                </a:lnTo>
                <a:cubicBezTo>
                  <a:pt x="5428688" y="953221"/>
                  <a:pt x="5380560" y="886928"/>
                  <a:pt x="5270712" y="886928"/>
                </a:cubicBezTo>
                <a:close/>
                <a:moveTo>
                  <a:pt x="1369924" y="886928"/>
                </a:moveTo>
                <a:cubicBezTo>
                  <a:pt x="1260239" y="886928"/>
                  <a:pt x="1211952" y="953245"/>
                  <a:pt x="1155120" y="1011285"/>
                </a:cubicBezTo>
                <a:lnTo>
                  <a:pt x="1106909" y="1051946"/>
                </a:lnTo>
                <a:lnTo>
                  <a:pt x="1132304" y="1036249"/>
                </a:lnTo>
                <a:cubicBezTo>
                  <a:pt x="1197709" y="988484"/>
                  <a:pt x="1244557" y="924788"/>
                  <a:pt x="1369485" y="924743"/>
                </a:cubicBezTo>
                <a:cubicBezTo>
                  <a:pt x="1494413" y="924743"/>
                  <a:pt x="1541119" y="988422"/>
                  <a:pt x="1606400" y="1036181"/>
                </a:cubicBezTo>
                <a:lnTo>
                  <a:pt x="1635265" y="1054051"/>
                </a:lnTo>
                <a:lnTo>
                  <a:pt x="1584574" y="1011229"/>
                </a:lnTo>
                <a:cubicBezTo>
                  <a:pt x="1527900" y="953221"/>
                  <a:pt x="1479772" y="886928"/>
                  <a:pt x="1369924" y="886928"/>
                </a:cubicBezTo>
                <a:close/>
                <a:moveTo>
                  <a:pt x="11591329" y="886636"/>
                </a:moveTo>
                <a:cubicBezTo>
                  <a:pt x="11481399" y="886636"/>
                  <a:pt x="11433142" y="952953"/>
                  <a:pt x="11376371" y="1010993"/>
                </a:cubicBezTo>
                <a:lnTo>
                  <a:pt x="11327104" y="1052586"/>
                </a:lnTo>
                <a:lnTo>
                  <a:pt x="11354133" y="1035885"/>
                </a:lnTo>
                <a:cubicBezTo>
                  <a:pt x="11419563" y="988119"/>
                  <a:pt x="11466428" y="924423"/>
                  <a:pt x="11591402" y="924377"/>
                </a:cubicBezTo>
                <a:cubicBezTo>
                  <a:pt x="11716376" y="924377"/>
                  <a:pt x="11763098" y="988056"/>
                  <a:pt x="11828404" y="1035816"/>
                </a:cubicBezTo>
                <a:lnTo>
                  <a:pt x="11854863" y="1052191"/>
                </a:lnTo>
                <a:lnTo>
                  <a:pt x="11806022" y="1010937"/>
                </a:lnTo>
                <a:cubicBezTo>
                  <a:pt x="11749354" y="952930"/>
                  <a:pt x="11701259" y="886636"/>
                  <a:pt x="11591329" y="886636"/>
                </a:cubicBezTo>
                <a:close/>
                <a:moveTo>
                  <a:pt x="7644363" y="886636"/>
                </a:moveTo>
                <a:cubicBezTo>
                  <a:pt x="7534433" y="886636"/>
                  <a:pt x="7486176" y="952953"/>
                  <a:pt x="7429405" y="1010993"/>
                </a:cubicBezTo>
                <a:lnTo>
                  <a:pt x="7380138" y="1052586"/>
                </a:lnTo>
                <a:lnTo>
                  <a:pt x="7407167" y="1035885"/>
                </a:lnTo>
                <a:cubicBezTo>
                  <a:pt x="7472597" y="988119"/>
                  <a:pt x="7519463" y="924423"/>
                  <a:pt x="7644436" y="924377"/>
                </a:cubicBezTo>
                <a:cubicBezTo>
                  <a:pt x="7769410" y="924377"/>
                  <a:pt x="7816133" y="988056"/>
                  <a:pt x="7881438" y="1035816"/>
                </a:cubicBezTo>
                <a:lnTo>
                  <a:pt x="7912014" y="1054738"/>
                </a:lnTo>
                <a:lnTo>
                  <a:pt x="7862610" y="1014551"/>
                </a:lnTo>
                <a:cubicBezTo>
                  <a:pt x="7804365" y="955721"/>
                  <a:pt x="7756583" y="886636"/>
                  <a:pt x="7644363" y="886636"/>
                </a:cubicBezTo>
                <a:close/>
                <a:moveTo>
                  <a:pt x="3743577" y="886636"/>
                </a:moveTo>
                <a:cubicBezTo>
                  <a:pt x="3633648" y="886636"/>
                  <a:pt x="3585390" y="952953"/>
                  <a:pt x="3528619" y="1010993"/>
                </a:cubicBezTo>
                <a:lnTo>
                  <a:pt x="3479352" y="1052586"/>
                </a:lnTo>
                <a:lnTo>
                  <a:pt x="3506382" y="1035885"/>
                </a:lnTo>
                <a:cubicBezTo>
                  <a:pt x="3571813" y="988119"/>
                  <a:pt x="3618677" y="924423"/>
                  <a:pt x="3743651" y="924377"/>
                </a:cubicBezTo>
                <a:cubicBezTo>
                  <a:pt x="3874872" y="924377"/>
                  <a:pt x="3919822" y="994583"/>
                  <a:pt x="3990599" y="1042850"/>
                </a:cubicBezTo>
                <a:lnTo>
                  <a:pt x="4011103" y="1054637"/>
                </a:lnTo>
                <a:lnTo>
                  <a:pt x="3961823" y="1014551"/>
                </a:lnTo>
                <a:cubicBezTo>
                  <a:pt x="3903579" y="955721"/>
                  <a:pt x="3855797" y="886636"/>
                  <a:pt x="3743577" y="886636"/>
                </a:cubicBezTo>
                <a:close/>
                <a:moveTo>
                  <a:pt x="10008747" y="884154"/>
                </a:moveTo>
                <a:cubicBezTo>
                  <a:pt x="9898898" y="884154"/>
                  <a:pt x="9850724" y="951326"/>
                  <a:pt x="9793958" y="1010101"/>
                </a:cubicBezTo>
                <a:lnTo>
                  <a:pt x="9764732" y="1035074"/>
                </a:lnTo>
                <a:lnTo>
                  <a:pt x="9770869" y="1030891"/>
                </a:lnTo>
                <a:cubicBezTo>
                  <a:pt x="9836334" y="978234"/>
                  <a:pt x="9883628" y="908025"/>
                  <a:pt x="10008602" y="908025"/>
                </a:cubicBezTo>
                <a:cubicBezTo>
                  <a:pt x="10133576" y="908025"/>
                  <a:pt x="10180412" y="978206"/>
                  <a:pt x="10245767" y="1030823"/>
                </a:cubicBezTo>
                <a:lnTo>
                  <a:pt x="10255724" y="1037608"/>
                </a:lnTo>
                <a:lnTo>
                  <a:pt x="10223497" y="1010057"/>
                </a:lnTo>
                <a:cubicBezTo>
                  <a:pt x="10166769" y="951302"/>
                  <a:pt x="10118595" y="884154"/>
                  <a:pt x="10008747" y="884154"/>
                </a:cubicBezTo>
                <a:close/>
                <a:moveTo>
                  <a:pt x="6061782" y="884154"/>
                </a:moveTo>
                <a:cubicBezTo>
                  <a:pt x="5951934" y="884154"/>
                  <a:pt x="5903760" y="951326"/>
                  <a:pt x="5846993" y="1010101"/>
                </a:cubicBezTo>
                <a:lnTo>
                  <a:pt x="5817769" y="1035073"/>
                </a:lnTo>
                <a:lnTo>
                  <a:pt x="5823905" y="1030891"/>
                </a:lnTo>
                <a:cubicBezTo>
                  <a:pt x="5889370" y="978234"/>
                  <a:pt x="5936663" y="908025"/>
                  <a:pt x="6061637" y="908025"/>
                </a:cubicBezTo>
                <a:cubicBezTo>
                  <a:pt x="6186610" y="908025"/>
                  <a:pt x="6233446" y="978206"/>
                  <a:pt x="6298801" y="1030823"/>
                </a:cubicBezTo>
                <a:lnTo>
                  <a:pt x="6308758" y="1037608"/>
                </a:lnTo>
                <a:lnTo>
                  <a:pt x="6276532" y="1010057"/>
                </a:lnTo>
                <a:cubicBezTo>
                  <a:pt x="6219804" y="951302"/>
                  <a:pt x="6171630" y="884154"/>
                  <a:pt x="6061782" y="884154"/>
                </a:cubicBezTo>
                <a:close/>
                <a:moveTo>
                  <a:pt x="2160997" y="884154"/>
                </a:moveTo>
                <a:cubicBezTo>
                  <a:pt x="2051147" y="884154"/>
                  <a:pt x="2002973" y="951326"/>
                  <a:pt x="1946206" y="1010101"/>
                </a:cubicBezTo>
                <a:lnTo>
                  <a:pt x="1916982" y="1035073"/>
                </a:lnTo>
                <a:lnTo>
                  <a:pt x="1923117" y="1030891"/>
                </a:lnTo>
                <a:cubicBezTo>
                  <a:pt x="1988583" y="978234"/>
                  <a:pt x="2035876" y="908025"/>
                  <a:pt x="2160850" y="908025"/>
                </a:cubicBezTo>
                <a:cubicBezTo>
                  <a:pt x="2285824" y="908025"/>
                  <a:pt x="2332661" y="978206"/>
                  <a:pt x="2398016" y="1030823"/>
                </a:cubicBezTo>
                <a:lnTo>
                  <a:pt x="2407977" y="1037612"/>
                </a:lnTo>
                <a:lnTo>
                  <a:pt x="2375747" y="1010057"/>
                </a:lnTo>
                <a:cubicBezTo>
                  <a:pt x="2319019" y="951302"/>
                  <a:pt x="2270845" y="884154"/>
                  <a:pt x="2160997" y="884154"/>
                </a:cubicBezTo>
                <a:close/>
                <a:moveTo>
                  <a:pt x="8425947" y="875246"/>
                </a:moveTo>
                <a:cubicBezTo>
                  <a:pt x="8351329" y="875246"/>
                  <a:pt x="8305137" y="907673"/>
                  <a:pt x="8265320" y="947700"/>
                </a:cubicBezTo>
                <a:lnTo>
                  <a:pt x="8241944" y="973076"/>
                </a:lnTo>
                <a:lnTo>
                  <a:pt x="8244850" y="970303"/>
                </a:lnTo>
                <a:cubicBezTo>
                  <a:pt x="8288948" y="927670"/>
                  <a:pt x="8338224" y="889774"/>
                  <a:pt x="8425801" y="889774"/>
                </a:cubicBezTo>
                <a:cubicBezTo>
                  <a:pt x="8500867" y="889774"/>
                  <a:pt x="8547774" y="917616"/>
                  <a:pt x="8587397" y="952418"/>
                </a:cubicBezTo>
                <a:lnTo>
                  <a:pt x="8612402" y="976356"/>
                </a:lnTo>
                <a:lnTo>
                  <a:pt x="8583790" y="945259"/>
                </a:lnTo>
                <a:cubicBezTo>
                  <a:pt x="8544686" y="906363"/>
                  <a:pt x="8499042" y="875246"/>
                  <a:pt x="8425947" y="875246"/>
                </a:cubicBezTo>
                <a:close/>
                <a:moveTo>
                  <a:pt x="4478983" y="875246"/>
                </a:moveTo>
                <a:cubicBezTo>
                  <a:pt x="4404367" y="875246"/>
                  <a:pt x="4358172" y="907673"/>
                  <a:pt x="4318356" y="947700"/>
                </a:cubicBezTo>
                <a:lnTo>
                  <a:pt x="4294983" y="973072"/>
                </a:lnTo>
                <a:lnTo>
                  <a:pt x="4297885" y="970303"/>
                </a:lnTo>
                <a:cubicBezTo>
                  <a:pt x="4341983" y="927670"/>
                  <a:pt x="4391259" y="889774"/>
                  <a:pt x="4478836" y="889774"/>
                </a:cubicBezTo>
                <a:cubicBezTo>
                  <a:pt x="4553903" y="889774"/>
                  <a:pt x="4600810" y="917616"/>
                  <a:pt x="4640434" y="952418"/>
                </a:cubicBezTo>
                <a:lnTo>
                  <a:pt x="4665436" y="976354"/>
                </a:lnTo>
                <a:lnTo>
                  <a:pt x="4636827" y="945259"/>
                </a:lnTo>
                <a:cubicBezTo>
                  <a:pt x="4597723" y="906363"/>
                  <a:pt x="4552078" y="875246"/>
                  <a:pt x="4478983" y="875246"/>
                </a:cubicBezTo>
                <a:close/>
                <a:moveTo>
                  <a:pt x="578195" y="875246"/>
                </a:moveTo>
                <a:cubicBezTo>
                  <a:pt x="505100" y="875246"/>
                  <a:pt x="459282" y="906363"/>
                  <a:pt x="420014" y="945259"/>
                </a:cubicBezTo>
                <a:lnTo>
                  <a:pt x="390535" y="977176"/>
                </a:lnTo>
                <a:lnTo>
                  <a:pt x="416411" y="952418"/>
                </a:lnTo>
                <a:cubicBezTo>
                  <a:pt x="456056" y="917616"/>
                  <a:pt x="502983" y="889774"/>
                  <a:pt x="578049" y="889774"/>
                </a:cubicBezTo>
                <a:cubicBezTo>
                  <a:pt x="653116" y="889774"/>
                  <a:pt x="700023" y="917616"/>
                  <a:pt x="739646" y="952418"/>
                </a:cubicBezTo>
                <a:lnTo>
                  <a:pt x="764649" y="976353"/>
                </a:lnTo>
                <a:lnTo>
                  <a:pt x="736039" y="945259"/>
                </a:lnTo>
                <a:cubicBezTo>
                  <a:pt x="696935" y="906363"/>
                  <a:pt x="651291" y="875246"/>
                  <a:pt x="578195" y="875246"/>
                </a:cubicBezTo>
                <a:close/>
                <a:moveTo>
                  <a:pt x="8426020" y="851958"/>
                </a:moveTo>
                <a:cubicBezTo>
                  <a:pt x="8351514" y="851958"/>
                  <a:pt x="8305444" y="887787"/>
                  <a:pt x="8265711" y="932013"/>
                </a:cubicBezTo>
                <a:lnTo>
                  <a:pt x="8248496" y="952695"/>
                </a:lnTo>
                <a:lnTo>
                  <a:pt x="8279269" y="922322"/>
                </a:lnTo>
                <a:cubicBezTo>
                  <a:pt x="8315893" y="890309"/>
                  <a:pt x="8360094" y="866485"/>
                  <a:pt x="8425801" y="866485"/>
                </a:cubicBezTo>
                <a:cubicBezTo>
                  <a:pt x="8500895" y="866485"/>
                  <a:pt x="8547900" y="897602"/>
                  <a:pt x="8587603" y="936498"/>
                </a:cubicBezTo>
                <a:lnTo>
                  <a:pt x="8606190" y="956349"/>
                </a:lnTo>
                <a:lnTo>
                  <a:pt x="8583685" y="929316"/>
                </a:lnTo>
                <a:cubicBezTo>
                  <a:pt x="8544602" y="886339"/>
                  <a:pt x="8499006" y="851958"/>
                  <a:pt x="8426020" y="851958"/>
                </a:cubicBezTo>
                <a:close/>
                <a:moveTo>
                  <a:pt x="4479056" y="851958"/>
                </a:moveTo>
                <a:cubicBezTo>
                  <a:pt x="4404550" y="851958"/>
                  <a:pt x="4358480" y="887787"/>
                  <a:pt x="4318747" y="932013"/>
                </a:cubicBezTo>
                <a:lnTo>
                  <a:pt x="4301533" y="952693"/>
                </a:lnTo>
                <a:lnTo>
                  <a:pt x="4332303" y="922322"/>
                </a:lnTo>
                <a:cubicBezTo>
                  <a:pt x="4368928" y="890309"/>
                  <a:pt x="4413130" y="866485"/>
                  <a:pt x="4478836" y="866485"/>
                </a:cubicBezTo>
                <a:cubicBezTo>
                  <a:pt x="4553931" y="866485"/>
                  <a:pt x="4600936" y="897602"/>
                  <a:pt x="4640638" y="936498"/>
                </a:cubicBezTo>
                <a:lnTo>
                  <a:pt x="4659223" y="956347"/>
                </a:lnTo>
                <a:lnTo>
                  <a:pt x="4636721" y="929316"/>
                </a:lnTo>
                <a:cubicBezTo>
                  <a:pt x="4597638" y="886339"/>
                  <a:pt x="4552042" y="851958"/>
                  <a:pt x="4479056" y="851958"/>
                </a:cubicBezTo>
                <a:close/>
                <a:moveTo>
                  <a:pt x="578269" y="851958"/>
                </a:moveTo>
                <a:cubicBezTo>
                  <a:pt x="505283" y="851958"/>
                  <a:pt x="459585" y="886339"/>
                  <a:pt x="420401" y="929316"/>
                </a:cubicBezTo>
                <a:lnTo>
                  <a:pt x="399365" y="954524"/>
                </a:lnTo>
                <a:lnTo>
                  <a:pt x="416245" y="936498"/>
                </a:lnTo>
                <a:cubicBezTo>
                  <a:pt x="455951" y="897602"/>
                  <a:pt x="502956" y="866485"/>
                  <a:pt x="578050" y="866485"/>
                </a:cubicBezTo>
                <a:cubicBezTo>
                  <a:pt x="653143" y="866485"/>
                  <a:pt x="700149" y="897602"/>
                  <a:pt x="739851" y="936498"/>
                </a:cubicBezTo>
                <a:lnTo>
                  <a:pt x="758434" y="956345"/>
                </a:lnTo>
                <a:lnTo>
                  <a:pt x="735933" y="929316"/>
                </a:lnTo>
                <a:cubicBezTo>
                  <a:pt x="696850" y="886339"/>
                  <a:pt x="651255" y="851958"/>
                  <a:pt x="578269" y="851958"/>
                </a:cubicBezTo>
                <a:close/>
                <a:moveTo>
                  <a:pt x="10008747" y="851521"/>
                </a:moveTo>
                <a:cubicBezTo>
                  <a:pt x="9935734" y="851521"/>
                  <a:pt x="9889967" y="885964"/>
                  <a:pt x="9850727" y="929018"/>
                </a:cubicBezTo>
                <a:lnTo>
                  <a:pt x="9794522" y="996408"/>
                </a:lnTo>
                <a:lnTo>
                  <a:pt x="9808890" y="981578"/>
                </a:lnTo>
                <a:cubicBezTo>
                  <a:pt x="9858377" y="928486"/>
                  <a:pt x="9908477" y="875394"/>
                  <a:pt x="10008602" y="875394"/>
                </a:cubicBezTo>
                <a:cubicBezTo>
                  <a:pt x="10133758" y="875394"/>
                  <a:pt x="10180748" y="958322"/>
                  <a:pt x="10246069" y="1020517"/>
                </a:cubicBezTo>
                <a:lnTo>
                  <a:pt x="10253023" y="1026125"/>
                </a:lnTo>
                <a:lnTo>
                  <a:pt x="10223279" y="996827"/>
                </a:lnTo>
                <a:cubicBezTo>
                  <a:pt x="10166459" y="929018"/>
                  <a:pt x="10118267" y="851521"/>
                  <a:pt x="10008747" y="851521"/>
                </a:cubicBezTo>
                <a:close/>
                <a:moveTo>
                  <a:pt x="6061782" y="851521"/>
                </a:moveTo>
                <a:cubicBezTo>
                  <a:pt x="5988769" y="851521"/>
                  <a:pt x="5943002" y="885964"/>
                  <a:pt x="5903764" y="929018"/>
                </a:cubicBezTo>
                <a:lnTo>
                  <a:pt x="5847563" y="996402"/>
                </a:lnTo>
                <a:lnTo>
                  <a:pt x="5861925" y="981578"/>
                </a:lnTo>
                <a:cubicBezTo>
                  <a:pt x="5911412" y="928486"/>
                  <a:pt x="5961512" y="875394"/>
                  <a:pt x="6061637" y="875394"/>
                </a:cubicBezTo>
                <a:cubicBezTo>
                  <a:pt x="6186792" y="875394"/>
                  <a:pt x="6233783" y="958322"/>
                  <a:pt x="6299103" y="1020517"/>
                </a:cubicBezTo>
                <a:lnTo>
                  <a:pt x="6306056" y="1026124"/>
                </a:lnTo>
                <a:lnTo>
                  <a:pt x="6276313" y="996827"/>
                </a:lnTo>
                <a:cubicBezTo>
                  <a:pt x="6219493" y="929018"/>
                  <a:pt x="6171301" y="851521"/>
                  <a:pt x="6061782" y="851521"/>
                </a:cubicBezTo>
                <a:close/>
                <a:moveTo>
                  <a:pt x="2160997" y="851521"/>
                </a:moveTo>
                <a:cubicBezTo>
                  <a:pt x="2087983" y="851521"/>
                  <a:pt x="2042216" y="885964"/>
                  <a:pt x="2002976" y="929018"/>
                </a:cubicBezTo>
                <a:lnTo>
                  <a:pt x="1946775" y="996403"/>
                </a:lnTo>
                <a:lnTo>
                  <a:pt x="1961138" y="981578"/>
                </a:lnTo>
                <a:cubicBezTo>
                  <a:pt x="2010626" y="928486"/>
                  <a:pt x="2060725" y="875394"/>
                  <a:pt x="2160850" y="875394"/>
                </a:cubicBezTo>
                <a:cubicBezTo>
                  <a:pt x="2286007" y="875394"/>
                  <a:pt x="2332997" y="958322"/>
                  <a:pt x="2398318" y="1020517"/>
                </a:cubicBezTo>
                <a:lnTo>
                  <a:pt x="2405275" y="1026128"/>
                </a:lnTo>
                <a:lnTo>
                  <a:pt x="2375528" y="996827"/>
                </a:lnTo>
                <a:cubicBezTo>
                  <a:pt x="2318709" y="929018"/>
                  <a:pt x="2270517" y="851521"/>
                  <a:pt x="2160997" y="851521"/>
                </a:cubicBezTo>
                <a:close/>
                <a:moveTo>
                  <a:pt x="9217238" y="840350"/>
                </a:moveTo>
                <a:cubicBezTo>
                  <a:pt x="9107677" y="840350"/>
                  <a:pt x="9059536" y="921404"/>
                  <a:pt x="9002730" y="992339"/>
                </a:cubicBezTo>
                <a:lnTo>
                  <a:pt x="8956901" y="1039563"/>
                </a:lnTo>
                <a:lnTo>
                  <a:pt x="8979626" y="1021495"/>
                </a:lnTo>
                <a:cubicBezTo>
                  <a:pt x="9045096" y="960068"/>
                  <a:pt x="9092355" y="878167"/>
                  <a:pt x="9217238" y="878167"/>
                </a:cubicBezTo>
                <a:cubicBezTo>
                  <a:pt x="9342166" y="878167"/>
                  <a:pt x="9389213" y="960039"/>
                  <a:pt x="9454555" y="1021444"/>
                </a:cubicBezTo>
                <a:lnTo>
                  <a:pt x="9478439" y="1040457"/>
                </a:lnTo>
                <a:lnTo>
                  <a:pt x="9431689" y="992283"/>
                </a:lnTo>
                <a:cubicBezTo>
                  <a:pt x="9374916" y="921381"/>
                  <a:pt x="9326799" y="840350"/>
                  <a:pt x="9217238" y="840350"/>
                </a:cubicBezTo>
                <a:close/>
                <a:moveTo>
                  <a:pt x="5270276" y="840350"/>
                </a:moveTo>
                <a:cubicBezTo>
                  <a:pt x="5160714" y="840350"/>
                  <a:pt x="5112574" y="921404"/>
                  <a:pt x="5055768" y="992339"/>
                </a:cubicBezTo>
                <a:lnTo>
                  <a:pt x="5009944" y="1039558"/>
                </a:lnTo>
                <a:lnTo>
                  <a:pt x="5032661" y="1021495"/>
                </a:lnTo>
                <a:cubicBezTo>
                  <a:pt x="5098133" y="960068"/>
                  <a:pt x="5145392" y="878167"/>
                  <a:pt x="5270274" y="878167"/>
                </a:cubicBezTo>
                <a:cubicBezTo>
                  <a:pt x="5395202" y="878167"/>
                  <a:pt x="5442249" y="960039"/>
                  <a:pt x="5507591" y="1021444"/>
                </a:cubicBezTo>
                <a:lnTo>
                  <a:pt x="5531473" y="1040455"/>
                </a:lnTo>
                <a:lnTo>
                  <a:pt x="5484725" y="992283"/>
                </a:lnTo>
                <a:cubicBezTo>
                  <a:pt x="5427953" y="921381"/>
                  <a:pt x="5379835" y="840350"/>
                  <a:pt x="5270276" y="840350"/>
                </a:cubicBezTo>
                <a:close/>
                <a:moveTo>
                  <a:pt x="1369486" y="840350"/>
                </a:moveTo>
                <a:cubicBezTo>
                  <a:pt x="1259925" y="840350"/>
                  <a:pt x="1211785" y="921404"/>
                  <a:pt x="1154979" y="992339"/>
                </a:cubicBezTo>
                <a:lnTo>
                  <a:pt x="1109155" y="1039557"/>
                </a:lnTo>
                <a:lnTo>
                  <a:pt x="1131874" y="1021495"/>
                </a:lnTo>
                <a:cubicBezTo>
                  <a:pt x="1197344" y="960068"/>
                  <a:pt x="1244602" y="878167"/>
                  <a:pt x="1369485" y="878167"/>
                </a:cubicBezTo>
                <a:cubicBezTo>
                  <a:pt x="1494414" y="878167"/>
                  <a:pt x="1541461" y="960039"/>
                  <a:pt x="1606803" y="1021444"/>
                </a:cubicBezTo>
                <a:lnTo>
                  <a:pt x="1630686" y="1040455"/>
                </a:lnTo>
                <a:lnTo>
                  <a:pt x="1583937" y="992283"/>
                </a:lnTo>
                <a:cubicBezTo>
                  <a:pt x="1527164" y="921381"/>
                  <a:pt x="1479047" y="840350"/>
                  <a:pt x="1369486" y="840350"/>
                </a:cubicBezTo>
                <a:close/>
                <a:moveTo>
                  <a:pt x="11591621" y="839766"/>
                </a:moveTo>
                <a:cubicBezTo>
                  <a:pt x="11482020" y="839766"/>
                  <a:pt x="11433838" y="920843"/>
                  <a:pt x="11377004" y="991786"/>
                </a:cubicBezTo>
                <a:lnTo>
                  <a:pt x="11330402" y="1039787"/>
                </a:lnTo>
                <a:lnTo>
                  <a:pt x="11353763" y="1021203"/>
                </a:lnTo>
                <a:cubicBezTo>
                  <a:pt x="11419158" y="959776"/>
                  <a:pt x="11466218" y="877875"/>
                  <a:pt x="11591329" y="877875"/>
                </a:cubicBezTo>
                <a:cubicBezTo>
                  <a:pt x="11716440" y="877875"/>
                  <a:pt x="11763413" y="959719"/>
                  <a:pt x="11828727" y="1021103"/>
                </a:cubicBezTo>
                <a:lnTo>
                  <a:pt x="11854355" y="1041501"/>
                </a:lnTo>
                <a:lnTo>
                  <a:pt x="11806078" y="991742"/>
                </a:lnTo>
                <a:cubicBezTo>
                  <a:pt x="11749312" y="920820"/>
                  <a:pt x="11701222" y="839766"/>
                  <a:pt x="11591621" y="839766"/>
                </a:cubicBezTo>
                <a:close/>
                <a:moveTo>
                  <a:pt x="7644655" y="839766"/>
                </a:moveTo>
                <a:cubicBezTo>
                  <a:pt x="7535054" y="839766"/>
                  <a:pt x="7486872" y="920843"/>
                  <a:pt x="7430038" y="991786"/>
                </a:cubicBezTo>
                <a:lnTo>
                  <a:pt x="7383437" y="1039787"/>
                </a:lnTo>
                <a:lnTo>
                  <a:pt x="7406798" y="1021203"/>
                </a:lnTo>
                <a:cubicBezTo>
                  <a:pt x="7472193" y="959776"/>
                  <a:pt x="7519252" y="877875"/>
                  <a:pt x="7644363" y="877875"/>
                </a:cubicBezTo>
                <a:cubicBezTo>
                  <a:pt x="7775729" y="877875"/>
                  <a:pt x="7820949" y="968108"/>
                  <a:pt x="7891708" y="1030144"/>
                </a:cubicBezTo>
                <a:lnTo>
                  <a:pt x="7912111" y="1045232"/>
                </a:lnTo>
                <a:lnTo>
                  <a:pt x="7862672" y="996161"/>
                </a:lnTo>
                <a:cubicBezTo>
                  <a:pt x="7804324" y="924232"/>
                  <a:pt x="7756541" y="839766"/>
                  <a:pt x="7644655" y="839766"/>
                </a:cubicBezTo>
                <a:close/>
                <a:moveTo>
                  <a:pt x="3743869" y="839766"/>
                </a:moveTo>
                <a:cubicBezTo>
                  <a:pt x="3634269" y="839766"/>
                  <a:pt x="3586086" y="920843"/>
                  <a:pt x="3529252" y="991786"/>
                </a:cubicBezTo>
                <a:lnTo>
                  <a:pt x="3482652" y="1039787"/>
                </a:lnTo>
                <a:lnTo>
                  <a:pt x="3506011" y="1021203"/>
                </a:lnTo>
                <a:cubicBezTo>
                  <a:pt x="3571407" y="959776"/>
                  <a:pt x="3618467" y="877875"/>
                  <a:pt x="3743577" y="877875"/>
                </a:cubicBezTo>
                <a:cubicBezTo>
                  <a:pt x="3874942" y="877875"/>
                  <a:pt x="3920162" y="968108"/>
                  <a:pt x="3990921" y="1030144"/>
                </a:cubicBezTo>
                <a:lnTo>
                  <a:pt x="4011326" y="1045233"/>
                </a:lnTo>
                <a:lnTo>
                  <a:pt x="3961886" y="996161"/>
                </a:lnTo>
                <a:cubicBezTo>
                  <a:pt x="3903537" y="924232"/>
                  <a:pt x="3855754" y="839766"/>
                  <a:pt x="3743869" y="839766"/>
                </a:cubicBezTo>
                <a:close/>
                <a:moveTo>
                  <a:pt x="10800330" y="837505"/>
                </a:moveTo>
                <a:cubicBezTo>
                  <a:pt x="10654468" y="837505"/>
                  <a:pt x="10616935" y="983202"/>
                  <a:pt x="10522835" y="1056082"/>
                </a:cubicBezTo>
                <a:lnTo>
                  <a:pt x="10493854" y="1072280"/>
                </a:lnTo>
                <a:lnTo>
                  <a:pt x="10520224" y="1063257"/>
                </a:lnTo>
                <a:cubicBezTo>
                  <a:pt x="10612472" y="1019543"/>
                  <a:pt x="10650033" y="932116"/>
                  <a:pt x="10800111" y="932116"/>
                </a:cubicBezTo>
                <a:cubicBezTo>
                  <a:pt x="10949861" y="932116"/>
                  <a:pt x="10986805" y="1019461"/>
                  <a:pt x="11078551" y="1063134"/>
                </a:cubicBezTo>
                <a:lnTo>
                  <a:pt x="11106069" y="1072586"/>
                </a:lnTo>
                <a:lnTo>
                  <a:pt x="11076470" y="1055990"/>
                </a:lnTo>
                <a:cubicBezTo>
                  <a:pt x="10982863" y="983161"/>
                  <a:pt x="10946192" y="837505"/>
                  <a:pt x="10800330" y="837505"/>
                </a:cubicBezTo>
                <a:close/>
                <a:moveTo>
                  <a:pt x="6853364" y="837505"/>
                </a:moveTo>
                <a:cubicBezTo>
                  <a:pt x="6707502" y="837505"/>
                  <a:pt x="6669969" y="983202"/>
                  <a:pt x="6575869" y="1056082"/>
                </a:cubicBezTo>
                <a:lnTo>
                  <a:pt x="6546887" y="1072281"/>
                </a:lnTo>
                <a:lnTo>
                  <a:pt x="6573258" y="1063257"/>
                </a:lnTo>
                <a:cubicBezTo>
                  <a:pt x="6665507" y="1019543"/>
                  <a:pt x="6703067" y="932116"/>
                  <a:pt x="6853145" y="932116"/>
                </a:cubicBezTo>
                <a:cubicBezTo>
                  <a:pt x="7002895" y="932116"/>
                  <a:pt x="7039839" y="1019461"/>
                  <a:pt x="7131585" y="1063134"/>
                </a:cubicBezTo>
                <a:lnTo>
                  <a:pt x="7159104" y="1072586"/>
                </a:lnTo>
                <a:lnTo>
                  <a:pt x="7129505" y="1055990"/>
                </a:lnTo>
                <a:cubicBezTo>
                  <a:pt x="7035897" y="983161"/>
                  <a:pt x="6999227" y="837505"/>
                  <a:pt x="6853364" y="837505"/>
                </a:cubicBezTo>
                <a:close/>
                <a:moveTo>
                  <a:pt x="2952579" y="837505"/>
                </a:moveTo>
                <a:cubicBezTo>
                  <a:pt x="2806716" y="837505"/>
                  <a:pt x="2769183" y="983202"/>
                  <a:pt x="2675082" y="1056082"/>
                </a:cubicBezTo>
                <a:lnTo>
                  <a:pt x="2646102" y="1072280"/>
                </a:lnTo>
                <a:lnTo>
                  <a:pt x="2672471" y="1063257"/>
                </a:lnTo>
                <a:cubicBezTo>
                  <a:pt x="2764720" y="1019543"/>
                  <a:pt x="2802280" y="932116"/>
                  <a:pt x="2952358" y="932116"/>
                </a:cubicBezTo>
                <a:cubicBezTo>
                  <a:pt x="3102108" y="932116"/>
                  <a:pt x="3139053" y="1019461"/>
                  <a:pt x="3230798" y="1063134"/>
                </a:cubicBezTo>
                <a:lnTo>
                  <a:pt x="3258318" y="1072586"/>
                </a:lnTo>
                <a:lnTo>
                  <a:pt x="3228718" y="1055990"/>
                </a:lnTo>
                <a:cubicBezTo>
                  <a:pt x="3135111" y="983161"/>
                  <a:pt x="3098441" y="837505"/>
                  <a:pt x="2952579" y="837505"/>
                </a:cubicBezTo>
                <a:close/>
                <a:moveTo>
                  <a:pt x="10008674" y="819033"/>
                </a:moveTo>
                <a:cubicBezTo>
                  <a:pt x="9935579" y="819033"/>
                  <a:pt x="9889833" y="858044"/>
                  <a:pt x="9850639" y="906809"/>
                </a:cubicBezTo>
                <a:lnTo>
                  <a:pt x="9802563" y="972190"/>
                </a:lnTo>
                <a:lnTo>
                  <a:pt x="9808397" y="965261"/>
                </a:lnTo>
                <a:cubicBezTo>
                  <a:pt x="9858067" y="904010"/>
                  <a:pt x="9908513" y="842760"/>
                  <a:pt x="10008602" y="842760"/>
                </a:cubicBezTo>
                <a:cubicBezTo>
                  <a:pt x="10108690" y="842760"/>
                  <a:pt x="10158935" y="903992"/>
                  <a:pt x="10208496" y="965224"/>
                </a:cubicBezTo>
                <a:lnTo>
                  <a:pt x="10217205" y="975582"/>
                </a:lnTo>
                <a:lnTo>
                  <a:pt x="10166656" y="906809"/>
                </a:lnTo>
                <a:cubicBezTo>
                  <a:pt x="10127485" y="858044"/>
                  <a:pt x="10081770" y="819033"/>
                  <a:pt x="10008674" y="819033"/>
                </a:cubicBezTo>
                <a:close/>
                <a:moveTo>
                  <a:pt x="6061709" y="819033"/>
                </a:moveTo>
                <a:cubicBezTo>
                  <a:pt x="5988615" y="819033"/>
                  <a:pt x="5942869" y="858044"/>
                  <a:pt x="5903675" y="906809"/>
                </a:cubicBezTo>
                <a:lnTo>
                  <a:pt x="5855598" y="972190"/>
                </a:lnTo>
                <a:lnTo>
                  <a:pt x="5861432" y="965261"/>
                </a:lnTo>
                <a:cubicBezTo>
                  <a:pt x="5911103" y="904010"/>
                  <a:pt x="5961548" y="842760"/>
                  <a:pt x="6061637" y="842760"/>
                </a:cubicBezTo>
                <a:cubicBezTo>
                  <a:pt x="6161724" y="842760"/>
                  <a:pt x="6211969" y="903992"/>
                  <a:pt x="6261530" y="965224"/>
                </a:cubicBezTo>
                <a:lnTo>
                  <a:pt x="6270234" y="975575"/>
                </a:lnTo>
                <a:lnTo>
                  <a:pt x="6219690" y="906809"/>
                </a:lnTo>
                <a:cubicBezTo>
                  <a:pt x="6180519" y="858044"/>
                  <a:pt x="6134804" y="819033"/>
                  <a:pt x="6061709" y="819033"/>
                </a:cubicBezTo>
                <a:close/>
                <a:moveTo>
                  <a:pt x="2160924" y="819033"/>
                </a:moveTo>
                <a:cubicBezTo>
                  <a:pt x="2087828" y="819033"/>
                  <a:pt x="2042081" y="858044"/>
                  <a:pt x="2002888" y="906809"/>
                </a:cubicBezTo>
                <a:lnTo>
                  <a:pt x="1954806" y="972196"/>
                </a:lnTo>
                <a:lnTo>
                  <a:pt x="1960646" y="965261"/>
                </a:lnTo>
                <a:cubicBezTo>
                  <a:pt x="2010315" y="904010"/>
                  <a:pt x="2060761" y="842760"/>
                  <a:pt x="2160851" y="842760"/>
                </a:cubicBezTo>
                <a:cubicBezTo>
                  <a:pt x="2260940" y="842760"/>
                  <a:pt x="2311184" y="903992"/>
                  <a:pt x="2360745" y="965224"/>
                </a:cubicBezTo>
                <a:lnTo>
                  <a:pt x="2369452" y="975579"/>
                </a:lnTo>
                <a:lnTo>
                  <a:pt x="2318905" y="906809"/>
                </a:lnTo>
                <a:cubicBezTo>
                  <a:pt x="2279734" y="858044"/>
                  <a:pt x="2234019" y="819033"/>
                  <a:pt x="2160924" y="819033"/>
                </a:cubicBezTo>
                <a:close/>
                <a:moveTo>
                  <a:pt x="9217238" y="793775"/>
                </a:moveTo>
                <a:cubicBezTo>
                  <a:pt x="9132216" y="793806"/>
                  <a:pt x="9084223" y="851758"/>
                  <a:pt x="9040339" y="916944"/>
                </a:cubicBezTo>
                <a:lnTo>
                  <a:pt x="8976369" y="1009627"/>
                </a:lnTo>
                <a:lnTo>
                  <a:pt x="8979318" y="1006756"/>
                </a:lnTo>
                <a:cubicBezTo>
                  <a:pt x="9044688" y="931684"/>
                  <a:pt x="9091935" y="831589"/>
                  <a:pt x="9217092" y="831589"/>
                </a:cubicBezTo>
                <a:cubicBezTo>
                  <a:pt x="9342248" y="831589"/>
                  <a:pt x="9389381" y="931656"/>
                  <a:pt x="9454701" y="1006706"/>
                </a:cubicBezTo>
                <a:lnTo>
                  <a:pt x="9459191" y="1011077"/>
                </a:lnTo>
                <a:lnTo>
                  <a:pt x="9394171" y="916854"/>
                </a:lnTo>
                <a:cubicBezTo>
                  <a:pt x="9350281" y="851673"/>
                  <a:pt x="9302260" y="793743"/>
                  <a:pt x="9217238" y="793775"/>
                </a:cubicBezTo>
                <a:close/>
                <a:moveTo>
                  <a:pt x="5270276" y="793775"/>
                </a:moveTo>
                <a:cubicBezTo>
                  <a:pt x="5185252" y="793806"/>
                  <a:pt x="5137260" y="851758"/>
                  <a:pt x="5093375" y="916944"/>
                </a:cubicBezTo>
                <a:lnTo>
                  <a:pt x="5029405" y="1009627"/>
                </a:lnTo>
                <a:lnTo>
                  <a:pt x="5032354" y="1006756"/>
                </a:lnTo>
                <a:cubicBezTo>
                  <a:pt x="5097725" y="931684"/>
                  <a:pt x="5144972" y="831589"/>
                  <a:pt x="5270129" y="831589"/>
                </a:cubicBezTo>
                <a:cubicBezTo>
                  <a:pt x="5395284" y="831589"/>
                  <a:pt x="5442417" y="931656"/>
                  <a:pt x="5507737" y="1006706"/>
                </a:cubicBezTo>
                <a:lnTo>
                  <a:pt x="5512227" y="1011077"/>
                </a:lnTo>
                <a:lnTo>
                  <a:pt x="5447208" y="916854"/>
                </a:lnTo>
                <a:cubicBezTo>
                  <a:pt x="5403317" y="851673"/>
                  <a:pt x="5355297" y="793743"/>
                  <a:pt x="5270276" y="793775"/>
                </a:cubicBezTo>
                <a:close/>
                <a:moveTo>
                  <a:pt x="1369486" y="793775"/>
                </a:moveTo>
                <a:cubicBezTo>
                  <a:pt x="1284464" y="793806"/>
                  <a:pt x="1236471" y="851758"/>
                  <a:pt x="1192587" y="916944"/>
                </a:cubicBezTo>
                <a:lnTo>
                  <a:pt x="1128618" y="1009626"/>
                </a:lnTo>
                <a:lnTo>
                  <a:pt x="1131566" y="1006756"/>
                </a:lnTo>
                <a:cubicBezTo>
                  <a:pt x="1196936" y="931684"/>
                  <a:pt x="1244183" y="831589"/>
                  <a:pt x="1369340" y="831589"/>
                </a:cubicBezTo>
                <a:cubicBezTo>
                  <a:pt x="1494496" y="831589"/>
                  <a:pt x="1541629" y="931656"/>
                  <a:pt x="1606949" y="1006706"/>
                </a:cubicBezTo>
                <a:lnTo>
                  <a:pt x="1611440" y="1011077"/>
                </a:lnTo>
                <a:lnTo>
                  <a:pt x="1546420" y="916854"/>
                </a:lnTo>
                <a:cubicBezTo>
                  <a:pt x="1502529" y="851673"/>
                  <a:pt x="1454508" y="793743"/>
                  <a:pt x="1369486" y="793775"/>
                </a:cubicBezTo>
                <a:close/>
                <a:moveTo>
                  <a:pt x="11591621" y="793556"/>
                </a:moveTo>
                <a:cubicBezTo>
                  <a:pt x="11506502" y="793556"/>
                  <a:pt x="11458498" y="851503"/>
                  <a:pt x="11414619" y="916701"/>
                </a:cubicBezTo>
                <a:lnTo>
                  <a:pt x="11351084" y="1008795"/>
                </a:lnTo>
                <a:lnTo>
                  <a:pt x="11353761" y="1006191"/>
                </a:lnTo>
                <a:cubicBezTo>
                  <a:pt x="11419155" y="931134"/>
                  <a:pt x="11466419" y="831050"/>
                  <a:pt x="11591621" y="831005"/>
                </a:cubicBezTo>
                <a:cubicBezTo>
                  <a:pt x="11716823" y="830959"/>
                  <a:pt x="11763973" y="931037"/>
                  <a:pt x="11829300" y="1006102"/>
                </a:cubicBezTo>
                <a:lnTo>
                  <a:pt x="11831818" y="1008555"/>
                </a:lnTo>
                <a:lnTo>
                  <a:pt x="11768510" y="916695"/>
                </a:lnTo>
                <a:cubicBezTo>
                  <a:pt x="11724688" y="851503"/>
                  <a:pt x="11676739" y="793556"/>
                  <a:pt x="11591621" y="793556"/>
                </a:cubicBezTo>
                <a:close/>
                <a:moveTo>
                  <a:pt x="7644655" y="793556"/>
                </a:moveTo>
                <a:cubicBezTo>
                  <a:pt x="7559537" y="793556"/>
                  <a:pt x="7511532" y="851503"/>
                  <a:pt x="7467653" y="916701"/>
                </a:cubicBezTo>
                <a:lnTo>
                  <a:pt x="7404118" y="1008795"/>
                </a:lnTo>
                <a:lnTo>
                  <a:pt x="7406795" y="1006191"/>
                </a:lnTo>
                <a:cubicBezTo>
                  <a:pt x="7472189" y="931134"/>
                  <a:pt x="7519453" y="831050"/>
                  <a:pt x="7644655" y="831005"/>
                </a:cubicBezTo>
                <a:cubicBezTo>
                  <a:pt x="7732297" y="830973"/>
                  <a:pt x="7781693" y="880002"/>
                  <a:pt x="7825850" y="935169"/>
                </a:cubicBezTo>
                <a:lnTo>
                  <a:pt x="7882253" y="1004782"/>
                </a:lnTo>
                <a:lnTo>
                  <a:pt x="7821545" y="916695"/>
                </a:lnTo>
                <a:cubicBezTo>
                  <a:pt x="7777722" y="851504"/>
                  <a:pt x="7729773" y="793556"/>
                  <a:pt x="7644655" y="793556"/>
                </a:cubicBezTo>
                <a:close/>
                <a:moveTo>
                  <a:pt x="3743869" y="793556"/>
                </a:moveTo>
                <a:cubicBezTo>
                  <a:pt x="3658752" y="793556"/>
                  <a:pt x="3610747" y="851503"/>
                  <a:pt x="3566867" y="916701"/>
                </a:cubicBezTo>
                <a:lnTo>
                  <a:pt x="3503333" y="1008794"/>
                </a:lnTo>
                <a:lnTo>
                  <a:pt x="3506009" y="1006191"/>
                </a:lnTo>
                <a:cubicBezTo>
                  <a:pt x="3571404" y="931134"/>
                  <a:pt x="3618668" y="831050"/>
                  <a:pt x="3743869" y="831005"/>
                </a:cubicBezTo>
                <a:cubicBezTo>
                  <a:pt x="3831510" y="830973"/>
                  <a:pt x="3880907" y="880002"/>
                  <a:pt x="3925063" y="935169"/>
                </a:cubicBezTo>
                <a:lnTo>
                  <a:pt x="3981466" y="1004781"/>
                </a:lnTo>
                <a:lnTo>
                  <a:pt x="3920758" y="916695"/>
                </a:lnTo>
                <a:cubicBezTo>
                  <a:pt x="3876936" y="851504"/>
                  <a:pt x="3828988" y="793556"/>
                  <a:pt x="3743869" y="793556"/>
                </a:cubicBezTo>
                <a:close/>
                <a:moveTo>
                  <a:pt x="10008674" y="786181"/>
                </a:moveTo>
                <a:cubicBezTo>
                  <a:pt x="9923524" y="786181"/>
                  <a:pt x="9875488" y="845568"/>
                  <a:pt x="9831613" y="912378"/>
                </a:cubicBezTo>
                <a:lnTo>
                  <a:pt x="9793226" y="969428"/>
                </a:lnTo>
                <a:lnTo>
                  <a:pt x="9808360" y="949053"/>
                </a:lnTo>
                <a:cubicBezTo>
                  <a:pt x="9857976" y="879699"/>
                  <a:pt x="9908367" y="810345"/>
                  <a:pt x="10008528" y="810345"/>
                </a:cubicBezTo>
                <a:cubicBezTo>
                  <a:pt x="10108690" y="810345"/>
                  <a:pt x="10158917" y="879699"/>
                  <a:pt x="10208459" y="949053"/>
                </a:cubicBezTo>
                <a:lnTo>
                  <a:pt x="10227687" y="974962"/>
                </a:lnTo>
                <a:lnTo>
                  <a:pt x="10185600" y="912378"/>
                </a:lnTo>
                <a:cubicBezTo>
                  <a:pt x="10141777" y="845568"/>
                  <a:pt x="10093825" y="786181"/>
                  <a:pt x="10008674" y="786181"/>
                </a:cubicBezTo>
                <a:close/>
                <a:moveTo>
                  <a:pt x="6061709" y="786181"/>
                </a:moveTo>
                <a:cubicBezTo>
                  <a:pt x="5976560" y="786181"/>
                  <a:pt x="5928524" y="845568"/>
                  <a:pt x="5884649" y="912378"/>
                </a:cubicBezTo>
                <a:lnTo>
                  <a:pt x="5846263" y="969425"/>
                </a:lnTo>
                <a:lnTo>
                  <a:pt x="5861395" y="949053"/>
                </a:lnTo>
                <a:cubicBezTo>
                  <a:pt x="5911011" y="879699"/>
                  <a:pt x="5961401" y="810345"/>
                  <a:pt x="6061562" y="810345"/>
                </a:cubicBezTo>
                <a:cubicBezTo>
                  <a:pt x="6161724" y="810345"/>
                  <a:pt x="6211951" y="879699"/>
                  <a:pt x="6261493" y="949053"/>
                </a:cubicBezTo>
                <a:lnTo>
                  <a:pt x="6280725" y="974966"/>
                </a:lnTo>
                <a:lnTo>
                  <a:pt x="6238635" y="912378"/>
                </a:lnTo>
                <a:cubicBezTo>
                  <a:pt x="6194812" y="845568"/>
                  <a:pt x="6146860" y="786181"/>
                  <a:pt x="6061709" y="786181"/>
                </a:cubicBezTo>
                <a:close/>
                <a:moveTo>
                  <a:pt x="2160924" y="786181"/>
                </a:moveTo>
                <a:cubicBezTo>
                  <a:pt x="2075773" y="786181"/>
                  <a:pt x="2027736" y="845568"/>
                  <a:pt x="1983862" y="912378"/>
                </a:cubicBezTo>
                <a:lnTo>
                  <a:pt x="1945479" y="969421"/>
                </a:lnTo>
                <a:lnTo>
                  <a:pt x="1960608" y="949053"/>
                </a:lnTo>
                <a:cubicBezTo>
                  <a:pt x="2010223" y="879699"/>
                  <a:pt x="2060615" y="810345"/>
                  <a:pt x="2160777" y="810345"/>
                </a:cubicBezTo>
                <a:cubicBezTo>
                  <a:pt x="2260939" y="810345"/>
                  <a:pt x="2311166" y="879699"/>
                  <a:pt x="2360708" y="949053"/>
                </a:cubicBezTo>
                <a:lnTo>
                  <a:pt x="2379939" y="974966"/>
                </a:lnTo>
                <a:lnTo>
                  <a:pt x="2337850" y="912378"/>
                </a:lnTo>
                <a:cubicBezTo>
                  <a:pt x="2294027" y="845568"/>
                  <a:pt x="2246074" y="786181"/>
                  <a:pt x="2160924" y="786181"/>
                </a:cubicBezTo>
                <a:close/>
                <a:moveTo>
                  <a:pt x="10008528" y="753329"/>
                </a:moveTo>
                <a:cubicBezTo>
                  <a:pt x="9923506" y="753329"/>
                  <a:pt x="9875569" y="819004"/>
                  <a:pt x="9831730" y="892888"/>
                </a:cubicBezTo>
                <a:lnTo>
                  <a:pt x="9811978" y="926824"/>
                </a:lnTo>
                <a:lnTo>
                  <a:pt x="9846290" y="875664"/>
                </a:lnTo>
                <a:cubicBezTo>
                  <a:pt x="9886179" y="821124"/>
                  <a:pt x="9933407" y="777493"/>
                  <a:pt x="10008528" y="777493"/>
                </a:cubicBezTo>
                <a:cubicBezTo>
                  <a:pt x="10083649" y="777493"/>
                  <a:pt x="10130713" y="821114"/>
                  <a:pt x="10170462" y="875640"/>
                </a:cubicBezTo>
                <a:lnTo>
                  <a:pt x="10207588" y="931166"/>
                </a:lnTo>
                <a:lnTo>
                  <a:pt x="10185309" y="892888"/>
                </a:lnTo>
                <a:cubicBezTo>
                  <a:pt x="10141474" y="819004"/>
                  <a:pt x="10093551" y="753329"/>
                  <a:pt x="10008528" y="753329"/>
                </a:cubicBezTo>
                <a:close/>
                <a:moveTo>
                  <a:pt x="6061562" y="753329"/>
                </a:moveTo>
                <a:cubicBezTo>
                  <a:pt x="5976541" y="753329"/>
                  <a:pt x="5928605" y="819004"/>
                  <a:pt x="5884765" y="892888"/>
                </a:cubicBezTo>
                <a:lnTo>
                  <a:pt x="5865012" y="926827"/>
                </a:lnTo>
                <a:lnTo>
                  <a:pt x="5899325" y="875664"/>
                </a:lnTo>
                <a:cubicBezTo>
                  <a:pt x="5939215" y="821124"/>
                  <a:pt x="5986442" y="777493"/>
                  <a:pt x="6061562" y="777493"/>
                </a:cubicBezTo>
                <a:cubicBezTo>
                  <a:pt x="6136683" y="777493"/>
                  <a:pt x="6183747" y="821114"/>
                  <a:pt x="6223496" y="875640"/>
                </a:cubicBezTo>
                <a:lnTo>
                  <a:pt x="6260620" y="931162"/>
                </a:lnTo>
                <a:lnTo>
                  <a:pt x="6238343" y="892888"/>
                </a:lnTo>
                <a:cubicBezTo>
                  <a:pt x="6194508" y="819004"/>
                  <a:pt x="6146585" y="753329"/>
                  <a:pt x="6061562" y="753329"/>
                </a:cubicBezTo>
                <a:close/>
                <a:moveTo>
                  <a:pt x="2160778" y="753329"/>
                </a:moveTo>
                <a:cubicBezTo>
                  <a:pt x="2075755" y="753329"/>
                  <a:pt x="2027818" y="819004"/>
                  <a:pt x="1983979" y="892888"/>
                </a:cubicBezTo>
                <a:lnTo>
                  <a:pt x="1964226" y="926825"/>
                </a:lnTo>
                <a:lnTo>
                  <a:pt x="1998539" y="875664"/>
                </a:lnTo>
                <a:cubicBezTo>
                  <a:pt x="2038427" y="821124"/>
                  <a:pt x="2085655" y="777493"/>
                  <a:pt x="2160778" y="777493"/>
                </a:cubicBezTo>
                <a:cubicBezTo>
                  <a:pt x="2235899" y="777493"/>
                  <a:pt x="2282963" y="821114"/>
                  <a:pt x="2322712" y="875640"/>
                </a:cubicBezTo>
                <a:lnTo>
                  <a:pt x="2359838" y="931166"/>
                </a:lnTo>
                <a:lnTo>
                  <a:pt x="2337559" y="892888"/>
                </a:lnTo>
                <a:cubicBezTo>
                  <a:pt x="2293724" y="819004"/>
                  <a:pt x="2245801" y="753329"/>
                  <a:pt x="2160778" y="753329"/>
                </a:cubicBezTo>
                <a:close/>
                <a:moveTo>
                  <a:pt x="9217238" y="747417"/>
                </a:moveTo>
                <a:cubicBezTo>
                  <a:pt x="9111199" y="747417"/>
                  <a:pt x="9062932" y="851912"/>
                  <a:pt x="9008067" y="946610"/>
                </a:cubicBezTo>
                <a:lnTo>
                  <a:pt x="8984530" y="984247"/>
                </a:lnTo>
                <a:lnTo>
                  <a:pt x="9017116" y="936388"/>
                </a:lnTo>
                <a:cubicBezTo>
                  <a:pt x="9066740" y="860702"/>
                  <a:pt x="9117113" y="785015"/>
                  <a:pt x="9217238" y="785015"/>
                </a:cubicBezTo>
                <a:cubicBezTo>
                  <a:pt x="9342394" y="785015"/>
                  <a:pt x="9389784" y="903275"/>
                  <a:pt x="9455136" y="991971"/>
                </a:cubicBezTo>
                <a:lnTo>
                  <a:pt x="9456023" y="992991"/>
                </a:lnTo>
                <a:lnTo>
                  <a:pt x="9426824" y="946402"/>
                </a:lnTo>
                <a:cubicBezTo>
                  <a:pt x="9371849" y="851803"/>
                  <a:pt x="9323277" y="747417"/>
                  <a:pt x="9217238" y="747417"/>
                </a:cubicBezTo>
                <a:close/>
                <a:moveTo>
                  <a:pt x="5270276" y="747417"/>
                </a:moveTo>
                <a:cubicBezTo>
                  <a:pt x="5164237" y="747417"/>
                  <a:pt x="5115970" y="851912"/>
                  <a:pt x="5061104" y="946610"/>
                </a:cubicBezTo>
                <a:lnTo>
                  <a:pt x="5037567" y="984246"/>
                </a:lnTo>
                <a:lnTo>
                  <a:pt x="5070151" y="936388"/>
                </a:lnTo>
                <a:cubicBezTo>
                  <a:pt x="5119777" y="860702"/>
                  <a:pt x="5170149" y="785015"/>
                  <a:pt x="5270276" y="785015"/>
                </a:cubicBezTo>
                <a:cubicBezTo>
                  <a:pt x="5395430" y="785015"/>
                  <a:pt x="5442821" y="903275"/>
                  <a:pt x="5508172" y="991971"/>
                </a:cubicBezTo>
                <a:lnTo>
                  <a:pt x="5509059" y="992991"/>
                </a:lnTo>
                <a:lnTo>
                  <a:pt x="5479861" y="946402"/>
                </a:lnTo>
                <a:cubicBezTo>
                  <a:pt x="5424886" y="851803"/>
                  <a:pt x="5376314" y="747417"/>
                  <a:pt x="5270276" y="747417"/>
                </a:cubicBezTo>
                <a:close/>
                <a:moveTo>
                  <a:pt x="1369486" y="747417"/>
                </a:moveTo>
                <a:cubicBezTo>
                  <a:pt x="1263448" y="747417"/>
                  <a:pt x="1215181" y="851912"/>
                  <a:pt x="1160316" y="946610"/>
                </a:cubicBezTo>
                <a:lnTo>
                  <a:pt x="1136782" y="984243"/>
                </a:lnTo>
                <a:lnTo>
                  <a:pt x="1169364" y="936388"/>
                </a:lnTo>
                <a:cubicBezTo>
                  <a:pt x="1218988" y="860702"/>
                  <a:pt x="1269361" y="785015"/>
                  <a:pt x="1369486" y="785015"/>
                </a:cubicBezTo>
                <a:cubicBezTo>
                  <a:pt x="1494642" y="785015"/>
                  <a:pt x="1542032" y="903275"/>
                  <a:pt x="1607384" y="991971"/>
                </a:cubicBezTo>
                <a:lnTo>
                  <a:pt x="1608269" y="992988"/>
                </a:lnTo>
                <a:lnTo>
                  <a:pt x="1579072" y="946402"/>
                </a:lnTo>
                <a:cubicBezTo>
                  <a:pt x="1524097" y="851803"/>
                  <a:pt x="1475525" y="747417"/>
                  <a:pt x="1369486" y="747417"/>
                </a:cubicBezTo>
                <a:close/>
                <a:moveTo>
                  <a:pt x="11591548" y="746979"/>
                </a:moveTo>
                <a:cubicBezTo>
                  <a:pt x="11485469" y="746979"/>
                  <a:pt x="11437119" y="851474"/>
                  <a:pt x="11382222" y="946172"/>
                </a:cubicBezTo>
                <a:lnTo>
                  <a:pt x="11356301" y="987607"/>
                </a:lnTo>
                <a:lnTo>
                  <a:pt x="11391289" y="936205"/>
                </a:lnTo>
                <a:cubicBezTo>
                  <a:pt x="11440923" y="860500"/>
                  <a:pt x="11491350" y="784795"/>
                  <a:pt x="11591621" y="784795"/>
                </a:cubicBezTo>
                <a:cubicBezTo>
                  <a:pt x="11716960" y="784795"/>
                  <a:pt x="11764161" y="903056"/>
                  <a:pt x="11829454" y="991752"/>
                </a:cubicBezTo>
                <a:lnTo>
                  <a:pt x="11829606" y="991928"/>
                </a:lnTo>
                <a:lnTo>
                  <a:pt x="11800951" y="946131"/>
                </a:lnTo>
                <a:cubicBezTo>
                  <a:pt x="11746042" y="851452"/>
                  <a:pt x="11697626" y="746979"/>
                  <a:pt x="11591548" y="746979"/>
                </a:cubicBezTo>
                <a:close/>
                <a:moveTo>
                  <a:pt x="7644582" y="746979"/>
                </a:moveTo>
                <a:cubicBezTo>
                  <a:pt x="7538504" y="746979"/>
                  <a:pt x="7490153" y="851474"/>
                  <a:pt x="7435256" y="946172"/>
                </a:cubicBezTo>
                <a:lnTo>
                  <a:pt x="7409336" y="987606"/>
                </a:lnTo>
                <a:lnTo>
                  <a:pt x="7444323" y="936205"/>
                </a:lnTo>
                <a:cubicBezTo>
                  <a:pt x="7493957" y="860500"/>
                  <a:pt x="7544384" y="784795"/>
                  <a:pt x="7644655" y="784795"/>
                </a:cubicBezTo>
                <a:cubicBezTo>
                  <a:pt x="7732393" y="784795"/>
                  <a:pt x="7781843" y="842743"/>
                  <a:pt x="7826012" y="907934"/>
                </a:cubicBezTo>
                <a:lnTo>
                  <a:pt x="7868781" y="970320"/>
                </a:lnTo>
                <a:lnTo>
                  <a:pt x="7813019" y="875071"/>
                </a:lnTo>
                <a:cubicBezTo>
                  <a:pt x="7771265" y="805745"/>
                  <a:pt x="7724141" y="746979"/>
                  <a:pt x="7644582" y="746979"/>
                </a:cubicBezTo>
                <a:close/>
                <a:moveTo>
                  <a:pt x="3743798" y="746979"/>
                </a:moveTo>
                <a:cubicBezTo>
                  <a:pt x="3637720" y="746979"/>
                  <a:pt x="3589368" y="851474"/>
                  <a:pt x="3534471" y="946172"/>
                </a:cubicBezTo>
                <a:lnTo>
                  <a:pt x="3508555" y="987599"/>
                </a:lnTo>
                <a:lnTo>
                  <a:pt x="3543537" y="936205"/>
                </a:lnTo>
                <a:cubicBezTo>
                  <a:pt x="3593172" y="860500"/>
                  <a:pt x="3643598" y="784795"/>
                  <a:pt x="3743869" y="784795"/>
                </a:cubicBezTo>
                <a:cubicBezTo>
                  <a:pt x="3831607" y="784795"/>
                  <a:pt x="3881057" y="842743"/>
                  <a:pt x="3925226" y="907934"/>
                </a:cubicBezTo>
                <a:lnTo>
                  <a:pt x="3971896" y="976011"/>
                </a:lnTo>
                <a:lnTo>
                  <a:pt x="3953199" y="946131"/>
                </a:lnTo>
                <a:cubicBezTo>
                  <a:pt x="3898291" y="851452"/>
                  <a:pt x="3849875" y="746979"/>
                  <a:pt x="3743798" y="746979"/>
                </a:cubicBezTo>
                <a:close/>
                <a:moveTo>
                  <a:pt x="10800476" y="733692"/>
                </a:moveTo>
                <a:cubicBezTo>
                  <a:pt x="10651799" y="733692"/>
                  <a:pt x="10616268" y="946247"/>
                  <a:pt x="10517515" y="1045915"/>
                </a:cubicBezTo>
                <a:lnTo>
                  <a:pt x="10502184" y="1057356"/>
                </a:lnTo>
                <a:lnTo>
                  <a:pt x="10519632" y="1047353"/>
                </a:lnTo>
                <a:cubicBezTo>
                  <a:pt x="10611596" y="974483"/>
                  <a:pt x="10650197" y="828743"/>
                  <a:pt x="10800330" y="828743"/>
                </a:cubicBezTo>
                <a:cubicBezTo>
                  <a:pt x="10950353" y="828743"/>
                  <a:pt x="10988064" y="974400"/>
                  <a:pt x="11079591" y="1047228"/>
                </a:cubicBezTo>
                <a:lnTo>
                  <a:pt x="11098536" y="1058122"/>
                </a:lnTo>
                <a:lnTo>
                  <a:pt x="11082094" y="1045819"/>
                </a:lnTo>
                <a:cubicBezTo>
                  <a:pt x="10983805" y="946204"/>
                  <a:pt x="10949377" y="733692"/>
                  <a:pt x="10800476" y="733692"/>
                </a:cubicBezTo>
                <a:close/>
                <a:moveTo>
                  <a:pt x="6853510" y="733692"/>
                </a:moveTo>
                <a:cubicBezTo>
                  <a:pt x="6704833" y="733692"/>
                  <a:pt x="6669302" y="946247"/>
                  <a:pt x="6570550" y="1045915"/>
                </a:cubicBezTo>
                <a:lnTo>
                  <a:pt x="6555219" y="1057356"/>
                </a:lnTo>
                <a:lnTo>
                  <a:pt x="6572666" y="1047353"/>
                </a:lnTo>
                <a:cubicBezTo>
                  <a:pt x="6664631" y="974483"/>
                  <a:pt x="6703232" y="828743"/>
                  <a:pt x="6853364" y="828743"/>
                </a:cubicBezTo>
                <a:cubicBezTo>
                  <a:pt x="7003388" y="828743"/>
                  <a:pt x="7041099" y="974400"/>
                  <a:pt x="7132625" y="1047228"/>
                </a:cubicBezTo>
                <a:lnTo>
                  <a:pt x="7151569" y="1058121"/>
                </a:lnTo>
                <a:lnTo>
                  <a:pt x="7135128" y="1045819"/>
                </a:lnTo>
                <a:cubicBezTo>
                  <a:pt x="7036839" y="946204"/>
                  <a:pt x="7002411" y="733692"/>
                  <a:pt x="6853510" y="733692"/>
                </a:cubicBezTo>
                <a:close/>
                <a:moveTo>
                  <a:pt x="2952725" y="733692"/>
                </a:moveTo>
                <a:cubicBezTo>
                  <a:pt x="2804047" y="733692"/>
                  <a:pt x="2768516" y="946247"/>
                  <a:pt x="2669764" y="1045915"/>
                </a:cubicBezTo>
                <a:lnTo>
                  <a:pt x="2654435" y="1057354"/>
                </a:lnTo>
                <a:lnTo>
                  <a:pt x="2671879" y="1047353"/>
                </a:lnTo>
                <a:cubicBezTo>
                  <a:pt x="2763844" y="974483"/>
                  <a:pt x="2802445" y="828743"/>
                  <a:pt x="2952579" y="828743"/>
                </a:cubicBezTo>
                <a:cubicBezTo>
                  <a:pt x="3102602" y="828743"/>
                  <a:pt x="3140312" y="974400"/>
                  <a:pt x="3231839" y="1047228"/>
                </a:cubicBezTo>
                <a:lnTo>
                  <a:pt x="3250785" y="1058122"/>
                </a:lnTo>
                <a:lnTo>
                  <a:pt x="3234341" y="1045819"/>
                </a:lnTo>
                <a:cubicBezTo>
                  <a:pt x="3136053" y="946204"/>
                  <a:pt x="3101625" y="733692"/>
                  <a:pt x="2952725" y="733692"/>
                </a:cubicBezTo>
                <a:close/>
                <a:moveTo>
                  <a:pt x="9217238" y="700547"/>
                </a:moveTo>
                <a:cubicBezTo>
                  <a:pt x="9110960" y="700547"/>
                  <a:pt x="9062737" y="818972"/>
                  <a:pt x="9007949" y="926294"/>
                </a:cubicBezTo>
                <a:lnTo>
                  <a:pt x="8990865" y="957299"/>
                </a:lnTo>
                <a:lnTo>
                  <a:pt x="9016869" y="913100"/>
                </a:lnTo>
                <a:cubicBezTo>
                  <a:pt x="9066357" y="825769"/>
                  <a:pt x="9116675" y="738438"/>
                  <a:pt x="9217238" y="738438"/>
                </a:cubicBezTo>
                <a:cubicBezTo>
                  <a:pt x="9317801" y="738438"/>
                  <a:pt x="9368210" y="825769"/>
                  <a:pt x="9417725" y="913100"/>
                </a:cubicBezTo>
                <a:lnTo>
                  <a:pt x="9448153" y="964809"/>
                </a:lnTo>
                <a:lnTo>
                  <a:pt x="9426882" y="926252"/>
                </a:lnTo>
                <a:cubicBezTo>
                  <a:pt x="9372000" y="818950"/>
                  <a:pt x="9323515" y="700547"/>
                  <a:pt x="9217238" y="700547"/>
                </a:cubicBezTo>
                <a:close/>
                <a:moveTo>
                  <a:pt x="5270276" y="700547"/>
                </a:moveTo>
                <a:cubicBezTo>
                  <a:pt x="5163998" y="700547"/>
                  <a:pt x="5115775" y="818972"/>
                  <a:pt x="5060986" y="926294"/>
                </a:cubicBezTo>
                <a:lnTo>
                  <a:pt x="5043904" y="957294"/>
                </a:lnTo>
                <a:lnTo>
                  <a:pt x="5069906" y="913100"/>
                </a:lnTo>
                <a:cubicBezTo>
                  <a:pt x="5119394" y="825769"/>
                  <a:pt x="5169711" y="738438"/>
                  <a:pt x="5270276" y="738438"/>
                </a:cubicBezTo>
                <a:cubicBezTo>
                  <a:pt x="5370838" y="738438"/>
                  <a:pt x="5421247" y="825769"/>
                  <a:pt x="5470762" y="913100"/>
                </a:cubicBezTo>
                <a:lnTo>
                  <a:pt x="5501191" y="964813"/>
                </a:lnTo>
                <a:lnTo>
                  <a:pt x="5479919" y="926252"/>
                </a:lnTo>
                <a:cubicBezTo>
                  <a:pt x="5425038" y="818950"/>
                  <a:pt x="5376553" y="700547"/>
                  <a:pt x="5270276" y="700547"/>
                </a:cubicBezTo>
                <a:close/>
                <a:moveTo>
                  <a:pt x="1369486" y="700547"/>
                </a:moveTo>
                <a:cubicBezTo>
                  <a:pt x="1263208" y="700547"/>
                  <a:pt x="1214986" y="818972"/>
                  <a:pt x="1160198" y="926294"/>
                </a:cubicBezTo>
                <a:lnTo>
                  <a:pt x="1143109" y="957307"/>
                </a:lnTo>
                <a:lnTo>
                  <a:pt x="1169118" y="913100"/>
                </a:lnTo>
                <a:cubicBezTo>
                  <a:pt x="1218605" y="825769"/>
                  <a:pt x="1268923" y="738438"/>
                  <a:pt x="1369486" y="738438"/>
                </a:cubicBezTo>
                <a:cubicBezTo>
                  <a:pt x="1470049" y="738438"/>
                  <a:pt x="1520458" y="825769"/>
                  <a:pt x="1569973" y="913100"/>
                </a:cubicBezTo>
                <a:lnTo>
                  <a:pt x="1600407" y="964821"/>
                </a:lnTo>
                <a:lnTo>
                  <a:pt x="1579131" y="926252"/>
                </a:lnTo>
                <a:cubicBezTo>
                  <a:pt x="1524249" y="818950"/>
                  <a:pt x="1475764" y="700547"/>
                  <a:pt x="1369486" y="700547"/>
                </a:cubicBezTo>
                <a:close/>
                <a:moveTo>
                  <a:pt x="11591548" y="700474"/>
                </a:moveTo>
                <a:cubicBezTo>
                  <a:pt x="11485390" y="700474"/>
                  <a:pt x="11437243" y="818877"/>
                  <a:pt x="11382440" y="926179"/>
                </a:cubicBezTo>
                <a:lnTo>
                  <a:pt x="11369554" y="949547"/>
                </a:lnTo>
                <a:lnTo>
                  <a:pt x="11391116" y="912953"/>
                </a:lnTo>
                <a:cubicBezTo>
                  <a:pt x="11440685" y="825622"/>
                  <a:pt x="11491094" y="738291"/>
                  <a:pt x="11591548" y="738291"/>
                </a:cubicBezTo>
                <a:cubicBezTo>
                  <a:pt x="11692001" y="738291"/>
                  <a:pt x="11742447" y="825622"/>
                  <a:pt x="11792026" y="912944"/>
                </a:cubicBezTo>
                <a:lnTo>
                  <a:pt x="11813945" y="950138"/>
                </a:lnTo>
                <a:lnTo>
                  <a:pt x="11800733" y="926179"/>
                </a:lnTo>
                <a:cubicBezTo>
                  <a:pt x="11745918" y="818877"/>
                  <a:pt x="11697706" y="700474"/>
                  <a:pt x="11591548" y="700474"/>
                </a:cubicBezTo>
                <a:close/>
                <a:moveTo>
                  <a:pt x="7644582" y="700474"/>
                </a:moveTo>
                <a:cubicBezTo>
                  <a:pt x="7538424" y="700474"/>
                  <a:pt x="7490277" y="818877"/>
                  <a:pt x="7435474" y="926179"/>
                </a:cubicBezTo>
                <a:lnTo>
                  <a:pt x="7422595" y="949535"/>
                </a:lnTo>
                <a:lnTo>
                  <a:pt x="7444150" y="912953"/>
                </a:lnTo>
                <a:cubicBezTo>
                  <a:pt x="7493719" y="825622"/>
                  <a:pt x="7544129" y="738291"/>
                  <a:pt x="7644582" y="738291"/>
                </a:cubicBezTo>
                <a:cubicBezTo>
                  <a:pt x="7738758" y="738291"/>
                  <a:pt x="7788981" y="815047"/>
                  <a:pt x="7835742" y="896592"/>
                </a:cubicBezTo>
                <a:lnTo>
                  <a:pt x="7868628" y="953753"/>
                </a:lnTo>
                <a:lnTo>
                  <a:pt x="7812886" y="845645"/>
                </a:lnTo>
                <a:cubicBezTo>
                  <a:pt x="7771225" y="767076"/>
                  <a:pt x="7724201" y="700474"/>
                  <a:pt x="7644582" y="700474"/>
                </a:cubicBezTo>
                <a:close/>
                <a:moveTo>
                  <a:pt x="3743798" y="700474"/>
                </a:moveTo>
                <a:cubicBezTo>
                  <a:pt x="3637640" y="700474"/>
                  <a:pt x="3589493" y="818877"/>
                  <a:pt x="3534689" y="926179"/>
                </a:cubicBezTo>
                <a:lnTo>
                  <a:pt x="3521809" y="949537"/>
                </a:lnTo>
                <a:lnTo>
                  <a:pt x="3543365" y="912953"/>
                </a:lnTo>
                <a:cubicBezTo>
                  <a:pt x="3592935" y="825622"/>
                  <a:pt x="3643344" y="738291"/>
                  <a:pt x="3743798" y="738291"/>
                </a:cubicBezTo>
                <a:cubicBezTo>
                  <a:pt x="3861516" y="738291"/>
                  <a:pt x="3910560" y="858222"/>
                  <a:pt x="3970011" y="957525"/>
                </a:cubicBezTo>
                <a:lnTo>
                  <a:pt x="3971446" y="959664"/>
                </a:lnTo>
                <a:lnTo>
                  <a:pt x="3952981" y="926179"/>
                </a:lnTo>
                <a:cubicBezTo>
                  <a:pt x="3898167" y="818877"/>
                  <a:pt x="3849956" y="700474"/>
                  <a:pt x="3743798" y="700474"/>
                </a:cubicBezTo>
                <a:close/>
                <a:moveTo>
                  <a:pt x="11591548" y="653971"/>
                </a:moveTo>
                <a:cubicBezTo>
                  <a:pt x="11506940" y="653971"/>
                  <a:pt x="11459097" y="738664"/>
                  <a:pt x="11415202" y="833943"/>
                </a:cubicBezTo>
                <a:lnTo>
                  <a:pt x="11383404" y="904249"/>
                </a:lnTo>
                <a:lnTo>
                  <a:pt x="11390951" y="889701"/>
                </a:lnTo>
                <a:cubicBezTo>
                  <a:pt x="11440430" y="790707"/>
                  <a:pt x="11490802" y="691714"/>
                  <a:pt x="11591548" y="691714"/>
                </a:cubicBezTo>
                <a:cubicBezTo>
                  <a:pt x="11692293" y="691714"/>
                  <a:pt x="11742684" y="790689"/>
                  <a:pt x="11792163" y="889664"/>
                </a:cubicBezTo>
                <a:lnTo>
                  <a:pt x="11799344" y="903505"/>
                </a:lnTo>
                <a:lnTo>
                  <a:pt x="11767888" y="833943"/>
                </a:lnTo>
                <a:cubicBezTo>
                  <a:pt x="11723998" y="738664"/>
                  <a:pt x="11676155" y="653971"/>
                  <a:pt x="11591548" y="653971"/>
                </a:cubicBezTo>
                <a:close/>
                <a:moveTo>
                  <a:pt x="9217311" y="653971"/>
                </a:moveTo>
                <a:cubicBezTo>
                  <a:pt x="9132735" y="653971"/>
                  <a:pt x="9084910" y="738678"/>
                  <a:pt x="9041031" y="833973"/>
                </a:cubicBezTo>
                <a:lnTo>
                  <a:pt x="9009950" y="902729"/>
                </a:lnTo>
                <a:lnTo>
                  <a:pt x="9016678" y="889774"/>
                </a:lnTo>
                <a:cubicBezTo>
                  <a:pt x="9066211" y="790780"/>
                  <a:pt x="9116639" y="691787"/>
                  <a:pt x="9217238" y="691787"/>
                </a:cubicBezTo>
                <a:cubicBezTo>
                  <a:pt x="9317838" y="691787"/>
                  <a:pt x="9368210" y="790780"/>
                  <a:pt x="9417698" y="889774"/>
                </a:cubicBezTo>
                <a:lnTo>
                  <a:pt x="9433460" y="920152"/>
                </a:lnTo>
                <a:lnTo>
                  <a:pt x="9426569" y="906230"/>
                </a:lnTo>
                <a:cubicBezTo>
                  <a:pt x="9371545" y="786303"/>
                  <a:pt x="9323030" y="653971"/>
                  <a:pt x="9217311" y="653971"/>
                </a:cubicBezTo>
                <a:close/>
                <a:moveTo>
                  <a:pt x="7644582" y="653971"/>
                </a:moveTo>
                <a:cubicBezTo>
                  <a:pt x="7559975" y="653971"/>
                  <a:pt x="7512132" y="738664"/>
                  <a:pt x="7468236" y="833943"/>
                </a:cubicBezTo>
                <a:lnTo>
                  <a:pt x="7436437" y="904252"/>
                </a:lnTo>
                <a:lnTo>
                  <a:pt x="7443985" y="889701"/>
                </a:lnTo>
                <a:cubicBezTo>
                  <a:pt x="7493464" y="790707"/>
                  <a:pt x="7543837" y="691714"/>
                  <a:pt x="7644582" y="691714"/>
                </a:cubicBezTo>
                <a:cubicBezTo>
                  <a:pt x="7739031" y="691714"/>
                  <a:pt x="7789223" y="778704"/>
                  <a:pt x="7835897" y="871130"/>
                </a:cubicBezTo>
                <a:lnTo>
                  <a:pt x="7853164" y="905219"/>
                </a:lnTo>
                <a:lnTo>
                  <a:pt x="7821510" y="835220"/>
                </a:lnTo>
                <a:cubicBezTo>
                  <a:pt x="7777459" y="739422"/>
                  <a:pt x="7729567" y="653971"/>
                  <a:pt x="7644582" y="653971"/>
                </a:cubicBezTo>
                <a:close/>
                <a:moveTo>
                  <a:pt x="5270347" y="653971"/>
                </a:moveTo>
                <a:cubicBezTo>
                  <a:pt x="5185774" y="653971"/>
                  <a:pt x="5137947" y="738678"/>
                  <a:pt x="5094068" y="833973"/>
                </a:cubicBezTo>
                <a:lnTo>
                  <a:pt x="5062988" y="902726"/>
                </a:lnTo>
                <a:lnTo>
                  <a:pt x="5069714" y="889774"/>
                </a:lnTo>
                <a:cubicBezTo>
                  <a:pt x="5119249" y="790780"/>
                  <a:pt x="5169675" y="691787"/>
                  <a:pt x="5270276" y="691787"/>
                </a:cubicBezTo>
                <a:cubicBezTo>
                  <a:pt x="5370874" y="691787"/>
                  <a:pt x="5421247" y="790780"/>
                  <a:pt x="5470734" y="889774"/>
                </a:cubicBezTo>
                <a:lnTo>
                  <a:pt x="5486512" y="920182"/>
                </a:lnTo>
                <a:lnTo>
                  <a:pt x="5479606" y="906230"/>
                </a:lnTo>
                <a:cubicBezTo>
                  <a:pt x="5424582" y="786303"/>
                  <a:pt x="5376067" y="653971"/>
                  <a:pt x="5270347" y="653971"/>
                </a:cubicBezTo>
                <a:close/>
                <a:moveTo>
                  <a:pt x="3743798" y="653971"/>
                </a:moveTo>
                <a:cubicBezTo>
                  <a:pt x="3659190" y="653971"/>
                  <a:pt x="3611348" y="738664"/>
                  <a:pt x="3567452" y="833943"/>
                </a:cubicBezTo>
                <a:lnTo>
                  <a:pt x="3535657" y="904241"/>
                </a:lnTo>
                <a:lnTo>
                  <a:pt x="3543200" y="889701"/>
                </a:lnTo>
                <a:cubicBezTo>
                  <a:pt x="3592679" y="790707"/>
                  <a:pt x="3643052" y="691714"/>
                  <a:pt x="3743798" y="691714"/>
                </a:cubicBezTo>
                <a:cubicBezTo>
                  <a:pt x="3838246" y="691714"/>
                  <a:pt x="3888439" y="778704"/>
                  <a:pt x="3935113" y="871130"/>
                </a:cubicBezTo>
                <a:lnTo>
                  <a:pt x="3952277" y="905018"/>
                </a:lnTo>
                <a:lnTo>
                  <a:pt x="3920137" y="833943"/>
                </a:lnTo>
                <a:cubicBezTo>
                  <a:pt x="3876247" y="738664"/>
                  <a:pt x="3828404" y="653971"/>
                  <a:pt x="3743798" y="653971"/>
                </a:cubicBezTo>
                <a:close/>
                <a:moveTo>
                  <a:pt x="1369559" y="653971"/>
                </a:moveTo>
                <a:cubicBezTo>
                  <a:pt x="1284984" y="653971"/>
                  <a:pt x="1237159" y="738678"/>
                  <a:pt x="1193280" y="833973"/>
                </a:cubicBezTo>
                <a:lnTo>
                  <a:pt x="1162202" y="902722"/>
                </a:lnTo>
                <a:lnTo>
                  <a:pt x="1168926" y="889774"/>
                </a:lnTo>
                <a:cubicBezTo>
                  <a:pt x="1218459" y="790780"/>
                  <a:pt x="1268887" y="691787"/>
                  <a:pt x="1369486" y="691787"/>
                </a:cubicBezTo>
                <a:cubicBezTo>
                  <a:pt x="1470086" y="691787"/>
                  <a:pt x="1520458" y="790780"/>
                  <a:pt x="1569946" y="889774"/>
                </a:cubicBezTo>
                <a:lnTo>
                  <a:pt x="1585723" y="920181"/>
                </a:lnTo>
                <a:lnTo>
                  <a:pt x="1578818" y="906230"/>
                </a:lnTo>
                <a:cubicBezTo>
                  <a:pt x="1523794" y="786303"/>
                  <a:pt x="1475279" y="653971"/>
                  <a:pt x="1369559" y="653971"/>
                </a:cubicBezTo>
                <a:close/>
                <a:moveTo>
                  <a:pt x="10800403" y="630173"/>
                </a:moveTo>
                <a:cubicBezTo>
                  <a:pt x="10652341" y="630229"/>
                  <a:pt x="10616740" y="903479"/>
                  <a:pt x="10517953" y="1031562"/>
                </a:cubicBezTo>
                <a:lnTo>
                  <a:pt x="10513330" y="1035994"/>
                </a:lnTo>
                <a:lnTo>
                  <a:pt x="10519593" y="1030955"/>
                </a:lnTo>
                <a:cubicBezTo>
                  <a:pt x="10611291" y="928967"/>
                  <a:pt x="10649686" y="724985"/>
                  <a:pt x="10800476" y="724930"/>
                </a:cubicBezTo>
                <a:cubicBezTo>
                  <a:pt x="10951485" y="724930"/>
                  <a:pt x="10988744" y="928858"/>
                  <a:pt x="11079983" y="1030822"/>
                </a:cubicBezTo>
                <a:lnTo>
                  <a:pt x="11088167" y="1037425"/>
                </a:lnTo>
                <a:lnTo>
                  <a:pt x="11081975" y="1031480"/>
                </a:lnTo>
                <a:cubicBezTo>
                  <a:pt x="10983424" y="903383"/>
                  <a:pt x="10948465" y="630116"/>
                  <a:pt x="10800403" y="630173"/>
                </a:cubicBezTo>
                <a:close/>
                <a:moveTo>
                  <a:pt x="6853437" y="630173"/>
                </a:moveTo>
                <a:cubicBezTo>
                  <a:pt x="6705374" y="630229"/>
                  <a:pt x="6669775" y="903479"/>
                  <a:pt x="6570988" y="1031562"/>
                </a:cubicBezTo>
                <a:lnTo>
                  <a:pt x="6566367" y="1035991"/>
                </a:lnTo>
                <a:lnTo>
                  <a:pt x="6572627" y="1030955"/>
                </a:lnTo>
                <a:cubicBezTo>
                  <a:pt x="6664325" y="928967"/>
                  <a:pt x="6702721" y="724985"/>
                  <a:pt x="6853510" y="724930"/>
                </a:cubicBezTo>
                <a:cubicBezTo>
                  <a:pt x="7004519" y="724930"/>
                  <a:pt x="7041778" y="928858"/>
                  <a:pt x="7133018" y="1030822"/>
                </a:cubicBezTo>
                <a:lnTo>
                  <a:pt x="7141202" y="1037426"/>
                </a:lnTo>
                <a:lnTo>
                  <a:pt x="7135010" y="1031480"/>
                </a:lnTo>
                <a:cubicBezTo>
                  <a:pt x="7036459" y="903383"/>
                  <a:pt x="7001499" y="630116"/>
                  <a:pt x="6853437" y="630173"/>
                </a:cubicBezTo>
                <a:close/>
                <a:moveTo>
                  <a:pt x="2952651" y="630173"/>
                </a:moveTo>
                <a:cubicBezTo>
                  <a:pt x="2804589" y="630229"/>
                  <a:pt x="2768988" y="903479"/>
                  <a:pt x="2670202" y="1031562"/>
                </a:cubicBezTo>
                <a:lnTo>
                  <a:pt x="2665577" y="1035995"/>
                </a:lnTo>
                <a:lnTo>
                  <a:pt x="2671842" y="1030955"/>
                </a:lnTo>
                <a:cubicBezTo>
                  <a:pt x="2763539" y="928967"/>
                  <a:pt x="2801935" y="724985"/>
                  <a:pt x="2952725" y="724930"/>
                </a:cubicBezTo>
                <a:cubicBezTo>
                  <a:pt x="3103733" y="724930"/>
                  <a:pt x="3140992" y="928858"/>
                  <a:pt x="3232231" y="1030822"/>
                </a:cubicBezTo>
                <a:lnTo>
                  <a:pt x="3240417" y="1037428"/>
                </a:lnTo>
                <a:lnTo>
                  <a:pt x="3234223" y="1031480"/>
                </a:lnTo>
                <a:cubicBezTo>
                  <a:pt x="3135672" y="903383"/>
                  <a:pt x="3100713" y="630116"/>
                  <a:pt x="2952651" y="630173"/>
                </a:cubicBezTo>
                <a:close/>
                <a:moveTo>
                  <a:pt x="11591474" y="607321"/>
                </a:moveTo>
                <a:cubicBezTo>
                  <a:pt x="11506932" y="607321"/>
                  <a:pt x="11459083" y="700943"/>
                  <a:pt x="11415173" y="806268"/>
                </a:cubicBezTo>
                <a:lnTo>
                  <a:pt x="11391085" y="865118"/>
                </a:lnTo>
                <a:lnTo>
                  <a:pt x="11428719" y="785213"/>
                </a:lnTo>
                <a:cubicBezTo>
                  <a:pt x="11468699" y="707433"/>
                  <a:pt x="11516126" y="645210"/>
                  <a:pt x="11591548" y="645210"/>
                </a:cubicBezTo>
                <a:cubicBezTo>
                  <a:pt x="11692111" y="645210"/>
                  <a:pt x="11742703" y="755829"/>
                  <a:pt x="11792327" y="866449"/>
                </a:cubicBezTo>
                <a:lnTo>
                  <a:pt x="11792394" y="866591"/>
                </a:lnTo>
                <a:lnTo>
                  <a:pt x="11767713" y="806268"/>
                </a:lnTo>
                <a:cubicBezTo>
                  <a:pt x="11723825" y="700943"/>
                  <a:pt x="11676018" y="607321"/>
                  <a:pt x="11591474" y="607321"/>
                </a:cubicBezTo>
                <a:close/>
                <a:moveTo>
                  <a:pt x="9217164" y="607321"/>
                </a:moveTo>
                <a:cubicBezTo>
                  <a:pt x="9132653" y="607321"/>
                  <a:pt x="9084822" y="700943"/>
                  <a:pt x="9040922" y="806268"/>
                </a:cubicBezTo>
                <a:lnTo>
                  <a:pt x="9015042" y="869510"/>
                </a:lnTo>
                <a:lnTo>
                  <a:pt x="9016449" y="866485"/>
                </a:lnTo>
                <a:cubicBezTo>
                  <a:pt x="9066065" y="755848"/>
                  <a:pt x="9116638" y="645210"/>
                  <a:pt x="9217164" y="645210"/>
                </a:cubicBezTo>
                <a:cubicBezTo>
                  <a:pt x="9317691" y="645210"/>
                  <a:pt x="9368265" y="755848"/>
                  <a:pt x="9417880" y="866485"/>
                </a:cubicBezTo>
                <a:lnTo>
                  <a:pt x="9419999" y="871041"/>
                </a:lnTo>
                <a:lnTo>
                  <a:pt x="9393478" y="806268"/>
                </a:lnTo>
                <a:cubicBezTo>
                  <a:pt x="9349549" y="700943"/>
                  <a:pt x="9301675" y="607321"/>
                  <a:pt x="9217164" y="607321"/>
                </a:cubicBezTo>
                <a:close/>
                <a:moveTo>
                  <a:pt x="7644509" y="607321"/>
                </a:moveTo>
                <a:cubicBezTo>
                  <a:pt x="7559966" y="607321"/>
                  <a:pt x="7512117" y="700943"/>
                  <a:pt x="7468207" y="806268"/>
                </a:cubicBezTo>
                <a:lnTo>
                  <a:pt x="7444121" y="865115"/>
                </a:lnTo>
                <a:lnTo>
                  <a:pt x="7481753" y="785213"/>
                </a:lnTo>
                <a:cubicBezTo>
                  <a:pt x="7521734" y="707433"/>
                  <a:pt x="7569160" y="645210"/>
                  <a:pt x="7644582" y="645210"/>
                </a:cubicBezTo>
                <a:cubicBezTo>
                  <a:pt x="7738860" y="645210"/>
                  <a:pt x="7789218" y="742434"/>
                  <a:pt x="7836034" y="845734"/>
                </a:cubicBezTo>
                <a:lnTo>
                  <a:pt x="7844776" y="864971"/>
                </a:lnTo>
                <a:lnTo>
                  <a:pt x="7821335" y="807679"/>
                </a:lnTo>
                <a:cubicBezTo>
                  <a:pt x="7777286" y="701781"/>
                  <a:pt x="7729430" y="607321"/>
                  <a:pt x="7644509" y="607321"/>
                </a:cubicBezTo>
                <a:close/>
                <a:moveTo>
                  <a:pt x="5270202" y="607321"/>
                </a:moveTo>
                <a:cubicBezTo>
                  <a:pt x="5185690" y="607321"/>
                  <a:pt x="5137860" y="700943"/>
                  <a:pt x="5093959" y="806268"/>
                </a:cubicBezTo>
                <a:lnTo>
                  <a:pt x="5068079" y="869513"/>
                </a:lnTo>
                <a:lnTo>
                  <a:pt x="5069486" y="866485"/>
                </a:lnTo>
                <a:cubicBezTo>
                  <a:pt x="5119102" y="755848"/>
                  <a:pt x="5169675" y="645210"/>
                  <a:pt x="5270202" y="645210"/>
                </a:cubicBezTo>
                <a:cubicBezTo>
                  <a:pt x="5370728" y="645210"/>
                  <a:pt x="5421302" y="755848"/>
                  <a:pt x="5470917" y="866485"/>
                </a:cubicBezTo>
                <a:lnTo>
                  <a:pt x="5473037" y="871045"/>
                </a:lnTo>
                <a:lnTo>
                  <a:pt x="5446515" y="806268"/>
                </a:lnTo>
                <a:cubicBezTo>
                  <a:pt x="5402586" y="700943"/>
                  <a:pt x="5354712" y="607321"/>
                  <a:pt x="5270202" y="607321"/>
                </a:cubicBezTo>
                <a:close/>
                <a:moveTo>
                  <a:pt x="3743724" y="607321"/>
                </a:moveTo>
                <a:cubicBezTo>
                  <a:pt x="3659181" y="607321"/>
                  <a:pt x="3611333" y="700943"/>
                  <a:pt x="3567423" y="806268"/>
                </a:cubicBezTo>
                <a:lnTo>
                  <a:pt x="3543338" y="865112"/>
                </a:lnTo>
                <a:lnTo>
                  <a:pt x="3580969" y="785213"/>
                </a:lnTo>
                <a:cubicBezTo>
                  <a:pt x="3620950" y="707433"/>
                  <a:pt x="3668376" y="645210"/>
                  <a:pt x="3743798" y="645210"/>
                </a:cubicBezTo>
                <a:cubicBezTo>
                  <a:pt x="3838074" y="645210"/>
                  <a:pt x="3888432" y="742434"/>
                  <a:pt x="3935248" y="845734"/>
                </a:cubicBezTo>
                <a:lnTo>
                  <a:pt x="3943887" y="864744"/>
                </a:lnTo>
                <a:lnTo>
                  <a:pt x="3919961" y="806268"/>
                </a:lnTo>
                <a:cubicBezTo>
                  <a:pt x="3876075" y="700943"/>
                  <a:pt x="3828267" y="607321"/>
                  <a:pt x="3743724" y="607321"/>
                </a:cubicBezTo>
                <a:close/>
                <a:moveTo>
                  <a:pt x="1369413" y="607321"/>
                </a:moveTo>
                <a:cubicBezTo>
                  <a:pt x="1284902" y="607321"/>
                  <a:pt x="1237071" y="700943"/>
                  <a:pt x="1193171" y="806268"/>
                </a:cubicBezTo>
                <a:lnTo>
                  <a:pt x="1167294" y="869504"/>
                </a:lnTo>
                <a:lnTo>
                  <a:pt x="1168698" y="866485"/>
                </a:lnTo>
                <a:cubicBezTo>
                  <a:pt x="1218313" y="755848"/>
                  <a:pt x="1268887" y="645210"/>
                  <a:pt x="1369413" y="645210"/>
                </a:cubicBezTo>
                <a:cubicBezTo>
                  <a:pt x="1469940" y="645210"/>
                  <a:pt x="1520513" y="755848"/>
                  <a:pt x="1570129" y="866485"/>
                </a:cubicBezTo>
                <a:lnTo>
                  <a:pt x="1572250" y="871045"/>
                </a:lnTo>
                <a:lnTo>
                  <a:pt x="1545727" y="806268"/>
                </a:lnTo>
                <a:cubicBezTo>
                  <a:pt x="1501798" y="700943"/>
                  <a:pt x="1453925" y="607321"/>
                  <a:pt x="1369413" y="607321"/>
                </a:cubicBezTo>
                <a:close/>
                <a:moveTo>
                  <a:pt x="10800622" y="526579"/>
                </a:moveTo>
                <a:cubicBezTo>
                  <a:pt x="10673951" y="526579"/>
                  <a:pt x="10629747" y="771812"/>
                  <a:pt x="10557297" y="940410"/>
                </a:cubicBezTo>
                <a:lnTo>
                  <a:pt x="10519926" y="1013470"/>
                </a:lnTo>
                <a:lnTo>
                  <a:pt x="10561321" y="940106"/>
                </a:lnTo>
                <a:cubicBezTo>
                  <a:pt x="10626756" y="803522"/>
                  <a:pt x="10674654" y="621411"/>
                  <a:pt x="10800403" y="621411"/>
                </a:cubicBezTo>
                <a:cubicBezTo>
                  <a:pt x="10951302" y="621411"/>
                  <a:pt x="10989314" y="883610"/>
                  <a:pt x="11080444" y="1014710"/>
                </a:cubicBezTo>
                <a:lnTo>
                  <a:pt x="11081903" y="1016523"/>
                </a:lnTo>
                <a:lnTo>
                  <a:pt x="11043142" y="940410"/>
                </a:lnTo>
                <a:cubicBezTo>
                  <a:pt x="10971057" y="771812"/>
                  <a:pt x="10927293" y="526579"/>
                  <a:pt x="10800622" y="526579"/>
                </a:cubicBezTo>
                <a:close/>
                <a:moveTo>
                  <a:pt x="6853656" y="526579"/>
                </a:moveTo>
                <a:cubicBezTo>
                  <a:pt x="6726985" y="526579"/>
                  <a:pt x="6682782" y="771812"/>
                  <a:pt x="6610332" y="940410"/>
                </a:cubicBezTo>
                <a:lnTo>
                  <a:pt x="6572962" y="1013466"/>
                </a:lnTo>
                <a:lnTo>
                  <a:pt x="6614355" y="940106"/>
                </a:lnTo>
                <a:cubicBezTo>
                  <a:pt x="6679791" y="803522"/>
                  <a:pt x="6727688" y="621411"/>
                  <a:pt x="6853437" y="621411"/>
                </a:cubicBezTo>
                <a:cubicBezTo>
                  <a:pt x="7004337" y="621411"/>
                  <a:pt x="7042349" y="883610"/>
                  <a:pt x="7133478" y="1014710"/>
                </a:cubicBezTo>
                <a:lnTo>
                  <a:pt x="7134937" y="1016523"/>
                </a:lnTo>
                <a:lnTo>
                  <a:pt x="7096177" y="940410"/>
                </a:lnTo>
                <a:cubicBezTo>
                  <a:pt x="7024091" y="771812"/>
                  <a:pt x="6980328" y="526579"/>
                  <a:pt x="6853656" y="526579"/>
                </a:cubicBezTo>
                <a:close/>
                <a:moveTo>
                  <a:pt x="2952870" y="526579"/>
                </a:moveTo>
                <a:cubicBezTo>
                  <a:pt x="2826200" y="526579"/>
                  <a:pt x="2781997" y="771812"/>
                  <a:pt x="2709546" y="940410"/>
                </a:cubicBezTo>
                <a:lnTo>
                  <a:pt x="2672176" y="1013466"/>
                </a:lnTo>
                <a:lnTo>
                  <a:pt x="2713569" y="940106"/>
                </a:lnTo>
                <a:cubicBezTo>
                  <a:pt x="2779004" y="803522"/>
                  <a:pt x="2826901" y="621411"/>
                  <a:pt x="2952651" y="621411"/>
                </a:cubicBezTo>
                <a:cubicBezTo>
                  <a:pt x="3103550" y="621411"/>
                  <a:pt x="3141563" y="883610"/>
                  <a:pt x="3232692" y="1014710"/>
                </a:cubicBezTo>
                <a:lnTo>
                  <a:pt x="3234154" y="1016527"/>
                </a:lnTo>
                <a:lnTo>
                  <a:pt x="3195392" y="940410"/>
                </a:lnTo>
                <a:cubicBezTo>
                  <a:pt x="3123306" y="771812"/>
                  <a:pt x="3079542" y="526579"/>
                  <a:pt x="2952870" y="526579"/>
                </a:cubicBezTo>
                <a:close/>
                <a:moveTo>
                  <a:pt x="10800622" y="422988"/>
                </a:moveTo>
                <a:cubicBezTo>
                  <a:pt x="10674190" y="422988"/>
                  <a:pt x="10629912" y="712992"/>
                  <a:pt x="10557423" y="912370"/>
                </a:cubicBezTo>
                <a:lnTo>
                  <a:pt x="10530270" y="975119"/>
                </a:lnTo>
                <a:lnTo>
                  <a:pt x="10561526" y="907327"/>
                </a:lnTo>
                <a:cubicBezTo>
                  <a:pt x="10626861" y="740394"/>
                  <a:pt x="10674645" y="517817"/>
                  <a:pt x="10800622" y="517817"/>
                </a:cubicBezTo>
                <a:cubicBezTo>
                  <a:pt x="10926599" y="517817"/>
                  <a:pt x="10974012" y="740251"/>
                  <a:pt x="11038999" y="907077"/>
                </a:cubicBezTo>
                <a:lnTo>
                  <a:pt x="11073891" y="983077"/>
                </a:lnTo>
                <a:lnTo>
                  <a:pt x="11043447" y="912402"/>
                </a:lnTo>
                <a:cubicBezTo>
                  <a:pt x="10971269" y="713024"/>
                  <a:pt x="10927054" y="422988"/>
                  <a:pt x="10800622" y="422988"/>
                </a:cubicBezTo>
                <a:close/>
                <a:moveTo>
                  <a:pt x="6853656" y="422988"/>
                </a:moveTo>
                <a:cubicBezTo>
                  <a:pt x="6727225" y="422988"/>
                  <a:pt x="6682947" y="712992"/>
                  <a:pt x="6610458" y="912370"/>
                </a:cubicBezTo>
                <a:lnTo>
                  <a:pt x="6583311" y="975104"/>
                </a:lnTo>
                <a:lnTo>
                  <a:pt x="6614560" y="907327"/>
                </a:lnTo>
                <a:cubicBezTo>
                  <a:pt x="6679895" y="740394"/>
                  <a:pt x="6727679" y="517817"/>
                  <a:pt x="6853656" y="517817"/>
                </a:cubicBezTo>
                <a:cubicBezTo>
                  <a:pt x="6979634" y="517817"/>
                  <a:pt x="7027047" y="740251"/>
                  <a:pt x="7092033" y="907077"/>
                </a:cubicBezTo>
                <a:lnTo>
                  <a:pt x="7126914" y="983053"/>
                </a:lnTo>
                <a:lnTo>
                  <a:pt x="7096481" y="912402"/>
                </a:lnTo>
                <a:cubicBezTo>
                  <a:pt x="7024303" y="713024"/>
                  <a:pt x="6980088" y="422988"/>
                  <a:pt x="6853656" y="422988"/>
                </a:cubicBezTo>
                <a:close/>
                <a:moveTo>
                  <a:pt x="2952870" y="422988"/>
                </a:moveTo>
                <a:cubicBezTo>
                  <a:pt x="2826439" y="422988"/>
                  <a:pt x="2782161" y="712992"/>
                  <a:pt x="2709672" y="912370"/>
                </a:cubicBezTo>
                <a:lnTo>
                  <a:pt x="2682536" y="975082"/>
                </a:lnTo>
                <a:lnTo>
                  <a:pt x="2713774" y="907327"/>
                </a:lnTo>
                <a:cubicBezTo>
                  <a:pt x="2779110" y="740394"/>
                  <a:pt x="2826893" y="517817"/>
                  <a:pt x="2952870" y="517817"/>
                </a:cubicBezTo>
                <a:cubicBezTo>
                  <a:pt x="3078847" y="517817"/>
                  <a:pt x="3126261" y="740251"/>
                  <a:pt x="3191248" y="907077"/>
                </a:cubicBezTo>
                <a:lnTo>
                  <a:pt x="3226143" y="983084"/>
                </a:lnTo>
                <a:lnTo>
                  <a:pt x="3195696" y="912402"/>
                </a:lnTo>
                <a:cubicBezTo>
                  <a:pt x="3123518" y="713024"/>
                  <a:pt x="3079302" y="422988"/>
                  <a:pt x="2952870" y="422988"/>
                </a:cubicBezTo>
                <a:close/>
                <a:moveTo>
                  <a:pt x="10800549" y="319468"/>
                </a:moveTo>
                <a:cubicBezTo>
                  <a:pt x="10689377" y="319509"/>
                  <a:pt x="10641969" y="575695"/>
                  <a:pt x="10583451" y="793846"/>
                </a:cubicBezTo>
                <a:lnTo>
                  <a:pt x="10558141" y="881834"/>
                </a:lnTo>
                <a:lnTo>
                  <a:pt x="10555630" y="889079"/>
                </a:lnTo>
                <a:lnTo>
                  <a:pt x="10531619" y="953249"/>
                </a:lnTo>
                <a:lnTo>
                  <a:pt x="10540935" y="931490"/>
                </a:lnTo>
                <a:lnTo>
                  <a:pt x="10555630" y="889079"/>
                </a:lnTo>
                <a:lnTo>
                  <a:pt x="10557474" y="884152"/>
                </a:lnTo>
                <a:lnTo>
                  <a:pt x="10558141" y="881834"/>
                </a:lnTo>
                <a:lnTo>
                  <a:pt x="10568428" y="852144"/>
                </a:lnTo>
                <a:cubicBezTo>
                  <a:pt x="10630185" y="657937"/>
                  <a:pt x="10679237" y="414226"/>
                  <a:pt x="10800622" y="414226"/>
                </a:cubicBezTo>
                <a:cubicBezTo>
                  <a:pt x="10926736" y="414226"/>
                  <a:pt x="10974286" y="677269"/>
                  <a:pt x="11039249" y="874551"/>
                </a:cubicBezTo>
                <a:lnTo>
                  <a:pt x="11041824" y="881836"/>
                </a:lnTo>
                <a:lnTo>
                  <a:pt x="11008368" y="762363"/>
                </a:lnTo>
                <a:cubicBezTo>
                  <a:pt x="10953858" y="551783"/>
                  <a:pt x="10906428" y="319428"/>
                  <a:pt x="10800549" y="319468"/>
                </a:cubicBezTo>
                <a:close/>
                <a:moveTo>
                  <a:pt x="6853583" y="319468"/>
                </a:moveTo>
                <a:cubicBezTo>
                  <a:pt x="6742411" y="319509"/>
                  <a:pt x="6695004" y="575695"/>
                  <a:pt x="6636486" y="793846"/>
                </a:cubicBezTo>
                <a:lnTo>
                  <a:pt x="6611178" y="881825"/>
                </a:lnTo>
                <a:lnTo>
                  <a:pt x="6608658" y="889098"/>
                </a:lnTo>
                <a:lnTo>
                  <a:pt x="6584653" y="953250"/>
                </a:lnTo>
                <a:lnTo>
                  <a:pt x="6593969" y="931490"/>
                </a:lnTo>
                <a:lnTo>
                  <a:pt x="6608658" y="889098"/>
                </a:lnTo>
                <a:lnTo>
                  <a:pt x="6610509" y="884152"/>
                </a:lnTo>
                <a:lnTo>
                  <a:pt x="6611178" y="881825"/>
                </a:lnTo>
                <a:lnTo>
                  <a:pt x="6621463" y="852144"/>
                </a:lnTo>
                <a:cubicBezTo>
                  <a:pt x="6683220" y="657937"/>
                  <a:pt x="6732271" y="414226"/>
                  <a:pt x="6853656" y="414226"/>
                </a:cubicBezTo>
                <a:cubicBezTo>
                  <a:pt x="6979771" y="414226"/>
                  <a:pt x="7027320" y="677269"/>
                  <a:pt x="7092283" y="874551"/>
                </a:cubicBezTo>
                <a:lnTo>
                  <a:pt x="7094857" y="881833"/>
                </a:lnTo>
                <a:lnTo>
                  <a:pt x="7061402" y="762363"/>
                </a:lnTo>
                <a:cubicBezTo>
                  <a:pt x="7006893" y="551783"/>
                  <a:pt x="6959462" y="319428"/>
                  <a:pt x="6853583" y="319468"/>
                </a:cubicBezTo>
                <a:close/>
                <a:moveTo>
                  <a:pt x="2952798" y="319468"/>
                </a:moveTo>
                <a:cubicBezTo>
                  <a:pt x="2841626" y="319509"/>
                  <a:pt x="2794218" y="575695"/>
                  <a:pt x="2735701" y="793846"/>
                </a:cubicBezTo>
                <a:lnTo>
                  <a:pt x="2710393" y="881825"/>
                </a:lnTo>
                <a:lnTo>
                  <a:pt x="2707873" y="889098"/>
                </a:lnTo>
                <a:lnTo>
                  <a:pt x="2683868" y="953250"/>
                </a:lnTo>
                <a:lnTo>
                  <a:pt x="2693184" y="931490"/>
                </a:lnTo>
                <a:lnTo>
                  <a:pt x="2707873" y="889098"/>
                </a:lnTo>
                <a:lnTo>
                  <a:pt x="2709723" y="884152"/>
                </a:lnTo>
                <a:lnTo>
                  <a:pt x="2710393" y="881825"/>
                </a:lnTo>
                <a:lnTo>
                  <a:pt x="2720677" y="852144"/>
                </a:lnTo>
                <a:cubicBezTo>
                  <a:pt x="2782435" y="657937"/>
                  <a:pt x="2831486" y="414226"/>
                  <a:pt x="2952870" y="414226"/>
                </a:cubicBezTo>
                <a:cubicBezTo>
                  <a:pt x="3078985" y="414226"/>
                  <a:pt x="3126534" y="677269"/>
                  <a:pt x="3191498" y="874551"/>
                </a:cubicBezTo>
                <a:lnTo>
                  <a:pt x="3194076" y="881845"/>
                </a:lnTo>
                <a:lnTo>
                  <a:pt x="3160618" y="762363"/>
                </a:lnTo>
                <a:cubicBezTo>
                  <a:pt x="3106109" y="551783"/>
                  <a:pt x="3058678" y="319428"/>
                  <a:pt x="2952798" y="319468"/>
                </a:cubicBezTo>
                <a:close/>
                <a:moveTo>
                  <a:pt x="10800476" y="215873"/>
                </a:moveTo>
                <a:cubicBezTo>
                  <a:pt x="10695196" y="215913"/>
                  <a:pt x="10647164" y="479265"/>
                  <a:pt x="10592140" y="717919"/>
                </a:cubicBezTo>
                <a:lnTo>
                  <a:pt x="10565775" y="823731"/>
                </a:lnTo>
                <a:lnTo>
                  <a:pt x="10598775" y="699160"/>
                </a:lnTo>
                <a:cubicBezTo>
                  <a:pt x="10648445" y="504897"/>
                  <a:pt x="10699329" y="310633"/>
                  <a:pt x="10800549" y="310633"/>
                </a:cubicBezTo>
                <a:cubicBezTo>
                  <a:pt x="10927074" y="310633"/>
                  <a:pt x="10974378" y="614141"/>
                  <a:pt x="11039207" y="841773"/>
                </a:cubicBezTo>
                <a:lnTo>
                  <a:pt x="11040820" y="847049"/>
                </a:lnTo>
                <a:lnTo>
                  <a:pt x="11008710" y="717828"/>
                </a:lnTo>
                <a:cubicBezTo>
                  <a:pt x="10953810" y="479170"/>
                  <a:pt x="10905756" y="215833"/>
                  <a:pt x="10800476" y="215873"/>
                </a:cubicBezTo>
                <a:close/>
                <a:moveTo>
                  <a:pt x="6853511" y="215873"/>
                </a:moveTo>
                <a:cubicBezTo>
                  <a:pt x="6748231" y="215913"/>
                  <a:pt x="6700198" y="479265"/>
                  <a:pt x="6645175" y="717919"/>
                </a:cubicBezTo>
                <a:lnTo>
                  <a:pt x="6618813" y="823719"/>
                </a:lnTo>
                <a:lnTo>
                  <a:pt x="6651810" y="699160"/>
                </a:lnTo>
                <a:cubicBezTo>
                  <a:pt x="6701480" y="504897"/>
                  <a:pt x="6752363" y="310633"/>
                  <a:pt x="6853583" y="310633"/>
                </a:cubicBezTo>
                <a:cubicBezTo>
                  <a:pt x="6980108" y="310633"/>
                  <a:pt x="7027413" y="614141"/>
                  <a:pt x="7092241" y="841773"/>
                </a:cubicBezTo>
                <a:lnTo>
                  <a:pt x="7093854" y="847046"/>
                </a:lnTo>
                <a:lnTo>
                  <a:pt x="7061745" y="717828"/>
                </a:lnTo>
                <a:cubicBezTo>
                  <a:pt x="7006845" y="479170"/>
                  <a:pt x="6958791" y="215833"/>
                  <a:pt x="6853511" y="215873"/>
                </a:cubicBezTo>
                <a:close/>
                <a:moveTo>
                  <a:pt x="2952725" y="215873"/>
                </a:moveTo>
                <a:cubicBezTo>
                  <a:pt x="2847446" y="215913"/>
                  <a:pt x="2799413" y="479265"/>
                  <a:pt x="2744390" y="717919"/>
                </a:cubicBezTo>
                <a:lnTo>
                  <a:pt x="2718033" y="823698"/>
                </a:lnTo>
                <a:lnTo>
                  <a:pt x="2751024" y="699160"/>
                </a:lnTo>
                <a:cubicBezTo>
                  <a:pt x="2800695" y="504897"/>
                  <a:pt x="2851578" y="310633"/>
                  <a:pt x="2952798" y="310633"/>
                </a:cubicBezTo>
                <a:cubicBezTo>
                  <a:pt x="3079324" y="310633"/>
                  <a:pt x="3126628" y="614141"/>
                  <a:pt x="3191456" y="841773"/>
                </a:cubicBezTo>
                <a:lnTo>
                  <a:pt x="3193070" y="847052"/>
                </a:lnTo>
                <a:lnTo>
                  <a:pt x="3160960" y="717828"/>
                </a:lnTo>
                <a:cubicBezTo>
                  <a:pt x="3106060" y="479170"/>
                  <a:pt x="3058005" y="215833"/>
                  <a:pt x="2952725" y="215873"/>
                </a:cubicBezTo>
                <a:close/>
                <a:moveTo>
                  <a:pt x="10800403" y="112281"/>
                </a:moveTo>
                <a:cubicBezTo>
                  <a:pt x="10695003" y="112281"/>
                  <a:pt x="10647025" y="406618"/>
                  <a:pt x="10592065" y="673361"/>
                </a:cubicBezTo>
                <a:lnTo>
                  <a:pt x="10580966" y="723198"/>
                </a:lnTo>
                <a:lnTo>
                  <a:pt x="10598657" y="647473"/>
                </a:lnTo>
                <a:cubicBezTo>
                  <a:pt x="10648299" y="427329"/>
                  <a:pt x="10699183" y="207185"/>
                  <a:pt x="10800476" y="207185"/>
                </a:cubicBezTo>
                <a:cubicBezTo>
                  <a:pt x="10901769" y="207185"/>
                  <a:pt x="10952415" y="427311"/>
                  <a:pt x="11001821" y="647436"/>
                </a:cubicBezTo>
                <a:lnTo>
                  <a:pt x="11016573" y="710873"/>
                </a:lnTo>
                <a:lnTo>
                  <a:pt x="11008247" y="673361"/>
                </a:lnTo>
                <a:cubicBezTo>
                  <a:pt x="10953496" y="406618"/>
                  <a:pt x="10905803" y="112281"/>
                  <a:pt x="10800403" y="112281"/>
                </a:cubicBezTo>
                <a:close/>
                <a:moveTo>
                  <a:pt x="6853437" y="112281"/>
                </a:moveTo>
                <a:cubicBezTo>
                  <a:pt x="6748038" y="112281"/>
                  <a:pt x="6700060" y="406618"/>
                  <a:pt x="6645100" y="673361"/>
                </a:cubicBezTo>
                <a:lnTo>
                  <a:pt x="6634013" y="723145"/>
                </a:lnTo>
                <a:lnTo>
                  <a:pt x="6651691" y="647473"/>
                </a:lnTo>
                <a:cubicBezTo>
                  <a:pt x="6701334" y="427329"/>
                  <a:pt x="6752218" y="207185"/>
                  <a:pt x="6853511" y="207185"/>
                </a:cubicBezTo>
                <a:cubicBezTo>
                  <a:pt x="6954804" y="207185"/>
                  <a:pt x="7005450" y="427311"/>
                  <a:pt x="7054855" y="647436"/>
                </a:cubicBezTo>
                <a:lnTo>
                  <a:pt x="7069601" y="710845"/>
                </a:lnTo>
                <a:lnTo>
                  <a:pt x="7061282" y="673361"/>
                </a:lnTo>
                <a:cubicBezTo>
                  <a:pt x="7006530" y="406618"/>
                  <a:pt x="6958837" y="112281"/>
                  <a:pt x="6853437" y="112281"/>
                </a:cubicBezTo>
                <a:close/>
                <a:moveTo>
                  <a:pt x="2952653" y="112281"/>
                </a:moveTo>
                <a:cubicBezTo>
                  <a:pt x="2847253" y="112281"/>
                  <a:pt x="2799275" y="406618"/>
                  <a:pt x="2744315" y="673361"/>
                </a:cubicBezTo>
                <a:lnTo>
                  <a:pt x="2733237" y="723107"/>
                </a:lnTo>
                <a:lnTo>
                  <a:pt x="2750906" y="647473"/>
                </a:lnTo>
                <a:cubicBezTo>
                  <a:pt x="2800548" y="427329"/>
                  <a:pt x="2851432" y="207185"/>
                  <a:pt x="2952725" y="207185"/>
                </a:cubicBezTo>
                <a:cubicBezTo>
                  <a:pt x="3054019" y="207185"/>
                  <a:pt x="3104665" y="427311"/>
                  <a:pt x="3154070" y="647436"/>
                </a:cubicBezTo>
                <a:lnTo>
                  <a:pt x="3168833" y="710917"/>
                </a:lnTo>
                <a:lnTo>
                  <a:pt x="3160497" y="673361"/>
                </a:lnTo>
                <a:cubicBezTo>
                  <a:pt x="3105746" y="406618"/>
                  <a:pt x="3058052" y="112281"/>
                  <a:pt x="2952653" y="112281"/>
                </a:cubicBezTo>
                <a:close/>
                <a:moveTo>
                  <a:pt x="10800403" y="8688"/>
                </a:moveTo>
                <a:cubicBezTo>
                  <a:pt x="10709650" y="8688"/>
                  <a:pt x="10661742" y="247698"/>
                  <a:pt x="10615452" y="501645"/>
                </a:cubicBezTo>
                <a:lnTo>
                  <a:pt x="10594924" y="612758"/>
                </a:lnTo>
                <a:lnTo>
                  <a:pt x="10598510" y="595603"/>
                </a:lnTo>
                <a:cubicBezTo>
                  <a:pt x="10648171" y="349561"/>
                  <a:pt x="10699110" y="103519"/>
                  <a:pt x="10800403" y="103519"/>
                </a:cubicBezTo>
                <a:cubicBezTo>
                  <a:pt x="10901696" y="103519"/>
                  <a:pt x="10952361" y="349561"/>
                  <a:pt x="11001784" y="595603"/>
                </a:cubicBezTo>
                <a:lnTo>
                  <a:pt x="11006778" y="619595"/>
                </a:lnTo>
                <a:lnTo>
                  <a:pt x="10984926" y="501645"/>
                </a:lnTo>
                <a:cubicBezTo>
                  <a:pt x="10938501" y="247698"/>
                  <a:pt x="10890506" y="8688"/>
                  <a:pt x="10800403" y="8688"/>
                </a:cubicBezTo>
                <a:close/>
                <a:moveTo>
                  <a:pt x="6853437" y="8688"/>
                </a:moveTo>
                <a:cubicBezTo>
                  <a:pt x="6762684" y="8688"/>
                  <a:pt x="6714776" y="247698"/>
                  <a:pt x="6668486" y="501645"/>
                </a:cubicBezTo>
                <a:lnTo>
                  <a:pt x="6647955" y="612777"/>
                </a:lnTo>
                <a:lnTo>
                  <a:pt x="6651545" y="595603"/>
                </a:lnTo>
                <a:cubicBezTo>
                  <a:pt x="6701206" y="349561"/>
                  <a:pt x="6752144" y="103519"/>
                  <a:pt x="6853437" y="103519"/>
                </a:cubicBezTo>
                <a:cubicBezTo>
                  <a:pt x="6954730" y="103519"/>
                  <a:pt x="7005395" y="349561"/>
                  <a:pt x="7054819" y="595603"/>
                </a:cubicBezTo>
                <a:lnTo>
                  <a:pt x="7059815" y="619611"/>
                </a:lnTo>
                <a:lnTo>
                  <a:pt x="7037960" y="501645"/>
                </a:lnTo>
                <a:cubicBezTo>
                  <a:pt x="6991536" y="247698"/>
                  <a:pt x="6943540" y="8688"/>
                  <a:pt x="6853437" y="8688"/>
                </a:cubicBezTo>
                <a:close/>
                <a:moveTo>
                  <a:pt x="2952653" y="8688"/>
                </a:moveTo>
                <a:cubicBezTo>
                  <a:pt x="2861900" y="8688"/>
                  <a:pt x="2813992" y="247698"/>
                  <a:pt x="2767702" y="501645"/>
                </a:cubicBezTo>
                <a:lnTo>
                  <a:pt x="2747173" y="612762"/>
                </a:lnTo>
                <a:lnTo>
                  <a:pt x="2750760" y="595603"/>
                </a:lnTo>
                <a:cubicBezTo>
                  <a:pt x="2800421" y="349561"/>
                  <a:pt x="2851360" y="103519"/>
                  <a:pt x="2952653" y="103519"/>
                </a:cubicBezTo>
                <a:cubicBezTo>
                  <a:pt x="3053946" y="103519"/>
                  <a:pt x="3104610" y="349561"/>
                  <a:pt x="3154034" y="595603"/>
                </a:cubicBezTo>
                <a:lnTo>
                  <a:pt x="3159032" y="619617"/>
                </a:lnTo>
                <a:lnTo>
                  <a:pt x="3137176" y="501645"/>
                </a:lnTo>
                <a:cubicBezTo>
                  <a:pt x="3090752" y="247698"/>
                  <a:pt x="3042756" y="8688"/>
                  <a:pt x="2952653" y="8688"/>
                </a:cubicBezTo>
                <a:close/>
                <a:moveTo>
                  <a:pt x="2952944" y="0"/>
                </a:moveTo>
                <a:cubicBezTo>
                  <a:pt x="3142801" y="0"/>
                  <a:pt x="3155245" y="956040"/>
                  <a:pt x="3314382" y="1075545"/>
                </a:cubicBezTo>
                <a:lnTo>
                  <a:pt x="3338851" y="1084368"/>
                </a:lnTo>
                <a:lnTo>
                  <a:pt x="3364080" y="1084368"/>
                </a:lnTo>
                <a:lnTo>
                  <a:pt x="3387246" y="1079697"/>
                </a:lnTo>
                <a:lnTo>
                  <a:pt x="3410416" y="1067981"/>
                </a:lnTo>
                <a:cubicBezTo>
                  <a:pt x="3543954" y="976473"/>
                  <a:pt x="3567374" y="598634"/>
                  <a:pt x="3744016" y="598634"/>
                </a:cubicBezTo>
                <a:cubicBezTo>
                  <a:pt x="3920659" y="598634"/>
                  <a:pt x="3943289" y="976473"/>
                  <a:pt x="4077379" y="1067981"/>
                </a:cubicBezTo>
                <a:lnTo>
                  <a:pt x="4100722" y="1079731"/>
                </a:lnTo>
                <a:lnTo>
                  <a:pt x="4115057" y="1082615"/>
                </a:lnTo>
                <a:lnTo>
                  <a:pt x="4148072" y="1077252"/>
                </a:lnTo>
                <a:cubicBezTo>
                  <a:pt x="4281408" y="1030441"/>
                  <a:pt x="4303965" y="843197"/>
                  <a:pt x="4479056" y="843197"/>
                </a:cubicBezTo>
                <a:cubicBezTo>
                  <a:pt x="4654149" y="843197"/>
                  <a:pt x="4676761" y="1030441"/>
                  <a:pt x="4810114" y="1077252"/>
                </a:cubicBezTo>
                <a:lnTo>
                  <a:pt x="4853922" y="1084368"/>
                </a:lnTo>
                <a:lnTo>
                  <a:pt x="4891364" y="1084368"/>
                </a:lnTo>
                <a:lnTo>
                  <a:pt x="4913523" y="1079903"/>
                </a:lnTo>
                <a:lnTo>
                  <a:pt x="4937168" y="1067981"/>
                </a:lnTo>
                <a:cubicBezTo>
                  <a:pt x="5071050" y="976473"/>
                  <a:pt x="5093851" y="598634"/>
                  <a:pt x="5270494" y="598634"/>
                </a:cubicBezTo>
                <a:cubicBezTo>
                  <a:pt x="5447136" y="598634"/>
                  <a:pt x="5469655" y="976473"/>
                  <a:pt x="5603715" y="1067981"/>
                </a:cubicBezTo>
                <a:lnTo>
                  <a:pt x="5627732" y="1080072"/>
                </a:lnTo>
                <a:lnTo>
                  <a:pt x="5649044" y="1084368"/>
                </a:lnTo>
                <a:lnTo>
                  <a:pt x="5682249" y="1084368"/>
                </a:lnTo>
                <a:lnTo>
                  <a:pt x="5712611" y="1078074"/>
                </a:lnTo>
                <a:lnTo>
                  <a:pt x="5751564" y="1059680"/>
                </a:lnTo>
                <a:lnTo>
                  <a:pt x="5755831" y="1056735"/>
                </a:lnTo>
                <a:lnTo>
                  <a:pt x="5797838" y="1014994"/>
                </a:lnTo>
                <a:cubicBezTo>
                  <a:pt x="5877928" y="914275"/>
                  <a:pt x="5920645" y="744642"/>
                  <a:pt x="6061855" y="744642"/>
                </a:cubicBezTo>
                <a:cubicBezTo>
                  <a:pt x="6203066" y="744642"/>
                  <a:pt x="6245277" y="914275"/>
                  <a:pt x="6325448" y="1014994"/>
                </a:cubicBezTo>
                <a:lnTo>
                  <a:pt x="6368740" y="1057920"/>
                </a:lnTo>
                <a:lnTo>
                  <a:pt x="6370159" y="1058896"/>
                </a:lnTo>
                <a:lnTo>
                  <a:pt x="6411151" y="1078172"/>
                </a:lnTo>
                <a:lnTo>
                  <a:pt x="6441210" y="1084368"/>
                </a:lnTo>
                <a:lnTo>
                  <a:pt x="6467119" y="1084368"/>
                </a:lnTo>
                <a:lnTo>
                  <a:pt x="6491844" y="1075545"/>
                </a:lnTo>
                <a:cubicBezTo>
                  <a:pt x="6652486" y="956040"/>
                  <a:pt x="6662573" y="0"/>
                  <a:pt x="6853729" y="0"/>
                </a:cubicBezTo>
                <a:cubicBezTo>
                  <a:pt x="7043586" y="0"/>
                  <a:pt x="7056029" y="956040"/>
                  <a:pt x="7215167" y="1075545"/>
                </a:cubicBezTo>
                <a:lnTo>
                  <a:pt x="7239636" y="1084368"/>
                </a:lnTo>
                <a:lnTo>
                  <a:pt x="7264865" y="1084368"/>
                </a:lnTo>
                <a:lnTo>
                  <a:pt x="7288032" y="1079697"/>
                </a:lnTo>
                <a:lnTo>
                  <a:pt x="7311202" y="1067981"/>
                </a:lnTo>
                <a:cubicBezTo>
                  <a:pt x="7444739" y="976473"/>
                  <a:pt x="7468159" y="598634"/>
                  <a:pt x="7644801" y="598634"/>
                </a:cubicBezTo>
                <a:cubicBezTo>
                  <a:pt x="7821444" y="598634"/>
                  <a:pt x="7844075" y="976473"/>
                  <a:pt x="7978165" y="1067981"/>
                </a:cubicBezTo>
                <a:lnTo>
                  <a:pt x="8001507" y="1079731"/>
                </a:lnTo>
                <a:lnTo>
                  <a:pt x="8024555" y="1084368"/>
                </a:lnTo>
                <a:lnTo>
                  <a:pt x="8051225" y="1084368"/>
                </a:lnTo>
                <a:lnTo>
                  <a:pt x="8095034" y="1077252"/>
                </a:lnTo>
                <a:cubicBezTo>
                  <a:pt x="8228372" y="1030441"/>
                  <a:pt x="8250929" y="843197"/>
                  <a:pt x="8426020" y="843197"/>
                </a:cubicBezTo>
                <a:cubicBezTo>
                  <a:pt x="8601111" y="843197"/>
                  <a:pt x="8623724" y="1030441"/>
                  <a:pt x="8757077" y="1077252"/>
                </a:cubicBezTo>
                <a:lnTo>
                  <a:pt x="8800885" y="1084368"/>
                </a:lnTo>
                <a:lnTo>
                  <a:pt x="8838328" y="1084368"/>
                </a:lnTo>
                <a:lnTo>
                  <a:pt x="8860485" y="1079904"/>
                </a:lnTo>
                <a:lnTo>
                  <a:pt x="8884132" y="1067981"/>
                </a:lnTo>
                <a:cubicBezTo>
                  <a:pt x="9018014" y="976473"/>
                  <a:pt x="9040813" y="598634"/>
                  <a:pt x="9217457" y="598634"/>
                </a:cubicBezTo>
                <a:cubicBezTo>
                  <a:pt x="9394100" y="598634"/>
                  <a:pt x="9416618" y="976473"/>
                  <a:pt x="9550679" y="1067981"/>
                </a:cubicBezTo>
                <a:lnTo>
                  <a:pt x="9574695" y="1080072"/>
                </a:lnTo>
                <a:lnTo>
                  <a:pt x="9596008" y="1084368"/>
                </a:lnTo>
                <a:lnTo>
                  <a:pt x="9629214" y="1084368"/>
                </a:lnTo>
                <a:lnTo>
                  <a:pt x="9659573" y="1078074"/>
                </a:lnTo>
                <a:lnTo>
                  <a:pt x="9698530" y="1059679"/>
                </a:lnTo>
                <a:lnTo>
                  <a:pt x="9702794" y="1056736"/>
                </a:lnTo>
                <a:lnTo>
                  <a:pt x="9744801" y="1014994"/>
                </a:lnTo>
                <a:cubicBezTo>
                  <a:pt x="9824892" y="914275"/>
                  <a:pt x="9867609" y="744642"/>
                  <a:pt x="10008821" y="744642"/>
                </a:cubicBezTo>
                <a:cubicBezTo>
                  <a:pt x="10150032" y="744642"/>
                  <a:pt x="10192243" y="914275"/>
                  <a:pt x="10272414" y="1014994"/>
                </a:cubicBezTo>
                <a:lnTo>
                  <a:pt x="10315706" y="1057920"/>
                </a:lnTo>
                <a:lnTo>
                  <a:pt x="10317125" y="1058896"/>
                </a:lnTo>
                <a:lnTo>
                  <a:pt x="10358117" y="1078172"/>
                </a:lnTo>
                <a:lnTo>
                  <a:pt x="10388176" y="1084368"/>
                </a:lnTo>
                <a:lnTo>
                  <a:pt x="10414084" y="1084368"/>
                </a:lnTo>
                <a:lnTo>
                  <a:pt x="10438810" y="1075545"/>
                </a:lnTo>
                <a:cubicBezTo>
                  <a:pt x="10599452" y="956040"/>
                  <a:pt x="10609539" y="0"/>
                  <a:pt x="10800695" y="0"/>
                </a:cubicBezTo>
                <a:cubicBezTo>
                  <a:pt x="10990551" y="0"/>
                  <a:pt x="11002994" y="956040"/>
                  <a:pt x="11162132" y="1075545"/>
                </a:cubicBezTo>
                <a:lnTo>
                  <a:pt x="11186602" y="1084368"/>
                </a:lnTo>
                <a:lnTo>
                  <a:pt x="11211830" y="1084368"/>
                </a:lnTo>
                <a:lnTo>
                  <a:pt x="11234996" y="1079697"/>
                </a:lnTo>
                <a:lnTo>
                  <a:pt x="11258167" y="1067981"/>
                </a:lnTo>
                <a:cubicBezTo>
                  <a:pt x="11391703" y="976473"/>
                  <a:pt x="11415124" y="598634"/>
                  <a:pt x="11591767" y="598634"/>
                </a:cubicBezTo>
                <a:cubicBezTo>
                  <a:pt x="11768410" y="598634"/>
                  <a:pt x="11791040" y="976473"/>
                  <a:pt x="11925129" y="1067981"/>
                </a:cubicBezTo>
                <a:lnTo>
                  <a:pt x="11948473" y="1079731"/>
                </a:lnTo>
                <a:lnTo>
                  <a:pt x="11971518" y="1084368"/>
                </a:lnTo>
                <a:lnTo>
                  <a:pt x="12239996" y="1084368"/>
                </a:lnTo>
                <a:lnTo>
                  <a:pt x="12239996" y="1098093"/>
                </a:lnTo>
                <a:lnTo>
                  <a:pt x="11973336" y="1098093"/>
                </a:lnTo>
                <a:lnTo>
                  <a:pt x="11949389" y="1102917"/>
                </a:lnTo>
                <a:lnTo>
                  <a:pt x="11924873" y="1115281"/>
                </a:lnTo>
                <a:cubicBezTo>
                  <a:pt x="11791048" y="1206789"/>
                  <a:pt x="11768684" y="1584628"/>
                  <a:pt x="11591913" y="1584628"/>
                </a:cubicBezTo>
                <a:cubicBezTo>
                  <a:pt x="11415142" y="1584628"/>
                  <a:pt x="11392213" y="1206789"/>
                  <a:pt x="11258153" y="1115281"/>
                </a:cubicBezTo>
                <a:lnTo>
                  <a:pt x="11234694" y="1103468"/>
                </a:lnTo>
                <a:lnTo>
                  <a:pt x="11208014" y="1098093"/>
                </a:lnTo>
                <a:lnTo>
                  <a:pt x="11188887" y="1098093"/>
                </a:lnTo>
                <a:lnTo>
                  <a:pt x="11186744" y="1098717"/>
                </a:lnTo>
                <a:lnTo>
                  <a:pt x="11161628" y="1107717"/>
                </a:lnTo>
                <a:cubicBezTo>
                  <a:pt x="11001723" y="1227222"/>
                  <a:pt x="10992724" y="2183261"/>
                  <a:pt x="10801498" y="2183261"/>
                </a:cubicBezTo>
                <a:lnTo>
                  <a:pt x="10801498" y="2183698"/>
                </a:lnTo>
                <a:cubicBezTo>
                  <a:pt x="10611711" y="2183698"/>
                  <a:pt x="10597539" y="1227659"/>
                  <a:pt x="10438185" y="1108154"/>
                </a:cubicBezTo>
                <a:lnTo>
                  <a:pt x="10410488" y="1098174"/>
                </a:lnTo>
                <a:lnTo>
                  <a:pt x="10410240" y="1098093"/>
                </a:lnTo>
                <a:lnTo>
                  <a:pt x="10394920" y="1098093"/>
                </a:lnTo>
                <a:lnTo>
                  <a:pt x="10357079" y="1105917"/>
                </a:lnTo>
                <a:lnTo>
                  <a:pt x="10318876" y="1123914"/>
                </a:lnTo>
                <a:lnTo>
                  <a:pt x="10313989" y="1127285"/>
                </a:lnTo>
                <a:lnTo>
                  <a:pt x="10277401" y="1162502"/>
                </a:lnTo>
                <a:cubicBezTo>
                  <a:pt x="10194002" y="1262283"/>
                  <a:pt x="10152994" y="1439057"/>
                  <a:pt x="10008893" y="1439057"/>
                </a:cubicBezTo>
                <a:cubicBezTo>
                  <a:pt x="9865002" y="1439057"/>
                  <a:pt x="9823602" y="1262283"/>
                  <a:pt x="9739992" y="1162502"/>
                </a:cubicBezTo>
                <a:lnTo>
                  <a:pt x="9704120" y="1128042"/>
                </a:lnTo>
                <a:lnTo>
                  <a:pt x="9697434" y="1123442"/>
                </a:lnTo>
                <a:lnTo>
                  <a:pt x="9661237" y="1106404"/>
                </a:lnTo>
                <a:lnTo>
                  <a:pt x="9620960" y="1098093"/>
                </a:lnTo>
                <a:lnTo>
                  <a:pt x="9605272" y="1098093"/>
                </a:lnTo>
                <a:lnTo>
                  <a:pt x="9572480" y="1104709"/>
                </a:lnTo>
                <a:lnTo>
                  <a:pt x="9550656" y="1115718"/>
                </a:lnTo>
                <a:cubicBezTo>
                  <a:pt x="9416870" y="1207226"/>
                  <a:pt x="9394465" y="1585065"/>
                  <a:pt x="9217822" y="1585065"/>
                </a:cubicBezTo>
                <a:cubicBezTo>
                  <a:pt x="9041115" y="1585065"/>
                  <a:pt x="9018195" y="1207226"/>
                  <a:pt x="8884185" y="1115718"/>
                </a:cubicBezTo>
                <a:lnTo>
                  <a:pt x="8864470" y="1105786"/>
                </a:lnTo>
                <a:lnTo>
                  <a:pt x="8863007" y="1105106"/>
                </a:lnTo>
                <a:lnTo>
                  <a:pt x="8828201" y="1098093"/>
                </a:lnTo>
                <a:lnTo>
                  <a:pt x="8813056" y="1098093"/>
                </a:lnTo>
                <a:lnTo>
                  <a:pt x="8765596" y="1105061"/>
                </a:lnTo>
                <a:lnTo>
                  <a:pt x="8757041" y="1106450"/>
                </a:lnTo>
                <a:cubicBezTo>
                  <a:pt x="8623705" y="1153276"/>
                  <a:pt x="8601722" y="1340584"/>
                  <a:pt x="8426312" y="1340648"/>
                </a:cubicBezTo>
                <a:cubicBezTo>
                  <a:pt x="8251349" y="1340648"/>
                  <a:pt x="8228584" y="1153572"/>
                  <a:pt x="8095241" y="1106802"/>
                </a:cubicBezTo>
                <a:lnTo>
                  <a:pt x="8086071" y="1105314"/>
                </a:lnTo>
                <a:lnTo>
                  <a:pt x="8036866" y="1098093"/>
                </a:lnTo>
                <a:lnTo>
                  <a:pt x="8026369" y="1098093"/>
                </a:lnTo>
                <a:lnTo>
                  <a:pt x="8002425" y="1102917"/>
                </a:lnTo>
                <a:lnTo>
                  <a:pt x="7978332" y="1115067"/>
                </a:lnTo>
                <a:lnTo>
                  <a:pt x="7977873" y="1115317"/>
                </a:lnTo>
                <a:lnTo>
                  <a:pt x="7932428" y="1161721"/>
                </a:lnTo>
                <a:cubicBezTo>
                  <a:pt x="7836079" y="1295345"/>
                  <a:pt x="7799622" y="1584628"/>
                  <a:pt x="7644947" y="1584628"/>
                </a:cubicBezTo>
                <a:cubicBezTo>
                  <a:pt x="7468176" y="1584628"/>
                  <a:pt x="7445248" y="1206789"/>
                  <a:pt x="7311188" y="1115281"/>
                </a:cubicBezTo>
                <a:lnTo>
                  <a:pt x="7287727" y="1103468"/>
                </a:lnTo>
                <a:lnTo>
                  <a:pt x="7261049" y="1098093"/>
                </a:lnTo>
                <a:lnTo>
                  <a:pt x="7241921" y="1098093"/>
                </a:lnTo>
                <a:lnTo>
                  <a:pt x="7239781" y="1098717"/>
                </a:lnTo>
                <a:lnTo>
                  <a:pt x="7214662" y="1107717"/>
                </a:lnTo>
                <a:cubicBezTo>
                  <a:pt x="7054757" y="1227222"/>
                  <a:pt x="7045758" y="2183261"/>
                  <a:pt x="6854532" y="2183261"/>
                </a:cubicBezTo>
                <a:lnTo>
                  <a:pt x="6854532" y="2183698"/>
                </a:lnTo>
                <a:cubicBezTo>
                  <a:pt x="6664745" y="2183698"/>
                  <a:pt x="6650573" y="1227659"/>
                  <a:pt x="6491219" y="1108154"/>
                </a:cubicBezTo>
                <a:lnTo>
                  <a:pt x="6463518" y="1098173"/>
                </a:lnTo>
                <a:lnTo>
                  <a:pt x="6463274" y="1098093"/>
                </a:lnTo>
                <a:lnTo>
                  <a:pt x="6447954" y="1098093"/>
                </a:lnTo>
                <a:lnTo>
                  <a:pt x="6410113" y="1105917"/>
                </a:lnTo>
                <a:lnTo>
                  <a:pt x="6371910" y="1123914"/>
                </a:lnTo>
                <a:lnTo>
                  <a:pt x="6367024" y="1127284"/>
                </a:lnTo>
                <a:lnTo>
                  <a:pt x="6330436" y="1162502"/>
                </a:lnTo>
                <a:cubicBezTo>
                  <a:pt x="6247037" y="1262283"/>
                  <a:pt x="6206029" y="1439057"/>
                  <a:pt x="6061929" y="1439057"/>
                </a:cubicBezTo>
                <a:cubicBezTo>
                  <a:pt x="5918037" y="1439057"/>
                  <a:pt x="5876637" y="1262283"/>
                  <a:pt x="5793028" y="1162502"/>
                </a:cubicBezTo>
                <a:lnTo>
                  <a:pt x="5757160" y="1128046"/>
                </a:lnTo>
                <a:lnTo>
                  <a:pt x="5750465" y="1123439"/>
                </a:lnTo>
                <a:lnTo>
                  <a:pt x="5714275" y="1106405"/>
                </a:lnTo>
                <a:lnTo>
                  <a:pt x="5673995" y="1098093"/>
                </a:lnTo>
                <a:lnTo>
                  <a:pt x="5658307" y="1098093"/>
                </a:lnTo>
                <a:lnTo>
                  <a:pt x="5625517" y="1104708"/>
                </a:lnTo>
                <a:lnTo>
                  <a:pt x="5603692" y="1115718"/>
                </a:lnTo>
                <a:cubicBezTo>
                  <a:pt x="5469907" y="1207226"/>
                  <a:pt x="5447501" y="1585065"/>
                  <a:pt x="5270859" y="1585065"/>
                </a:cubicBezTo>
                <a:cubicBezTo>
                  <a:pt x="5094151" y="1585065"/>
                  <a:pt x="5071231" y="1207226"/>
                  <a:pt x="4937221" y="1115718"/>
                </a:cubicBezTo>
                <a:lnTo>
                  <a:pt x="4917501" y="1105785"/>
                </a:lnTo>
                <a:lnTo>
                  <a:pt x="4916044" y="1105106"/>
                </a:lnTo>
                <a:lnTo>
                  <a:pt x="4881235" y="1098093"/>
                </a:lnTo>
                <a:lnTo>
                  <a:pt x="4866092" y="1098093"/>
                </a:lnTo>
                <a:lnTo>
                  <a:pt x="4818633" y="1105061"/>
                </a:lnTo>
                <a:lnTo>
                  <a:pt x="4810077" y="1106450"/>
                </a:lnTo>
                <a:cubicBezTo>
                  <a:pt x="4676741" y="1153276"/>
                  <a:pt x="4654758" y="1340584"/>
                  <a:pt x="4479348" y="1340648"/>
                </a:cubicBezTo>
                <a:cubicBezTo>
                  <a:pt x="4304384" y="1340648"/>
                  <a:pt x="4281620" y="1153572"/>
                  <a:pt x="4148279" y="1106802"/>
                </a:cubicBezTo>
                <a:lnTo>
                  <a:pt x="4139160" y="1105322"/>
                </a:lnTo>
                <a:lnTo>
                  <a:pt x="4110544" y="1101123"/>
                </a:lnTo>
                <a:lnTo>
                  <a:pt x="4101641" y="1102916"/>
                </a:lnTo>
                <a:lnTo>
                  <a:pt x="4077498" y="1115091"/>
                </a:lnTo>
                <a:lnTo>
                  <a:pt x="4077091" y="1115313"/>
                </a:lnTo>
                <a:lnTo>
                  <a:pt x="4031643" y="1161721"/>
                </a:lnTo>
                <a:cubicBezTo>
                  <a:pt x="3935294" y="1295345"/>
                  <a:pt x="3898836" y="1584628"/>
                  <a:pt x="3744161" y="1584628"/>
                </a:cubicBezTo>
                <a:cubicBezTo>
                  <a:pt x="3567392" y="1584628"/>
                  <a:pt x="3544464" y="1206789"/>
                  <a:pt x="3410403" y="1115281"/>
                </a:cubicBezTo>
                <a:lnTo>
                  <a:pt x="3386945" y="1103469"/>
                </a:lnTo>
                <a:lnTo>
                  <a:pt x="3360261" y="1098093"/>
                </a:lnTo>
                <a:lnTo>
                  <a:pt x="3341133" y="1098093"/>
                </a:lnTo>
                <a:lnTo>
                  <a:pt x="3339009" y="1098712"/>
                </a:lnTo>
                <a:lnTo>
                  <a:pt x="3313878" y="1107717"/>
                </a:lnTo>
                <a:cubicBezTo>
                  <a:pt x="3153973" y="1227222"/>
                  <a:pt x="3144973" y="2183261"/>
                  <a:pt x="2953747" y="2183261"/>
                </a:cubicBezTo>
                <a:lnTo>
                  <a:pt x="2953747" y="2183698"/>
                </a:lnTo>
                <a:cubicBezTo>
                  <a:pt x="2763960" y="2183698"/>
                  <a:pt x="2749788" y="1227659"/>
                  <a:pt x="2590435" y="1108154"/>
                </a:cubicBezTo>
                <a:lnTo>
                  <a:pt x="2562779" y="1098189"/>
                </a:lnTo>
                <a:lnTo>
                  <a:pt x="2562485" y="1098093"/>
                </a:lnTo>
                <a:lnTo>
                  <a:pt x="2547166" y="1098093"/>
                </a:lnTo>
                <a:lnTo>
                  <a:pt x="2509334" y="1105915"/>
                </a:lnTo>
                <a:lnTo>
                  <a:pt x="2471112" y="1123921"/>
                </a:lnTo>
                <a:lnTo>
                  <a:pt x="2466250" y="1127274"/>
                </a:lnTo>
                <a:lnTo>
                  <a:pt x="2429651" y="1162502"/>
                </a:lnTo>
                <a:cubicBezTo>
                  <a:pt x="2346252" y="1262283"/>
                  <a:pt x="2305244" y="1439057"/>
                  <a:pt x="2161143" y="1439057"/>
                </a:cubicBezTo>
                <a:cubicBezTo>
                  <a:pt x="2017251" y="1439057"/>
                  <a:pt x="1975851" y="1262283"/>
                  <a:pt x="1892241" y="1162502"/>
                </a:cubicBezTo>
                <a:lnTo>
                  <a:pt x="1856378" y="1128051"/>
                </a:lnTo>
                <a:lnTo>
                  <a:pt x="1849671" y="1123436"/>
                </a:lnTo>
                <a:lnTo>
                  <a:pt x="1813491" y="1106406"/>
                </a:lnTo>
                <a:lnTo>
                  <a:pt x="1773205" y="1098093"/>
                </a:lnTo>
                <a:lnTo>
                  <a:pt x="1757519" y="1098093"/>
                </a:lnTo>
                <a:lnTo>
                  <a:pt x="1724732" y="1104708"/>
                </a:lnTo>
                <a:lnTo>
                  <a:pt x="1702906" y="1115718"/>
                </a:lnTo>
                <a:cubicBezTo>
                  <a:pt x="1569119" y="1207226"/>
                  <a:pt x="1546713" y="1585065"/>
                  <a:pt x="1370071" y="1585065"/>
                </a:cubicBezTo>
                <a:cubicBezTo>
                  <a:pt x="1193364" y="1585065"/>
                  <a:pt x="1170443" y="1207226"/>
                  <a:pt x="1036434" y="1115718"/>
                </a:cubicBezTo>
                <a:lnTo>
                  <a:pt x="1016741" y="1105798"/>
                </a:lnTo>
                <a:lnTo>
                  <a:pt x="1015254" y="1105106"/>
                </a:lnTo>
                <a:lnTo>
                  <a:pt x="980447" y="1098093"/>
                </a:lnTo>
                <a:lnTo>
                  <a:pt x="965303" y="1098093"/>
                </a:lnTo>
                <a:lnTo>
                  <a:pt x="917873" y="1105057"/>
                </a:lnTo>
                <a:lnTo>
                  <a:pt x="909290" y="1106450"/>
                </a:lnTo>
                <a:cubicBezTo>
                  <a:pt x="775954" y="1153276"/>
                  <a:pt x="753972" y="1340584"/>
                  <a:pt x="578561" y="1340648"/>
                </a:cubicBezTo>
                <a:cubicBezTo>
                  <a:pt x="403598" y="1340648"/>
                  <a:pt x="380834" y="1153572"/>
                  <a:pt x="247490" y="1106802"/>
                </a:cubicBezTo>
                <a:lnTo>
                  <a:pt x="238355" y="1105320"/>
                </a:lnTo>
                <a:lnTo>
                  <a:pt x="189111" y="1098093"/>
                </a:lnTo>
                <a:lnTo>
                  <a:pt x="0" y="1098093"/>
                </a:lnTo>
                <a:lnTo>
                  <a:pt x="0" y="1084368"/>
                </a:lnTo>
                <a:lnTo>
                  <a:pt x="203476" y="1084368"/>
                </a:lnTo>
                <a:lnTo>
                  <a:pt x="247282" y="1077252"/>
                </a:lnTo>
                <a:cubicBezTo>
                  <a:pt x="380621" y="1030441"/>
                  <a:pt x="403178" y="843197"/>
                  <a:pt x="578269" y="843197"/>
                </a:cubicBezTo>
                <a:cubicBezTo>
                  <a:pt x="753360" y="843197"/>
                  <a:pt x="775973" y="1030441"/>
                  <a:pt x="909326" y="1077252"/>
                </a:cubicBezTo>
                <a:lnTo>
                  <a:pt x="953135" y="1084368"/>
                </a:lnTo>
                <a:lnTo>
                  <a:pt x="990577" y="1084368"/>
                </a:lnTo>
                <a:lnTo>
                  <a:pt x="1012735" y="1079903"/>
                </a:lnTo>
                <a:lnTo>
                  <a:pt x="1036381" y="1067981"/>
                </a:lnTo>
                <a:cubicBezTo>
                  <a:pt x="1170263" y="976473"/>
                  <a:pt x="1193063" y="598634"/>
                  <a:pt x="1369705" y="598634"/>
                </a:cubicBezTo>
                <a:cubicBezTo>
                  <a:pt x="1546348" y="598634"/>
                  <a:pt x="1568866" y="976473"/>
                  <a:pt x="1702927" y="1067981"/>
                </a:cubicBezTo>
                <a:lnTo>
                  <a:pt x="1726944" y="1080072"/>
                </a:lnTo>
                <a:lnTo>
                  <a:pt x="1748256" y="1084368"/>
                </a:lnTo>
                <a:lnTo>
                  <a:pt x="1781462" y="1084368"/>
                </a:lnTo>
                <a:lnTo>
                  <a:pt x="1811823" y="1078074"/>
                </a:lnTo>
                <a:lnTo>
                  <a:pt x="1850777" y="1059679"/>
                </a:lnTo>
                <a:lnTo>
                  <a:pt x="1855044" y="1056735"/>
                </a:lnTo>
                <a:lnTo>
                  <a:pt x="1897050" y="1014994"/>
                </a:lnTo>
                <a:cubicBezTo>
                  <a:pt x="1977141" y="914275"/>
                  <a:pt x="2019858" y="744642"/>
                  <a:pt x="2161071" y="744642"/>
                </a:cubicBezTo>
                <a:cubicBezTo>
                  <a:pt x="2302282" y="744642"/>
                  <a:pt x="2344493" y="914275"/>
                  <a:pt x="2424664" y="1014994"/>
                </a:cubicBezTo>
                <a:lnTo>
                  <a:pt x="2467956" y="1057920"/>
                </a:lnTo>
                <a:lnTo>
                  <a:pt x="2469374" y="1058896"/>
                </a:lnTo>
                <a:lnTo>
                  <a:pt x="2510366" y="1078172"/>
                </a:lnTo>
                <a:lnTo>
                  <a:pt x="2540425" y="1084368"/>
                </a:lnTo>
                <a:lnTo>
                  <a:pt x="2566334" y="1084368"/>
                </a:lnTo>
                <a:lnTo>
                  <a:pt x="2591059" y="1075545"/>
                </a:lnTo>
                <a:cubicBezTo>
                  <a:pt x="2751701" y="956040"/>
                  <a:pt x="2761789" y="0"/>
                  <a:pt x="295294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117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548250" y="1001475"/>
            <a:ext cx="110955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68" name="Google Shape;68;p11"/>
          <p:cNvSpPr/>
          <p:nvPr/>
        </p:nvSpPr>
        <p:spPr>
          <a:xfrm>
            <a:off x="0" y="5349240"/>
            <a:ext cx="12168434" cy="1532045"/>
          </a:xfrm>
          <a:custGeom>
            <a:avLst/>
            <a:gdLst/>
            <a:ahLst/>
            <a:cxnLst/>
            <a:rect l="l" t="t" r="r" b="b"/>
            <a:pathLst>
              <a:path w="12168434" h="1532045" extrusionOk="0">
                <a:moveTo>
                  <a:pt x="8387356" y="1479869"/>
                </a:moveTo>
                <a:cubicBezTo>
                  <a:pt x="8297843" y="1479869"/>
                  <a:pt x="8230386" y="1482830"/>
                  <a:pt x="8173910" y="1487273"/>
                </a:cubicBezTo>
                <a:lnTo>
                  <a:pt x="8106076" y="1494761"/>
                </a:lnTo>
                <a:lnTo>
                  <a:pt x="8387357" y="1488519"/>
                </a:lnTo>
                <a:lnTo>
                  <a:pt x="8668736" y="1494764"/>
                </a:lnTo>
                <a:lnTo>
                  <a:pt x="8600847" y="1487273"/>
                </a:lnTo>
                <a:cubicBezTo>
                  <a:pt x="8544347" y="1482830"/>
                  <a:pt x="8476869" y="1479869"/>
                  <a:pt x="8387356" y="1479869"/>
                </a:cubicBezTo>
                <a:close/>
                <a:moveTo>
                  <a:pt x="2332504" y="1479869"/>
                </a:moveTo>
                <a:cubicBezTo>
                  <a:pt x="2242991" y="1479869"/>
                  <a:pt x="2175533" y="1482830"/>
                  <a:pt x="2119057" y="1487273"/>
                </a:cubicBezTo>
                <a:lnTo>
                  <a:pt x="2051223" y="1494761"/>
                </a:lnTo>
                <a:lnTo>
                  <a:pt x="2332503" y="1488519"/>
                </a:lnTo>
                <a:lnTo>
                  <a:pt x="2613883" y="1494764"/>
                </a:lnTo>
                <a:lnTo>
                  <a:pt x="2545995" y="1487273"/>
                </a:lnTo>
                <a:cubicBezTo>
                  <a:pt x="2489494" y="1482830"/>
                  <a:pt x="2422016" y="1479869"/>
                  <a:pt x="2332504" y="1479869"/>
                </a:cubicBezTo>
                <a:close/>
                <a:moveTo>
                  <a:pt x="11284935" y="1478421"/>
                </a:moveTo>
                <a:cubicBezTo>
                  <a:pt x="11195368" y="1478421"/>
                  <a:pt x="11127843" y="1481473"/>
                  <a:pt x="11071295" y="1486051"/>
                </a:cubicBezTo>
                <a:lnTo>
                  <a:pt x="10955258" y="1499233"/>
                </a:lnTo>
                <a:lnTo>
                  <a:pt x="11614132" y="1499233"/>
                </a:lnTo>
                <a:lnTo>
                  <a:pt x="11498404" y="1486051"/>
                </a:lnTo>
                <a:cubicBezTo>
                  <a:pt x="11441960" y="1481473"/>
                  <a:pt x="11374502" y="1478421"/>
                  <a:pt x="11284935" y="1478421"/>
                </a:cubicBezTo>
                <a:close/>
                <a:moveTo>
                  <a:pt x="5230082" y="1478421"/>
                </a:moveTo>
                <a:cubicBezTo>
                  <a:pt x="5140515" y="1478421"/>
                  <a:pt x="5072990" y="1481473"/>
                  <a:pt x="5016442" y="1486051"/>
                </a:cubicBezTo>
                <a:lnTo>
                  <a:pt x="4900405" y="1499233"/>
                </a:lnTo>
                <a:lnTo>
                  <a:pt x="5559279" y="1499233"/>
                </a:lnTo>
                <a:lnTo>
                  <a:pt x="5443550" y="1486051"/>
                </a:lnTo>
                <a:cubicBezTo>
                  <a:pt x="5387107" y="1481473"/>
                  <a:pt x="5319649" y="1478421"/>
                  <a:pt x="5230082" y="1478421"/>
                </a:cubicBezTo>
                <a:close/>
                <a:moveTo>
                  <a:pt x="6938944" y="1460566"/>
                </a:moveTo>
                <a:cubicBezTo>
                  <a:pt x="6818499" y="1460566"/>
                  <a:pt x="6698053" y="1471688"/>
                  <a:pt x="6580084" y="1493932"/>
                </a:cubicBezTo>
                <a:lnTo>
                  <a:pt x="6543381" y="1499233"/>
                </a:lnTo>
                <a:lnTo>
                  <a:pt x="7332960" y="1499233"/>
                </a:lnTo>
                <a:lnTo>
                  <a:pt x="7297802" y="1493932"/>
                </a:lnTo>
                <a:cubicBezTo>
                  <a:pt x="7179834" y="1471688"/>
                  <a:pt x="7059389" y="1460566"/>
                  <a:pt x="6938944" y="1460566"/>
                </a:cubicBezTo>
                <a:close/>
                <a:moveTo>
                  <a:pt x="884090" y="1460566"/>
                </a:moveTo>
                <a:cubicBezTo>
                  <a:pt x="763645" y="1460566"/>
                  <a:pt x="643199" y="1471688"/>
                  <a:pt x="525230" y="1493932"/>
                </a:cubicBezTo>
                <a:lnTo>
                  <a:pt x="488528" y="1499233"/>
                </a:lnTo>
                <a:lnTo>
                  <a:pt x="1278106" y="1499233"/>
                </a:lnTo>
                <a:lnTo>
                  <a:pt x="1242948" y="1493932"/>
                </a:lnTo>
                <a:cubicBezTo>
                  <a:pt x="1124980" y="1471688"/>
                  <a:pt x="1004535" y="1460566"/>
                  <a:pt x="884090" y="1460566"/>
                </a:cubicBezTo>
                <a:close/>
                <a:moveTo>
                  <a:pt x="8387356" y="1448250"/>
                </a:moveTo>
                <a:cubicBezTo>
                  <a:pt x="8297709" y="1448250"/>
                  <a:pt x="8230325" y="1453188"/>
                  <a:pt x="8174001" y="1460594"/>
                </a:cubicBezTo>
                <a:lnTo>
                  <a:pt x="8112716" y="1471917"/>
                </a:lnTo>
                <a:lnTo>
                  <a:pt x="8204672" y="1462722"/>
                </a:lnTo>
                <a:cubicBezTo>
                  <a:pt x="8326248" y="1454647"/>
                  <a:pt x="8448465" y="1454647"/>
                  <a:pt x="8570040" y="1462722"/>
                </a:cubicBezTo>
                <a:lnTo>
                  <a:pt x="8661829" y="1471900"/>
                </a:lnTo>
                <a:lnTo>
                  <a:pt x="8600667" y="1460594"/>
                </a:lnTo>
                <a:cubicBezTo>
                  <a:pt x="8544368" y="1453188"/>
                  <a:pt x="8477004" y="1448250"/>
                  <a:pt x="8387356" y="1448250"/>
                </a:cubicBezTo>
                <a:close/>
                <a:moveTo>
                  <a:pt x="2332504" y="1448250"/>
                </a:moveTo>
                <a:cubicBezTo>
                  <a:pt x="2242856" y="1448250"/>
                  <a:pt x="2175472" y="1453188"/>
                  <a:pt x="2119148" y="1460594"/>
                </a:cubicBezTo>
                <a:lnTo>
                  <a:pt x="2057864" y="1471917"/>
                </a:lnTo>
                <a:lnTo>
                  <a:pt x="2149819" y="1462722"/>
                </a:lnTo>
                <a:cubicBezTo>
                  <a:pt x="2271394" y="1454647"/>
                  <a:pt x="2393612" y="1454647"/>
                  <a:pt x="2515188" y="1462722"/>
                </a:cubicBezTo>
                <a:lnTo>
                  <a:pt x="2606975" y="1471900"/>
                </a:lnTo>
                <a:lnTo>
                  <a:pt x="2545813" y="1460594"/>
                </a:lnTo>
                <a:cubicBezTo>
                  <a:pt x="2489515" y="1453188"/>
                  <a:pt x="2422151" y="1448250"/>
                  <a:pt x="2332504" y="1448250"/>
                </a:cubicBezTo>
                <a:close/>
                <a:moveTo>
                  <a:pt x="8387356" y="1416462"/>
                </a:moveTo>
                <a:cubicBezTo>
                  <a:pt x="8297844" y="1416462"/>
                  <a:pt x="8230675" y="1423386"/>
                  <a:pt x="8174561" y="1433773"/>
                </a:cubicBezTo>
                <a:lnTo>
                  <a:pt x="8129207" y="1445567"/>
                </a:lnTo>
                <a:lnTo>
                  <a:pt x="8171321" y="1437838"/>
                </a:lnTo>
                <a:cubicBezTo>
                  <a:pt x="8228266" y="1430432"/>
                  <a:pt x="8296551" y="1425494"/>
                  <a:pt x="8387356" y="1425494"/>
                </a:cubicBezTo>
                <a:cubicBezTo>
                  <a:pt x="8478161" y="1425494"/>
                  <a:pt x="8546413" y="1430432"/>
                  <a:pt x="8603316" y="1437838"/>
                </a:cubicBezTo>
                <a:lnTo>
                  <a:pt x="8646008" y="1445679"/>
                </a:lnTo>
                <a:lnTo>
                  <a:pt x="8600196" y="1433773"/>
                </a:lnTo>
                <a:cubicBezTo>
                  <a:pt x="8544057" y="1423386"/>
                  <a:pt x="8476869" y="1416462"/>
                  <a:pt x="8387356" y="1416462"/>
                </a:cubicBezTo>
                <a:close/>
                <a:moveTo>
                  <a:pt x="2332504" y="1416462"/>
                </a:moveTo>
                <a:cubicBezTo>
                  <a:pt x="2242991" y="1416462"/>
                  <a:pt x="2175822" y="1423386"/>
                  <a:pt x="2119708" y="1433773"/>
                </a:cubicBezTo>
                <a:lnTo>
                  <a:pt x="2074355" y="1445566"/>
                </a:lnTo>
                <a:lnTo>
                  <a:pt x="2116468" y="1437838"/>
                </a:lnTo>
                <a:cubicBezTo>
                  <a:pt x="2173413" y="1430432"/>
                  <a:pt x="2241698" y="1425494"/>
                  <a:pt x="2332504" y="1425494"/>
                </a:cubicBezTo>
                <a:cubicBezTo>
                  <a:pt x="2423309" y="1425494"/>
                  <a:pt x="2491561" y="1430432"/>
                  <a:pt x="2548463" y="1437838"/>
                </a:cubicBezTo>
                <a:lnTo>
                  <a:pt x="2591156" y="1445679"/>
                </a:lnTo>
                <a:lnTo>
                  <a:pt x="2545344" y="1433773"/>
                </a:lnTo>
                <a:cubicBezTo>
                  <a:pt x="2489205" y="1423386"/>
                  <a:pt x="2422017" y="1416462"/>
                  <a:pt x="2332504" y="1416462"/>
                </a:cubicBezTo>
                <a:close/>
                <a:moveTo>
                  <a:pt x="9835715" y="1407939"/>
                </a:moveTo>
                <a:cubicBezTo>
                  <a:pt x="9656636" y="1407939"/>
                  <a:pt x="9566934" y="1437768"/>
                  <a:pt x="9476331" y="1467597"/>
                </a:cubicBezTo>
                <a:lnTo>
                  <a:pt x="9362280" y="1499233"/>
                </a:lnTo>
                <a:lnTo>
                  <a:pt x="10309188" y="1499233"/>
                </a:lnTo>
                <a:lnTo>
                  <a:pt x="10195113" y="1467597"/>
                </a:lnTo>
                <a:cubicBezTo>
                  <a:pt x="10104496" y="1437768"/>
                  <a:pt x="10014795" y="1407939"/>
                  <a:pt x="9835715" y="1407939"/>
                </a:cubicBezTo>
                <a:close/>
                <a:moveTo>
                  <a:pt x="3780861" y="1407939"/>
                </a:moveTo>
                <a:cubicBezTo>
                  <a:pt x="3601782" y="1407939"/>
                  <a:pt x="3512081" y="1437768"/>
                  <a:pt x="3421478" y="1467597"/>
                </a:cubicBezTo>
                <a:lnTo>
                  <a:pt x="3307427" y="1499233"/>
                </a:lnTo>
                <a:lnTo>
                  <a:pt x="4254335" y="1499233"/>
                </a:lnTo>
                <a:lnTo>
                  <a:pt x="4140259" y="1467597"/>
                </a:lnTo>
                <a:cubicBezTo>
                  <a:pt x="4049642" y="1437768"/>
                  <a:pt x="3959941" y="1407939"/>
                  <a:pt x="3780861" y="1407939"/>
                </a:cubicBezTo>
                <a:close/>
                <a:moveTo>
                  <a:pt x="8387356" y="1385097"/>
                </a:moveTo>
                <a:cubicBezTo>
                  <a:pt x="8298086" y="1385097"/>
                  <a:pt x="8231039" y="1393982"/>
                  <a:pt x="8174970" y="1407309"/>
                </a:cubicBezTo>
                <a:lnTo>
                  <a:pt x="8141312" y="1418535"/>
                </a:lnTo>
                <a:lnTo>
                  <a:pt x="8170458" y="1411017"/>
                </a:lnTo>
                <a:cubicBezTo>
                  <a:pt x="8227438" y="1400630"/>
                  <a:pt x="8295959" y="1393706"/>
                  <a:pt x="8387356" y="1393706"/>
                </a:cubicBezTo>
                <a:cubicBezTo>
                  <a:pt x="8478753" y="1393706"/>
                  <a:pt x="8547335" y="1400630"/>
                  <a:pt x="8604391" y="1411017"/>
                </a:cubicBezTo>
                <a:lnTo>
                  <a:pt x="8632330" y="1418213"/>
                </a:lnTo>
                <a:lnTo>
                  <a:pt x="8599666" y="1407309"/>
                </a:lnTo>
                <a:cubicBezTo>
                  <a:pt x="8543640" y="1393982"/>
                  <a:pt x="8476627" y="1385097"/>
                  <a:pt x="8387356" y="1385097"/>
                </a:cubicBezTo>
                <a:close/>
                <a:moveTo>
                  <a:pt x="2332504" y="1385097"/>
                </a:moveTo>
                <a:cubicBezTo>
                  <a:pt x="2243233" y="1385097"/>
                  <a:pt x="2176186" y="1393982"/>
                  <a:pt x="2120118" y="1407309"/>
                </a:cubicBezTo>
                <a:lnTo>
                  <a:pt x="2086459" y="1418535"/>
                </a:lnTo>
                <a:lnTo>
                  <a:pt x="2115605" y="1411017"/>
                </a:lnTo>
                <a:cubicBezTo>
                  <a:pt x="2172585" y="1400630"/>
                  <a:pt x="2241106" y="1393706"/>
                  <a:pt x="2332504" y="1393706"/>
                </a:cubicBezTo>
                <a:cubicBezTo>
                  <a:pt x="2423901" y="1393706"/>
                  <a:pt x="2492483" y="1400630"/>
                  <a:pt x="2549539" y="1411017"/>
                </a:cubicBezTo>
                <a:lnTo>
                  <a:pt x="2577480" y="1418213"/>
                </a:lnTo>
                <a:lnTo>
                  <a:pt x="2544815" y="1407309"/>
                </a:lnTo>
                <a:cubicBezTo>
                  <a:pt x="2488788" y="1393982"/>
                  <a:pt x="2421775" y="1385097"/>
                  <a:pt x="2332504" y="1385097"/>
                </a:cubicBezTo>
                <a:close/>
                <a:moveTo>
                  <a:pt x="11284935" y="1380751"/>
                </a:moveTo>
                <a:cubicBezTo>
                  <a:pt x="11106609" y="1380751"/>
                  <a:pt x="11016881" y="1417377"/>
                  <a:pt x="10925982" y="1454003"/>
                </a:cubicBezTo>
                <a:lnTo>
                  <a:pt x="10817134" y="1490930"/>
                </a:lnTo>
                <a:lnTo>
                  <a:pt x="10920099" y="1479955"/>
                </a:lnTo>
                <a:cubicBezTo>
                  <a:pt x="11161313" y="1446545"/>
                  <a:pt x="11408019" y="1446545"/>
                  <a:pt x="11649233" y="1479955"/>
                </a:cubicBezTo>
                <a:lnTo>
                  <a:pt x="11752068" y="1490958"/>
                </a:lnTo>
                <a:lnTo>
                  <a:pt x="11643445" y="1454003"/>
                </a:lnTo>
                <a:cubicBezTo>
                  <a:pt x="11552801" y="1417377"/>
                  <a:pt x="11463261" y="1380751"/>
                  <a:pt x="11284935" y="1380751"/>
                </a:cubicBezTo>
                <a:close/>
                <a:moveTo>
                  <a:pt x="5230082" y="1380751"/>
                </a:moveTo>
                <a:cubicBezTo>
                  <a:pt x="5051757" y="1380751"/>
                  <a:pt x="4962028" y="1417377"/>
                  <a:pt x="4871129" y="1454003"/>
                </a:cubicBezTo>
                <a:lnTo>
                  <a:pt x="4762281" y="1490930"/>
                </a:lnTo>
                <a:lnTo>
                  <a:pt x="4865247" y="1479955"/>
                </a:lnTo>
                <a:cubicBezTo>
                  <a:pt x="5106460" y="1446545"/>
                  <a:pt x="5353165" y="1446545"/>
                  <a:pt x="5594379" y="1479955"/>
                </a:cubicBezTo>
                <a:lnTo>
                  <a:pt x="5697215" y="1490958"/>
                </a:lnTo>
                <a:lnTo>
                  <a:pt x="5588591" y="1454003"/>
                </a:lnTo>
                <a:cubicBezTo>
                  <a:pt x="5497948" y="1417377"/>
                  <a:pt x="5408408" y="1380751"/>
                  <a:pt x="5230082" y="1380751"/>
                </a:cubicBezTo>
                <a:close/>
                <a:moveTo>
                  <a:pt x="8359249" y="1353307"/>
                </a:moveTo>
                <a:cubicBezTo>
                  <a:pt x="8227120" y="1353307"/>
                  <a:pt x="8144509" y="1377277"/>
                  <a:pt x="8073267" y="1407239"/>
                </a:cubicBezTo>
                <a:lnTo>
                  <a:pt x="8000348" y="1440613"/>
                </a:lnTo>
                <a:lnTo>
                  <a:pt x="8022036" y="1433377"/>
                </a:lnTo>
                <a:cubicBezTo>
                  <a:pt x="8112788" y="1397817"/>
                  <a:pt x="8204616" y="1362256"/>
                  <a:pt x="8387356" y="1362256"/>
                </a:cubicBezTo>
                <a:cubicBezTo>
                  <a:pt x="8433041" y="1362256"/>
                  <a:pt x="8473039" y="1364478"/>
                  <a:pt x="8508756" y="1368368"/>
                </a:cubicBezTo>
                <a:lnTo>
                  <a:pt x="8538967" y="1373454"/>
                </a:lnTo>
                <a:lnTo>
                  <a:pt x="8525073" y="1369037"/>
                </a:lnTo>
                <a:cubicBezTo>
                  <a:pt x="8478998" y="1359299"/>
                  <a:pt x="8425313" y="1353307"/>
                  <a:pt x="8359249" y="1353307"/>
                </a:cubicBezTo>
                <a:close/>
                <a:moveTo>
                  <a:pt x="2304396" y="1353307"/>
                </a:moveTo>
                <a:cubicBezTo>
                  <a:pt x="2172267" y="1353307"/>
                  <a:pt x="2089656" y="1377277"/>
                  <a:pt x="2018414" y="1407239"/>
                </a:cubicBezTo>
                <a:lnTo>
                  <a:pt x="1945495" y="1440614"/>
                </a:lnTo>
                <a:lnTo>
                  <a:pt x="1967183" y="1433377"/>
                </a:lnTo>
                <a:cubicBezTo>
                  <a:pt x="2057935" y="1397817"/>
                  <a:pt x="2149763" y="1362256"/>
                  <a:pt x="2332504" y="1362256"/>
                </a:cubicBezTo>
                <a:cubicBezTo>
                  <a:pt x="2378189" y="1362256"/>
                  <a:pt x="2418187" y="1364478"/>
                  <a:pt x="2453904" y="1368368"/>
                </a:cubicBezTo>
                <a:lnTo>
                  <a:pt x="2484114" y="1373454"/>
                </a:lnTo>
                <a:lnTo>
                  <a:pt x="2470221" y="1369037"/>
                </a:lnTo>
                <a:cubicBezTo>
                  <a:pt x="2424146" y="1359299"/>
                  <a:pt x="2370461" y="1353307"/>
                  <a:pt x="2304396" y="1353307"/>
                </a:cubicBezTo>
                <a:close/>
                <a:moveTo>
                  <a:pt x="6938890" y="1328849"/>
                </a:moveTo>
                <a:cubicBezTo>
                  <a:pt x="6739788" y="1328849"/>
                  <a:pt x="6651590" y="1391626"/>
                  <a:pt x="6547249" y="1446556"/>
                </a:cubicBezTo>
                <a:lnTo>
                  <a:pt x="6443223" y="1491737"/>
                </a:lnTo>
                <a:lnTo>
                  <a:pt x="6574984" y="1471432"/>
                </a:lnTo>
                <a:cubicBezTo>
                  <a:pt x="6666287" y="1454899"/>
                  <a:pt x="6758195" y="1438365"/>
                  <a:pt x="6938890" y="1438365"/>
                </a:cubicBezTo>
                <a:cubicBezTo>
                  <a:pt x="7172727" y="1438365"/>
                  <a:pt x="7240784" y="1461802"/>
                  <a:pt x="7352049" y="1480796"/>
                </a:cubicBezTo>
                <a:lnTo>
                  <a:pt x="7426590" y="1487963"/>
                </a:lnTo>
                <a:lnTo>
                  <a:pt x="7331221" y="1446556"/>
                </a:lnTo>
                <a:cubicBezTo>
                  <a:pt x="7226701" y="1391626"/>
                  <a:pt x="7137992" y="1328849"/>
                  <a:pt x="6938890" y="1328849"/>
                </a:cubicBezTo>
                <a:close/>
                <a:moveTo>
                  <a:pt x="884036" y="1328849"/>
                </a:moveTo>
                <a:cubicBezTo>
                  <a:pt x="684934" y="1328849"/>
                  <a:pt x="596736" y="1391626"/>
                  <a:pt x="492395" y="1446556"/>
                </a:cubicBezTo>
                <a:lnTo>
                  <a:pt x="388369" y="1491737"/>
                </a:lnTo>
                <a:lnTo>
                  <a:pt x="520129" y="1471432"/>
                </a:lnTo>
                <a:cubicBezTo>
                  <a:pt x="611432" y="1454899"/>
                  <a:pt x="703341" y="1438365"/>
                  <a:pt x="884036" y="1438365"/>
                </a:cubicBezTo>
                <a:cubicBezTo>
                  <a:pt x="1117873" y="1438365"/>
                  <a:pt x="1185930" y="1461802"/>
                  <a:pt x="1297195" y="1480796"/>
                </a:cubicBezTo>
                <a:lnTo>
                  <a:pt x="1371736" y="1487963"/>
                </a:lnTo>
                <a:lnTo>
                  <a:pt x="1276368" y="1446556"/>
                </a:lnTo>
                <a:cubicBezTo>
                  <a:pt x="1171848" y="1391626"/>
                  <a:pt x="1083139" y="1328849"/>
                  <a:pt x="884036" y="1328849"/>
                </a:cubicBezTo>
                <a:close/>
                <a:moveTo>
                  <a:pt x="8358604" y="1323733"/>
                </a:moveTo>
                <a:cubicBezTo>
                  <a:pt x="8227687" y="1323733"/>
                  <a:pt x="8145515" y="1351777"/>
                  <a:pt x="8074298" y="1386833"/>
                </a:cubicBezTo>
                <a:lnTo>
                  <a:pt x="8074082" y="1386949"/>
                </a:lnTo>
                <a:lnTo>
                  <a:pt x="8135185" y="1365569"/>
                </a:lnTo>
                <a:cubicBezTo>
                  <a:pt x="8193981" y="1348982"/>
                  <a:pt x="8265026" y="1337711"/>
                  <a:pt x="8359249" y="1337711"/>
                </a:cubicBezTo>
                <a:cubicBezTo>
                  <a:pt x="8452127" y="1337711"/>
                  <a:pt x="8521806" y="1348364"/>
                  <a:pt x="8579586" y="1364344"/>
                </a:cubicBezTo>
                <a:lnTo>
                  <a:pt x="8620346" y="1378401"/>
                </a:lnTo>
                <a:lnTo>
                  <a:pt x="8523155" y="1342137"/>
                </a:lnTo>
                <a:cubicBezTo>
                  <a:pt x="8477339" y="1330744"/>
                  <a:pt x="8424063" y="1323733"/>
                  <a:pt x="8358604" y="1323733"/>
                </a:cubicBezTo>
                <a:close/>
                <a:moveTo>
                  <a:pt x="2303752" y="1323733"/>
                </a:moveTo>
                <a:cubicBezTo>
                  <a:pt x="2172835" y="1323733"/>
                  <a:pt x="2090663" y="1351777"/>
                  <a:pt x="2019445" y="1386833"/>
                </a:cubicBezTo>
                <a:lnTo>
                  <a:pt x="2019230" y="1386948"/>
                </a:lnTo>
                <a:lnTo>
                  <a:pt x="2080331" y="1365569"/>
                </a:lnTo>
                <a:cubicBezTo>
                  <a:pt x="2139128" y="1348982"/>
                  <a:pt x="2210173" y="1337711"/>
                  <a:pt x="2304396" y="1337711"/>
                </a:cubicBezTo>
                <a:cubicBezTo>
                  <a:pt x="2397274" y="1337711"/>
                  <a:pt x="2466953" y="1348364"/>
                  <a:pt x="2524733" y="1364344"/>
                </a:cubicBezTo>
                <a:lnTo>
                  <a:pt x="2565500" y="1378403"/>
                </a:lnTo>
                <a:lnTo>
                  <a:pt x="2468304" y="1342137"/>
                </a:lnTo>
                <a:cubicBezTo>
                  <a:pt x="2422488" y="1330744"/>
                  <a:pt x="2369211" y="1323733"/>
                  <a:pt x="2303752" y="1323733"/>
                </a:cubicBezTo>
                <a:close/>
                <a:moveTo>
                  <a:pt x="11284935" y="1283081"/>
                </a:moveTo>
                <a:cubicBezTo>
                  <a:pt x="11086136" y="1283081"/>
                  <a:pt x="10997901" y="1360339"/>
                  <a:pt x="10893334" y="1427940"/>
                </a:cubicBezTo>
                <a:lnTo>
                  <a:pt x="10829361" y="1462050"/>
                </a:lnTo>
                <a:lnTo>
                  <a:pt x="10919158" y="1431205"/>
                </a:lnTo>
                <a:cubicBezTo>
                  <a:pt x="11010016" y="1394558"/>
                  <a:pt x="11101979" y="1357911"/>
                  <a:pt x="11284935" y="1357911"/>
                </a:cubicBezTo>
                <a:cubicBezTo>
                  <a:pt x="11467892" y="1357911"/>
                  <a:pt x="11559640" y="1394558"/>
                  <a:pt x="11650229" y="1431205"/>
                </a:cubicBezTo>
                <a:lnTo>
                  <a:pt x="11739003" y="1461787"/>
                </a:lnTo>
                <a:lnTo>
                  <a:pt x="11675880" y="1427940"/>
                </a:lnTo>
                <a:cubicBezTo>
                  <a:pt x="11572069" y="1360339"/>
                  <a:pt x="11484704" y="1283081"/>
                  <a:pt x="11284935" y="1283081"/>
                </a:cubicBezTo>
                <a:close/>
                <a:moveTo>
                  <a:pt x="5230082" y="1283081"/>
                </a:moveTo>
                <a:cubicBezTo>
                  <a:pt x="5031283" y="1283081"/>
                  <a:pt x="4943048" y="1360339"/>
                  <a:pt x="4838481" y="1427940"/>
                </a:cubicBezTo>
                <a:lnTo>
                  <a:pt x="4774507" y="1462050"/>
                </a:lnTo>
                <a:lnTo>
                  <a:pt x="4864304" y="1431205"/>
                </a:lnTo>
                <a:cubicBezTo>
                  <a:pt x="4955164" y="1394558"/>
                  <a:pt x="5047126" y="1357911"/>
                  <a:pt x="5230082" y="1357911"/>
                </a:cubicBezTo>
                <a:cubicBezTo>
                  <a:pt x="5413039" y="1357911"/>
                  <a:pt x="5504786" y="1394558"/>
                  <a:pt x="5595376" y="1431205"/>
                </a:cubicBezTo>
                <a:lnTo>
                  <a:pt x="5684150" y="1461787"/>
                </a:lnTo>
                <a:lnTo>
                  <a:pt x="5621026" y="1427940"/>
                </a:lnTo>
                <a:cubicBezTo>
                  <a:pt x="5517216" y="1360339"/>
                  <a:pt x="5429851" y="1283081"/>
                  <a:pt x="5230082" y="1283081"/>
                </a:cubicBezTo>
                <a:close/>
                <a:moveTo>
                  <a:pt x="6938890" y="1196576"/>
                </a:moveTo>
                <a:cubicBezTo>
                  <a:pt x="6707523" y="1196576"/>
                  <a:pt x="6627156" y="1338987"/>
                  <a:pt x="6494762" y="1436895"/>
                </a:cubicBezTo>
                <a:lnTo>
                  <a:pt x="6458060" y="1460360"/>
                </a:lnTo>
                <a:lnTo>
                  <a:pt x="6503273" y="1441722"/>
                </a:lnTo>
                <a:cubicBezTo>
                  <a:pt x="6622844" y="1383595"/>
                  <a:pt x="6709589" y="1306092"/>
                  <a:pt x="6938890" y="1306092"/>
                </a:cubicBezTo>
                <a:cubicBezTo>
                  <a:pt x="7168191" y="1306092"/>
                  <a:pt x="7255483" y="1383595"/>
                  <a:pt x="7375149" y="1441722"/>
                </a:cubicBezTo>
                <a:lnTo>
                  <a:pt x="7418803" y="1459719"/>
                </a:lnTo>
                <a:lnTo>
                  <a:pt x="7383097" y="1436895"/>
                </a:lnTo>
                <a:cubicBezTo>
                  <a:pt x="7250671" y="1338987"/>
                  <a:pt x="7170258" y="1196576"/>
                  <a:pt x="6938890" y="1196576"/>
                </a:cubicBezTo>
                <a:close/>
                <a:moveTo>
                  <a:pt x="884036" y="1196576"/>
                </a:moveTo>
                <a:cubicBezTo>
                  <a:pt x="652670" y="1196576"/>
                  <a:pt x="572302" y="1338987"/>
                  <a:pt x="439908" y="1436895"/>
                </a:cubicBezTo>
                <a:lnTo>
                  <a:pt x="403206" y="1460360"/>
                </a:lnTo>
                <a:lnTo>
                  <a:pt x="448419" y="1441722"/>
                </a:lnTo>
                <a:cubicBezTo>
                  <a:pt x="567990" y="1383595"/>
                  <a:pt x="654735" y="1306092"/>
                  <a:pt x="884036" y="1306092"/>
                </a:cubicBezTo>
                <a:cubicBezTo>
                  <a:pt x="1113338" y="1306092"/>
                  <a:pt x="1200629" y="1383595"/>
                  <a:pt x="1320295" y="1441722"/>
                </a:cubicBezTo>
                <a:lnTo>
                  <a:pt x="1363949" y="1459719"/>
                </a:lnTo>
                <a:lnTo>
                  <a:pt x="1328243" y="1436895"/>
                </a:lnTo>
                <a:cubicBezTo>
                  <a:pt x="1195817" y="1338987"/>
                  <a:pt x="1115404" y="1196576"/>
                  <a:pt x="884036" y="1196576"/>
                </a:cubicBezTo>
                <a:close/>
                <a:moveTo>
                  <a:pt x="11284935" y="1185328"/>
                </a:moveTo>
                <a:cubicBezTo>
                  <a:pt x="11087105" y="1185328"/>
                  <a:pt x="10999396" y="1293516"/>
                  <a:pt x="10894740" y="1388181"/>
                </a:cubicBezTo>
                <a:lnTo>
                  <a:pt x="10849684" y="1426033"/>
                </a:lnTo>
                <a:lnTo>
                  <a:pt x="10917259" y="1382369"/>
                </a:lnTo>
                <a:cubicBezTo>
                  <a:pt x="11008374" y="1321304"/>
                  <a:pt x="11101225" y="1260240"/>
                  <a:pt x="11284935" y="1260240"/>
                </a:cubicBezTo>
                <a:cubicBezTo>
                  <a:pt x="11514572" y="1260240"/>
                  <a:pt x="11601107" y="1355653"/>
                  <a:pt x="11720420" y="1427214"/>
                </a:cubicBezTo>
                <a:lnTo>
                  <a:pt x="11721788" y="1427909"/>
                </a:lnTo>
                <a:lnTo>
                  <a:pt x="11674632" y="1388181"/>
                </a:lnTo>
                <a:cubicBezTo>
                  <a:pt x="11570270" y="1293516"/>
                  <a:pt x="11482765" y="1185328"/>
                  <a:pt x="11284935" y="1185328"/>
                </a:cubicBezTo>
                <a:close/>
                <a:moveTo>
                  <a:pt x="5230082" y="1185328"/>
                </a:moveTo>
                <a:cubicBezTo>
                  <a:pt x="5032253" y="1185328"/>
                  <a:pt x="4944543" y="1293516"/>
                  <a:pt x="4839887" y="1388181"/>
                </a:cubicBezTo>
                <a:lnTo>
                  <a:pt x="4794831" y="1426032"/>
                </a:lnTo>
                <a:lnTo>
                  <a:pt x="4862407" y="1382369"/>
                </a:lnTo>
                <a:cubicBezTo>
                  <a:pt x="4953521" y="1321304"/>
                  <a:pt x="5046372" y="1260240"/>
                  <a:pt x="5230082" y="1260240"/>
                </a:cubicBezTo>
                <a:cubicBezTo>
                  <a:pt x="5459720" y="1260240"/>
                  <a:pt x="5546255" y="1355653"/>
                  <a:pt x="5665568" y="1427214"/>
                </a:cubicBezTo>
                <a:lnTo>
                  <a:pt x="5666933" y="1427908"/>
                </a:lnTo>
                <a:lnTo>
                  <a:pt x="5619779" y="1388181"/>
                </a:lnTo>
                <a:cubicBezTo>
                  <a:pt x="5515417" y="1293516"/>
                  <a:pt x="5427912" y="1185328"/>
                  <a:pt x="5230082" y="1185328"/>
                </a:cubicBezTo>
                <a:close/>
                <a:moveTo>
                  <a:pt x="9835715" y="1169305"/>
                </a:moveTo>
                <a:cubicBezTo>
                  <a:pt x="9571457" y="1169305"/>
                  <a:pt x="9504968" y="1370652"/>
                  <a:pt x="9331690" y="1471326"/>
                </a:cubicBezTo>
                <a:lnTo>
                  <a:pt x="9287171" y="1489946"/>
                </a:lnTo>
                <a:lnTo>
                  <a:pt x="9348318" y="1480610"/>
                </a:lnTo>
                <a:cubicBezTo>
                  <a:pt x="9387188" y="1471517"/>
                  <a:pt x="9424548" y="1459841"/>
                  <a:pt x="9468079" y="1445438"/>
                </a:cubicBezTo>
                <a:cubicBezTo>
                  <a:pt x="9558427" y="1415694"/>
                  <a:pt x="9651790" y="1384927"/>
                  <a:pt x="9835715" y="1384927"/>
                </a:cubicBezTo>
                <a:cubicBezTo>
                  <a:pt x="10109827" y="1384927"/>
                  <a:pt x="10178717" y="1452043"/>
                  <a:pt x="10347129" y="1485600"/>
                </a:cubicBezTo>
                <a:lnTo>
                  <a:pt x="10388453" y="1491548"/>
                </a:lnTo>
                <a:lnTo>
                  <a:pt x="10340149" y="1471326"/>
                </a:lnTo>
                <a:cubicBezTo>
                  <a:pt x="10166946" y="1370652"/>
                  <a:pt x="10099974" y="1169305"/>
                  <a:pt x="9835715" y="1169305"/>
                </a:cubicBezTo>
                <a:close/>
                <a:moveTo>
                  <a:pt x="3780861" y="1169305"/>
                </a:moveTo>
                <a:cubicBezTo>
                  <a:pt x="3516604" y="1169305"/>
                  <a:pt x="3450116" y="1370652"/>
                  <a:pt x="3276838" y="1471326"/>
                </a:cubicBezTo>
                <a:lnTo>
                  <a:pt x="3232318" y="1489946"/>
                </a:lnTo>
                <a:lnTo>
                  <a:pt x="3293464" y="1480610"/>
                </a:lnTo>
                <a:cubicBezTo>
                  <a:pt x="3332335" y="1471517"/>
                  <a:pt x="3369695" y="1459841"/>
                  <a:pt x="3413226" y="1445438"/>
                </a:cubicBezTo>
                <a:cubicBezTo>
                  <a:pt x="3503573" y="1415694"/>
                  <a:pt x="3596936" y="1384927"/>
                  <a:pt x="3780861" y="1384927"/>
                </a:cubicBezTo>
                <a:cubicBezTo>
                  <a:pt x="4054973" y="1384927"/>
                  <a:pt x="4123864" y="1452043"/>
                  <a:pt x="4292276" y="1485600"/>
                </a:cubicBezTo>
                <a:lnTo>
                  <a:pt x="4333599" y="1491548"/>
                </a:lnTo>
                <a:lnTo>
                  <a:pt x="4285295" y="1471326"/>
                </a:lnTo>
                <a:cubicBezTo>
                  <a:pt x="4112093" y="1370652"/>
                  <a:pt x="4045120" y="1169305"/>
                  <a:pt x="3780861" y="1169305"/>
                </a:cubicBezTo>
                <a:close/>
                <a:moveTo>
                  <a:pt x="11284935" y="1087658"/>
                </a:moveTo>
                <a:cubicBezTo>
                  <a:pt x="11142320" y="1087658"/>
                  <a:pt x="11057145" y="1160208"/>
                  <a:pt x="10981411" y="1246362"/>
                </a:cubicBezTo>
                <a:lnTo>
                  <a:pt x="10877781" y="1367994"/>
                </a:lnTo>
                <a:lnTo>
                  <a:pt x="10915805" y="1333536"/>
                </a:lnTo>
                <a:cubicBezTo>
                  <a:pt x="11006866" y="1248054"/>
                  <a:pt x="11100148" y="1162573"/>
                  <a:pt x="11284935" y="1162573"/>
                </a:cubicBezTo>
                <a:cubicBezTo>
                  <a:pt x="11469722" y="1162573"/>
                  <a:pt x="11562735" y="1248054"/>
                  <a:pt x="11653500" y="1333536"/>
                </a:cubicBezTo>
                <a:lnTo>
                  <a:pt x="11664775" y="1343786"/>
                </a:lnTo>
                <a:lnTo>
                  <a:pt x="11638821" y="1307149"/>
                </a:lnTo>
                <a:lnTo>
                  <a:pt x="11570213" y="1226749"/>
                </a:lnTo>
                <a:cubicBezTo>
                  <a:pt x="11499009" y="1149476"/>
                  <a:pt x="11416580" y="1087658"/>
                  <a:pt x="11284935" y="1087658"/>
                </a:cubicBezTo>
                <a:close/>
                <a:moveTo>
                  <a:pt x="5230082" y="1087658"/>
                </a:moveTo>
                <a:cubicBezTo>
                  <a:pt x="5087468" y="1087658"/>
                  <a:pt x="5002292" y="1160208"/>
                  <a:pt x="4926558" y="1246362"/>
                </a:cubicBezTo>
                <a:lnTo>
                  <a:pt x="4822930" y="1367992"/>
                </a:lnTo>
                <a:lnTo>
                  <a:pt x="4860952" y="1333536"/>
                </a:lnTo>
                <a:cubicBezTo>
                  <a:pt x="4952013" y="1248054"/>
                  <a:pt x="5045295" y="1162573"/>
                  <a:pt x="5230082" y="1162573"/>
                </a:cubicBezTo>
                <a:cubicBezTo>
                  <a:pt x="5414869" y="1162573"/>
                  <a:pt x="5507882" y="1248054"/>
                  <a:pt x="5598646" y="1333536"/>
                </a:cubicBezTo>
                <a:lnTo>
                  <a:pt x="5609922" y="1343788"/>
                </a:lnTo>
                <a:lnTo>
                  <a:pt x="5583968" y="1307147"/>
                </a:lnTo>
                <a:lnTo>
                  <a:pt x="5515361" y="1226749"/>
                </a:lnTo>
                <a:cubicBezTo>
                  <a:pt x="5444157" y="1149476"/>
                  <a:pt x="5361727" y="1087658"/>
                  <a:pt x="5230082" y="1087658"/>
                </a:cubicBezTo>
                <a:close/>
                <a:moveTo>
                  <a:pt x="6938890" y="1064306"/>
                </a:moveTo>
                <a:cubicBezTo>
                  <a:pt x="6724902" y="1064306"/>
                  <a:pt x="6640993" y="1236217"/>
                  <a:pt x="6523878" y="1370522"/>
                </a:cubicBezTo>
                <a:lnTo>
                  <a:pt x="6481645" y="1413414"/>
                </a:lnTo>
                <a:lnTo>
                  <a:pt x="6501257" y="1399870"/>
                </a:lnTo>
                <a:cubicBezTo>
                  <a:pt x="6620396" y="1302991"/>
                  <a:pt x="6707840" y="1173820"/>
                  <a:pt x="6938890" y="1173820"/>
                </a:cubicBezTo>
                <a:cubicBezTo>
                  <a:pt x="7169941" y="1173820"/>
                  <a:pt x="7257427" y="1302991"/>
                  <a:pt x="7376597" y="1399870"/>
                </a:cubicBezTo>
                <a:lnTo>
                  <a:pt x="7396223" y="1413420"/>
                </a:lnTo>
                <a:lnTo>
                  <a:pt x="7353973" y="1370522"/>
                </a:lnTo>
                <a:cubicBezTo>
                  <a:pt x="7236827" y="1236217"/>
                  <a:pt x="7152878" y="1064306"/>
                  <a:pt x="6938890" y="1064306"/>
                </a:cubicBezTo>
                <a:close/>
                <a:moveTo>
                  <a:pt x="884037" y="1064306"/>
                </a:moveTo>
                <a:cubicBezTo>
                  <a:pt x="670048" y="1064306"/>
                  <a:pt x="586140" y="1236217"/>
                  <a:pt x="469024" y="1370522"/>
                </a:cubicBezTo>
                <a:lnTo>
                  <a:pt x="426792" y="1413413"/>
                </a:lnTo>
                <a:lnTo>
                  <a:pt x="446403" y="1399870"/>
                </a:lnTo>
                <a:cubicBezTo>
                  <a:pt x="565542" y="1302991"/>
                  <a:pt x="652985" y="1173820"/>
                  <a:pt x="884036" y="1173820"/>
                </a:cubicBezTo>
                <a:cubicBezTo>
                  <a:pt x="1115087" y="1173820"/>
                  <a:pt x="1202573" y="1302991"/>
                  <a:pt x="1321743" y="1399870"/>
                </a:cubicBezTo>
                <a:lnTo>
                  <a:pt x="1341370" y="1413420"/>
                </a:lnTo>
                <a:lnTo>
                  <a:pt x="1299120" y="1370522"/>
                </a:lnTo>
                <a:cubicBezTo>
                  <a:pt x="1181973" y="1236217"/>
                  <a:pt x="1098024" y="1064306"/>
                  <a:pt x="884037" y="1064306"/>
                </a:cubicBezTo>
                <a:close/>
                <a:moveTo>
                  <a:pt x="11256182" y="996890"/>
                </a:moveTo>
                <a:cubicBezTo>
                  <a:pt x="11011811" y="996890"/>
                  <a:pt x="10939595" y="1263186"/>
                  <a:pt x="10782447" y="1417139"/>
                </a:cubicBezTo>
                <a:lnTo>
                  <a:pt x="10720967" y="1465785"/>
                </a:lnTo>
                <a:lnTo>
                  <a:pt x="10725130" y="1463931"/>
                </a:lnTo>
                <a:cubicBezTo>
                  <a:pt x="10924510" y="1355105"/>
                  <a:pt x="10983694" y="1064903"/>
                  <a:pt x="11284935" y="1064903"/>
                </a:cubicBezTo>
                <a:cubicBezTo>
                  <a:pt x="11377625" y="1064903"/>
                  <a:pt x="11447257" y="1092378"/>
                  <a:pt x="11505051" y="1133590"/>
                </a:cubicBezTo>
                <a:lnTo>
                  <a:pt x="11525846" y="1152070"/>
                </a:lnTo>
                <a:lnTo>
                  <a:pt x="11495341" y="1113819"/>
                </a:lnTo>
                <a:cubicBezTo>
                  <a:pt x="11433843" y="1045801"/>
                  <a:pt x="11360912" y="996890"/>
                  <a:pt x="11256182" y="996890"/>
                </a:cubicBezTo>
                <a:close/>
                <a:moveTo>
                  <a:pt x="5201330" y="996890"/>
                </a:moveTo>
                <a:cubicBezTo>
                  <a:pt x="4956959" y="996890"/>
                  <a:pt x="4884742" y="1263186"/>
                  <a:pt x="4727593" y="1417139"/>
                </a:cubicBezTo>
                <a:lnTo>
                  <a:pt x="4666114" y="1465785"/>
                </a:lnTo>
                <a:lnTo>
                  <a:pt x="4670277" y="1463931"/>
                </a:lnTo>
                <a:cubicBezTo>
                  <a:pt x="4869657" y="1355105"/>
                  <a:pt x="4928841" y="1064903"/>
                  <a:pt x="5230082" y="1064903"/>
                </a:cubicBezTo>
                <a:cubicBezTo>
                  <a:pt x="5322772" y="1064903"/>
                  <a:pt x="5392404" y="1092378"/>
                  <a:pt x="5450199" y="1133590"/>
                </a:cubicBezTo>
                <a:lnTo>
                  <a:pt x="5470992" y="1152070"/>
                </a:lnTo>
                <a:lnTo>
                  <a:pt x="5440488" y="1113819"/>
                </a:lnTo>
                <a:cubicBezTo>
                  <a:pt x="5378989" y="1045801"/>
                  <a:pt x="5306060" y="996890"/>
                  <a:pt x="5201330" y="996890"/>
                </a:cubicBezTo>
                <a:close/>
                <a:moveTo>
                  <a:pt x="6938890" y="932034"/>
                </a:moveTo>
                <a:cubicBezTo>
                  <a:pt x="6725755" y="932034"/>
                  <a:pt x="6642260" y="1153062"/>
                  <a:pt x="6524971" y="1325740"/>
                </a:cubicBezTo>
                <a:lnTo>
                  <a:pt x="6504724" y="1352121"/>
                </a:lnTo>
                <a:lnTo>
                  <a:pt x="6568845" y="1273026"/>
                </a:lnTo>
                <a:cubicBezTo>
                  <a:pt x="6659502" y="1157289"/>
                  <a:pt x="6752811" y="1041552"/>
                  <a:pt x="6938890" y="1041552"/>
                </a:cubicBezTo>
                <a:cubicBezTo>
                  <a:pt x="7124969" y="1041552"/>
                  <a:pt x="7218332" y="1157289"/>
                  <a:pt x="7309029" y="1273026"/>
                </a:cubicBezTo>
                <a:lnTo>
                  <a:pt x="7327557" y="1295871"/>
                </a:lnTo>
                <a:lnTo>
                  <a:pt x="7284108" y="1217097"/>
                </a:lnTo>
                <a:lnTo>
                  <a:pt x="7284027" y="1216938"/>
                </a:lnTo>
                <a:lnTo>
                  <a:pt x="7223208" y="1120365"/>
                </a:lnTo>
                <a:cubicBezTo>
                  <a:pt x="7152131" y="1015737"/>
                  <a:pt x="7070050" y="932034"/>
                  <a:pt x="6938890" y="932034"/>
                </a:cubicBezTo>
                <a:close/>
                <a:moveTo>
                  <a:pt x="884037" y="932034"/>
                </a:moveTo>
                <a:cubicBezTo>
                  <a:pt x="670902" y="932034"/>
                  <a:pt x="587406" y="1153062"/>
                  <a:pt x="470118" y="1325740"/>
                </a:cubicBezTo>
                <a:lnTo>
                  <a:pt x="449870" y="1352121"/>
                </a:lnTo>
                <a:lnTo>
                  <a:pt x="513991" y="1273026"/>
                </a:lnTo>
                <a:cubicBezTo>
                  <a:pt x="604648" y="1157289"/>
                  <a:pt x="697957" y="1041552"/>
                  <a:pt x="884037" y="1041552"/>
                </a:cubicBezTo>
                <a:cubicBezTo>
                  <a:pt x="1070116" y="1041552"/>
                  <a:pt x="1163478" y="1157289"/>
                  <a:pt x="1254176" y="1273026"/>
                </a:cubicBezTo>
                <a:lnTo>
                  <a:pt x="1272704" y="1295873"/>
                </a:lnTo>
                <a:lnTo>
                  <a:pt x="1229254" y="1217097"/>
                </a:lnTo>
                <a:lnTo>
                  <a:pt x="1229172" y="1216936"/>
                </a:lnTo>
                <a:lnTo>
                  <a:pt x="1168355" y="1120365"/>
                </a:lnTo>
                <a:cubicBezTo>
                  <a:pt x="1097278" y="1015737"/>
                  <a:pt x="1015197" y="932034"/>
                  <a:pt x="884037" y="932034"/>
                </a:cubicBezTo>
                <a:close/>
                <a:moveTo>
                  <a:pt x="9835715" y="930671"/>
                </a:moveTo>
                <a:cubicBezTo>
                  <a:pt x="9587058" y="930671"/>
                  <a:pt x="9514908" y="1232203"/>
                  <a:pt x="9359627" y="1406527"/>
                </a:cubicBezTo>
                <a:lnTo>
                  <a:pt x="9305658" y="1455483"/>
                </a:lnTo>
                <a:lnTo>
                  <a:pt x="9321453" y="1448570"/>
                </a:lnTo>
                <a:cubicBezTo>
                  <a:pt x="9487786" y="1347896"/>
                  <a:pt x="9557323" y="1146549"/>
                  <a:pt x="9835715" y="1146549"/>
                </a:cubicBezTo>
                <a:cubicBezTo>
                  <a:pt x="10114107" y="1146549"/>
                  <a:pt x="10184129" y="1347896"/>
                  <a:pt x="10350386" y="1448570"/>
                </a:cubicBezTo>
                <a:lnTo>
                  <a:pt x="10365669" y="1455265"/>
                </a:lnTo>
                <a:lnTo>
                  <a:pt x="10311937" y="1406527"/>
                </a:lnTo>
                <a:cubicBezTo>
                  <a:pt x="10156631" y="1232203"/>
                  <a:pt x="10084373" y="930671"/>
                  <a:pt x="9835715" y="930671"/>
                </a:cubicBezTo>
                <a:close/>
                <a:moveTo>
                  <a:pt x="3780862" y="930671"/>
                </a:moveTo>
                <a:cubicBezTo>
                  <a:pt x="3532205" y="930671"/>
                  <a:pt x="3460055" y="1232203"/>
                  <a:pt x="3304774" y="1406527"/>
                </a:cubicBezTo>
                <a:lnTo>
                  <a:pt x="3250805" y="1455483"/>
                </a:lnTo>
                <a:lnTo>
                  <a:pt x="3266600" y="1448570"/>
                </a:lnTo>
                <a:cubicBezTo>
                  <a:pt x="3432933" y="1347896"/>
                  <a:pt x="3502470" y="1146549"/>
                  <a:pt x="3780861" y="1146549"/>
                </a:cubicBezTo>
                <a:cubicBezTo>
                  <a:pt x="4059253" y="1146549"/>
                  <a:pt x="4129275" y="1347896"/>
                  <a:pt x="4295532" y="1448570"/>
                </a:cubicBezTo>
                <a:lnTo>
                  <a:pt x="4310816" y="1455266"/>
                </a:lnTo>
                <a:lnTo>
                  <a:pt x="4257083" y="1406527"/>
                </a:lnTo>
                <a:cubicBezTo>
                  <a:pt x="4101778" y="1232203"/>
                  <a:pt x="4029520" y="930671"/>
                  <a:pt x="3780862" y="930671"/>
                </a:cubicBezTo>
                <a:close/>
                <a:moveTo>
                  <a:pt x="11256185" y="906466"/>
                </a:moveTo>
                <a:cubicBezTo>
                  <a:pt x="11107310" y="906466"/>
                  <a:pt x="11022867" y="1024505"/>
                  <a:pt x="10943079" y="1157300"/>
                </a:cubicBezTo>
                <a:lnTo>
                  <a:pt x="10937681" y="1166378"/>
                </a:lnTo>
                <a:lnTo>
                  <a:pt x="10951089" y="1147998"/>
                </a:lnTo>
                <a:cubicBezTo>
                  <a:pt x="11025264" y="1055385"/>
                  <a:pt x="11114442" y="981294"/>
                  <a:pt x="11256182" y="981294"/>
                </a:cubicBezTo>
                <a:cubicBezTo>
                  <a:pt x="11397922" y="981294"/>
                  <a:pt x="11486797" y="1055385"/>
                  <a:pt x="11560645" y="1147998"/>
                </a:cubicBezTo>
                <a:lnTo>
                  <a:pt x="11576899" y="1170383"/>
                </a:lnTo>
                <a:lnTo>
                  <a:pt x="11569175" y="1157300"/>
                </a:lnTo>
                <a:cubicBezTo>
                  <a:pt x="11489916" y="1024505"/>
                  <a:pt x="11405813" y="906466"/>
                  <a:pt x="11256185" y="906466"/>
                </a:cubicBezTo>
                <a:close/>
                <a:moveTo>
                  <a:pt x="5201332" y="906466"/>
                </a:moveTo>
                <a:cubicBezTo>
                  <a:pt x="5052458" y="906466"/>
                  <a:pt x="4968014" y="1024505"/>
                  <a:pt x="4888226" y="1157300"/>
                </a:cubicBezTo>
                <a:lnTo>
                  <a:pt x="4882829" y="1166377"/>
                </a:lnTo>
                <a:lnTo>
                  <a:pt x="4896237" y="1147998"/>
                </a:lnTo>
                <a:cubicBezTo>
                  <a:pt x="4970412" y="1055385"/>
                  <a:pt x="5059589" y="981294"/>
                  <a:pt x="5201330" y="981294"/>
                </a:cubicBezTo>
                <a:cubicBezTo>
                  <a:pt x="5343069" y="981294"/>
                  <a:pt x="5431944" y="1055385"/>
                  <a:pt x="5505792" y="1147998"/>
                </a:cubicBezTo>
                <a:lnTo>
                  <a:pt x="5522048" y="1170385"/>
                </a:lnTo>
                <a:lnTo>
                  <a:pt x="5514322" y="1157300"/>
                </a:lnTo>
                <a:cubicBezTo>
                  <a:pt x="5435064" y="1024505"/>
                  <a:pt x="5350960" y="906466"/>
                  <a:pt x="5201332" y="906466"/>
                </a:cubicBezTo>
                <a:close/>
                <a:moveTo>
                  <a:pt x="6910783" y="810415"/>
                </a:moveTo>
                <a:cubicBezTo>
                  <a:pt x="6649511" y="810415"/>
                  <a:pt x="6586761" y="1228564"/>
                  <a:pt x="6401003" y="1424571"/>
                </a:cubicBezTo>
                <a:lnTo>
                  <a:pt x="6362786" y="1459647"/>
                </a:lnTo>
                <a:lnTo>
                  <a:pt x="6379431" y="1449569"/>
                </a:lnTo>
                <a:cubicBezTo>
                  <a:pt x="6577902" y="1302217"/>
                  <a:pt x="6635199" y="909280"/>
                  <a:pt x="6938890" y="909280"/>
                </a:cubicBezTo>
                <a:cubicBezTo>
                  <a:pt x="7032334" y="909280"/>
                  <a:pt x="7102456" y="946481"/>
                  <a:pt x="7160545" y="1002283"/>
                </a:cubicBezTo>
                <a:lnTo>
                  <a:pt x="7188684" y="1036015"/>
                </a:lnTo>
                <a:lnTo>
                  <a:pt x="7163287" y="990422"/>
                </a:lnTo>
                <a:cubicBezTo>
                  <a:pt x="7099090" y="887218"/>
                  <a:pt x="7023499" y="810415"/>
                  <a:pt x="6910783" y="810415"/>
                </a:cubicBezTo>
                <a:close/>
                <a:moveTo>
                  <a:pt x="855930" y="810415"/>
                </a:moveTo>
                <a:cubicBezTo>
                  <a:pt x="594658" y="810415"/>
                  <a:pt x="531908" y="1228564"/>
                  <a:pt x="346150" y="1424571"/>
                </a:cubicBezTo>
                <a:lnTo>
                  <a:pt x="307934" y="1459645"/>
                </a:lnTo>
                <a:lnTo>
                  <a:pt x="324577" y="1449569"/>
                </a:lnTo>
                <a:cubicBezTo>
                  <a:pt x="523048" y="1302217"/>
                  <a:pt x="580345" y="909280"/>
                  <a:pt x="884037" y="909280"/>
                </a:cubicBezTo>
                <a:cubicBezTo>
                  <a:pt x="977480" y="909280"/>
                  <a:pt x="1047603" y="946481"/>
                  <a:pt x="1105692" y="1002283"/>
                </a:cubicBezTo>
                <a:lnTo>
                  <a:pt x="1133831" y="1036015"/>
                </a:lnTo>
                <a:lnTo>
                  <a:pt x="1108433" y="990422"/>
                </a:lnTo>
                <a:cubicBezTo>
                  <a:pt x="1044237" y="887218"/>
                  <a:pt x="968646" y="810415"/>
                  <a:pt x="855930" y="810415"/>
                </a:cubicBezTo>
                <a:close/>
                <a:moveTo>
                  <a:pt x="9835715" y="692039"/>
                </a:moveTo>
                <a:cubicBezTo>
                  <a:pt x="9588742" y="692039"/>
                  <a:pt x="9516861" y="1114184"/>
                  <a:pt x="9360898" y="1358237"/>
                </a:cubicBezTo>
                <a:lnTo>
                  <a:pt x="9352726" y="1369730"/>
                </a:lnTo>
                <a:lnTo>
                  <a:pt x="9395744" y="1315736"/>
                </a:lnTo>
                <a:cubicBezTo>
                  <a:pt x="9514159" y="1140955"/>
                  <a:pt x="9602040" y="907915"/>
                  <a:pt x="9835715" y="907915"/>
                </a:cubicBezTo>
                <a:cubicBezTo>
                  <a:pt x="10069391" y="907915"/>
                  <a:pt x="10157272" y="1140955"/>
                  <a:pt x="10275712" y="1315736"/>
                </a:cubicBezTo>
                <a:lnTo>
                  <a:pt x="10327580" y="1380822"/>
                </a:lnTo>
                <a:lnTo>
                  <a:pt x="10276423" y="1299029"/>
                </a:lnTo>
                <a:cubicBezTo>
                  <a:pt x="10142938" y="1051737"/>
                  <a:pt x="10063690" y="692039"/>
                  <a:pt x="9835715" y="692039"/>
                </a:cubicBezTo>
                <a:close/>
                <a:moveTo>
                  <a:pt x="3780862" y="692039"/>
                </a:moveTo>
                <a:cubicBezTo>
                  <a:pt x="3533889" y="692039"/>
                  <a:pt x="3462009" y="1114184"/>
                  <a:pt x="3306046" y="1358237"/>
                </a:cubicBezTo>
                <a:lnTo>
                  <a:pt x="3297881" y="1369721"/>
                </a:lnTo>
                <a:lnTo>
                  <a:pt x="3340892" y="1315736"/>
                </a:lnTo>
                <a:cubicBezTo>
                  <a:pt x="3459306" y="1140955"/>
                  <a:pt x="3547187" y="907915"/>
                  <a:pt x="3780862" y="907915"/>
                </a:cubicBezTo>
                <a:cubicBezTo>
                  <a:pt x="4014538" y="907915"/>
                  <a:pt x="4102419" y="1140955"/>
                  <a:pt x="4220860" y="1315736"/>
                </a:cubicBezTo>
                <a:lnTo>
                  <a:pt x="4272727" y="1380823"/>
                </a:lnTo>
                <a:lnTo>
                  <a:pt x="4221570" y="1299029"/>
                </a:lnTo>
                <a:cubicBezTo>
                  <a:pt x="4088085" y="1051737"/>
                  <a:pt x="4008837" y="692039"/>
                  <a:pt x="3780862" y="692039"/>
                </a:cubicBezTo>
                <a:close/>
                <a:moveTo>
                  <a:pt x="6910138" y="687945"/>
                </a:moveTo>
                <a:cubicBezTo>
                  <a:pt x="6760935" y="687945"/>
                  <a:pt x="6677090" y="847811"/>
                  <a:pt x="6597853" y="1027660"/>
                </a:cubicBezTo>
                <a:lnTo>
                  <a:pt x="6585944" y="1054965"/>
                </a:lnTo>
                <a:lnTo>
                  <a:pt x="6604512" y="1020440"/>
                </a:lnTo>
                <a:cubicBezTo>
                  <a:pt x="6678663" y="895048"/>
                  <a:pt x="6768155" y="794734"/>
                  <a:pt x="6910783" y="794734"/>
                </a:cubicBezTo>
                <a:cubicBezTo>
                  <a:pt x="7053412" y="794734"/>
                  <a:pt x="7142660" y="895048"/>
                  <a:pt x="7216610" y="1020440"/>
                </a:cubicBezTo>
                <a:lnTo>
                  <a:pt x="7229048" y="1043624"/>
                </a:lnTo>
                <a:lnTo>
                  <a:pt x="7222094" y="1027660"/>
                </a:lnTo>
                <a:cubicBezTo>
                  <a:pt x="7142981" y="847811"/>
                  <a:pt x="7059342" y="687945"/>
                  <a:pt x="6910138" y="687945"/>
                </a:cubicBezTo>
                <a:close/>
                <a:moveTo>
                  <a:pt x="855285" y="687945"/>
                </a:moveTo>
                <a:cubicBezTo>
                  <a:pt x="706082" y="687945"/>
                  <a:pt x="622237" y="847811"/>
                  <a:pt x="543000" y="1027660"/>
                </a:cubicBezTo>
                <a:lnTo>
                  <a:pt x="531091" y="1054964"/>
                </a:lnTo>
                <a:lnTo>
                  <a:pt x="549659" y="1020440"/>
                </a:lnTo>
                <a:cubicBezTo>
                  <a:pt x="623810" y="895048"/>
                  <a:pt x="713301" y="794734"/>
                  <a:pt x="855930" y="794734"/>
                </a:cubicBezTo>
                <a:cubicBezTo>
                  <a:pt x="998558" y="794734"/>
                  <a:pt x="1087807" y="895048"/>
                  <a:pt x="1161757" y="1020440"/>
                </a:cubicBezTo>
                <a:lnTo>
                  <a:pt x="1174196" y="1043625"/>
                </a:lnTo>
                <a:lnTo>
                  <a:pt x="1167241" y="1027660"/>
                </a:lnTo>
                <a:cubicBezTo>
                  <a:pt x="1088128" y="847811"/>
                  <a:pt x="1004489" y="687945"/>
                  <a:pt x="855285" y="687945"/>
                </a:cubicBezTo>
                <a:close/>
                <a:moveTo>
                  <a:pt x="9835715" y="453405"/>
                </a:moveTo>
                <a:cubicBezTo>
                  <a:pt x="9607740" y="453405"/>
                  <a:pt x="9529976" y="915873"/>
                  <a:pt x="9396567" y="1233821"/>
                </a:cubicBezTo>
                <a:lnTo>
                  <a:pt x="9388326" y="1251936"/>
                </a:lnTo>
                <a:lnTo>
                  <a:pt x="9394381" y="1240232"/>
                </a:lnTo>
                <a:cubicBezTo>
                  <a:pt x="9512493" y="995539"/>
                  <a:pt x="9600828" y="669283"/>
                  <a:pt x="9835715" y="669283"/>
                </a:cubicBezTo>
                <a:cubicBezTo>
                  <a:pt x="10023625" y="669283"/>
                  <a:pt x="10117849" y="878087"/>
                  <a:pt x="10208519" y="1086891"/>
                </a:cubicBezTo>
                <a:lnTo>
                  <a:pt x="10230851" y="1136704"/>
                </a:lnTo>
                <a:lnTo>
                  <a:pt x="10183199" y="983071"/>
                </a:lnTo>
                <a:lnTo>
                  <a:pt x="10181287" y="976387"/>
                </a:lnTo>
                <a:lnTo>
                  <a:pt x="10117412" y="793178"/>
                </a:lnTo>
                <a:cubicBezTo>
                  <a:pt x="10046599" y="604415"/>
                  <a:pt x="9965340" y="453405"/>
                  <a:pt x="9835715" y="453405"/>
                </a:cubicBezTo>
                <a:close/>
                <a:moveTo>
                  <a:pt x="3780862" y="453405"/>
                </a:moveTo>
                <a:cubicBezTo>
                  <a:pt x="3552887" y="453405"/>
                  <a:pt x="3475124" y="915873"/>
                  <a:pt x="3341714" y="1233821"/>
                </a:cubicBezTo>
                <a:lnTo>
                  <a:pt x="3333475" y="1251933"/>
                </a:lnTo>
                <a:lnTo>
                  <a:pt x="3339529" y="1240232"/>
                </a:lnTo>
                <a:cubicBezTo>
                  <a:pt x="3457640" y="995539"/>
                  <a:pt x="3545975" y="669283"/>
                  <a:pt x="3780862" y="669283"/>
                </a:cubicBezTo>
                <a:cubicBezTo>
                  <a:pt x="3968772" y="669283"/>
                  <a:pt x="4062996" y="878087"/>
                  <a:pt x="4153666" y="1086891"/>
                </a:cubicBezTo>
                <a:lnTo>
                  <a:pt x="4175999" y="1136706"/>
                </a:lnTo>
                <a:lnTo>
                  <a:pt x="4128346" y="983071"/>
                </a:lnTo>
                <a:lnTo>
                  <a:pt x="4126434" y="976387"/>
                </a:lnTo>
                <a:lnTo>
                  <a:pt x="4062559" y="793178"/>
                </a:lnTo>
                <a:cubicBezTo>
                  <a:pt x="3991746" y="604415"/>
                  <a:pt x="3910488" y="453405"/>
                  <a:pt x="3780862" y="453405"/>
                </a:cubicBezTo>
                <a:close/>
                <a:moveTo>
                  <a:pt x="9807285" y="237014"/>
                </a:moveTo>
                <a:cubicBezTo>
                  <a:pt x="9641774" y="237014"/>
                  <a:pt x="9546365" y="575191"/>
                  <a:pt x="9462694" y="873483"/>
                </a:cubicBezTo>
                <a:cubicBezTo>
                  <a:pt x="9387998" y="1138981"/>
                  <a:pt x="9326843" y="1336063"/>
                  <a:pt x="9241888" y="1440185"/>
                </a:cubicBezTo>
                <a:lnTo>
                  <a:pt x="9219776" y="1462812"/>
                </a:lnTo>
                <a:lnTo>
                  <a:pt x="9226849" y="1458357"/>
                </a:lnTo>
                <a:cubicBezTo>
                  <a:pt x="9464424" y="1252815"/>
                  <a:pt x="9504800" y="430649"/>
                  <a:pt x="9835715" y="430649"/>
                </a:cubicBezTo>
                <a:cubicBezTo>
                  <a:pt x="9930262" y="430649"/>
                  <a:pt x="10001206" y="497764"/>
                  <a:pt x="10059838" y="598438"/>
                </a:cubicBezTo>
                <a:lnTo>
                  <a:pt x="10086482" y="650190"/>
                </a:lnTo>
                <a:lnTo>
                  <a:pt x="10085919" y="648265"/>
                </a:lnTo>
                <a:cubicBezTo>
                  <a:pt x="10015998" y="427287"/>
                  <a:pt x="9931418" y="237014"/>
                  <a:pt x="9807285" y="237014"/>
                </a:cubicBezTo>
                <a:close/>
                <a:moveTo>
                  <a:pt x="3752433" y="237014"/>
                </a:moveTo>
                <a:cubicBezTo>
                  <a:pt x="3586921" y="237014"/>
                  <a:pt x="3491513" y="575191"/>
                  <a:pt x="3407842" y="873483"/>
                </a:cubicBezTo>
                <a:cubicBezTo>
                  <a:pt x="3333146" y="1138981"/>
                  <a:pt x="3271991" y="1336063"/>
                  <a:pt x="3187036" y="1440185"/>
                </a:cubicBezTo>
                <a:lnTo>
                  <a:pt x="3164926" y="1462811"/>
                </a:lnTo>
                <a:lnTo>
                  <a:pt x="3171996" y="1458357"/>
                </a:lnTo>
                <a:cubicBezTo>
                  <a:pt x="3409572" y="1252815"/>
                  <a:pt x="3449947" y="430649"/>
                  <a:pt x="3780862" y="430649"/>
                </a:cubicBezTo>
                <a:cubicBezTo>
                  <a:pt x="3875409" y="430649"/>
                  <a:pt x="3946353" y="497764"/>
                  <a:pt x="4004986" y="598438"/>
                </a:cubicBezTo>
                <a:lnTo>
                  <a:pt x="4031630" y="650191"/>
                </a:lnTo>
                <a:lnTo>
                  <a:pt x="4031067" y="648265"/>
                </a:lnTo>
                <a:cubicBezTo>
                  <a:pt x="3961146" y="427287"/>
                  <a:pt x="3876566" y="237014"/>
                  <a:pt x="3752433" y="237014"/>
                </a:cubicBezTo>
                <a:close/>
                <a:moveTo>
                  <a:pt x="9806963" y="17046"/>
                </a:moveTo>
                <a:cubicBezTo>
                  <a:pt x="9683798" y="17046"/>
                  <a:pt x="9599461" y="239821"/>
                  <a:pt x="9529555" y="498623"/>
                </a:cubicBezTo>
                <a:lnTo>
                  <a:pt x="9483461" y="682931"/>
                </a:lnTo>
                <a:lnTo>
                  <a:pt x="9509602" y="599338"/>
                </a:lnTo>
                <a:cubicBezTo>
                  <a:pt x="9589392" y="359580"/>
                  <a:pt x="9670014" y="221417"/>
                  <a:pt x="9807392" y="221417"/>
                </a:cubicBezTo>
                <a:cubicBezTo>
                  <a:pt x="9944771" y="221417"/>
                  <a:pt x="10025455" y="359628"/>
                  <a:pt x="10105229" y="599374"/>
                </a:cubicBezTo>
                <a:lnTo>
                  <a:pt x="10127427" y="670376"/>
                </a:lnTo>
                <a:lnTo>
                  <a:pt x="10084461" y="498623"/>
                </a:lnTo>
                <a:cubicBezTo>
                  <a:pt x="10014525" y="239821"/>
                  <a:pt x="9930127" y="17046"/>
                  <a:pt x="9806963" y="17046"/>
                </a:cubicBezTo>
                <a:close/>
                <a:moveTo>
                  <a:pt x="3752112" y="17046"/>
                </a:moveTo>
                <a:cubicBezTo>
                  <a:pt x="3628946" y="17046"/>
                  <a:pt x="3544610" y="239821"/>
                  <a:pt x="3474704" y="498623"/>
                </a:cubicBezTo>
                <a:lnTo>
                  <a:pt x="3428613" y="682914"/>
                </a:lnTo>
                <a:lnTo>
                  <a:pt x="3454750" y="599338"/>
                </a:lnTo>
                <a:cubicBezTo>
                  <a:pt x="3534540" y="359580"/>
                  <a:pt x="3615162" y="221417"/>
                  <a:pt x="3752540" y="221417"/>
                </a:cubicBezTo>
                <a:cubicBezTo>
                  <a:pt x="3889919" y="221417"/>
                  <a:pt x="3970601" y="359628"/>
                  <a:pt x="4050376" y="599374"/>
                </a:cubicBezTo>
                <a:lnTo>
                  <a:pt x="4072576" y="670382"/>
                </a:lnTo>
                <a:lnTo>
                  <a:pt x="4029609" y="498623"/>
                </a:lnTo>
                <a:cubicBezTo>
                  <a:pt x="3959673" y="239821"/>
                  <a:pt x="3875276" y="17046"/>
                  <a:pt x="3752112" y="17046"/>
                </a:cubicBezTo>
                <a:close/>
                <a:moveTo>
                  <a:pt x="3752433" y="0"/>
                </a:moveTo>
                <a:cubicBezTo>
                  <a:pt x="3937006" y="0"/>
                  <a:pt x="4019492" y="287382"/>
                  <a:pt x="4133315" y="760644"/>
                </a:cubicBezTo>
                <a:cubicBezTo>
                  <a:pt x="4188436" y="989955"/>
                  <a:pt x="4248426" y="1239343"/>
                  <a:pt x="4329567" y="1383701"/>
                </a:cubicBezTo>
                <a:lnTo>
                  <a:pt x="4349520" y="1413269"/>
                </a:lnTo>
                <a:lnTo>
                  <a:pt x="4390325" y="1458357"/>
                </a:lnTo>
                <a:cubicBezTo>
                  <a:pt x="4407237" y="1473038"/>
                  <a:pt x="4425144" y="1484574"/>
                  <a:pt x="4444223" y="1492439"/>
                </a:cubicBezTo>
                <a:lnTo>
                  <a:pt x="4478545" y="1499233"/>
                </a:lnTo>
                <a:lnTo>
                  <a:pt x="4536490" y="1499233"/>
                </a:lnTo>
                <a:lnTo>
                  <a:pt x="4536860" y="1499190"/>
                </a:lnTo>
                <a:cubicBezTo>
                  <a:pt x="4819043" y="1431438"/>
                  <a:pt x="4844578" y="889421"/>
                  <a:pt x="5201654" y="889421"/>
                </a:cubicBezTo>
                <a:cubicBezTo>
                  <a:pt x="5491777" y="889421"/>
                  <a:pt x="5561345" y="1247237"/>
                  <a:pt x="5729180" y="1417758"/>
                </a:cubicBezTo>
                <a:lnTo>
                  <a:pt x="5763236" y="1447754"/>
                </a:lnTo>
                <a:lnTo>
                  <a:pt x="5788355" y="1463931"/>
                </a:lnTo>
                <a:cubicBezTo>
                  <a:pt x="5803689" y="1472302"/>
                  <a:pt x="5819861" y="1479600"/>
                  <a:pt x="5837046" y="1485610"/>
                </a:cubicBezTo>
                <a:lnTo>
                  <a:pt x="5888382" y="1498686"/>
                </a:lnTo>
                <a:lnTo>
                  <a:pt x="5894524" y="1499233"/>
                </a:lnTo>
                <a:lnTo>
                  <a:pt x="6054853" y="1499233"/>
                </a:lnTo>
                <a:lnTo>
                  <a:pt x="6113580" y="1499233"/>
                </a:lnTo>
                <a:lnTo>
                  <a:pt x="6229873" y="1499233"/>
                </a:lnTo>
                <a:lnTo>
                  <a:pt x="6245803" y="1496736"/>
                </a:lnTo>
                <a:cubicBezTo>
                  <a:pt x="6527017" y="1404976"/>
                  <a:pt x="6551246" y="670900"/>
                  <a:pt x="6910138" y="670900"/>
                </a:cubicBezTo>
                <a:cubicBezTo>
                  <a:pt x="7203297" y="670900"/>
                  <a:pt x="7272276" y="1155505"/>
                  <a:pt x="7439230" y="1386450"/>
                </a:cubicBezTo>
                <a:lnTo>
                  <a:pt x="7474068" y="1428221"/>
                </a:lnTo>
                <a:lnTo>
                  <a:pt x="7498447" y="1449569"/>
                </a:lnTo>
                <a:cubicBezTo>
                  <a:pt x="7528985" y="1472238"/>
                  <a:pt x="7562863" y="1489095"/>
                  <a:pt x="7601493" y="1497814"/>
                </a:cubicBezTo>
                <a:lnTo>
                  <a:pt x="7614583" y="1499233"/>
                </a:lnTo>
                <a:lnTo>
                  <a:pt x="7731492" y="1499233"/>
                </a:lnTo>
                <a:lnTo>
                  <a:pt x="7748827" y="1498002"/>
                </a:lnTo>
                <a:cubicBezTo>
                  <a:pt x="7849640" y="1482466"/>
                  <a:pt x="7914351" y="1446736"/>
                  <a:pt x="7982031" y="1409470"/>
                </a:cubicBezTo>
                <a:cubicBezTo>
                  <a:pt x="8072271" y="1359784"/>
                  <a:pt x="8168649" y="1306688"/>
                  <a:pt x="8358928" y="1306688"/>
                </a:cubicBezTo>
                <a:cubicBezTo>
                  <a:pt x="8603369" y="1306688"/>
                  <a:pt x="8688462" y="1392574"/>
                  <a:pt x="8816777" y="1451621"/>
                </a:cubicBezTo>
                <a:lnTo>
                  <a:pt x="8873752" y="1473819"/>
                </a:lnTo>
                <a:lnTo>
                  <a:pt x="8892119" y="1479948"/>
                </a:lnTo>
                <a:lnTo>
                  <a:pt x="8909974" y="1484144"/>
                </a:lnTo>
                <a:lnTo>
                  <a:pt x="8986235" y="1497249"/>
                </a:lnTo>
                <a:lnTo>
                  <a:pt x="9020521" y="1499233"/>
                </a:lnTo>
                <a:lnTo>
                  <a:pt x="9118163" y="1499233"/>
                </a:lnTo>
                <a:lnTo>
                  <a:pt x="9141536" y="1488416"/>
                </a:lnTo>
                <a:cubicBezTo>
                  <a:pt x="9270867" y="1407833"/>
                  <a:pt x="9353018" y="1066392"/>
                  <a:pt x="9426513" y="760644"/>
                </a:cubicBezTo>
                <a:cubicBezTo>
                  <a:pt x="9540336" y="287382"/>
                  <a:pt x="9622715" y="0"/>
                  <a:pt x="9807286" y="0"/>
                </a:cubicBezTo>
                <a:cubicBezTo>
                  <a:pt x="9991858" y="0"/>
                  <a:pt x="10074345" y="287382"/>
                  <a:pt x="10188167" y="760644"/>
                </a:cubicBezTo>
                <a:cubicBezTo>
                  <a:pt x="10243288" y="989955"/>
                  <a:pt x="10303279" y="1239343"/>
                  <a:pt x="10384421" y="1383701"/>
                </a:cubicBezTo>
                <a:lnTo>
                  <a:pt x="10404373" y="1413269"/>
                </a:lnTo>
                <a:lnTo>
                  <a:pt x="10445178" y="1458357"/>
                </a:lnTo>
                <a:cubicBezTo>
                  <a:pt x="10462091" y="1473038"/>
                  <a:pt x="10479998" y="1484574"/>
                  <a:pt x="10499076" y="1492439"/>
                </a:cubicBezTo>
                <a:lnTo>
                  <a:pt x="10533399" y="1499233"/>
                </a:lnTo>
                <a:lnTo>
                  <a:pt x="10591343" y="1499233"/>
                </a:lnTo>
                <a:lnTo>
                  <a:pt x="10591714" y="1499190"/>
                </a:lnTo>
                <a:cubicBezTo>
                  <a:pt x="10873896" y="1431438"/>
                  <a:pt x="10899431" y="889421"/>
                  <a:pt x="11256507" y="889421"/>
                </a:cubicBezTo>
                <a:cubicBezTo>
                  <a:pt x="11546631" y="889421"/>
                  <a:pt x="11616199" y="1247237"/>
                  <a:pt x="11784034" y="1417758"/>
                </a:cubicBezTo>
                <a:lnTo>
                  <a:pt x="11818087" y="1447753"/>
                </a:lnTo>
                <a:lnTo>
                  <a:pt x="11843208" y="1463931"/>
                </a:lnTo>
                <a:cubicBezTo>
                  <a:pt x="11858542" y="1472302"/>
                  <a:pt x="11874714" y="1479600"/>
                  <a:pt x="11891900" y="1485610"/>
                </a:cubicBezTo>
                <a:lnTo>
                  <a:pt x="11943235" y="1498686"/>
                </a:lnTo>
                <a:lnTo>
                  <a:pt x="11949377" y="1499233"/>
                </a:lnTo>
                <a:lnTo>
                  <a:pt x="12168434" y="1499233"/>
                </a:lnTo>
                <a:lnTo>
                  <a:pt x="12168434" y="1532045"/>
                </a:lnTo>
                <a:lnTo>
                  <a:pt x="6113580" y="1532045"/>
                </a:lnTo>
                <a:lnTo>
                  <a:pt x="6054853" y="1532045"/>
                </a:lnTo>
                <a:lnTo>
                  <a:pt x="0" y="1532045"/>
                </a:lnTo>
                <a:lnTo>
                  <a:pt x="0" y="1499233"/>
                </a:lnTo>
                <a:lnTo>
                  <a:pt x="175019" y="1499233"/>
                </a:lnTo>
                <a:lnTo>
                  <a:pt x="190950" y="1496736"/>
                </a:lnTo>
                <a:cubicBezTo>
                  <a:pt x="472163" y="1404976"/>
                  <a:pt x="496392" y="670900"/>
                  <a:pt x="855285" y="670900"/>
                </a:cubicBezTo>
                <a:cubicBezTo>
                  <a:pt x="1148444" y="670900"/>
                  <a:pt x="1217424" y="1155505"/>
                  <a:pt x="1384377" y="1386450"/>
                </a:cubicBezTo>
                <a:lnTo>
                  <a:pt x="1419216" y="1428222"/>
                </a:lnTo>
                <a:lnTo>
                  <a:pt x="1443594" y="1449569"/>
                </a:lnTo>
                <a:cubicBezTo>
                  <a:pt x="1474132" y="1472238"/>
                  <a:pt x="1508010" y="1489095"/>
                  <a:pt x="1546640" y="1497814"/>
                </a:cubicBezTo>
                <a:lnTo>
                  <a:pt x="1559730" y="1499233"/>
                </a:lnTo>
                <a:lnTo>
                  <a:pt x="1676639" y="1499233"/>
                </a:lnTo>
                <a:lnTo>
                  <a:pt x="1693974" y="1498002"/>
                </a:lnTo>
                <a:cubicBezTo>
                  <a:pt x="1794787" y="1482466"/>
                  <a:pt x="1859498" y="1446736"/>
                  <a:pt x="1927178" y="1409470"/>
                </a:cubicBezTo>
                <a:cubicBezTo>
                  <a:pt x="2017418" y="1359784"/>
                  <a:pt x="2113796" y="1306688"/>
                  <a:pt x="2304076" y="1306688"/>
                </a:cubicBezTo>
                <a:cubicBezTo>
                  <a:pt x="2548516" y="1306688"/>
                  <a:pt x="2633609" y="1392574"/>
                  <a:pt x="2761925" y="1451621"/>
                </a:cubicBezTo>
                <a:lnTo>
                  <a:pt x="2818897" y="1473818"/>
                </a:lnTo>
                <a:lnTo>
                  <a:pt x="2837268" y="1479948"/>
                </a:lnTo>
                <a:lnTo>
                  <a:pt x="2855119" y="1484143"/>
                </a:lnTo>
                <a:lnTo>
                  <a:pt x="2931383" y="1497249"/>
                </a:lnTo>
                <a:lnTo>
                  <a:pt x="2965668" y="1499233"/>
                </a:lnTo>
                <a:lnTo>
                  <a:pt x="3063311" y="1499233"/>
                </a:lnTo>
                <a:lnTo>
                  <a:pt x="3086683" y="1488416"/>
                </a:lnTo>
                <a:cubicBezTo>
                  <a:pt x="3216014" y="1407833"/>
                  <a:pt x="3298166" y="1066392"/>
                  <a:pt x="3371661" y="760644"/>
                </a:cubicBezTo>
                <a:cubicBezTo>
                  <a:pt x="3485484" y="287382"/>
                  <a:pt x="3567862" y="0"/>
                  <a:pt x="375243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0965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2C4117-2946-4CAF-A97C-C090DC94FE1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375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0474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43754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619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34030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937556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91131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32113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6894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2857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subTitle" idx="1"/>
          </p:nvPr>
        </p:nvSpPr>
        <p:spPr>
          <a:xfrm>
            <a:off x="1217558" y="1800269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ubTitle" idx="2"/>
          </p:nvPr>
        </p:nvSpPr>
        <p:spPr>
          <a:xfrm>
            <a:off x="1217558" y="294796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ubTitle" idx="3"/>
          </p:nvPr>
        </p:nvSpPr>
        <p:spPr>
          <a:xfrm>
            <a:off x="1217558" y="409565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217550" y="663663"/>
            <a:ext cx="9755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4"/>
          </p:nvPr>
        </p:nvSpPr>
        <p:spPr>
          <a:xfrm>
            <a:off x="1217550" y="2238218"/>
            <a:ext cx="97551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5"/>
          </p:nvPr>
        </p:nvSpPr>
        <p:spPr>
          <a:xfrm>
            <a:off x="1217550" y="3374478"/>
            <a:ext cx="97551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6"/>
          </p:nvPr>
        </p:nvSpPr>
        <p:spPr>
          <a:xfrm>
            <a:off x="1217550" y="4508938"/>
            <a:ext cx="9756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7" name="Google Shape;77;p12"/>
          <p:cNvSpPr/>
          <p:nvPr/>
        </p:nvSpPr>
        <p:spPr>
          <a:xfrm rot="10800000" flipH="1">
            <a:off x="7466" y="5485054"/>
            <a:ext cx="12175266" cy="1296746"/>
          </a:xfrm>
          <a:custGeom>
            <a:avLst/>
            <a:gdLst/>
            <a:ahLst/>
            <a:cxnLst/>
            <a:rect l="l" t="t" r="r" b="b"/>
            <a:pathLst>
              <a:path w="12175266" h="2117136" extrusionOk="0">
                <a:moveTo>
                  <a:pt x="6585323" y="958084"/>
                </a:moveTo>
                <a:lnTo>
                  <a:pt x="6569746" y="928836"/>
                </a:lnTo>
                <a:cubicBezTo>
                  <a:pt x="6417295" y="610457"/>
                  <a:pt x="6332460" y="101051"/>
                  <a:pt x="6064132" y="101051"/>
                </a:cubicBezTo>
                <a:cubicBezTo>
                  <a:pt x="5795802" y="101051"/>
                  <a:pt x="5710174" y="610457"/>
                  <a:pt x="5557331" y="928836"/>
                </a:cubicBezTo>
                <a:lnTo>
                  <a:pt x="5544310" y="953232"/>
                </a:lnTo>
                <a:lnTo>
                  <a:pt x="5549405" y="943050"/>
                </a:lnTo>
                <a:cubicBezTo>
                  <a:pt x="5710164" y="593385"/>
                  <a:pt x="5792625" y="4477"/>
                  <a:pt x="6064130" y="4477"/>
                </a:cubicBezTo>
                <a:cubicBezTo>
                  <a:pt x="6335633" y="4477"/>
                  <a:pt x="6417460" y="593385"/>
                  <a:pt x="6577817" y="943050"/>
                </a:cubicBezTo>
                <a:close/>
                <a:moveTo>
                  <a:pt x="10639772" y="958087"/>
                </a:moveTo>
                <a:lnTo>
                  <a:pt x="10624193" y="928836"/>
                </a:lnTo>
                <a:cubicBezTo>
                  <a:pt x="10471743" y="610457"/>
                  <a:pt x="10386908" y="101051"/>
                  <a:pt x="10118579" y="101051"/>
                </a:cubicBezTo>
                <a:cubicBezTo>
                  <a:pt x="9850250" y="101051"/>
                  <a:pt x="9764621" y="610457"/>
                  <a:pt x="9611779" y="928836"/>
                </a:cubicBezTo>
                <a:lnTo>
                  <a:pt x="9598749" y="953247"/>
                </a:lnTo>
                <a:lnTo>
                  <a:pt x="9603851" y="943050"/>
                </a:lnTo>
                <a:cubicBezTo>
                  <a:pt x="9764612" y="593385"/>
                  <a:pt x="9847072" y="4477"/>
                  <a:pt x="10118576" y="4477"/>
                </a:cubicBezTo>
                <a:cubicBezTo>
                  <a:pt x="10390080" y="4477"/>
                  <a:pt x="10471908" y="593385"/>
                  <a:pt x="10632265" y="943050"/>
                </a:cubicBezTo>
                <a:close/>
                <a:moveTo>
                  <a:pt x="2530884" y="958097"/>
                </a:moveTo>
                <a:lnTo>
                  <a:pt x="2515299" y="928836"/>
                </a:lnTo>
                <a:cubicBezTo>
                  <a:pt x="2362849" y="610457"/>
                  <a:pt x="2278014" y="101051"/>
                  <a:pt x="2009685" y="101051"/>
                </a:cubicBezTo>
                <a:cubicBezTo>
                  <a:pt x="1741355" y="101051"/>
                  <a:pt x="1655727" y="610457"/>
                  <a:pt x="1502885" y="928836"/>
                </a:cubicBezTo>
                <a:lnTo>
                  <a:pt x="1489864" y="953230"/>
                </a:lnTo>
                <a:lnTo>
                  <a:pt x="1494958" y="943050"/>
                </a:lnTo>
                <a:cubicBezTo>
                  <a:pt x="1655718" y="593385"/>
                  <a:pt x="1738178" y="4477"/>
                  <a:pt x="2009683" y="4477"/>
                </a:cubicBezTo>
                <a:cubicBezTo>
                  <a:pt x="2281186" y="4477"/>
                  <a:pt x="2363014" y="593385"/>
                  <a:pt x="2523371" y="943050"/>
                </a:cubicBezTo>
                <a:close/>
                <a:moveTo>
                  <a:pt x="11236710" y="995544"/>
                </a:moveTo>
                <a:lnTo>
                  <a:pt x="11306935" y="902785"/>
                </a:lnTo>
                <a:cubicBezTo>
                  <a:pt x="11399094" y="777722"/>
                  <a:pt x="11496210" y="659986"/>
                  <a:pt x="11677363" y="659874"/>
                </a:cubicBezTo>
                <a:cubicBezTo>
                  <a:pt x="11848712" y="659874"/>
                  <a:pt x="11945107" y="765126"/>
                  <a:pt x="12032548" y="881976"/>
                </a:cubicBezTo>
                <a:lnTo>
                  <a:pt x="12114858" y="993029"/>
                </a:lnTo>
                <a:lnTo>
                  <a:pt x="12072884" y="942044"/>
                </a:lnTo>
                <a:cubicBezTo>
                  <a:pt x="11974164" y="819446"/>
                  <a:pt x="11875232" y="694251"/>
                  <a:pt x="11677365" y="694251"/>
                </a:cubicBezTo>
                <a:cubicBezTo>
                  <a:pt x="11482617" y="694251"/>
                  <a:pt x="11384323" y="815389"/>
                  <a:pt x="11286389" y="936527"/>
                </a:cubicBezTo>
                <a:close/>
                <a:moveTo>
                  <a:pt x="3127816" y="995545"/>
                </a:moveTo>
                <a:lnTo>
                  <a:pt x="3198042" y="902785"/>
                </a:lnTo>
                <a:cubicBezTo>
                  <a:pt x="3290201" y="777722"/>
                  <a:pt x="3387317" y="659986"/>
                  <a:pt x="3568470" y="659874"/>
                </a:cubicBezTo>
                <a:cubicBezTo>
                  <a:pt x="3739819" y="659874"/>
                  <a:pt x="3836213" y="765126"/>
                  <a:pt x="3923653" y="881976"/>
                </a:cubicBezTo>
                <a:lnTo>
                  <a:pt x="4005507" y="992415"/>
                </a:lnTo>
                <a:lnTo>
                  <a:pt x="3926767" y="896198"/>
                </a:lnTo>
                <a:cubicBezTo>
                  <a:pt x="3838992" y="790104"/>
                  <a:pt x="3741605" y="694251"/>
                  <a:pt x="3568471" y="694251"/>
                </a:cubicBezTo>
                <a:cubicBezTo>
                  <a:pt x="3373723" y="694251"/>
                  <a:pt x="3275430" y="815389"/>
                  <a:pt x="3177496" y="936527"/>
                </a:cubicBezTo>
                <a:close/>
                <a:moveTo>
                  <a:pt x="7182261" y="995546"/>
                </a:moveTo>
                <a:lnTo>
                  <a:pt x="7252487" y="902785"/>
                </a:lnTo>
                <a:cubicBezTo>
                  <a:pt x="7344647" y="777722"/>
                  <a:pt x="7441763" y="659986"/>
                  <a:pt x="7622915" y="659874"/>
                </a:cubicBezTo>
                <a:cubicBezTo>
                  <a:pt x="7794265" y="659874"/>
                  <a:pt x="7890660" y="765126"/>
                  <a:pt x="7978100" y="881976"/>
                </a:cubicBezTo>
                <a:lnTo>
                  <a:pt x="8059953" y="992413"/>
                </a:lnTo>
                <a:lnTo>
                  <a:pt x="7981214" y="896198"/>
                </a:lnTo>
                <a:cubicBezTo>
                  <a:pt x="7893438" y="790104"/>
                  <a:pt x="7796050" y="694251"/>
                  <a:pt x="7622917" y="694251"/>
                </a:cubicBezTo>
                <a:cubicBezTo>
                  <a:pt x="7428169" y="694251"/>
                  <a:pt x="7329875" y="815389"/>
                  <a:pt x="7231942" y="936527"/>
                </a:cubicBezTo>
                <a:close/>
                <a:moveTo>
                  <a:pt x="1470907" y="996458"/>
                </a:moveTo>
                <a:lnTo>
                  <a:pt x="1525946" y="888699"/>
                </a:lnTo>
                <a:cubicBezTo>
                  <a:pt x="1667234" y="569597"/>
                  <a:pt x="1755913" y="105448"/>
                  <a:pt x="2009685" y="105448"/>
                </a:cubicBezTo>
                <a:cubicBezTo>
                  <a:pt x="2263456" y="105448"/>
                  <a:pt x="2351378" y="569597"/>
                  <a:pt x="2492258" y="888699"/>
                </a:cubicBezTo>
                <a:lnTo>
                  <a:pt x="2546759" y="995655"/>
                </a:lnTo>
                <a:lnTo>
                  <a:pt x="2515317" y="942836"/>
                </a:lnTo>
                <a:cubicBezTo>
                  <a:pt x="2362851" y="657970"/>
                  <a:pt x="2277958" y="202184"/>
                  <a:pt x="2009684" y="202184"/>
                </a:cubicBezTo>
                <a:cubicBezTo>
                  <a:pt x="1741410" y="202184"/>
                  <a:pt x="1655760" y="657970"/>
                  <a:pt x="1502900" y="942836"/>
                </a:cubicBezTo>
                <a:close/>
                <a:moveTo>
                  <a:pt x="5525350" y="996465"/>
                </a:moveTo>
                <a:lnTo>
                  <a:pt x="5580393" y="888699"/>
                </a:lnTo>
                <a:cubicBezTo>
                  <a:pt x="5721681" y="569597"/>
                  <a:pt x="5810361" y="105448"/>
                  <a:pt x="6064132" y="105448"/>
                </a:cubicBezTo>
                <a:cubicBezTo>
                  <a:pt x="6317902" y="105448"/>
                  <a:pt x="6405824" y="569597"/>
                  <a:pt x="6546704" y="888699"/>
                </a:cubicBezTo>
                <a:lnTo>
                  <a:pt x="6601204" y="995653"/>
                </a:lnTo>
                <a:lnTo>
                  <a:pt x="6569764" y="942836"/>
                </a:lnTo>
                <a:cubicBezTo>
                  <a:pt x="6417298" y="657970"/>
                  <a:pt x="6332405" y="202184"/>
                  <a:pt x="6064131" y="202184"/>
                </a:cubicBezTo>
                <a:cubicBezTo>
                  <a:pt x="5795856" y="202184"/>
                  <a:pt x="5710208" y="657970"/>
                  <a:pt x="5557348" y="942836"/>
                </a:cubicBezTo>
                <a:close/>
                <a:moveTo>
                  <a:pt x="9579794" y="996471"/>
                </a:moveTo>
                <a:lnTo>
                  <a:pt x="9634839" y="888699"/>
                </a:lnTo>
                <a:cubicBezTo>
                  <a:pt x="9776127" y="569597"/>
                  <a:pt x="9864807" y="105448"/>
                  <a:pt x="10118579" y="105448"/>
                </a:cubicBezTo>
                <a:cubicBezTo>
                  <a:pt x="10372350" y="105448"/>
                  <a:pt x="10460272" y="569597"/>
                  <a:pt x="10601152" y="888699"/>
                </a:cubicBezTo>
                <a:lnTo>
                  <a:pt x="10655650" y="995648"/>
                </a:lnTo>
                <a:lnTo>
                  <a:pt x="10624211" y="942836"/>
                </a:lnTo>
                <a:cubicBezTo>
                  <a:pt x="10471746" y="657970"/>
                  <a:pt x="10386852" y="202184"/>
                  <a:pt x="10118577" y="202184"/>
                </a:cubicBezTo>
                <a:cubicBezTo>
                  <a:pt x="9850303" y="202184"/>
                  <a:pt x="9764654" y="657970"/>
                  <a:pt x="9611794" y="942836"/>
                </a:cubicBezTo>
                <a:close/>
                <a:moveTo>
                  <a:pt x="5524497" y="1004708"/>
                </a:moveTo>
                <a:lnTo>
                  <a:pt x="5580375" y="906828"/>
                </a:lnTo>
                <a:cubicBezTo>
                  <a:pt x="5721681" y="621314"/>
                  <a:pt x="5810412" y="206022"/>
                  <a:pt x="6064131" y="206022"/>
                </a:cubicBezTo>
                <a:cubicBezTo>
                  <a:pt x="6317848" y="206022"/>
                  <a:pt x="6405890" y="621314"/>
                  <a:pt x="6546791" y="906828"/>
                </a:cubicBezTo>
                <a:lnTo>
                  <a:pt x="6601960" y="1003695"/>
                </a:lnTo>
                <a:lnTo>
                  <a:pt x="6569760" y="955958"/>
                </a:lnTo>
                <a:cubicBezTo>
                  <a:pt x="6417328" y="704604"/>
                  <a:pt x="6332514" y="302437"/>
                  <a:pt x="6064131" y="302437"/>
                </a:cubicBezTo>
                <a:cubicBezTo>
                  <a:pt x="5795747" y="302437"/>
                  <a:pt x="5710290" y="704604"/>
                  <a:pt x="5557457" y="955958"/>
                </a:cubicBezTo>
                <a:close/>
                <a:moveTo>
                  <a:pt x="9578942" y="1004710"/>
                </a:moveTo>
                <a:lnTo>
                  <a:pt x="9634822" y="906828"/>
                </a:lnTo>
                <a:cubicBezTo>
                  <a:pt x="9776128" y="621314"/>
                  <a:pt x="9864859" y="206022"/>
                  <a:pt x="10118577" y="206022"/>
                </a:cubicBezTo>
                <a:cubicBezTo>
                  <a:pt x="10372295" y="206022"/>
                  <a:pt x="10460338" y="621314"/>
                  <a:pt x="10601239" y="906828"/>
                </a:cubicBezTo>
                <a:lnTo>
                  <a:pt x="10656408" y="1003695"/>
                </a:lnTo>
                <a:lnTo>
                  <a:pt x="10624208" y="955958"/>
                </a:lnTo>
                <a:cubicBezTo>
                  <a:pt x="10471776" y="704604"/>
                  <a:pt x="10386961" y="302437"/>
                  <a:pt x="10118578" y="302437"/>
                </a:cubicBezTo>
                <a:cubicBezTo>
                  <a:pt x="9850194" y="302437"/>
                  <a:pt x="9764737" y="704604"/>
                  <a:pt x="9611904" y="955958"/>
                </a:cubicBezTo>
                <a:close/>
                <a:moveTo>
                  <a:pt x="1470047" y="1004710"/>
                </a:moveTo>
                <a:lnTo>
                  <a:pt x="1525928" y="906828"/>
                </a:lnTo>
                <a:cubicBezTo>
                  <a:pt x="1667234" y="621314"/>
                  <a:pt x="1755965" y="206022"/>
                  <a:pt x="2009684" y="206022"/>
                </a:cubicBezTo>
                <a:cubicBezTo>
                  <a:pt x="2263402" y="206022"/>
                  <a:pt x="2351444" y="621314"/>
                  <a:pt x="2492345" y="906828"/>
                </a:cubicBezTo>
                <a:lnTo>
                  <a:pt x="2547515" y="1003697"/>
                </a:lnTo>
                <a:lnTo>
                  <a:pt x="2515313" y="955958"/>
                </a:lnTo>
                <a:cubicBezTo>
                  <a:pt x="2362882" y="704604"/>
                  <a:pt x="2278067" y="302437"/>
                  <a:pt x="2009683" y="302437"/>
                </a:cubicBezTo>
                <a:cubicBezTo>
                  <a:pt x="1741300" y="302437"/>
                  <a:pt x="1655843" y="704604"/>
                  <a:pt x="1503009" y="955958"/>
                </a:cubicBezTo>
                <a:close/>
                <a:moveTo>
                  <a:pt x="8171660" y="1005340"/>
                </a:moveTo>
                <a:lnTo>
                  <a:pt x="8199315" y="979287"/>
                </a:lnTo>
                <a:cubicBezTo>
                  <a:pt x="8287384" y="896374"/>
                  <a:pt x="8384548" y="819926"/>
                  <a:pt x="8558431" y="819926"/>
                </a:cubicBezTo>
                <a:cubicBezTo>
                  <a:pt x="8703773" y="819926"/>
                  <a:pt x="8794859" y="872765"/>
                  <a:pt x="8872532" y="938814"/>
                </a:cubicBezTo>
                <a:lnTo>
                  <a:pt x="8942400" y="1003323"/>
                </a:lnTo>
                <a:lnTo>
                  <a:pt x="8875570" y="947511"/>
                </a:lnTo>
                <a:cubicBezTo>
                  <a:pt x="8797851" y="887815"/>
                  <a:pt x="8705214" y="839113"/>
                  <a:pt x="8558433" y="839113"/>
                </a:cubicBezTo>
                <a:cubicBezTo>
                  <a:pt x="8383231" y="839113"/>
                  <a:pt x="8286007" y="907871"/>
                  <a:pt x="8197349" y="983398"/>
                </a:cubicBezTo>
                <a:close/>
                <a:moveTo>
                  <a:pt x="4117214" y="1005340"/>
                </a:moveTo>
                <a:lnTo>
                  <a:pt x="4144868" y="979287"/>
                </a:lnTo>
                <a:cubicBezTo>
                  <a:pt x="4232938" y="896374"/>
                  <a:pt x="4330101" y="819926"/>
                  <a:pt x="4503985" y="819926"/>
                </a:cubicBezTo>
                <a:cubicBezTo>
                  <a:pt x="4649326" y="819926"/>
                  <a:pt x="4740413" y="872765"/>
                  <a:pt x="4818087" y="938814"/>
                </a:cubicBezTo>
                <a:lnTo>
                  <a:pt x="4887960" y="1003329"/>
                </a:lnTo>
                <a:lnTo>
                  <a:pt x="4821124" y="947511"/>
                </a:lnTo>
                <a:cubicBezTo>
                  <a:pt x="4743405" y="887815"/>
                  <a:pt x="4650766" y="839113"/>
                  <a:pt x="4503986" y="839113"/>
                </a:cubicBezTo>
                <a:cubicBezTo>
                  <a:pt x="4328784" y="839113"/>
                  <a:pt x="4231560" y="907871"/>
                  <a:pt x="4142903" y="983398"/>
                </a:cubicBezTo>
                <a:close/>
                <a:moveTo>
                  <a:pt x="62760" y="1005346"/>
                </a:moveTo>
                <a:lnTo>
                  <a:pt x="90421" y="979286"/>
                </a:lnTo>
                <a:cubicBezTo>
                  <a:pt x="178490" y="896374"/>
                  <a:pt x="275654" y="819926"/>
                  <a:pt x="449537" y="819926"/>
                </a:cubicBezTo>
                <a:cubicBezTo>
                  <a:pt x="594879" y="819926"/>
                  <a:pt x="685965" y="872765"/>
                  <a:pt x="763638" y="938814"/>
                </a:cubicBezTo>
                <a:lnTo>
                  <a:pt x="833509" y="1003326"/>
                </a:lnTo>
                <a:lnTo>
                  <a:pt x="766676" y="947511"/>
                </a:lnTo>
                <a:cubicBezTo>
                  <a:pt x="688957" y="887815"/>
                  <a:pt x="596320" y="839113"/>
                  <a:pt x="449539" y="839113"/>
                </a:cubicBezTo>
                <a:cubicBezTo>
                  <a:pt x="274337" y="839113"/>
                  <a:pt x="177113" y="907871"/>
                  <a:pt x="88455" y="983397"/>
                </a:cubicBezTo>
                <a:close/>
                <a:moveTo>
                  <a:pt x="11232986" y="1006495"/>
                </a:moveTo>
                <a:lnTo>
                  <a:pt x="11306866" y="918132"/>
                </a:lnTo>
                <a:cubicBezTo>
                  <a:pt x="11398972" y="804974"/>
                  <a:pt x="11496062" y="698492"/>
                  <a:pt x="11677365" y="698567"/>
                </a:cubicBezTo>
                <a:cubicBezTo>
                  <a:pt x="11873193" y="698567"/>
                  <a:pt x="11971257" y="823043"/>
                  <a:pt x="12069804" y="945316"/>
                </a:cubicBezTo>
                <a:lnTo>
                  <a:pt x="12122844" y="1005870"/>
                </a:lnTo>
                <a:lnTo>
                  <a:pt x="12072614" y="954532"/>
                </a:lnTo>
                <a:cubicBezTo>
                  <a:pt x="11973849" y="844829"/>
                  <a:pt x="11875231" y="732945"/>
                  <a:pt x="11677365" y="732945"/>
                </a:cubicBezTo>
                <a:cubicBezTo>
                  <a:pt x="11482696" y="732945"/>
                  <a:pt x="11384382" y="841331"/>
                  <a:pt x="11286418" y="949718"/>
                </a:cubicBezTo>
                <a:close/>
                <a:moveTo>
                  <a:pt x="7178534" y="1006500"/>
                </a:moveTo>
                <a:lnTo>
                  <a:pt x="7252418" y="918132"/>
                </a:lnTo>
                <a:cubicBezTo>
                  <a:pt x="7344525" y="804974"/>
                  <a:pt x="7441614" y="698492"/>
                  <a:pt x="7622917" y="698567"/>
                </a:cubicBezTo>
                <a:cubicBezTo>
                  <a:pt x="7818745" y="698567"/>
                  <a:pt x="7916809" y="823043"/>
                  <a:pt x="8015356" y="945316"/>
                </a:cubicBezTo>
                <a:lnTo>
                  <a:pt x="8068389" y="1005862"/>
                </a:lnTo>
                <a:lnTo>
                  <a:pt x="8018166" y="954533"/>
                </a:lnTo>
                <a:cubicBezTo>
                  <a:pt x="7919401" y="844829"/>
                  <a:pt x="7820783" y="732945"/>
                  <a:pt x="7622917" y="732945"/>
                </a:cubicBezTo>
                <a:cubicBezTo>
                  <a:pt x="7428248" y="732945"/>
                  <a:pt x="7329934" y="841331"/>
                  <a:pt x="7231971" y="949718"/>
                </a:cubicBezTo>
                <a:close/>
                <a:moveTo>
                  <a:pt x="3124086" y="1006503"/>
                </a:moveTo>
                <a:lnTo>
                  <a:pt x="3197973" y="918132"/>
                </a:lnTo>
                <a:cubicBezTo>
                  <a:pt x="3290080" y="804974"/>
                  <a:pt x="3387169" y="698492"/>
                  <a:pt x="3568471" y="698567"/>
                </a:cubicBezTo>
                <a:cubicBezTo>
                  <a:pt x="3764300" y="698567"/>
                  <a:pt x="3862364" y="823043"/>
                  <a:pt x="3960909" y="945316"/>
                </a:cubicBezTo>
                <a:lnTo>
                  <a:pt x="4013944" y="1005864"/>
                </a:lnTo>
                <a:lnTo>
                  <a:pt x="3963718" y="954533"/>
                </a:lnTo>
                <a:cubicBezTo>
                  <a:pt x="3864955" y="844829"/>
                  <a:pt x="3766337" y="732945"/>
                  <a:pt x="3568471" y="732945"/>
                </a:cubicBezTo>
                <a:cubicBezTo>
                  <a:pt x="3373802" y="732945"/>
                  <a:pt x="3275489" y="841331"/>
                  <a:pt x="3177525" y="949718"/>
                </a:cubicBezTo>
                <a:close/>
                <a:moveTo>
                  <a:pt x="2631979" y="1006714"/>
                </a:moveTo>
                <a:lnTo>
                  <a:pt x="2646393" y="989985"/>
                </a:lnTo>
                <a:cubicBezTo>
                  <a:pt x="2687664" y="949497"/>
                  <a:pt x="2734375" y="925941"/>
                  <a:pt x="2788676" y="925941"/>
                </a:cubicBezTo>
                <a:cubicBezTo>
                  <a:pt x="2861077" y="925941"/>
                  <a:pt x="2920055" y="944772"/>
                  <a:pt x="2970664" y="975372"/>
                </a:cubicBezTo>
                <a:lnTo>
                  <a:pt x="3003461" y="998780"/>
                </a:lnTo>
                <a:lnTo>
                  <a:pt x="2972132" y="978674"/>
                </a:lnTo>
                <a:cubicBezTo>
                  <a:pt x="2921170" y="950979"/>
                  <a:pt x="2861709" y="933936"/>
                  <a:pt x="2788679" y="933936"/>
                </a:cubicBezTo>
                <a:cubicBezTo>
                  <a:pt x="2739842" y="933936"/>
                  <a:pt x="2697085" y="950776"/>
                  <a:pt x="2658895" y="980245"/>
                </a:cubicBezTo>
                <a:close/>
                <a:moveTo>
                  <a:pt x="6686425" y="1006715"/>
                </a:moveTo>
                <a:lnTo>
                  <a:pt x="6700839" y="989985"/>
                </a:lnTo>
                <a:cubicBezTo>
                  <a:pt x="6742109" y="949497"/>
                  <a:pt x="6788822" y="925941"/>
                  <a:pt x="6843122" y="925941"/>
                </a:cubicBezTo>
                <a:cubicBezTo>
                  <a:pt x="6915523" y="925941"/>
                  <a:pt x="6974501" y="944772"/>
                  <a:pt x="7025110" y="975372"/>
                </a:cubicBezTo>
                <a:lnTo>
                  <a:pt x="7057908" y="998780"/>
                </a:lnTo>
                <a:lnTo>
                  <a:pt x="7026579" y="978674"/>
                </a:lnTo>
                <a:cubicBezTo>
                  <a:pt x="6975617" y="950979"/>
                  <a:pt x="6916156" y="933936"/>
                  <a:pt x="6843125" y="933936"/>
                </a:cubicBezTo>
                <a:cubicBezTo>
                  <a:pt x="6794288" y="933936"/>
                  <a:pt x="6751531" y="950776"/>
                  <a:pt x="6713341" y="980245"/>
                </a:cubicBezTo>
                <a:close/>
                <a:moveTo>
                  <a:pt x="10740868" y="1006719"/>
                </a:moveTo>
                <a:lnTo>
                  <a:pt x="10755286" y="989985"/>
                </a:lnTo>
                <a:cubicBezTo>
                  <a:pt x="10796557" y="949497"/>
                  <a:pt x="10843269" y="925941"/>
                  <a:pt x="10897570" y="925941"/>
                </a:cubicBezTo>
                <a:cubicBezTo>
                  <a:pt x="10969971" y="925941"/>
                  <a:pt x="11028948" y="944772"/>
                  <a:pt x="11079557" y="975372"/>
                </a:cubicBezTo>
                <a:lnTo>
                  <a:pt x="11112352" y="998777"/>
                </a:lnTo>
                <a:lnTo>
                  <a:pt x="11081027" y="978674"/>
                </a:lnTo>
                <a:cubicBezTo>
                  <a:pt x="11030064" y="950979"/>
                  <a:pt x="10970603" y="933936"/>
                  <a:pt x="10897573" y="933936"/>
                </a:cubicBezTo>
                <a:cubicBezTo>
                  <a:pt x="10848736" y="933936"/>
                  <a:pt x="10805978" y="950776"/>
                  <a:pt x="10767788" y="980245"/>
                </a:cubicBezTo>
                <a:close/>
                <a:moveTo>
                  <a:pt x="4009543" y="1007611"/>
                </a:moveTo>
                <a:lnTo>
                  <a:pt x="3963752" y="966379"/>
                </a:lnTo>
                <a:cubicBezTo>
                  <a:pt x="3865044" y="869695"/>
                  <a:pt x="3766336" y="770762"/>
                  <a:pt x="3568471" y="770762"/>
                </a:cubicBezTo>
                <a:cubicBezTo>
                  <a:pt x="3373482" y="770762"/>
                  <a:pt x="3275189" y="866397"/>
                  <a:pt x="3177314" y="962032"/>
                </a:cubicBezTo>
                <a:lnTo>
                  <a:pt x="3130547" y="1005925"/>
                </a:lnTo>
                <a:lnTo>
                  <a:pt x="3180174" y="953116"/>
                </a:lnTo>
                <a:cubicBezTo>
                  <a:pt x="3275709" y="847108"/>
                  <a:pt x="3374522" y="737262"/>
                  <a:pt x="3568471" y="737262"/>
                </a:cubicBezTo>
                <a:cubicBezTo>
                  <a:pt x="3764358" y="737262"/>
                  <a:pt x="3862392" y="848562"/>
                  <a:pt x="3960952" y="957973"/>
                </a:cubicBezTo>
                <a:close/>
                <a:moveTo>
                  <a:pt x="12118440" y="1007613"/>
                </a:moveTo>
                <a:lnTo>
                  <a:pt x="12072647" y="966379"/>
                </a:lnTo>
                <a:cubicBezTo>
                  <a:pt x="11973939" y="869695"/>
                  <a:pt x="11875231" y="770762"/>
                  <a:pt x="11677365" y="770762"/>
                </a:cubicBezTo>
                <a:cubicBezTo>
                  <a:pt x="11482377" y="770762"/>
                  <a:pt x="11384083" y="866397"/>
                  <a:pt x="11286209" y="962032"/>
                </a:cubicBezTo>
                <a:lnTo>
                  <a:pt x="11239434" y="1005932"/>
                </a:lnTo>
                <a:lnTo>
                  <a:pt x="11289067" y="953116"/>
                </a:lnTo>
                <a:cubicBezTo>
                  <a:pt x="11384603" y="847108"/>
                  <a:pt x="11483415" y="737262"/>
                  <a:pt x="11677365" y="737262"/>
                </a:cubicBezTo>
                <a:cubicBezTo>
                  <a:pt x="11873253" y="737262"/>
                  <a:pt x="11971286" y="848562"/>
                  <a:pt x="12069848" y="957973"/>
                </a:cubicBezTo>
                <a:close/>
                <a:moveTo>
                  <a:pt x="8063996" y="1007617"/>
                </a:moveTo>
                <a:lnTo>
                  <a:pt x="8018199" y="966379"/>
                </a:lnTo>
                <a:cubicBezTo>
                  <a:pt x="7919491" y="869695"/>
                  <a:pt x="7820783" y="770762"/>
                  <a:pt x="7622917" y="770762"/>
                </a:cubicBezTo>
                <a:cubicBezTo>
                  <a:pt x="7427929" y="770762"/>
                  <a:pt x="7329635" y="866397"/>
                  <a:pt x="7231761" y="962032"/>
                </a:cubicBezTo>
                <a:lnTo>
                  <a:pt x="7184986" y="1005932"/>
                </a:lnTo>
                <a:lnTo>
                  <a:pt x="7234619" y="953116"/>
                </a:lnTo>
                <a:cubicBezTo>
                  <a:pt x="7330155" y="847108"/>
                  <a:pt x="7428967" y="737262"/>
                  <a:pt x="7622917" y="737262"/>
                </a:cubicBezTo>
                <a:cubicBezTo>
                  <a:pt x="7818805" y="737262"/>
                  <a:pt x="7916838" y="848562"/>
                  <a:pt x="8015400" y="957973"/>
                </a:cubicBezTo>
                <a:close/>
                <a:moveTo>
                  <a:pt x="1387005" y="1007710"/>
                </a:moveTo>
                <a:lnTo>
                  <a:pt x="1359060" y="980245"/>
                </a:lnTo>
                <a:cubicBezTo>
                  <a:pt x="1320860" y="950776"/>
                  <a:pt x="1278119" y="933936"/>
                  <a:pt x="1229332" y="933936"/>
                </a:cubicBezTo>
                <a:cubicBezTo>
                  <a:pt x="1180545" y="933936"/>
                  <a:pt x="1137823" y="939245"/>
                  <a:pt x="1099657" y="948535"/>
                </a:cubicBezTo>
                <a:lnTo>
                  <a:pt x="999726" y="986117"/>
                </a:lnTo>
                <a:lnTo>
                  <a:pt x="1046687" y="960815"/>
                </a:lnTo>
                <a:cubicBezTo>
                  <a:pt x="1097341" y="939274"/>
                  <a:pt x="1156539" y="925941"/>
                  <a:pt x="1229330" y="925941"/>
                </a:cubicBezTo>
                <a:cubicBezTo>
                  <a:pt x="1283642" y="925941"/>
                  <a:pt x="1330389" y="949497"/>
                  <a:pt x="1371711" y="989985"/>
                </a:cubicBezTo>
                <a:close/>
                <a:moveTo>
                  <a:pt x="9495901" y="1007713"/>
                </a:moveTo>
                <a:lnTo>
                  <a:pt x="9467953" y="980245"/>
                </a:lnTo>
                <a:cubicBezTo>
                  <a:pt x="9429753" y="950776"/>
                  <a:pt x="9387012" y="933936"/>
                  <a:pt x="9338225" y="933936"/>
                </a:cubicBezTo>
                <a:cubicBezTo>
                  <a:pt x="9289438" y="933936"/>
                  <a:pt x="9246717" y="939245"/>
                  <a:pt x="9208551" y="948535"/>
                </a:cubicBezTo>
                <a:lnTo>
                  <a:pt x="9108619" y="986118"/>
                </a:lnTo>
                <a:lnTo>
                  <a:pt x="9155581" y="960815"/>
                </a:lnTo>
                <a:cubicBezTo>
                  <a:pt x="9206234" y="939274"/>
                  <a:pt x="9265433" y="925941"/>
                  <a:pt x="9338224" y="925941"/>
                </a:cubicBezTo>
                <a:cubicBezTo>
                  <a:pt x="9392536" y="925941"/>
                  <a:pt x="9439283" y="949497"/>
                  <a:pt x="9480604" y="989985"/>
                </a:cubicBezTo>
                <a:close/>
                <a:moveTo>
                  <a:pt x="5441456" y="1007713"/>
                </a:moveTo>
                <a:lnTo>
                  <a:pt x="5413507" y="980245"/>
                </a:lnTo>
                <a:cubicBezTo>
                  <a:pt x="5375307" y="950776"/>
                  <a:pt x="5332566" y="933936"/>
                  <a:pt x="5283779" y="933936"/>
                </a:cubicBezTo>
                <a:cubicBezTo>
                  <a:pt x="5234992" y="933936"/>
                  <a:pt x="5192271" y="939245"/>
                  <a:pt x="5154105" y="948535"/>
                </a:cubicBezTo>
                <a:lnTo>
                  <a:pt x="5054174" y="986118"/>
                </a:lnTo>
                <a:lnTo>
                  <a:pt x="5101135" y="960815"/>
                </a:lnTo>
                <a:cubicBezTo>
                  <a:pt x="5151787" y="939274"/>
                  <a:pt x="5210987" y="925941"/>
                  <a:pt x="5283779" y="925941"/>
                </a:cubicBezTo>
                <a:cubicBezTo>
                  <a:pt x="5338090" y="925941"/>
                  <a:pt x="5384837" y="949497"/>
                  <a:pt x="5426159" y="989985"/>
                </a:cubicBezTo>
                <a:close/>
                <a:moveTo>
                  <a:pt x="4117849" y="1010480"/>
                </a:moveTo>
                <a:lnTo>
                  <a:pt x="4144938" y="987343"/>
                </a:lnTo>
                <a:cubicBezTo>
                  <a:pt x="4233073" y="912233"/>
                  <a:pt x="4330104" y="843429"/>
                  <a:pt x="4503986" y="843429"/>
                </a:cubicBezTo>
                <a:cubicBezTo>
                  <a:pt x="4649268" y="843429"/>
                  <a:pt x="4740361" y="891209"/>
                  <a:pt x="4818062" y="950934"/>
                </a:cubicBezTo>
                <a:lnTo>
                  <a:pt x="4887267" y="1008694"/>
                </a:lnTo>
                <a:lnTo>
                  <a:pt x="4821021" y="959171"/>
                </a:lnTo>
                <a:cubicBezTo>
                  <a:pt x="4743359" y="905758"/>
                  <a:pt x="4650766" y="862138"/>
                  <a:pt x="4503985" y="862138"/>
                </a:cubicBezTo>
                <a:cubicBezTo>
                  <a:pt x="4328844" y="862138"/>
                  <a:pt x="4231454" y="923836"/>
                  <a:pt x="4142845" y="991380"/>
                </a:cubicBezTo>
                <a:close/>
                <a:moveTo>
                  <a:pt x="63397" y="1010484"/>
                </a:moveTo>
                <a:lnTo>
                  <a:pt x="90490" y="987343"/>
                </a:lnTo>
                <a:cubicBezTo>
                  <a:pt x="178627" y="912233"/>
                  <a:pt x="275656" y="843429"/>
                  <a:pt x="449539" y="843429"/>
                </a:cubicBezTo>
                <a:cubicBezTo>
                  <a:pt x="594820" y="843429"/>
                  <a:pt x="685914" y="891209"/>
                  <a:pt x="763612" y="950934"/>
                </a:cubicBezTo>
                <a:lnTo>
                  <a:pt x="832818" y="1008693"/>
                </a:lnTo>
                <a:lnTo>
                  <a:pt x="766573" y="959171"/>
                </a:lnTo>
                <a:cubicBezTo>
                  <a:pt x="688911" y="905758"/>
                  <a:pt x="596318" y="862138"/>
                  <a:pt x="449538" y="862138"/>
                </a:cubicBezTo>
                <a:cubicBezTo>
                  <a:pt x="274396" y="862138"/>
                  <a:pt x="177007" y="923836"/>
                  <a:pt x="88397" y="991380"/>
                </a:cubicBezTo>
                <a:close/>
                <a:moveTo>
                  <a:pt x="8172289" y="1010486"/>
                </a:moveTo>
                <a:lnTo>
                  <a:pt x="8199384" y="987343"/>
                </a:lnTo>
                <a:cubicBezTo>
                  <a:pt x="8287521" y="912233"/>
                  <a:pt x="8384550" y="843429"/>
                  <a:pt x="8558433" y="843429"/>
                </a:cubicBezTo>
                <a:cubicBezTo>
                  <a:pt x="8703715" y="843429"/>
                  <a:pt x="8794808" y="891209"/>
                  <a:pt x="8872506" y="950934"/>
                </a:cubicBezTo>
                <a:lnTo>
                  <a:pt x="8941709" y="1008691"/>
                </a:lnTo>
                <a:lnTo>
                  <a:pt x="8875467" y="959171"/>
                </a:lnTo>
                <a:cubicBezTo>
                  <a:pt x="8797805" y="905758"/>
                  <a:pt x="8705212" y="862138"/>
                  <a:pt x="8558432" y="862138"/>
                </a:cubicBezTo>
                <a:cubicBezTo>
                  <a:pt x="8383290" y="862138"/>
                  <a:pt x="8285901" y="923836"/>
                  <a:pt x="8197292" y="991380"/>
                </a:cubicBezTo>
                <a:close/>
                <a:moveTo>
                  <a:pt x="959465" y="1011520"/>
                </a:moveTo>
                <a:lnTo>
                  <a:pt x="976486" y="998640"/>
                </a:lnTo>
                <a:lnTo>
                  <a:pt x="993691" y="989369"/>
                </a:lnTo>
                <a:close/>
                <a:moveTo>
                  <a:pt x="5013913" y="1011521"/>
                </a:moveTo>
                <a:lnTo>
                  <a:pt x="5030933" y="998640"/>
                </a:lnTo>
                <a:lnTo>
                  <a:pt x="5048140" y="989369"/>
                </a:lnTo>
                <a:close/>
                <a:moveTo>
                  <a:pt x="9068357" y="1011522"/>
                </a:moveTo>
                <a:lnTo>
                  <a:pt x="9085380" y="998640"/>
                </a:lnTo>
                <a:lnTo>
                  <a:pt x="9102587" y="989368"/>
                </a:lnTo>
                <a:close/>
                <a:moveTo>
                  <a:pt x="10658834" y="1014322"/>
                </a:moveTo>
                <a:lnTo>
                  <a:pt x="10624025" y="969636"/>
                </a:lnTo>
                <a:cubicBezTo>
                  <a:pt x="10471460" y="751794"/>
                  <a:pt x="10386577" y="403247"/>
                  <a:pt x="10118578" y="403247"/>
                </a:cubicBezTo>
                <a:cubicBezTo>
                  <a:pt x="9850579" y="403247"/>
                  <a:pt x="9764789" y="751794"/>
                  <a:pt x="9611839" y="969636"/>
                </a:cubicBezTo>
                <a:lnTo>
                  <a:pt x="9579518" y="1011041"/>
                </a:lnTo>
                <a:lnTo>
                  <a:pt x="9635071" y="925196"/>
                </a:lnTo>
                <a:cubicBezTo>
                  <a:pt x="9776370" y="673271"/>
                  <a:pt x="9864859" y="306835"/>
                  <a:pt x="10118578" y="306835"/>
                </a:cubicBezTo>
                <a:cubicBezTo>
                  <a:pt x="10372296" y="306835"/>
                  <a:pt x="10460407" y="673271"/>
                  <a:pt x="10601309" y="925196"/>
                </a:cubicBezTo>
                <a:close/>
                <a:moveTo>
                  <a:pt x="6604386" y="1014323"/>
                </a:moveTo>
                <a:lnTo>
                  <a:pt x="6569577" y="969636"/>
                </a:lnTo>
                <a:cubicBezTo>
                  <a:pt x="6417013" y="751794"/>
                  <a:pt x="6332129" y="403247"/>
                  <a:pt x="6064131" y="403247"/>
                </a:cubicBezTo>
                <a:cubicBezTo>
                  <a:pt x="5796132" y="403247"/>
                  <a:pt x="5710342" y="751794"/>
                  <a:pt x="5557392" y="969636"/>
                </a:cubicBezTo>
                <a:lnTo>
                  <a:pt x="5525074" y="1011037"/>
                </a:lnTo>
                <a:lnTo>
                  <a:pt x="5580625" y="925196"/>
                </a:lnTo>
                <a:cubicBezTo>
                  <a:pt x="5721924" y="673271"/>
                  <a:pt x="5810413" y="306835"/>
                  <a:pt x="6064131" y="306835"/>
                </a:cubicBezTo>
                <a:cubicBezTo>
                  <a:pt x="6317848" y="306835"/>
                  <a:pt x="6405959" y="673271"/>
                  <a:pt x="6546862" y="925196"/>
                </a:cubicBezTo>
                <a:close/>
                <a:moveTo>
                  <a:pt x="2549941" y="1014324"/>
                </a:moveTo>
                <a:lnTo>
                  <a:pt x="2515130" y="969636"/>
                </a:lnTo>
                <a:cubicBezTo>
                  <a:pt x="2362566" y="751794"/>
                  <a:pt x="2277683" y="403247"/>
                  <a:pt x="2009683" y="403247"/>
                </a:cubicBezTo>
                <a:cubicBezTo>
                  <a:pt x="1741685" y="403247"/>
                  <a:pt x="1655894" y="751794"/>
                  <a:pt x="1502945" y="969636"/>
                </a:cubicBezTo>
                <a:lnTo>
                  <a:pt x="1470626" y="1011039"/>
                </a:lnTo>
                <a:lnTo>
                  <a:pt x="1526177" y="925196"/>
                </a:lnTo>
                <a:cubicBezTo>
                  <a:pt x="1667475" y="673271"/>
                  <a:pt x="1755965" y="306835"/>
                  <a:pt x="2009683" y="306835"/>
                </a:cubicBezTo>
                <a:cubicBezTo>
                  <a:pt x="2263402" y="306835"/>
                  <a:pt x="2351513" y="673271"/>
                  <a:pt x="2492415" y="925196"/>
                </a:cubicBezTo>
                <a:close/>
                <a:moveTo>
                  <a:pt x="64150" y="1015553"/>
                </a:moveTo>
                <a:lnTo>
                  <a:pt x="91984" y="994361"/>
                </a:lnTo>
                <a:cubicBezTo>
                  <a:pt x="180949" y="926839"/>
                  <a:pt x="276794" y="866535"/>
                  <a:pt x="449538" y="866535"/>
                </a:cubicBezTo>
                <a:cubicBezTo>
                  <a:pt x="594730" y="866535"/>
                  <a:pt x="685812" y="909256"/>
                  <a:pt x="763527" y="962657"/>
                </a:cubicBezTo>
                <a:lnTo>
                  <a:pt x="834294" y="1015448"/>
                </a:lnTo>
                <a:lnTo>
                  <a:pt x="766494" y="970683"/>
                </a:lnTo>
                <a:cubicBezTo>
                  <a:pt x="688835" y="923533"/>
                  <a:pt x="596258" y="885084"/>
                  <a:pt x="449537" y="885084"/>
                </a:cubicBezTo>
                <a:cubicBezTo>
                  <a:pt x="274516" y="885084"/>
                  <a:pt x="177606" y="939227"/>
                  <a:pt x="88892" y="998879"/>
                </a:cubicBezTo>
                <a:close/>
                <a:moveTo>
                  <a:pt x="8173043" y="1015554"/>
                </a:moveTo>
                <a:lnTo>
                  <a:pt x="8200878" y="994361"/>
                </a:lnTo>
                <a:cubicBezTo>
                  <a:pt x="8289843" y="926839"/>
                  <a:pt x="8385688" y="866535"/>
                  <a:pt x="8558432" y="866535"/>
                </a:cubicBezTo>
                <a:cubicBezTo>
                  <a:pt x="8703624" y="866535"/>
                  <a:pt x="8794706" y="909256"/>
                  <a:pt x="8872421" y="962657"/>
                </a:cubicBezTo>
                <a:lnTo>
                  <a:pt x="8943193" y="1015452"/>
                </a:lnTo>
                <a:lnTo>
                  <a:pt x="8875388" y="970683"/>
                </a:lnTo>
                <a:cubicBezTo>
                  <a:pt x="8797730" y="923533"/>
                  <a:pt x="8705153" y="885084"/>
                  <a:pt x="8558432" y="885084"/>
                </a:cubicBezTo>
                <a:cubicBezTo>
                  <a:pt x="8383410" y="885084"/>
                  <a:pt x="8286501" y="939227"/>
                  <a:pt x="8197787" y="998879"/>
                </a:cubicBezTo>
                <a:close/>
                <a:moveTo>
                  <a:pt x="4118592" y="1015556"/>
                </a:moveTo>
                <a:lnTo>
                  <a:pt x="4146431" y="994361"/>
                </a:lnTo>
                <a:cubicBezTo>
                  <a:pt x="4235397" y="926839"/>
                  <a:pt x="4331242" y="866535"/>
                  <a:pt x="4503985" y="866535"/>
                </a:cubicBezTo>
                <a:cubicBezTo>
                  <a:pt x="4649178" y="866535"/>
                  <a:pt x="4740260" y="909256"/>
                  <a:pt x="4817976" y="962657"/>
                </a:cubicBezTo>
                <a:lnTo>
                  <a:pt x="4888741" y="1015448"/>
                </a:lnTo>
                <a:lnTo>
                  <a:pt x="4820942" y="970683"/>
                </a:lnTo>
                <a:cubicBezTo>
                  <a:pt x="4743284" y="923533"/>
                  <a:pt x="4650707" y="885084"/>
                  <a:pt x="4503986" y="885084"/>
                </a:cubicBezTo>
                <a:cubicBezTo>
                  <a:pt x="4328963" y="885084"/>
                  <a:pt x="4232054" y="939227"/>
                  <a:pt x="4143340" y="998879"/>
                </a:cubicBezTo>
                <a:close/>
                <a:moveTo>
                  <a:pt x="10736438" y="1015892"/>
                </a:moveTo>
                <a:lnTo>
                  <a:pt x="10755132" y="996277"/>
                </a:lnTo>
                <a:cubicBezTo>
                  <a:pt x="10796441" y="959646"/>
                  <a:pt x="10843205" y="938333"/>
                  <a:pt x="10897573" y="938333"/>
                </a:cubicBezTo>
                <a:cubicBezTo>
                  <a:pt x="10970063" y="938333"/>
                  <a:pt x="11029092" y="955368"/>
                  <a:pt x="11079725" y="983050"/>
                </a:cubicBezTo>
                <a:lnTo>
                  <a:pt x="11124104" y="1011692"/>
                </a:lnTo>
                <a:lnTo>
                  <a:pt x="11082363" y="987583"/>
                </a:lnTo>
                <a:cubicBezTo>
                  <a:pt x="11031041" y="962445"/>
                  <a:pt x="10971051" y="946807"/>
                  <a:pt x="10897571" y="946807"/>
                </a:cubicBezTo>
                <a:cubicBezTo>
                  <a:pt x="10848764" y="946807"/>
                  <a:pt x="10806028" y="961874"/>
                  <a:pt x="10767852" y="988242"/>
                </a:cubicBezTo>
                <a:close/>
                <a:moveTo>
                  <a:pt x="6681990" y="1015892"/>
                </a:moveTo>
                <a:lnTo>
                  <a:pt x="6700685" y="996277"/>
                </a:lnTo>
                <a:cubicBezTo>
                  <a:pt x="6741993" y="959646"/>
                  <a:pt x="6788757" y="938333"/>
                  <a:pt x="6843125" y="938333"/>
                </a:cubicBezTo>
                <a:cubicBezTo>
                  <a:pt x="6915616" y="938333"/>
                  <a:pt x="6974644" y="955368"/>
                  <a:pt x="7025277" y="983050"/>
                </a:cubicBezTo>
                <a:lnTo>
                  <a:pt x="7069652" y="1011690"/>
                </a:lnTo>
                <a:lnTo>
                  <a:pt x="7027915" y="987583"/>
                </a:lnTo>
                <a:cubicBezTo>
                  <a:pt x="6976593" y="962445"/>
                  <a:pt x="6916604" y="946807"/>
                  <a:pt x="6843123" y="946807"/>
                </a:cubicBezTo>
                <a:cubicBezTo>
                  <a:pt x="6794316" y="946807"/>
                  <a:pt x="6751580" y="961874"/>
                  <a:pt x="6713405" y="988242"/>
                </a:cubicBezTo>
                <a:close/>
                <a:moveTo>
                  <a:pt x="2627543" y="1015892"/>
                </a:moveTo>
                <a:lnTo>
                  <a:pt x="2646238" y="996277"/>
                </a:lnTo>
                <a:cubicBezTo>
                  <a:pt x="2687547" y="959646"/>
                  <a:pt x="2734310" y="938333"/>
                  <a:pt x="2788679" y="938333"/>
                </a:cubicBezTo>
                <a:cubicBezTo>
                  <a:pt x="2861170" y="938333"/>
                  <a:pt x="2920198" y="955368"/>
                  <a:pt x="2970831" y="983050"/>
                </a:cubicBezTo>
                <a:lnTo>
                  <a:pt x="3015212" y="1011694"/>
                </a:lnTo>
                <a:lnTo>
                  <a:pt x="2973468" y="987583"/>
                </a:lnTo>
                <a:cubicBezTo>
                  <a:pt x="2922147" y="962445"/>
                  <a:pt x="2862157" y="946807"/>
                  <a:pt x="2788676" y="946807"/>
                </a:cubicBezTo>
                <a:cubicBezTo>
                  <a:pt x="2739870" y="946807"/>
                  <a:pt x="2697133" y="961874"/>
                  <a:pt x="2658958" y="988242"/>
                </a:cubicBezTo>
                <a:close/>
                <a:moveTo>
                  <a:pt x="10655356" y="1015930"/>
                </a:moveTo>
                <a:lnTo>
                  <a:pt x="10583716" y="930284"/>
                </a:lnTo>
                <a:cubicBezTo>
                  <a:pt x="10454363" y="747478"/>
                  <a:pt x="10362263" y="503736"/>
                  <a:pt x="10118578" y="503736"/>
                </a:cubicBezTo>
                <a:cubicBezTo>
                  <a:pt x="9874892" y="503736"/>
                  <a:pt x="9782043" y="747478"/>
                  <a:pt x="9652265" y="930284"/>
                </a:cubicBezTo>
                <a:lnTo>
                  <a:pt x="9581311" y="1014899"/>
                </a:lnTo>
                <a:lnTo>
                  <a:pt x="9634607" y="943481"/>
                </a:lnTo>
                <a:cubicBezTo>
                  <a:pt x="9775884" y="725145"/>
                  <a:pt x="9864755" y="407564"/>
                  <a:pt x="10118578" y="407564"/>
                </a:cubicBezTo>
                <a:cubicBezTo>
                  <a:pt x="10372401" y="407564"/>
                  <a:pt x="10460548" y="725145"/>
                  <a:pt x="10601418" y="943481"/>
                </a:cubicBezTo>
                <a:close/>
                <a:moveTo>
                  <a:pt x="6600918" y="1015942"/>
                </a:moveTo>
                <a:lnTo>
                  <a:pt x="6529268" y="930284"/>
                </a:lnTo>
                <a:cubicBezTo>
                  <a:pt x="6399916" y="747478"/>
                  <a:pt x="6307815" y="503736"/>
                  <a:pt x="6064131" y="503736"/>
                </a:cubicBezTo>
                <a:cubicBezTo>
                  <a:pt x="5820445" y="503736"/>
                  <a:pt x="5727596" y="747478"/>
                  <a:pt x="5597818" y="930284"/>
                </a:cubicBezTo>
                <a:lnTo>
                  <a:pt x="5526863" y="1014899"/>
                </a:lnTo>
                <a:lnTo>
                  <a:pt x="5580160" y="943481"/>
                </a:lnTo>
                <a:cubicBezTo>
                  <a:pt x="5721437" y="725145"/>
                  <a:pt x="5810308" y="407564"/>
                  <a:pt x="6064131" y="407564"/>
                </a:cubicBezTo>
                <a:cubicBezTo>
                  <a:pt x="6317953" y="407564"/>
                  <a:pt x="6406100" y="725145"/>
                  <a:pt x="6546971" y="943481"/>
                </a:cubicBezTo>
                <a:close/>
                <a:moveTo>
                  <a:pt x="2546472" y="1015942"/>
                </a:moveTo>
                <a:lnTo>
                  <a:pt x="2474821" y="930284"/>
                </a:lnTo>
                <a:cubicBezTo>
                  <a:pt x="2345468" y="747478"/>
                  <a:pt x="2253368" y="503736"/>
                  <a:pt x="2009683" y="503736"/>
                </a:cubicBezTo>
                <a:cubicBezTo>
                  <a:pt x="1765998" y="503736"/>
                  <a:pt x="1673148" y="747478"/>
                  <a:pt x="1543370" y="930284"/>
                </a:cubicBezTo>
                <a:lnTo>
                  <a:pt x="1472419" y="1014896"/>
                </a:lnTo>
                <a:lnTo>
                  <a:pt x="1525713" y="943481"/>
                </a:lnTo>
                <a:cubicBezTo>
                  <a:pt x="1666989" y="725145"/>
                  <a:pt x="1755859" y="407564"/>
                  <a:pt x="2009683" y="407564"/>
                </a:cubicBezTo>
                <a:cubicBezTo>
                  <a:pt x="2263507" y="407564"/>
                  <a:pt x="2351654" y="725145"/>
                  <a:pt x="2492524" y="943481"/>
                </a:cubicBezTo>
                <a:close/>
                <a:moveTo>
                  <a:pt x="5006172" y="1020646"/>
                </a:moveTo>
                <a:lnTo>
                  <a:pt x="5030539" y="1003994"/>
                </a:lnTo>
                <a:lnTo>
                  <a:pt x="5047716" y="996614"/>
                </a:lnTo>
                <a:lnTo>
                  <a:pt x="5051759" y="994275"/>
                </a:lnTo>
                <a:lnTo>
                  <a:pt x="5058204" y="992108"/>
                </a:lnTo>
                <a:lnTo>
                  <a:pt x="5140641" y="956690"/>
                </a:lnTo>
                <a:cubicBezTo>
                  <a:pt x="5182149" y="945099"/>
                  <a:pt x="5229164" y="938333"/>
                  <a:pt x="5283779" y="938333"/>
                </a:cubicBezTo>
                <a:cubicBezTo>
                  <a:pt x="5338103" y="938333"/>
                  <a:pt x="5384861" y="959646"/>
                  <a:pt x="5426193" y="996277"/>
                </a:cubicBezTo>
                <a:lnTo>
                  <a:pt x="5444775" y="1015757"/>
                </a:lnTo>
                <a:lnTo>
                  <a:pt x="5413486" y="988242"/>
                </a:lnTo>
                <a:cubicBezTo>
                  <a:pt x="5375289" y="961874"/>
                  <a:pt x="5332555" y="946807"/>
                  <a:pt x="5283778" y="946807"/>
                </a:cubicBezTo>
                <a:cubicBezTo>
                  <a:pt x="5235001" y="946807"/>
                  <a:pt x="5192283" y="951554"/>
                  <a:pt x="5154117" y="959860"/>
                </a:cubicBezTo>
                <a:lnTo>
                  <a:pt x="5058204" y="992108"/>
                </a:lnTo>
                <a:lnTo>
                  <a:pt x="5047716" y="996614"/>
                </a:lnTo>
                <a:close/>
                <a:moveTo>
                  <a:pt x="951725" y="1020646"/>
                </a:moveTo>
                <a:lnTo>
                  <a:pt x="976092" y="1003994"/>
                </a:lnTo>
                <a:lnTo>
                  <a:pt x="993269" y="996614"/>
                </a:lnTo>
                <a:lnTo>
                  <a:pt x="997312" y="994275"/>
                </a:lnTo>
                <a:lnTo>
                  <a:pt x="1003756" y="992108"/>
                </a:lnTo>
                <a:lnTo>
                  <a:pt x="1086193" y="956690"/>
                </a:lnTo>
                <a:cubicBezTo>
                  <a:pt x="1127702" y="945099"/>
                  <a:pt x="1174716" y="938333"/>
                  <a:pt x="1229332" y="938333"/>
                </a:cubicBezTo>
                <a:cubicBezTo>
                  <a:pt x="1283655" y="938333"/>
                  <a:pt x="1330413" y="959646"/>
                  <a:pt x="1371745" y="996277"/>
                </a:cubicBezTo>
                <a:lnTo>
                  <a:pt x="1390328" y="1015757"/>
                </a:lnTo>
                <a:lnTo>
                  <a:pt x="1359038" y="988242"/>
                </a:lnTo>
                <a:cubicBezTo>
                  <a:pt x="1320842" y="961874"/>
                  <a:pt x="1278107" y="946807"/>
                  <a:pt x="1229330" y="946807"/>
                </a:cubicBezTo>
                <a:cubicBezTo>
                  <a:pt x="1180553" y="946807"/>
                  <a:pt x="1137836" y="951554"/>
                  <a:pt x="1099669" y="959860"/>
                </a:cubicBezTo>
                <a:lnTo>
                  <a:pt x="1003756" y="992108"/>
                </a:lnTo>
                <a:lnTo>
                  <a:pt x="993269" y="996614"/>
                </a:lnTo>
                <a:close/>
                <a:moveTo>
                  <a:pt x="9060618" y="1020647"/>
                </a:moveTo>
                <a:lnTo>
                  <a:pt x="9084986" y="1003994"/>
                </a:lnTo>
                <a:lnTo>
                  <a:pt x="9102164" y="996613"/>
                </a:lnTo>
                <a:lnTo>
                  <a:pt x="9106207" y="994275"/>
                </a:lnTo>
                <a:lnTo>
                  <a:pt x="9112648" y="992109"/>
                </a:lnTo>
                <a:lnTo>
                  <a:pt x="9195087" y="956690"/>
                </a:lnTo>
                <a:cubicBezTo>
                  <a:pt x="9236595" y="945099"/>
                  <a:pt x="9283609" y="938333"/>
                  <a:pt x="9338225" y="938333"/>
                </a:cubicBezTo>
                <a:cubicBezTo>
                  <a:pt x="9392548" y="938333"/>
                  <a:pt x="9439307" y="959646"/>
                  <a:pt x="9480639" y="996277"/>
                </a:cubicBezTo>
                <a:lnTo>
                  <a:pt x="9499219" y="1015754"/>
                </a:lnTo>
                <a:lnTo>
                  <a:pt x="9467933" y="988242"/>
                </a:lnTo>
                <a:cubicBezTo>
                  <a:pt x="9429737" y="961874"/>
                  <a:pt x="9387002" y="946807"/>
                  <a:pt x="9338225" y="946807"/>
                </a:cubicBezTo>
                <a:cubicBezTo>
                  <a:pt x="9289448" y="946807"/>
                  <a:pt x="9246731" y="951554"/>
                  <a:pt x="9208564" y="959860"/>
                </a:cubicBezTo>
                <a:lnTo>
                  <a:pt x="9112648" y="992109"/>
                </a:lnTo>
                <a:lnTo>
                  <a:pt x="9102164" y="996613"/>
                </a:lnTo>
                <a:close/>
                <a:moveTo>
                  <a:pt x="12126611" y="1020811"/>
                </a:moveTo>
                <a:lnTo>
                  <a:pt x="12072524" y="978477"/>
                </a:lnTo>
                <a:cubicBezTo>
                  <a:pt x="11973744" y="894575"/>
                  <a:pt x="11874931" y="809133"/>
                  <a:pt x="11677364" y="809133"/>
                </a:cubicBezTo>
                <a:cubicBezTo>
                  <a:pt x="11482616" y="809133"/>
                  <a:pt x="11384362" y="892017"/>
                  <a:pt x="11286448" y="974901"/>
                </a:cubicBezTo>
                <a:lnTo>
                  <a:pt x="11236209" y="1015742"/>
                </a:lnTo>
                <a:lnTo>
                  <a:pt x="11288987" y="966150"/>
                </a:lnTo>
                <a:cubicBezTo>
                  <a:pt x="11384522" y="872453"/>
                  <a:pt x="11483255" y="775478"/>
                  <a:pt x="11677365" y="775478"/>
                </a:cubicBezTo>
                <a:cubicBezTo>
                  <a:pt x="11873431" y="775478"/>
                  <a:pt x="11971510" y="873556"/>
                  <a:pt x="12070050" y="969915"/>
                </a:cubicBezTo>
                <a:close/>
                <a:moveTo>
                  <a:pt x="8072165" y="1020812"/>
                </a:moveTo>
                <a:lnTo>
                  <a:pt x="8018076" y="978477"/>
                </a:lnTo>
                <a:cubicBezTo>
                  <a:pt x="7919296" y="894575"/>
                  <a:pt x="7820483" y="809133"/>
                  <a:pt x="7622916" y="809133"/>
                </a:cubicBezTo>
                <a:cubicBezTo>
                  <a:pt x="7428168" y="809133"/>
                  <a:pt x="7329915" y="892017"/>
                  <a:pt x="7232001" y="974901"/>
                </a:cubicBezTo>
                <a:lnTo>
                  <a:pt x="7181759" y="1015745"/>
                </a:lnTo>
                <a:lnTo>
                  <a:pt x="7234539" y="966150"/>
                </a:lnTo>
                <a:cubicBezTo>
                  <a:pt x="7330074" y="872453"/>
                  <a:pt x="7428807" y="775478"/>
                  <a:pt x="7622917" y="775478"/>
                </a:cubicBezTo>
                <a:cubicBezTo>
                  <a:pt x="7818984" y="775478"/>
                  <a:pt x="7917063" y="873556"/>
                  <a:pt x="8015603" y="969915"/>
                </a:cubicBezTo>
                <a:close/>
                <a:moveTo>
                  <a:pt x="4017719" y="1020813"/>
                </a:moveTo>
                <a:lnTo>
                  <a:pt x="3963628" y="978477"/>
                </a:lnTo>
                <a:cubicBezTo>
                  <a:pt x="3864850" y="894575"/>
                  <a:pt x="3766036" y="809133"/>
                  <a:pt x="3568470" y="809133"/>
                </a:cubicBezTo>
                <a:cubicBezTo>
                  <a:pt x="3373721" y="809133"/>
                  <a:pt x="3275468" y="892017"/>
                  <a:pt x="3177554" y="974901"/>
                </a:cubicBezTo>
                <a:lnTo>
                  <a:pt x="3127315" y="1015743"/>
                </a:lnTo>
                <a:lnTo>
                  <a:pt x="3180093" y="966150"/>
                </a:lnTo>
                <a:cubicBezTo>
                  <a:pt x="3275629" y="872453"/>
                  <a:pt x="3374360" y="775478"/>
                  <a:pt x="3568471" y="775478"/>
                </a:cubicBezTo>
                <a:cubicBezTo>
                  <a:pt x="3764537" y="775478"/>
                  <a:pt x="3862617" y="873556"/>
                  <a:pt x="3961155" y="969915"/>
                </a:cubicBezTo>
                <a:close/>
                <a:moveTo>
                  <a:pt x="1005621" y="1021238"/>
                </a:moveTo>
                <a:lnTo>
                  <a:pt x="1046163" y="1007684"/>
                </a:lnTo>
                <a:cubicBezTo>
                  <a:pt x="1097011" y="996402"/>
                  <a:pt x="1156419" y="989421"/>
                  <a:pt x="1229330" y="989421"/>
                </a:cubicBezTo>
                <a:cubicBezTo>
                  <a:pt x="1265583" y="989421"/>
                  <a:pt x="1298470" y="994905"/>
                  <a:pt x="1328626" y="1004845"/>
                </a:cubicBezTo>
                <a:lnTo>
                  <a:pt x="1355681" y="1018604"/>
                </a:lnTo>
                <a:lnTo>
                  <a:pt x="1298013" y="1003227"/>
                </a:lnTo>
                <a:cubicBezTo>
                  <a:pt x="1276500" y="999488"/>
                  <a:pt x="1253668" y="997494"/>
                  <a:pt x="1229330" y="997494"/>
                </a:cubicBezTo>
                <a:cubicBezTo>
                  <a:pt x="1180653" y="997494"/>
                  <a:pt x="1138024" y="1000008"/>
                  <a:pt x="1099934" y="1004409"/>
                </a:cubicBezTo>
                <a:close/>
                <a:moveTo>
                  <a:pt x="9114516" y="1021239"/>
                </a:moveTo>
                <a:lnTo>
                  <a:pt x="9155058" y="1007684"/>
                </a:lnTo>
                <a:cubicBezTo>
                  <a:pt x="9205906" y="996402"/>
                  <a:pt x="9265314" y="989421"/>
                  <a:pt x="9338225" y="989421"/>
                </a:cubicBezTo>
                <a:cubicBezTo>
                  <a:pt x="9374478" y="989421"/>
                  <a:pt x="9407365" y="994905"/>
                  <a:pt x="9437520" y="1004845"/>
                </a:cubicBezTo>
                <a:lnTo>
                  <a:pt x="9464576" y="1018604"/>
                </a:lnTo>
                <a:lnTo>
                  <a:pt x="9406908" y="1003227"/>
                </a:lnTo>
                <a:cubicBezTo>
                  <a:pt x="9385395" y="999488"/>
                  <a:pt x="9362563" y="997494"/>
                  <a:pt x="9338225" y="997494"/>
                </a:cubicBezTo>
                <a:cubicBezTo>
                  <a:pt x="9289548" y="997494"/>
                  <a:pt x="9246919" y="1000008"/>
                  <a:pt x="9208829" y="1004409"/>
                </a:cubicBezTo>
                <a:close/>
                <a:moveTo>
                  <a:pt x="5060068" y="1021239"/>
                </a:moveTo>
                <a:lnTo>
                  <a:pt x="5100611" y="1007684"/>
                </a:lnTo>
                <a:cubicBezTo>
                  <a:pt x="5151458" y="996402"/>
                  <a:pt x="5210867" y="989421"/>
                  <a:pt x="5283778" y="989421"/>
                </a:cubicBezTo>
                <a:cubicBezTo>
                  <a:pt x="5320032" y="989421"/>
                  <a:pt x="5352919" y="994905"/>
                  <a:pt x="5383073" y="1004845"/>
                </a:cubicBezTo>
                <a:lnTo>
                  <a:pt x="5410129" y="1018604"/>
                </a:lnTo>
                <a:lnTo>
                  <a:pt x="5352462" y="1003227"/>
                </a:lnTo>
                <a:cubicBezTo>
                  <a:pt x="5330948" y="999488"/>
                  <a:pt x="5308116" y="997494"/>
                  <a:pt x="5283778" y="997494"/>
                </a:cubicBezTo>
                <a:cubicBezTo>
                  <a:pt x="5235100" y="997494"/>
                  <a:pt x="5192472" y="1000008"/>
                  <a:pt x="5154382" y="1004409"/>
                </a:cubicBezTo>
                <a:close/>
                <a:moveTo>
                  <a:pt x="2625209" y="1022249"/>
                </a:moveTo>
                <a:lnTo>
                  <a:pt x="2646257" y="1002489"/>
                </a:lnTo>
                <a:cubicBezTo>
                  <a:pt x="2687562" y="969713"/>
                  <a:pt x="2734320" y="950644"/>
                  <a:pt x="2788676" y="950644"/>
                </a:cubicBezTo>
                <a:cubicBezTo>
                  <a:pt x="2885312" y="950644"/>
                  <a:pt x="2958033" y="977740"/>
                  <a:pt x="3018840" y="1018385"/>
                </a:cubicBezTo>
                <a:lnTo>
                  <a:pt x="3019683" y="1019084"/>
                </a:lnTo>
                <a:lnTo>
                  <a:pt x="2919033" y="976190"/>
                </a:lnTo>
                <a:cubicBezTo>
                  <a:pt x="2880620" y="965553"/>
                  <a:pt x="2837644" y="959437"/>
                  <a:pt x="2788676" y="959437"/>
                </a:cubicBezTo>
                <a:cubicBezTo>
                  <a:pt x="2739890" y="959437"/>
                  <a:pt x="2697168" y="972732"/>
                  <a:pt x="2659004" y="995997"/>
                </a:cubicBezTo>
                <a:close/>
                <a:moveTo>
                  <a:pt x="10734102" y="1022250"/>
                </a:moveTo>
                <a:lnTo>
                  <a:pt x="10755152" y="1002489"/>
                </a:lnTo>
                <a:cubicBezTo>
                  <a:pt x="10796457" y="969713"/>
                  <a:pt x="10843214" y="950644"/>
                  <a:pt x="10897571" y="950644"/>
                </a:cubicBezTo>
                <a:cubicBezTo>
                  <a:pt x="10994206" y="950644"/>
                  <a:pt x="11066927" y="977740"/>
                  <a:pt x="11127734" y="1018385"/>
                </a:cubicBezTo>
                <a:lnTo>
                  <a:pt x="11128577" y="1019084"/>
                </a:lnTo>
                <a:lnTo>
                  <a:pt x="11027927" y="976190"/>
                </a:lnTo>
                <a:cubicBezTo>
                  <a:pt x="10989514" y="965553"/>
                  <a:pt x="10946538" y="959437"/>
                  <a:pt x="10897571" y="959437"/>
                </a:cubicBezTo>
                <a:cubicBezTo>
                  <a:pt x="10848784" y="959437"/>
                  <a:pt x="10806063" y="972732"/>
                  <a:pt x="10767898" y="995997"/>
                </a:cubicBezTo>
                <a:close/>
                <a:moveTo>
                  <a:pt x="6679654" y="1022251"/>
                </a:moveTo>
                <a:lnTo>
                  <a:pt x="6700704" y="1002489"/>
                </a:lnTo>
                <a:cubicBezTo>
                  <a:pt x="6742009" y="969713"/>
                  <a:pt x="6788766" y="950644"/>
                  <a:pt x="6843123" y="950644"/>
                </a:cubicBezTo>
                <a:cubicBezTo>
                  <a:pt x="6939758" y="950644"/>
                  <a:pt x="7012479" y="977740"/>
                  <a:pt x="7073287" y="1018385"/>
                </a:cubicBezTo>
                <a:lnTo>
                  <a:pt x="7074130" y="1019084"/>
                </a:lnTo>
                <a:lnTo>
                  <a:pt x="6973479" y="976190"/>
                </a:lnTo>
                <a:cubicBezTo>
                  <a:pt x="6935066" y="965553"/>
                  <a:pt x="6892090" y="959437"/>
                  <a:pt x="6843123" y="959437"/>
                </a:cubicBezTo>
                <a:cubicBezTo>
                  <a:pt x="6794336" y="959437"/>
                  <a:pt x="6751615" y="972732"/>
                  <a:pt x="6713451" y="995997"/>
                </a:cubicBezTo>
                <a:close/>
                <a:moveTo>
                  <a:pt x="59616" y="1023902"/>
                </a:moveTo>
                <a:lnTo>
                  <a:pt x="91568" y="1002399"/>
                </a:lnTo>
                <a:cubicBezTo>
                  <a:pt x="180380" y="942860"/>
                  <a:pt x="276554" y="889481"/>
                  <a:pt x="449537" y="889481"/>
                </a:cubicBezTo>
                <a:cubicBezTo>
                  <a:pt x="594699" y="889481"/>
                  <a:pt x="685696" y="927199"/>
                  <a:pt x="763344" y="974347"/>
                </a:cubicBezTo>
                <a:lnTo>
                  <a:pt x="834945" y="1021541"/>
                </a:lnTo>
                <a:lnTo>
                  <a:pt x="766416" y="982352"/>
                </a:lnTo>
                <a:cubicBezTo>
                  <a:pt x="688761" y="941508"/>
                  <a:pt x="596198" y="908186"/>
                  <a:pt x="449537" y="908186"/>
                </a:cubicBezTo>
                <a:cubicBezTo>
                  <a:pt x="274576" y="908186"/>
                  <a:pt x="177501" y="955179"/>
                  <a:pt x="88836" y="1006837"/>
                </a:cubicBezTo>
                <a:close/>
                <a:moveTo>
                  <a:pt x="8168505" y="1023906"/>
                </a:moveTo>
                <a:lnTo>
                  <a:pt x="8200463" y="1002400"/>
                </a:lnTo>
                <a:cubicBezTo>
                  <a:pt x="8289274" y="942860"/>
                  <a:pt x="8385449" y="889481"/>
                  <a:pt x="8558432" y="889481"/>
                </a:cubicBezTo>
                <a:cubicBezTo>
                  <a:pt x="8703595" y="889481"/>
                  <a:pt x="8794591" y="927199"/>
                  <a:pt x="8872239" y="974347"/>
                </a:cubicBezTo>
                <a:lnTo>
                  <a:pt x="8943839" y="1021540"/>
                </a:lnTo>
                <a:lnTo>
                  <a:pt x="8875310" y="982352"/>
                </a:lnTo>
                <a:cubicBezTo>
                  <a:pt x="8797655" y="941508"/>
                  <a:pt x="8705092" y="908186"/>
                  <a:pt x="8558432" y="908186"/>
                </a:cubicBezTo>
                <a:cubicBezTo>
                  <a:pt x="8383470" y="908186"/>
                  <a:pt x="8286396" y="955179"/>
                  <a:pt x="8197731" y="1006838"/>
                </a:cubicBezTo>
                <a:close/>
                <a:moveTo>
                  <a:pt x="4114056" y="1023907"/>
                </a:moveTo>
                <a:lnTo>
                  <a:pt x="4146015" y="1002400"/>
                </a:lnTo>
                <a:cubicBezTo>
                  <a:pt x="4234827" y="942860"/>
                  <a:pt x="4331002" y="889481"/>
                  <a:pt x="4503986" y="889481"/>
                </a:cubicBezTo>
                <a:cubicBezTo>
                  <a:pt x="4649148" y="889481"/>
                  <a:pt x="4740144" y="927199"/>
                  <a:pt x="4817792" y="974347"/>
                </a:cubicBezTo>
                <a:lnTo>
                  <a:pt x="4889391" y="1021540"/>
                </a:lnTo>
                <a:lnTo>
                  <a:pt x="4820863" y="982352"/>
                </a:lnTo>
                <a:cubicBezTo>
                  <a:pt x="4743208" y="941508"/>
                  <a:pt x="4650645" y="908186"/>
                  <a:pt x="4503985" y="908186"/>
                </a:cubicBezTo>
                <a:cubicBezTo>
                  <a:pt x="4329023" y="908186"/>
                  <a:pt x="4231949" y="955179"/>
                  <a:pt x="4143284" y="1006838"/>
                </a:cubicBezTo>
                <a:close/>
                <a:moveTo>
                  <a:pt x="5006198" y="1024485"/>
                </a:moveTo>
                <a:lnTo>
                  <a:pt x="5030411" y="1009650"/>
                </a:lnTo>
                <a:lnTo>
                  <a:pt x="5050187" y="1002023"/>
                </a:lnTo>
                <a:lnTo>
                  <a:pt x="5051512" y="1001346"/>
                </a:lnTo>
                <a:lnTo>
                  <a:pt x="5053373" y="1000794"/>
                </a:lnTo>
                <a:lnTo>
                  <a:pt x="5140597" y="967154"/>
                </a:lnTo>
                <a:cubicBezTo>
                  <a:pt x="5182130" y="956733"/>
                  <a:pt x="5229163" y="950644"/>
                  <a:pt x="5283778" y="950644"/>
                </a:cubicBezTo>
                <a:cubicBezTo>
                  <a:pt x="5338102" y="950644"/>
                  <a:pt x="5384862" y="969713"/>
                  <a:pt x="5426197" y="1002489"/>
                </a:cubicBezTo>
                <a:lnTo>
                  <a:pt x="5446101" y="1021157"/>
                </a:lnTo>
                <a:lnTo>
                  <a:pt x="5413648" y="995997"/>
                </a:lnTo>
                <a:cubicBezTo>
                  <a:pt x="5375412" y="972732"/>
                  <a:pt x="5332626" y="959437"/>
                  <a:pt x="5283778" y="959437"/>
                </a:cubicBezTo>
                <a:cubicBezTo>
                  <a:pt x="5234930" y="959437"/>
                  <a:pt x="5192159" y="963628"/>
                  <a:pt x="5153955" y="970962"/>
                </a:cubicBezTo>
                <a:lnTo>
                  <a:pt x="5053373" y="1000794"/>
                </a:lnTo>
                <a:lnTo>
                  <a:pt x="5050187" y="1002023"/>
                </a:lnTo>
                <a:close/>
                <a:moveTo>
                  <a:pt x="951746" y="1024487"/>
                </a:moveTo>
                <a:lnTo>
                  <a:pt x="975963" y="1009650"/>
                </a:lnTo>
                <a:lnTo>
                  <a:pt x="995742" y="1002022"/>
                </a:lnTo>
                <a:lnTo>
                  <a:pt x="997066" y="1001346"/>
                </a:lnTo>
                <a:lnTo>
                  <a:pt x="998922" y="1000795"/>
                </a:lnTo>
                <a:lnTo>
                  <a:pt x="1086148" y="967154"/>
                </a:lnTo>
                <a:cubicBezTo>
                  <a:pt x="1127682" y="956733"/>
                  <a:pt x="1174715" y="950644"/>
                  <a:pt x="1229330" y="950644"/>
                </a:cubicBezTo>
                <a:cubicBezTo>
                  <a:pt x="1283654" y="950644"/>
                  <a:pt x="1330414" y="969713"/>
                  <a:pt x="1371748" y="1002489"/>
                </a:cubicBezTo>
                <a:lnTo>
                  <a:pt x="1391648" y="1021153"/>
                </a:lnTo>
                <a:lnTo>
                  <a:pt x="1359200" y="995997"/>
                </a:lnTo>
                <a:cubicBezTo>
                  <a:pt x="1320966" y="972732"/>
                  <a:pt x="1278178" y="959437"/>
                  <a:pt x="1229331" y="959437"/>
                </a:cubicBezTo>
                <a:cubicBezTo>
                  <a:pt x="1180484" y="959437"/>
                  <a:pt x="1137713" y="963628"/>
                  <a:pt x="1099506" y="970962"/>
                </a:cubicBezTo>
                <a:lnTo>
                  <a:pt x="998922" y="1000795"/>
                </a:lnTo>
                <a:lnTo>
                  <a:pt x="995742" y="1002022"/>
                </a:lnTo>
                <a:close/>
                <a:moveTo>
                  <a:pt x="9060637" y="1024488"/>
                </a:moveTo>
                <a:lnTo>
                  <a:pt x="9084857" y="1009650"/>
                </a:lnTo>
                <a:lnTo>
                  <a:pt x="9104639" y="1002020"/>
                </a:lnTo>
                <a:lnTo>
                  <a:pt x="9105960" y="1001346"/>
                </a:lnTo>
                <a:lnTo>
                  <a:pt x="9107814" y="1000796"/>
                </a:lnTo>
                <a:lnTo>
                  <a:pt x="9195042" y="967154"/>
                </a:lnTo>
                <a:cubicBezTo>
                  <a:pt x="9236576" y="956733"/>
                  <a:pt x="9283610" y="950644"/>
                  <a:pt x="9338225" y="950644"/>
                </a:cubicBezTo>
                <a:cubicBezTo>
                  <a:pt x="9392548" y="950644"/>
                  <a:pt x="9439308" y="969713"/>
                  <a:pt x="9480643" y="1002489"/>
                </a:cubicBezTo>
                <a:lnTo>
                  <a:pt x="9500544" y="1021155"/>
                </a:lnTo>
                <a:lnTo>
                  <a:pt x="9468094" y="995997"/>
                </a:lnTo>
                <a:cubicBezTo>
                  <a:pt x="9429859" y="972732"/>
                  <a:pt x="9387072" y="959437"/>
                  <a:pt x="9338225" y="959437"/>
                </a:cubicBezTo>
                <a:cubicBezTo>
                  <a:pt x="9289378" y="959437"/>
                  <a:pt x="9246607" y="963628"/>
                  <a:pt x="9208400" y="970962"/>
                </a:cubicBezTo>
                <a:lnTo>
                  <a:pt x="9107814" y="1000796"/>
                </a:lnTo>
                <a:lnTo>
                  <a:pt x="9104639" y="1002020"/>
                </a:lnTo>
                <a:close/>
                <a:moveTo>
                  <a:pt x="10736480" y="1025032"/>
                </a:moveTo>
                <a:lnTo>
                  <a:pt x="10755135" y="1009579"/>
                </a:lnTo>
                <a:cubicBezTo>
                  <a:pt x="10796441" y="980659"/>
                  <a:pt x="10843203" y="963833"/>
                  <a:pt x="10897571" y="963833"/>
                </a:cubicBezTo>
                <a:cubicBezTo>
                  <a:pt x="10945899" y="963833"/>
                  <a:pt x="10988235" y="969810"/>
                  <a:pt x="11026085" y="980270"/>
                </a:cubicBezTo>
                <a:lnTo>
                  <a:pt x="11123791" y="1021947"/>
                </a:lnTo>
                <a:lnTo>
                  <a:pt x="11027016" y="986396"/>
                </a:lnTo>
                <a:cubicBezTo>
                  <a:pt x="10988905" y="977331"/>
                  <a:pt x="10946258" y="972151"/>
                  <a:pt x="10897571" y="972151"/>
                </a:cubicBezTo>
                <a:cubicBezTo>
                  <a:pt x="10848804" y="972151"/>
                  <a:pt x="10806100" y="983673"/>
                  <a:pt x="10767951" y="1003837"/>
                </a:cubicBezTo>
                <a:close/>
                <a:moveTo>
                  <a:pt x="6682031" y="1025033"/>
                </a:moveTo>
                <a:lnTo>
                  <a:pt x="6700687" y="1009579"/>
                </a:lnTo>
                <a:cubicBezTo>
                  <a:pt x="6741993" y="980659"/>
                  <a:pt x="6788755" y="963833"/>
                  <a:pt x="6843123" y="963833"/>
                </a:cubicBezTo>
                <a:cubicBezTo>
                  <a:pt x="6891451" y="963833"/>
                  <a:pt x="6933787" y="969810"/>
                  <a:pt x="6971637" y="980270"/>
                </a:cubicBezTo>
                <a:lnTo>
                  <a:pt x="7069344" y="1021947"/>
                </a:lnTo>
                <a:lnTo>
                  <a:pt x="6972569" y="986396"/>
                </a:lnTo>
                <a:cubicBezTo>
                  <a:pt x="6934458" y="977331"/>
                  <a:pt x="6891811" y="972151"/>
                  <a:pt x="6843124" y="972151"/>
                </a:cubicBezTo>
                <a:cubicBezTo>
                  <a:pt x="6794357" y="972151"/>
                  <a:pt x="6751653" y="983673"/>
                  <a:pt x="6713504" y="1003837"/>
                </a:cubicBezTo>
                <a:close/>
                <a:moveTo>
                  <a:pt x="2627583" y="1025034"/>
                </a:moveTo>
                <a:lnTo>
                  <a:pt x="2646240" y="1009579"/>
                </a:lnTo>
                <a:cubicBezTo>
                  <a:pt x="2687546" y="980659"/>
                  <a:pt x="2734308" y="963833"/>
                  <a:pt x="2788676" y="963833"/>
                </a:cubicBezTo>
                <a:cubicBezTo>
                  <a:pt x="2837004" y="963833"/>
                  <a:pt x="2879340" y="969810"/>
                  <a:pt x="2917190" y="980270"/>
                </a:cubicBezTo>
                <a:lnTo>
                  <a:pt x="3014896" y="1021946"/>
                </a:lnTo>
                <a:lnTo>
                  <a:pt x="2918122" y="986396"/>
                </a:lnTo>
                <a:cubicBezTo>
                  <a:pt x="2880011" y="977331"/>
                  <a:pt x="2837364" y="972151"/>
                  <a:pt x="2788677" y="972151"/>
                </a:cubicBezTo>
                <a:cubicBezTo>
                  <a:pt x="2739910" y="972151"/>
                  <a:pt x="2697207" y="983673"/>
                  <a:pt x="2659057" y="1003837"/>
                </a:cubicBezTo>
                <a:close/>
                <a:moveTo>
                  <a:pt x="8073903" y="1027783"/>
                </a:moveTo>
                <a:lnTo>
                  <a:pt x="8017907" y="990765"/>
                </a:lnTo>
                <a:cubicBezTo>
                  <a:pt x="7919161" y="919825"/>
                  <a:pt x="7820483" y="847424"/>
                  <a:pt x="7622917" y="847424"/>
                </a:cubicBezTo>
                <a:cubicBezTo>
                  <a:pt x="7428209" y="847424"/>
                  <a:pt x="7330075" y="917496"/>
                  <a:pt x="7232211" y="987569"/>
                </a:cubicBezTo>
                <a:lnTo>
                  <a:pt x="7174823" y="1027023"/>
                </a:lnTo>
                <a:lnTo>
                  <a:pt x="7252165" y="963697"/>
                </a:lnTo>
                <a:cubicBezTo>
                  <a:pt x="7344206" y="886297"/>
                  <a:pt x="7441315" y="813450"/>
                  <a:pt x="7622916" y="813450"/>
                </a:cubicBezTo>
                <a:cubicBezTo>
                  <a:pt x="7818983" y="813450"/>
                  <a:pt x="7916973" y="898533"/>
                  <a:pt x="8015569" y="982221"/>
                </a:cubicBezTo>
                <a:close/>
                <a:moveTo>
                  <a:pt x="4019457" y="1027784"/>
                </a:moveTo>
                <a:lnTo>
                  <a:pt x="3963459" y="990765"/>
                </a:lnTo>
                <a:cubicBezTo>
                  <a:pt x="3864714" y="919825"/>
                  <a:pt x="3766036" y="847424"/>
                  <a:pt x="3568470" y="847424"/>
                </a:cubicBezTo>
                <a:cubicBezTo>
                  <a:pt x="3373762" y="847424"/>
                  <a:pt x="3275628" y="917496"/>
                  <a:pt x="3177764" y="987569"/>
                </a:cubicBezTo>
                <a:lnTo>
                  <a:pt x="3120377" y="1027023"/>
                </a:lnTo>
                <a:lnTo>
                  <a:pt x="3197718" y="963697"/>
                </a:lnTo>
                <a:cubicBezTo>
                  <a:pt x="3289759" y="886297"/>
                  <a:pt x="3386868" y="813450"/>
                  <a:pt x="3568470" y="813450"/>
                </a:cubicBezTo>
                <a:cubicBezTo>
                  <a:pt x="3764537" y="813450"/>
                  <a:pt x="3862526" y="898533"/>
                  <a:pt x="3961122" y="982221"/>
                </a:cubicBezTo>
                <a:close/>
                <a:moveTo>
                  <a:pt x="12128356" y="1027787"/>
                </a:moveTo>
                <a:lnTo>
                  <a:pt x="12072355" y="990765"/>
                </a:lnTo>
                <a:cubicBezTo>
                  <a:pt x="11973609" y="919825"/>
                  <a:pt x="11874931" y="847424"/>
                  <a:pt x="11677365" y="847424"/>
                </a:cubicBezTo>
                <a:cubicBezTo>
                  <a:pt x="11482656" y="847424"/>
                  <a:pt x="11384522" y="917496"/>
                  <a:pt x="11286658" y="987569"/>
                </a:cubicBezTo>
                <a:lnTo>
                  <a:pt x="11229276" y="1027019"/>
                </a:lnTo>
                <a:lnTo>
                  <a:pt x="11306612" y="963697"/>
                </a:lnTo>
                <a:cubicBezTo>
                  <a:pt x="11398654" y="886297"/>
                  <a:pt x="11495762" y="813450"/>
                  <a:pt x="11677364" y="813450"/>
                </a:cubicBezTo>
                <a:cubicBezTo>
                  <a:pt x="11873431" y="813450"/>
                  <a:pt x="11971420" y="898532"/>
                  <a:pt x="12070017" y="982221"/>
                </a:cubicBezTo>
                <a:close/>
                <a:moveTo>
                  <a:pt x="60559" y="1028527"/>
                </a:moveTo>
                <a:lnTo>
                  <a:pt x="92501" y="1009941"/>
                </a:lnTo>
                <a:cubicBezTo>
                  <a:pt x="181878" y="958147"/>
                  <a:pt x="277213" y="912503"/>
                  <a:pt x="449537" y="912503"/>
                </a:cubicBezTo>
                <a:cubicBezTo>
                  <a:pt x="594699" y="912503"/>
                  <a:pt x="685830" y="945196"/>
                  <a:pt x="763596" y="986061"/>
                </a:cubicBezTo>
                <a:lnTo>
                  <a:pt x="837490" y="1028217"/>
                </a:lnTo>
                <a:lnTo>
                  <a:pt x="766270" y="993780"/>
                </a:lnTo>
                <a:cubicBezTo>
                  <a:pt x="688641" y="959244"/>
                  <a:pt x="596139" y="931048"/>
                  <a:pt x="449537" y="931048"/>
                </a:cubicBezTo>
                <a:cubicBezTo>
                  <a:pt x="274995" y="931048"/>
                  <a:pt x="177711" y="970801"/>
                  <a:pt x="88982" y="1014489"/>
                </a:cubicBezTo>
                <a:close/>
                <a:moveTo>
                  <a:pt x="8169450" y="1028529"/>
                </a:moveTo>
                <a:lnTo>
                  <a:pt x="8201396" y="1009941"/>
                </a:lnTo>
                <a:cubicBezTo>
                  <a:pt x="8290773" y="958147"/>
                  <a:pt x="8386108" y="912503"/>
                  <a:pt x="8558432" y="912503"/>
                </a:cubicBezTo>
                <a:cubicBezTo>
                  <a:pt x="8703594" y="912503"/>
                  <a:pt x="8794725" y="945196"/>
                  <a:pt x="8872491" y="986061"/>
                </a:cubicBezTo>
                <a:lnTo>
                  <a:pt x="8946390" y="1028220"/>
                </a:lnTo>
                <a:lnTo>
                  <a:pt x="8875164" y="993780"/>
                </a:lnTo>
                <a:cubicBezTo>
                  <a:pt x="8797535" y="959244"/>
                  <a:pt x="8705033" y="931048"/>
                  <a:pt x="8558432" y="931048"/>
                </a:cubicBezTo>
                <a:cubicBezTo>
                  <a:pt x="8383890" y="931048"/>
                  <a:pt x="8286606" y="970801"/>
                  <a:pt x="8197877" y="1014489"/>
                </a:cubicBezTo>
                <a:close/>
                <a:moveTo>
                  <a:pt x="4115004" y="1028529"/>
                </a:moveTo>
                <a:lnTo>
                  <a:pt x="4146949" y="1009941"/>
                </a:lnTo>
                <a:cubicBezTo>
                  <a:pt x="4236326" y="958147"/>
                  <a:pt x="4331662" y="912503"/>
                  <a:pt x="4503985" y="912503"/>
                </a:cubicBezTo>
                <a:cubicBezTo>
                  <a:pt x="4649147" y="912503"/>
                  <a:pt x="4740278" y="945196"/>
                  <a:pt x="4818044" y="986061"/>
                </a:cubicBezTo>
                <a:lnTo>
                  <a:pt x="4891946" y="1028221"/>
                </a:lnTo>
                <a:lnTo>
                  <a:pt x="4820717" y="993780"/>
                </a:lnTo>
                <a:cubicBezTo>
                  <a:pt x="4743088" y="959244"/>
                  <a:pt x="4650585" y="931048"/>
                  <a:pt x="4503985" y="931048"/>
                </a:cubicBezTo>
                <a:cubicBezTo>
                  <a:pt x="4329444" y="931048"/>
                  <a:pt x="4232158" y="970801"/>
                  <a:pt x="4143430" y="1014489"/>
                </a:cubicBezTo>
                <a:close/>
                <a:moveTo>
                  <a:pt x="951150" y="1028980"/>
                </a:moveTo>
                <a:lnTo>
                  <a:pt x="975889" y="1015644"/>
                </a:lnTo>
                <a:cubicBezTo>
                  <a:pt x="1041132" y="985182"/>
                  <a:pt x="1120054" y="963833"/>
                  <a:pt x="1229331" y="963833"/>
                </a:cubicBezTo>
                <a:cubicBezTo>
                  <a:pt x="1283699" y="963833"/>
                  <a:pt x="1330488" y="980659"/>
                  <a:pt x="1371840" y="1009579"/>
                </a:cubicBezTo>
                <a:lnTo>
                  <a:pt x="1390993" y="1025424"/>
                </a:lnTo>
                <a:lnTo>
                  <a:pt x="1358917" y="1003837"/>
                </a:lnTo>
                <a:cubicBezTo>
                  <a:pt x="1320752" y="983673"/>
                  <a:pt x="1278057" y="972151"/>
                  <a:pt x="1229330" y="972151"/>
                </a:cubicBezTo>
                <a:cubicBezTo>
                  <a:pt x="1131876" y="972151"/>
                  <a:pt x="1058605" y="986681"/>
                  <a:pt x="997469" y="1008476"/>
                </a:cubicBezTo>
                <a:close/>
                <a:moveTo>
                  <a:pt x="5005595" y="1028982"/>
                </a:moveTo>
                <a:lnTo>
                  <a:pt x="5030337" y="1015644"/>
                </a:lnTo>
                <a:cubicBezTo>
                  <a:pt x="5095580" y="985182"/>
                  <a:pt x="5174502" y="963833"/>
                  <a:pt x="5283778" y="963833"/>
                </a:cubicBezTo>
                <a:cubicBezTo>
                  <a:pt x="5338147" y="963833"/>
                  <a:pt x="5384937" y="980659"/>
                  <a:pt x="5426288" y="1009579"/>
                </a:cubicBezTo>
                <a:lnTo>
                  <a:pt x="5445440" y="1025424"/>
                </a:lnTo>
                <a:lnTo>
                  <a:pt x="5413364" y="1003837"/>
                </a:lnTo>
                <a:cubicBezTo>
                  <a:pt x="5375200" y="983673"/>
                  <a:pt x="5332505" y="972151"/>
                  <a:pt x="5283778" y="972151"/>
                </a:cubicBezTo>
                <a:cubicBezTo>
                  <a:pt x="5186323" y="972151"/>
                  <a:pt x="5113054" y="986681"/>
                  <a:pt x="5051918" y="1008476"/>
                </a:cubicBezTo>
                <a:close/>
                <a:moveTo>
                  <a:pt x="9060040" y="1028983"/>
                </a:moveTo>
                <a:lnTo>
                  <a:pt x="9084783" y="1015644"/>
                </a:lnTo>
                <a:cubicBezTo>
                  <a:pt x="9150027" y="985182"/>
                  <a:pt x="9228949" y="963833"/>
                  <a:pt x="9338225" y="963833"/>
                </a:cubicBezTo>
                <a:cubicBezTo>
                  <a:pt x="9392593" y="963833"/>
                  <a:pt x="9439382" y="980659"/>
                  <a:pt x="9480734" y="1009579"/>
                </a:cubicBezTo>
                <a:lnTo>
                  <a:pt x="9499883" y="1025421"/>
                </a:lnTo>
                <a:lnTo>
                  <a:pt x="9467812" y="1003837"/>
                </a:lnTo>
                <a:cubicBezTo>
                  <a:pt x="9429647" y="983673"/>
                  <a:pt x="9386952" y="972151"/>
                  <a:pt x="9338225" y="972151"/>
                </a:cubicBezTo>
                <a:cubicBezTo>
                  <a:pt x="9240771" y="972151"/>
                  <a:pt x="9167500" y="986681"/>
                  <a:pt x="9106364" y="1008476"/>
                </a:cubicBezTo>
                <a:close/>
                <a:moveTo>
                  <a:pt x="6681198" y="1030040"/>
                </a:moveTo>
                <a:lnTo>
                  <a:pt x="6700609" y="1016114"/>
                </a:lnTo>
                <a:cubicBezTo>
                  <a:pt x="6741944" y="991050"/>
                  <a:pt x="6788734" y="976467"/>
                  <a:pt x="6843124" y="976467"/>
                </a:cubicBezTo>
                <a:cubicBezTo>
                  <a:pt x="6891472" y="976467"/>
                  <a:pt x="6933830" y="981647"/>
                  <a:pt x="6971703" y="990712"/>
                </a:cubicBezTo>
                <a:lnTo>
                  <a:pt x="7072527" y="1027959"/>
                </a:lnTo>
                <a:lnTo>
                  <a:pt x="6972479" y="996841"/>
                </a:lnTo>
                <a:cubicBezTo>
                  <a:pt x="6934388" y="989168"/>
                  <a:pt x="6891770" y="984784"/>
                  <a:pt x="6843123" y="984784"/>
                </a:cubicBezTo>
                <a:cubicBezTo>
                  <a:pt x="6794376" y="984784"/>
                  <a:pt x="6751689" y="994533"/>
                  <a:pt x="6713552" y="1011595"/>
                </a:cubicBezTo>
                <a:close/>
                <a:moveTo>
                  <a:pt x="10735644" y="1030041"/>
                </a:moveTo>
                <a:lnTo>
                  <a:pt x="10755057" y="1016114"/>
                </a:lnTo>
                <a:cubicBezTo>
                  <a:pt x="10796391" y="991050"/>
                  <a:pt x="10843180" y="976467"/>
                  <a:pt x="10897571" y="976467"/>
                </a:cubicBezTo>
                <a:cubicBezTo>
                  <a:pt x="10945918" y="976467"/>
                  <a:pt x="10988277" y="981647"/>
                  <a:pt x="11026150" y="990712"/>
                </a:cubicBezTo>
                <a:lnTo>
                  <a:pt x="11126971" y="1027958"/>
                </a:lnTo>
                <a:lnTo>
                  <a:pt x="11026927" y="996841"/>
                </a:lnTo>
                <a:cubicBezTo>
                  <a:pt x="10988836" y="989168"/>
                  <a:pt x="10946218" y="984784"/>
                  <a:pt x="10897571" y="984784"/>
                </a:cubicBezTo>
                <a:cubicBezTo>
                  <a:pt x="10848824" y="984784"/>
                  <a:pt x="10806137" y="994533"/>
                  <a:pt x="10768000" y="1011595"/>
                </a:cubicBezTo>
                <a:close/>
                <a:moveTo>
                  <a:pt x="2626750" y="1030041"/>
                </a:moveTo>
                <a:lnTo>
                  <a:pt x="2646163" y="1016114"/>
                </a:lnTo>
                <a:cubicBezTo>
                  <a:pt x="2687497" y="991050"/>
                  <a:pt x="2734287" y="976467"/>
                  <a:pt x="2788677" y="976467"/>
                </a:cubicBezTo>
                <a:cubicBezTo>
                  <a:pt x="2837025" y="976467"/>
                  <a:pt x="2879383" y="981647"/>
                  <a:pt x="2917256" y="990712"/>
                </a:cubicBezTo>
                <a:lnTo>
                  <a:pt x="3018077" y="1027958"/>
                </a:lnTo>
                <a:lnTo>
                  <a:pt x="2918033" y="996841"/>
                </a:lnTo>
                <a:cubicBezTo>
                  <a:pt x="2879942" y="989168"/>
                  <a:pt x="2837324" y="984784"/>
                  <a:pt x="2788677" y="984784"/>
                </a:cubicBezTo>
                <a:cubicBezTo>
                  <a:pt x="2739930" y="984784"/>
                  <a:pt x="2697242" y="994533"/>
                  <a:pt x="2659106" y="1011595"/>
                </a:cubicBezTo>
                <a:close/>
                <a:moveTo>
                  <a:pt x="11126004" y="1032585"/>
                </a:moveTo>
                <a:lnTo>
                  <a:pt x="11026857" y="1007355"/>
                </a:lnTo>
                <a:cubicBezTo>
                  <a:pt x="10988783" y="1001080"/>
                  <a:pt x="10946188" y="997494"/>
                  <a:pt x="10897571" y="997494"/>
                </a:cubicBezTo>
                <a:cubicBezTo>
                  <a:pt x="10873203" y="997494"/>
                  <a:pt x="10850350" y="999488"/>
                  <a:pt x="10828824" y="1003227"/>
                </a:cubicBezTo>
                <a:lnTo>
                  <a:pt x="10771114" y="1018611"/>
                </a:lnTo>
                <a:lnTo>
                  <a:pt x="10798180" y="1004845"/>
                </a:lnTo>
                <a:cubicBezTo>
                  <a:pt x="10828348" y="994905"/>
                  <a:pt x="10861266" y="989421"/>
                  <a:pt x="10897571" y="989421"/>
                </a:cubicBezTo>
                <a:cubicBezTo>
                  <a:pt x="10945978" y="989421"/>
                  <a:pt x="10988383" y="993800"/>
                  <a:pt x="11026291" y="1001464"/>
                </a:cubicBezTo>
                <a:close/>
                <a:moveTo>
                  <a:pt x="7071561" y="1032586"/>
                </a:moveTo>
                <a:lnTo>
                  <a:pt x="6972409" y="1007355"/>
                </a:lnTo>
                <a:cubicBezTo>
                  <a:pt x="6934335" y="1001080"/>
                  <a:pt x="6891740" y="997494"/>
                  <a:pt x="6843123" y="997494"/>
                </a:cubicBezTo>
                <a:cubicBezTo>
                  <a:pt x="6818755" y="997494"/>
                  <a:pt x="6795902" y="999488"/>
                  <a:pt x="6774376" y="1003227"/>
                </a:cubicBezTo>
                <a:lnTo>
                  <a:pt x="6716667" y="1018611"/>
                </a:lnTo>
                <a:lnTo>
                  <a:pt x="6743732" y="1004845"/>
                </a:lnTo>
                <a:cubicBezTo>
                  <a:pt x="6773900" y="994905"/>
                  <a:pt x="6806818" y="989421"/>
                  <a:pt x="6843123" y="989421"/>
                </a:cubicBezTo>
                <a:cubicBezTo>
                  <a:pt x="6891531" y="989421"/>
                  <a:pt x="6933936" y="993800"/>
                  <a:pt x="6971844" y="1001464"/>
                </a:cubicBezTo>
                <a:close/>
                <a:moveTo>
                  <a:pt x="3017116" y="1032587"/>
                </a:moveTo>
                <a:lnTo>
                  <a:pt x="2917962" y="1007355"/>
                </a:lnTo>
                <a:cubicBezTo>
                  <a:pt x="2879888" y="1001080"/>
                  <a:pt x="2837293" y="997494"/>
                  <a:pt x="2788676" y="997494"/>
                </a:cubicBezTo>
                <a:cubicBezTo>
                  <a:pt x="2764308" y="997494"/>
                  <a:pt x="2741455" y="999488"/>
                  <a:pt x="2719929" y="1003227"/>
                </a:cubicBezTo>
                <a:lnTo>
                  <a:pt x="2662221" y="1018611"/>
                </a:lnTo>
                <a:lnTo>
                  <a:pt x="2689285" y="1004845"/>
                </a:lnTo>
                <a:cubicBezTo>
                  <a:pt x="2719453" y="994905"/>
                  <a:pt x="2752372" y="989421"/>
                  <a:pt x="2788677" y="989421"/>
                </a:cubicBezTo>
                <a:cubicBezTo>
                  <a:pt x="2837084" y="989421"/>
                  <a:pt x="2879489" y="993800"/>
                  <a:pt x="2917397" y="1001464"/>
                </a:cubicBezTo>
                <a:close/>
                <a:moveTo>
                  <a:pt x="5005704" y="1032915"/>
                </a:moveTo>
                <a:lnTo>
                  <a:pt x="5030265" y="1021434"/>
                </a:lnTo>
                <a:cubicBezTo>
                  <a:pt x="5095516" y="995008"/>
                  <a:pt x="5174457" y="976467"/>
                  <a:pt x="5283778" y="976467"/>
                </a:cubicBezTo>
                <a:cubicBezTo>
                  <a:pt x="5338090" y="976467"/>
                  <a:pt x="5384851" y="991050"/>
                  <a:pt x="5426193" y="1016114"/>
                </a:cubicBezTo>
                <a:lnTo>
                  <a:pt x="5444985" y="1029590"/>
                </a:lnTo>
                <a:lnTo>
                  <a:pt x="5413385" y="1011595"/>
                </a:lnTo>
                <a:cubicBezTo>
                  <a:pt x="5375216" y="994533"/>
                  <a:pt x="5332515" y="984784"/>
                  <a:pt x="5283778" y="984784"/>
                </a:cubicBezTo>
                <a:cubicBezTo>
                  <a:pt x="5186305" y="984784"/>
                  <a:pt x="5113048" y="997096"/>
                  <a:pt x="5051939" y="1015563"/>
                </a:cubicBezTo>
                <a:close/>
                <a:moveTo>
                  <a:pt x="951257" y="1032915"/>
                </a:moveTo>
                <a:lnTo>
                  <a:pt x="975816" y="1021434"/>
                </a:lnTo>
                <a:cubicBezTo>
                  <a:pt x="1041068" y="995008"/>
                  <a:pt x="1120009" y="976467"/>
                  <a:pt x="1229330" y="976467"/>
                </a:cubicBezTo>
                <a:cubicBezTo>
                  <a:pt x="1283642" y="976467"/>
                  <a:pt x="1330402" y="991050"/>
                  <a:pt x="1371744" y="1016114"/>
                </a:cubicBezTo>
                <a:lnTo>
                  <a:pt x="1390536" y="1029589"/>
                </a:lnTo>
                <a:lnTo>
                  <a:pt x="1358937" y="1011595"/>
                </a:lnTo>
                <a:cubicBezTo>
                  <a:pt x="1320768" y="994533"/>
                  <a:pt x="1278067" y="984784"/>
                  <a:pt x="1229330" y="984784"/>
                </a:cubicBezTo>
                <a:cubicBezTo>
                  <a:pt x="1131856" y="984784"/>
                  <a:pt x="1058601" y="997096"/>
                  <a:pt x="997492" y="1015563"/>
                </a:cubicBezTo>
                <a:close/>
                <a:moveTo>
                  <a:pt x="9060150" y="1032916"/>
                </a:moveTo>
                <a:lnTo>
                  <a:pt x="9084711" y="1021434"/>
                </a:lnTo>
                <a:cubicBezTo>
                  <a:pt x="9149963" y="995008"/>
                  <a:pt x="9228904" y="976467"/>
                  <a:pt x="9338225" y="976467"/>
                </a:cubicBezTo>
                <a:cubicBezTo>
                  <a:pt x="9392537" y="976467"/>
                  <a:pt x="9439297" y="991050"/>
                  <a:pt x="9480638" y="1016114"/>
                </a:cubicBezTo>
                <a:lnTo>
                  <a:pt x="9499432" y="1029590"/>
                </a:lnTo>
                <a:lnTo>
                  <a:pt x="9467831" y="1011595"/>
                </a:lnTo>
                <a:cubicBezTo>
                  <a:pt x="9429663" y="994533"/>
                  <a:pt x="9386962" y="984784"/>
                  <a:pt x="9338225" y="984784"/>
                </a:cubicBezTo>
                <a:cubicBezTo>
                  <a:pt x="9240751" y="984784"/>
                  <a:pt x="9167495" y="997096"/>
                  <a:pt x="9106387" y="1015563"/>
                </a:cubicBezTo>
                <a:close/>
                <a:moveTo>
                  <a:pt x="6610887" y="1034402"/>
                </a:moveTo>
                <a:lnTo>
                  <a:pt x="6528742" y="954109"/>
                </a:lnTo>
                <a:cubicBezTo>
                  <a:pt x="6399291" y="804538"/>
                  <a:pt x="6307116" y="605111"/>
                  <a:pt x="6063730" y="605111"/>
                </a:cubicBezTo>
                <a:cubicBezTo>
                  <a:pt x="5820345" y="605111"/>
                  <a:pt x="5727389" y="804538"/>
                  <a:pt x="5597509" y="954109"/>
                </a:cubicBezTo>
                <a:lnTo>
                  <a:pt x="5522526" y="1027222"/>
                </a:lnTo>
                <a:lnTo>
                  <a:pt x="5580177" y="961847"/>
                </a:lnTo>
                <a:cubicBezTo>
                  <a:pt x="5721435" y="777098"/>
                  <a:pt x="5810254" y="508373"/>
                  <a:pt x="6064131" y="508373"/>
                </a:cubicBezTo>
                <a:cubicBezTo>
                  <a:pt x="6318006" y="508373"/>
                  <a:pt x="6406205" y="777098"/>
                  <a:pt x="6547060" y="961847"/>
                </a:cubicBezTo>
                <a:close/>
                <a:moveTo>
                  <a:pt x="10665337" y="1034405"/>
                </a:moveTo>
                <a:lnTo>
                  <a:pt x="10583189" y="954109"/>
                </a:lnTo>
                <a:cubicBezTo>
                  <a:pt x="10453739" y="804538"/>
                  <a:pt x="10361564" y="605111"/>
                  <a:pt x="10118178" y="605111"/>
                </a:cubicBezTo>
                <a:cubicBezTo>
                  <a:pt x="9874792" y="605111"/>
                  <a:pt x="9781836" y="804538"/>
                  <a:pt x="9651956" y="954109"/>
                </a:cubicBezTo>
                <a:lnTo>
                  <a:pt x="9576972" y="1027222"/>
                </a:lnTo>
                <a:lnTo>
                  <a:pt x="9634624" y="961847"/>
                </a:lnTo>
                <a:cubicBezTo>
                  <a:pt x="9775882" y="777098"/>
                  <a:pt x="9864702" y="508373"/>
                  <a:pt x="10118578" y="508373"/>
                </a:cubicBezTo>
                <a:cubicBezTo>
                  <a:pt x="10372454" y="508373"/>
                  <a:pt x="10460653" y="777098"/>
                  <a:pt x="10601507" y="961847"/>
                </a:cubicBezTo>
                <a:close/>
                <a:moveTo>
                  <a:pt x="2556445" y="1034407"/>
                </a:moveTo>
                <a:lnTo>
                  <a:pt x="2474295" y="954109"/>
                </a:lnTo>
                <a:cubicBezTo>
                  <a:pt x="2344844" y="804538"/>
                  <a:pt x="2252669" y="605111"/>
                  <a:pt x="2009283" y="605111"/>
                </a:cubicBezTo>
                <a:cubicBezTo>
                  <a:pt x="1765897" y="605111"/>
                  <a:pt x="1672941" y="804538"/>
                  <a:pt x="1543061" y="954109"/>
                </a:cubicBezTo>
                <a:lnTo>
                  <a:pt x="1468082" y="1027217"/>
                </a:lnTo>
                <a:lnTo>
                  <a:pt x="1525730" y="961847"/>
                </a:lnTo>
                <a:cubicBezTo>
                  <a:pt x="1666988" y="777098"/>
                  <a:pt x="1755807" y="508373"/>
                  <a:pt x="2009683" y="508373"/>
                </a:cubicBezTo>
                <a:cubicBezTo>
                  <a:pt x="2263560" y="508373"/>
                  <a:pt x="2351758" y="777098"/>
                  <a:pt x="2492613" y="961847"/>
                </a:cubicBezTo>
                <a:close/>
                <a:moveTo>
                  <a:pt x="6613100" y="1036355"/>
                </a:moveTo>
                <a:lnTo>
                  <a:pt x="6612393" y="1035874"/>
                </a:lnTo>
                <a:lnTo>
                  <a:pt x="6611707" y="1035204"/>
                </a:lnTo>
                <a:close/>
                <a:moveTo>
                  <a:pt x="10667550" y="1036357"/>
                </a:moveTo>
                <a:lnTo>
                  <a:pt x="10666841" y="1035874"/>
                </a:lnTo>
                <a:lnTo>
                  <a:pt x="10666153" y="1035202"/>
                </a:lnTo>
                <a:close/>
                <a:moveTo>
                  <a:pt x="2558658" y="1036358"/>
                </a:moveTo>
                <a:lnTo>
                  <a:pt x="2557946" y="1035874"/>
                </a:lnTo>
                <a:lnTo>
                  <a:pt x="2557256" y="1035200"/>
                </a:lnTo>
                <a:close/>
                <a:moveTo>
                  <a:pt x="8954817" y="1037425"/>
                </a:moveTo>
                <a:lnTo>
                  <a:pt x="8948728" y="1035299"/>
                </a:lnTo>
                <a:cubicBezTo>
                  <a:pt x="8852713" y="995646"/>
                  <a:pt x="8753420" y="954714"/>
                  <a:pt x="8558032" y="954714"/>
                </a:cubicBezTo>
                <a:cubicBezTo>
                  <a:pt x="8383250" y="954714"/>
                  <a:pt x="8286536" y="987047"/>
                  <a:pt x="8197803" y="1022809"/>
                </a:cubicBezTo>
                <a:lnTo>
                  <a:pt x="8162538" y="1037061"/>
                </a:lnTo>
                <a:lnTo>
                  <a:pt x="8204488" y="1016546"/>
                </a:lnTo>
                <a:cubicBezTo>
                  <a:pt x="8295645" y="972285"/>
                  <a:pt x="8388747" y="935364"/>
                  <a:pt x="8558432" y="935364"/>
                </a:cubicBezTo>
                <a:cubicBezTo>
                  <a:pt x="8752181" y="935364"/>
                  <a:pt x="8849655" y="984611"/>
                  <a:pt x="8947429" y="1033858"/>
                </a:cubicBezTo>
                <a:close/>
                <a:moveTo>
                  <a:pt x="845920" y="1037425"/>
                </a:moveTo>
                <a:lnTo>
                  <a:pt x="839834" y="1035299"/>
                </a:lnTo>
                <a:cubicBezTo>
                  <a:pt x="743819" y="995646"/>
                  <a:pt x="644525" y="954714"/>
                  <a:pt x="449137" y="954714"/>
                </a:cubicBezTo>
                <a:cubicBezTo>
                  <a:pt x="274355" y="954714"/>
                  <a:pt x="177640" y="987047"/>
                  <a:pt x="88908" y="1022809"/>
                </a:cubicBezTo>
                <a:lnTo>
                  <a:pt x="53640" y="1037062"/>
                </a:lnTo>
                <a:lnTo>
                  <a:pt x="95593" y="1016546"/>
                </a:lnTo>
                <a:cubicBezTo>
                  <a:pt x="186750" y="972285"/>
                  <a:pt x="279852" y="935364"/>
                  <a:pt x="449537" y="935364"/>
                </a:cubicBezTo>
                <a:cubicBezTo>
                  <a:pt x="643286" y="935364"/>
                  <a:pt x="740760" y="984611"/>
                  <a:pt x="838534" y="1033858"/>
                </a:cubicBezTo>
                <a:close/>
                <a:moveTo>
                  <a:pt x="4900371" y="1037426"/>
                </a:moveTo>
                <a:lnTo>
                  <a:pt x="4894280" y="1035299"/>
                </a:lnTo>
                <a:cubicBezTo>
                  <a:pt x="4798266" y="995646"/>
                  <a:pt x="4698973" y="954714"/>
                  <a:pt x="4503584" y="954714"/>
                </a:cubicBezTo>
                <a:cubicBezTo>
                  <a:pt x="4328803" y="954714"/>
                  <a:pt x="4232089" y="987047"/>
                  <a:pt x="4143355" y="1022809"/>
                </a:cubicBezTo>
                <a:lnTo>
                  <a:pt x="4108091" y="1037061"/>
                </a:lnTo>
                <a:lnTo>
                  <a:pt x="4150040" y="1016546"/>
                </a:lnTo>
                <a:cubicBezTo>
                  <a:pt x="4241198" y="972285"/>
                  <a:pt x="4334300" y="935364"/>
                  <a:pt x="4503985" y="935364"/>
                </a:cubicBezTo>
                <a:cubicBezTo>
                  <a:pt x="4697733" y="935364"/>
                  <a:pt x="4795208" y="984611"/>
                  <a:pt x="4892982" y="1033858"/>
                </a:cubicBezTo>
                <a:close/>
                <a:moveTo>
                  <a:pt x="12135535" y="1037797"/>
                </a:moveTo>
                <a:lnTo>
                  <a:pt x="12071854" y="1003356"/>
                </a:lnTo>
                <a:cubicBezTo>
                  <a:pt x="11973119" y="945345"/>
                  <a:pt x="11874351" y="886121"/>
                  <a:pt x="11676964" y="886121"/>
                </a:cubicBezTo>
                <a:cubicBezTo>
                  <a:pt x="11482496" y="886121"/>
                  <a:pt x="11384362" y="943502"/>
                  <a:pt x="11286438" y="1000883"/>
                </a:cubicBezTo>
                <a:lnTo>
                  <a:pt x="11224560" y="1035694"/>
                </a:lnTo>
                <a:lnTo>
                  <a:pt x="11306531" y="978910"/>
                </a:lnTo>
                <a:cubicBezTo>
                  <a:pt x="11398623" y="913398"/>
                  <a:pt x="11495800" y="851741"/>
                  <a:pt x="11677365" y="851741"/>
                </a:cubicBezTo>
                <a:cubicBezTo>
                  <a:pt x="11873552" y="851741"/>
                  <a:pt x="11971616" y="923782"/>
                  <a:pt x="12070207" y="994609"/>
                </a:cubicBezTo>
                <a:close/>
                <a:moveTo>
                  <a:pt x="8081088" y="1037797"/>
                </a:moveTo>
                <a:lnTo>
                  <a:pt x="8017406" y="1003356"/>
                </a:lnTo>
                <a:cubicBezTo>
                  <a:pt x="7918672" y="945346"/>
                  <a:pt x="7819903" y="886121"/>
                  <a:pt x="7622516" y="886121"/>
                </a:cubicBezTo>
                <a:cubicBezTo>
                  <a:pt x="7428048" y="886121"/>
                  <a:pt x="7329914" y="943502"/>
                  <a:pt x="7231991" y="1000883"/>
                </a:cubicBezTo>
                <a:lnTo>
                  <a:pt x="7170114" y="1035693"/>
                </a:lnTo>
                <a:lnTo>
                  <a:pt x="7252083" y="978910"/>
                </a:lnTo>
                <a:cubicBezTo>
                  <a:pt x="7344175" y="913398"/>
                  <a:pt x="7441352" y="851741"/>
                  <a:pt x="7622917" y="851741"/>
                </a:cubicBezTo>
                <a:cubicBezTo>
                  <a:pt x="7819104" y="851741"/>
                  <a:pt x="7917168" y="923782"/>
                  <a:pt x="8015760" y="994610"/>
                </a:cubicBezTo>
                <a:close/>
                <a:moveTo>
                  <a:pt x="4026641" y="1037797"/>
                </a:moveTo>
                <a:lnTo>
                  <a:pt x="3962958" y="1003356"/>
                </a:lnTo>
                <a:cubicBezTo>
                  <a:pt x="3864225" y="945346"/>
                  <a:pt x="3765457" y="886121"/>
                  <a:pt x="3568070" y="886121"/>
                </a:cubicBezTo>
                <a:cubicBezTo>
                  <a:pt x="3373601" y="886121"/>
                  <a:pt x="3275467" y="943502"/>
                  <a:pt x="3177543" y="1000883"/>
                </a:cubicBezTo>
                <a:lnTo>
                  <a:pt x="3115671" y="1035691"/>
                </a:lnTo>
                <a:lnTo>
                  <a:pt x="3197637" y="978910"/>
                </a:lnTo>
                <a:cubicBezTo>
                  <a:pt x="3289728" y="913398"/>
                  <a:pt x="3386905" y="851741"/>
                  <a:pt x="3568470" y="851741"/>
                </a:cubicBezTo>
                <a:cubicBezTo>
                  <a:pt x="3764657" y="851741"/>
                  <a:pt x="3862721" y="923782"/>
                  <a:pt x="3961312" y="994610"/>
                </a:cubicBezTo>
                <a:close/>
                <a:moveTo>
                  <a:pt x="10664373" y="1038521"/>
                </a:moveTo>
                <a:lnTo>
                  <a:pt x="10583476" y="976974"/>
                </a:lnTo>
                <a:cubicBezTo>
                  <a:pt x="10454123" y="860639"/>
                  <a:pt x="10362023" y="705525"/>
                  <a:pt x="10118338" y="705525"/>
                </a:cubicBezTo>
                <a:cubicBezTo>
                  <a:pt x="9874652" y="705525"/>
                  <a:pt x="9782114" y="860639"/>
                  <a:pt x="9652375" y="976974"/>
                </a:cubicBezTo>
                <a:lnTo>
                  <a:pt x="9572208" y="1037804"/>
                </a:lnTo>
                <a:lnTo>
                  <a:pt x="9634318" y="980136"/>
                </a:lnTo>
                <a:cubicBezTo>
                  <a:pt x="9775495" y="828976"/>
                  <a:pt x="9864439" y="609108"/>
                  <a:pt x="10118577" y="609108"/>
                </a:cubicBezTo>
                <a:cubicBezTo>
                  <a:pt x="10372716" y="609108"/>
                  <a:pt x="10460868" y="828976"/>
                  <a:pt x="10601636" y="980136"/>
                </a:cubicBezTo>
                <a:close/>
                <a:moveTo>
                  <a:pt x="6609926" y="1038521"/>
                </a:moveTo>
                <a:lnTo>
                  <a:pt x="6529028" y="976974"/>
                </a:lnTo>
                <a:cubicBezTo>
                  <a:pt x="6399675" y="860639"/>
                  <a:pt x="6307575" y="705525"/>
                  <a:pt x="6063890" y="705525"/>
                </a:cubicBezTo>
                <a:cubicBezTo>
                  <a:pt x="5820205" y="705525"/>
                  <a:pt x="5727667" y="860639"/>
                  <a:pt x="5597928" y="976974"/>
                </a:cubicBezTo>
                <a:lnTo>
                  <a:pt x="5517758" y="1037806"/>
                </a:lnTo>
                <a:lnTo>
                  <a:pt x="5579871" y="980136"/>
                </a:lnTo>
                <a:cubicBezTo>
                  <a:pt x="5721048" y="828976"/>
                  <a:pt x="5809993" y="609108"/>
                  <a:pt x="6064131" y="609108"/>
                </a:cubicBezTo>
                <a:cubicBezTo>
                  <a:pt x="6318268" y="609108"/>
                  <a:pt x="6406420" y="828976"/>
                  <a:pt x="6547188" y="980136"/>
                </a:cubicBezTo>
                <a:close/>
                <a:moveTo>
                  <a:pt x="2555479" y="1038522"/>
                </a:moveTo>
                <a:lnTo>
                  <a:pt x="2474581" y="976974"/>
                </a:lnTo>
                <a:cubicBezTo>
                  <a:pt x="2345228" y="860639"/>
                  <a:pt x="2253128" y="705525"/>
                  <a:pt x="2009443" y="705525"/>
                </a:cubicBezTo>
                <a:cubicBezTo>
                  <a:pt x="1765757" y="705525"/>
                  <a:pt x="1673219" y="860639"/>
                  <a:pt x="1543480" y="976974"/>
                </a:cubicBezTo>
                <a:lnTo>
                  <a:pt x="1463312" y="1037806"/>
                </a:lnTo>
                <a:lnTo>
                  <a:pt x="1525423" y="980136"/>
                </a:lnTo>
                <a:cubicBezTo>
                  <a:pt x="1666600" y="828976"/>
                  <a:pt x="1755544" y="609108"/>
                  <a:pt x="2009683" y="609108"/>
                </a:cubicBezTo>
                <a:cubicBezTo>
                  <a:pt x="2263821" y="609108"/>
                  <a:pt x="2351973" y="828976"/>
                  <a:pt x="2492741" y="980136"/>
                </a:cubicBezTo>
                <a:close/>
                <a:moveTo>
                  <a:pt x="11223856" y="1040919"/>
                </a:moveTo>
                <a:lnTo>
                  <a:pt x="11306351" y="994183"/>
                </a:lnTo>
                <a:cubicBezTo>
                  <a:pt x="11398389" y="940641"/>
                  <a:pt x="11495459" y="890288"/>
                  <a:pt x="11676725" y="890438"/>
                </a:cubicBezTo>
                <a:cubicBezTo>
                  <a:pt x="11873451" y="890438"/>
                  <a:pt x="11971201" y="949258"/>
                  <a:pt x="12069804" y="1007235"/>
                </a:cubicBezTo>
                <a:lnTo>
                  <a:pt x="12129526" y="1039538"/>
                </a:lnTo>
                <a:lnTo>
                  <a:pt x="12071856" y="1015297"/>
                </a:lnTo>
                <a:cubicBezTo>
                  <a:pt x="11973129" y="970192"/>
                  <a:pt x="11874391" y="924098"/>
                  <a:pt x="11677124" y="924098"/>
                </a:cubicBezTo>
                <a:cubicBezTo>
                  <a:pt x="11483096" y="924098"/>
                  <a:pt x="11384962" y="968727"/>
                  <a:pt x="11286928" y="1013358"/>
                </a:cubicBezTo>
                <a:close/>
                <a:moveTo>
                  <a:pt x="7169408" y="1040919"/>
                </a:moveTo>
                <a:lnTo>
                  <a:pt x="7251903" y="994183"/>
                </a:lnTo>
                <a:cubicBezTo>
                  <a:pt x="7343942" y="940641"/>
                  <a:pt x="7441012" y="890288"/>
                  <a:pt x="7622277" y="890438"/>
                </a:cubicBezTo>
                <a:cubicBezTo>
                  <a:pt x="7819004" y="890438"/>
                  <a:pt x="7916753" y="949258"/>
                  <a:pt x="8015356" y="1007235"/>
                </a:cubicBezTo>
                <a:lnTo>
                  <a:pt x="8075077" y="1039537"/>
                </a:lnTo>
                <a:lnTo>
                  <a:pt x="8017408" y="1015296"/>
                </a:lnTo>
                <a:cubicBezTo>
                  <a:pt x="7918682" y="970192"/>
                  <a:pt x="7819944" y="924098"/>
                  <a:pt x="7622676" y="924098"/>
                </a:cubicBezTo>
                <a:cubicBezTo>
                  <a:pt x="7428648" y="924098"/>
                  <a:pt x="7330514" y="968727"/>
                  <a:pt x="7232480" y="1013358"/>
                </a:cubicBezTo>
                <a:close/>
                <a:moveTo>
                  <a:pt x="3114962" y="1040919"/>
                </a:moveTo>
                <a:lnTo>
                  <a:pt x="3197456" y="994183"/>
                </a:lnTo>
                <a:cubicBezTo>
                  <a:pt x="3289494" y="940641"/>
                  <a:pt x="3386565" y="890288"/>
                  <a:pt x="3567830" y="890438"/>
                </a:cubicBezTo>
                <a:cubicBezTo>
                  <a:pt x="3764557" y="890438"/>
                  <a:pt x="3862306" y="949258"/>
                  <a:pt x="3960909" y="1007235"/>
                </a:cubicBezTo>
                <a:lnTo>
                  <a:pt x="4020630" y="1039536"/>
                </a:lnTo>
                <a:lnTo>
                  <a:pt x="3962962" y="1015296"/>
                </a:lnTo>
                <a:cubicBezTo>
                  <a:pt x="3864234" y="970192"/>
                  <a:pt x="3765496" y="924098"/>
                  <a:pt x="3568230" y="924098"/>
                </a:cubicBezTo>
                <a:cubicBezTo>
                  <a:pt x="3374201" y="924098"/>
                  <a:pt x="3276067" y="968727"/>
                  <a:pt x="3178033" y="1013358"/>
                </a:cubicBezTo>
                <a:close/>
                <a:moveTo>
                  <a:pt x="10742464" y="1043183"/>
                </a:moveTo>
                <a:lnTo>
                  <a:pt x="10768666" y="1031581"/>
                </a:lnTo>
                <a:cubicBezTo>
                  <a:pt x="10806539" y="1020723"/>
                  <a:pt x="10848925" y="1014519"/>
                  <a:pt x="10897332" y="1014519"/>
                </a:cubicBezTo>
                <a:cubicBezTo>
                  <a:pt x="10994146" y="1014519"/>
                  <a:pt x="11067037" y="1025676"/>
                  <a:pt x="11127978" y="1042412"/>
                </a:cubicBezTo>
                <a:lnTo>
                  <a:pt x="11129459" y="1042917"/>
                </a:lnTo>
                <a:lnTo>
                  <a:pt x="11128915" y="1042767"/>
                </a:lnTo>
                <a:cubicBezTo>
                  <a:pt x="11067885" y="1030803"/>
                  <a:pt x="10994784" y="1022834"/>
                  <a:pt x="10897570" y="1022834"/>
                </a:cubicBezTo>
                <a:cubicBezTo>
                  <a:pt x="10848983" y="1022834"/>
                  <a:pt x="10806422" y="1027266"/>
                  <a:pt x="10768383" y="1035022"/>
                </a:cubicBezTo>
                <a:close/>
                <a:moveTo>
                  <a:pt x="6688015" y="1043183"/>
                </a:moveTo>
                <a:lnTo>
                  <a:pt x="6714218" y="1031581"/>
                </a:lnTo>
                <a:cubicBezTo>
                  <a:pt x="6752092" y="1020723"/>
                  <a:pt x="6794477" y="1014519"/>
                  <a:pt x="6842884" y="1014519"/>
                </a:cubicBezTo>
                <a:cubicBezTo>
                  <a:pt x="6939699" y="1014519"/>
                  <a:pt x="7012589" y="1025676"/>
                  <a:pt x="7073530" y="1042412"/>
                </a:cubicBezTo>
                <a:lnTo>
                  <a:pt x="7075010" y="1042916"/>
                </a:lnTo>
                <a:lnTo>
                  <a:pt x="7074468" y="1042767"/>
                </a:lnTo>
                <a:cubicBezTo>
                  <a:pt x="7013438" y="1030803"/>
                  <a:pt x="6940337" y="1022834"/>
                  <a:pt x="6843123" y="1022834"/>
                </a:cubicBezTo>
                <a:cubicBezTo>
                  <a:pt x="6794536" y="1022834"/>
                  <a:pt x="6751975" y="1027266"/>
                  <a:pt x="6713936" y="1035022"/>
                </a:cubicBezTo>
                <a:close/>
                <a:moveTo>
                  <a:pt x="2633566" y="1043183"/>
                </a:moveTo>
                <a:lnTo>
                  <a:pt x="2659771" y="1031581"/>
                </a:lnTo>
                <a:cubicBezTo>
                  <a:pt x="2697644" y="1020723"/>
                  <a:pt x="2740029" y="1014519"/>
                  <a:pt x="2788437" y="1014519"/>
                </a:cubicBezTo>
                <a:cubicBezTo>
                  <a:pt x="2885251" y="1014519"/>
                  <a:pt x="2958142" y="1025676"/>
                  <a:pt x="3019083" y="1042412"/>
                </a:cubicBezTo>
                <a:lnTo>
                  <a:pt x="3020565" y="1042917"/>
                </a:lnTo>
                <a:lnTo>
                  <a:pt x="3020021" y="1042767"/>
                </a:lnTo>
                <a:cubicBezTo>
                  <a:pt x="2958990" y="1030803"/>
                  <a:pt x="2885890" y="1022834"/>
                  <a:pt x="2788676" y="1022834"/>
                </a:cubicBezTo>
                <a:cubicBezTo>
                  <a:pt x="2740088" y="1022834"/>
                  <a:pt x="2697527" y="1027266"/>
                  <a:pt x="2659488" y="1035022"/>
                </a:cubicBezTo>
                <a:close/>
                <a:moveTo>
                  <a:pt x="9072116" y="1043563"/>
                </a:moveTo>
                <a:lnTo>
                  <a:pt x="9106391" y="1034265"/>
                </a:lnTo>
                <a:cubicBezTo>
                  <a:pt x="9167380" y="1022473"/>
                  <a:pt x="9240690" y="1014519"/>
                  <a:pt x="9337984" y="1014519"/>
                </a:cubicBezTo>
                <a:cubicBezTo>
                  <a:pt x="9386421" y="1014519"/>
                  <a:pt x="9428850" y="1020723"/>
                  <a:pt x="9466778" y="1031581"/>
                </a:cubicBezTo>
                <a:lnTo>
                  <a:pt x="9492104" y="1042774"/>
                </a:lnTo>
                <a:lnTo>
                  <a:pt x="9467447" y="1035022"/>
                </a:lnTo>
                <a:cubicBezTo>
                  <a:pt x="9429376" y="1027266"/>
                  <a:pt x="9386801" y="1022834"/>
                  <a:pt x="9338224" y="1022834"/>
                </a:cubicBezTo>
                <a:cubicBezTo>
                  <a:pt x="9241069" y="1022834"/>
                  <a:pt x="9168039" y="1028420"/>
                  <a:pt x="9107071" y="1036799"/>
                </a:cubicBezTo>
                <a:close/>
                <a:moveTo>
                  <a:pt x="963222" y="1043563"/>
                </a:moveTo>
                <a:lnTo>
                  <a:pt x="997496" y="1034265"/>
                </a:lnTo>
                <a:cubicBezTo>
                  <a:pt x="1058485" y="1022473"/>
                  <a:pt x="1131795" y="1014519"/>
                  <a:pt x="1229089" y="1014519"/>
                </a:cubicBezTo>
                <a:cubicBezTo>
                  <a:pt x="1277527" y="1014519"/>
                  <a:pt x="1319956" y="1020723"/>
                  <a:pt x="1357883" y="1031581"/>
                </a:cubicBezTo>
                <a:lnTo>
                  <a:pt x="1383209" y="1042774"/>
                </a:lnTo>
                <a:lnTo>
                  <a:pt x="1358552" y="1035022"/>
                </a:lnTo>
                <a:cubicBezTo>
                  <a:pt x="1320482" y="1027266"/>
                  <a:pt x="1277907" y="1022834"/>
                  <a:pt x="1229329" y="1022834"/>
                </a:cubicBezTo>
                <a:cubicBezTo>
                  <a:pt x="1132175" y="1022834"/>
                  <a:pt x="1059144" y="1028420"/>
                  <a:pt x="998176" y="1036799"/>
                </a:cubicBezTo>
                <a:close/>
                <a:moveTo>
                  <a:pt x="5017667" y="1043564"/>
                </a:moveTo>
                <a:lnTo>
                  <a:pt x="5051945" y="1034265"/>
                </a:lnTo>
                <a:cubicBezTo>
                  <a:pt x="5112932" y="1022473"/>
                  <a:pt x="5186243" y="1014519"/>
                  <a:pt x="5283537" y="1014519"/>
                </a:cubicBezTo>
                <a:cubicBezTo>
                  <a:pt x="5331975" y="1014519"/>
                  <a:pt x="5374404" y="1020723"/>
                  <a:pt x="5412331" y="1031581"/>
                </a:cubicBezTo>
                <a:lnTo>
                  <a:pt x="5437658" y="1042774"/>
                </a:lnTo>
                <a:lnTo>
                  <a:pt x="5413001" y="1035022"/>
                </a:lnTo>
                <a:cubicBezTo>
                  <a:pt x="5374930" y="1027266"/>
                  <a:pt x="5332355" y="1022834"/>
                  <a:pt x="5283778" y="1022834"/>
                </a:cubicBezTo>
                <a:cubicBezTo>
                  <a:pt x="5186623" y="1022834"/>
                  <a:pt x="5113592" y="1028420"/>
                  <a:pt x="5052625" y="1036799"/>
                </a:cubicBezTo>
                <a:close/>
                <a:moveTo>
                  <a:pt x="8155590" y="1044693"/>
                </a:moveTo>
                <a:lnTo>
                  <a:pt x="8204757" y="1025019"/>
                </a:lnTo>
                <a:cubicBezTo>
                  <a:pt x="8296364" y="988661"/>
                  <a:pt x="8389106" y="958712"/>
                  <a:pt x="8558431" y="958712"/>
                </a:cubicBezTo>
                <a:cubicBezTo>
                  <a:pt x="8752460" y="958712"/>
                  <a:pt x="8850055" y="998944"/>
                  <a:pt x="8947819" y="1039177"/>
                </a:cubicBezTo>
                <a:lnTo>
                  <a:pt x="8953293" y="1041338"/>
                </a:lnTo>
                <a:lnTo>
                  <a:pt x="8948728" y="1040099"/>
                </a:lnTo>
                <a:cubicBezTo>
                  <a:pt x="8852713" y="1009400"/>
                  <a:pt x="8753499" y="977422"/>
                  <a:pt x="8558192" y="977422"/>
                </a:cubicBezTo>
                <a:cubicBezTo>
                  <a:pt x="8441750" y="977422"/>
                  <a:pt x="8360165" y="988574"/>
                  <a:pt x="8292391" y="1004264"/>
                </a:cubicBezTo>
                <a:close/>
                <a:moveTo>
                  <a:pt x="4101143" y="1044693"/>
                </a:moveTo>
                <a:lnTo>
                  <a:pt x="4150309" y="1025019"/>
                </a:lnTo>
                <a:cubicBezTo>
                  <a:pt x="4241917" y="988661"/>
                  <a:pt x="4334659" y="958712"/>
                  <a:pt x="4503985" y="958712"/>
                </a:cubicBezTo>
                <a:cubicBezTo>
                  <a:pt x="4698013" y="958712"/>
                  <a:pt x="4795608" y="998944"/>
                  <a:pt x="4893372" y="1039177"/>
                </a:cubicBezTo>
                <a:lnTo>
                  <a:pt x="4898846" y="1041338"/>
                </a:lnTo>
                <a:lnTo>
                  <a:pt x="4894280" y="1040099"/>
                </a:lnTo>
                <a:cubicBezTo>
                  <a:pt x="4798266" y="1009400"/>
                  <a:pt x="4699053" y="977422"/>
                  <a:pt x="4503745" y="977422"/>
                </a:cubicBezTo>
                <a:cubicBezTo>
                  <a:pt x="4387303" y="977422"/>
                  <a:pt x="4305717" y="988574"/>
                  <a:pt x="4237943" y="1004264"/>
                </a:cubicBezTo>
                <a:close/>
                <a:moveTo>
                  <a:pt x="46689" y="1044694"/>
                </a:moveTo>
                <a:lnTo>
                  <a:pt x="95862" y="1025019"/>
                </a:lnTo>
                <a:cubicBezTo>
                  <a:pt x="187469" y="988661"/>
                  <a:pt x="280211" y="958712"/>
                  <a:pt x="449537" y="958712"/>
                </a:cubicBezTo>
                <a:cubicBezTo>
                  <a:pt x="643566" y="958712"/>
                  <a:pt x="741160" y="998944"/>
                  <a:pt x="838924" y="1039177"/>
                </a:cubicBezTo>
                <a:lnTo>
                  <a:pt x="844398" y="1041338"/>
                </a:lnTo>
                <a:lnTo>
                  <a:pt x="839833" y="1040099"/>
                </a:lnTo>
                <a:cubicBezTo>
                  <a:pt x="743818" y="1009400"/>
                  <a:pt x="644603" y="977422"/>
                  <a:pt x="449297" y="977422"/>
                </a:cubicBezTo>
                <a:cubicBezTo>
                  <a:pt x="332855" y="977422"/>
                  <a:pt x="251270" y="988574"/>
                  <a:pt x="183496" y="1004264"/>
                </a:cubicBezTo>
                <a:close/>
                <a:moveTo>
                  <a:pt x="12132276" y="1045417"/>
                </a:moveTo>
                <a:lnTo>
                  <a:pt x="12071791" y="1027232"/>
                </a:lnTo>
                <a:cubicBezTo>
                  <a:pt x="11973094" y="994989"/>
                  <a:pt x="11874431" y="962071"/>
                  <a:pt x="11677284" y="962071"/>
                </a:cubicBezTo>
                <a:cubicBezTo>
                  <a:pt x="11482896" y="962071"/>
                  <a:pt x="11384762" y="994049"/>
                  <a:pt x="11286818" y="1026028"/>
                </a:cubicBezTo>
                <a:lnTo>
                  <a:pt x="11236997" y="1039825"/>
                </a:lnTo>
                <a:lnTo>
                  <a:pt x="11306267" y="1009318"/>
                </a:lnTo>
                <a:cubicBezTo>
                  <a:pt x="11398437" y="967640"/>
                  <a:pt x="11495704" y="928415"/>
                  <a:pt x="11677044" y="928415"/>
                </a:cubicBezTo>
                <a:cubicBezTo>
                  <a:pt x="11873411" y="928415"/>
                  <a:pt x="11971340" y="974194"/>
                  <a:pt x="12070057" y="1019277"/>
                </a:cubicBezTo>
                <a:close/>
                <a:moveTo>
                  <a:pt x="8077831" y="1045418"/>
                </a:moveTo>
                <a:lnTo>
                  <a:pt x="8017343" y="1027232"/>
                </a:lnTo>
                <a:cubicBezTo>
                  <a:pt x="7918647" y="994989"/>
                  <a:pt x="7819983" y="962071"/>
                  <a:pt x="7622836" y="962071"/>
                </a:cubicBezTo>
                <a:cubicBezTo>
                  <a:pt x="7428448" y="962071"/>
                  <a:pt x="7330314" y="994049"/>
                  <a:pt x="7232370" y="1026028"/>
                </a:cubicBezTo>
                <a:lnTo>
                  <a:pt x="7182548" y="1039825"/>
                </a:lnTo>
                <a:lnTo>
                  <a:pt x="7251819" y="1009318"/>
                </a:lnTo>
                <a:cubicBezTo>
                  <a:pt x="7343989" y="967640"/>
                  <a:pt x="7441257" y="928415"/>
                  <a:pt x="7622597" y="928415"/>
                </a:cubicBezTo>
                <a:cubicBezTo>
                  <a:pt x="7818964" y="928415"/>
                  <a:pt x="7916893" y="974194"/>
                  <a:pt x="8015609" y="1019276"/>
                </a:cubicBezTo>
                <a:close/>
                <a:moveTo>
                  <a:pt x="4023384" y="1045418"/>
                </a:moveTo>
                <a:lnTo>
                  <a:pt x="3962896" y="1027232"/>
                </a:lnTo>
                <a:cubicBezTo>
                  <a:pt x="3864200" y="994989"/>
                  <a:pt x="3765535" y="962071"/>
                  <a:pt x="3568389" y="962071"/>
                </a:cubicBezTo>
                <a:cubicBezTo>
                  <a:pt x="3374001" y="962071"/>
                  <a:pt x="3275867" y="994049"/>
                  <a:pt x="3177923" y="1026028"/>
                </a:cubicBezTo>
                <a:lnTo>
                  <a:pt x="3128101" y="1039825"/>
                </a:lnTo>
                <a:lnTo>
                  <a:pt x="3197372" y="1009318"/>
                </a:lnTo>
                <a:cubicBezTo>
                  <a:pt x="3289542" y="967640"/>
                  <a:pt x="3386810" y="928415"/>
                  <a:pt x="3568150" y="928415"/>
                </a:cubicBezTo>
                <a:cubicBezTo>
                  <a:pt x="3764517" y="928415"/>
                  <a:pt x="3862446" y="974194"/>
                  <a:pt x="3961161" y="1019276"/>
                </a:cubicBezTo>
                <a:close/>
                <a:moveTo>
                  <a:pt x="6615067" y="1046437"/>
                </a:moveTo>
                <a:lnTo>
                  <a:pt x="6612623" y="1045665"/>
                </a:lnTo>
                <a:cubicBezTo>
                  <a:pt x="6430192" y="965888"/>
                  <a:pt x="6355633" y="806336"/>
                  <a:pt x="6064049" y="806336"/>
                </a:cubicBezTo>
                <a:cubicBezTo>
                  <a:pt x="5820174" y="806336"/>
                  <a:pt x="5733273" y="913204"/>
                  <a:pt x="5604570" y="996508"/>
                </a:cubicBezTo>
                <a:lnTo>
                  <a:pt x="5526138" y="1037393"/>
                </a:lnTo>
                <a:lnTo>
                  <a:pt x="5580084" y="998448"/>
                </a:lnTo>
                <a:cubicBezTo>
                  <a:pt x="5721255" y="880900"/>
                  <a:pt x="5809991" y="709922"/>
                  <a:pt x="6064130" y="709922"/>
                </a:cubicBezTo>
                <a:cubicBezTo>
                  <a:pt x="6354573" y="709922"/>
                  <a:pt x="6428488" y="933241"/>
                  <a:pt x="6611578" y="1044901"/>
                </a:cubicBezTo>
                <a:close/>
                <a:moveTo>
                  <a:pt x="10669516" y="1046438"/>
                </a:moveTo>
                <a:lnTo>
                  <a:pt x="10667070" y="1045665"/>
                </a:lnTo>
                <a:cubicBezTo>
                  <a:pt x="10484640" y="965888"/>
                  <a:pt x="10410081" y="806336"/>
                  <a:pt x="10118497" y="806336"/>
                </a:cubicBezTo>
                <a:cubicBezTo>
                  <a:pt x="9874622" y="806336"/>
                  <a:pt x="9787720" y="913204"/>
                  <a:pt x="9659017" y="996508"/>
                </a:cubicBezTo>
                <a:lnTo>
                  <a:pt x="9580585" y="1037393"/>
                </a:lnTo>
                <a:lnTo>
                  <a:pt x="9634531" y="998448"/>
                </a:lnTo>
                <a:cubicBezTo>
                  <a:pt x="9775702" y="880900"/>
                  <a:pt x="9864438" y="709922"/>
                  <a:pt x="10118577" y="709922"/>
                </a:cubicBezTo>
                <a:cubicBezTo>
                  <a:pt x="10409021" y="709922"/>
                  <a:pt x="10482936" y="933241"/>
                  <a:pt x="10666026" y="1044901"/>
                </a:cubicBezTo>
                <a:close/>
                <a:moveTo>
                  <a:pt x="2560621" y="1046438"/>
                </a:moveTo>
                <a:lnTo>
                  <a:pt x="2558175" y="1045665"/>
                </a:lnTo>
                <a:cubicBezTo>
                  <a:pt x="2375745" y="965888"/>
                  <a:pt x="2301185" y="806336"/>
                  <a:pt x="2009602" y="806336"/>
                </a:cubicBezTo>
                <a:cubicBezTo>
                  <a:pt x="1765726" y="806336"/>
                  <a:pt x="1678825" y="913204"/>
                  <a:pt x="1550122" y="996508"/>
                </a:cubicBezTo>
                <a:lnTo>
                  <a:pt x="1471689" y="1037393"/>
                </a:lnTo>
                <a:lnTo>
                  <a:pt x="1525636" y="998448"/>
                </a:lnTo>
                <a:cubicBezTo>
                  <a:pt x="1666806" y="880900"/>
                  <a:pt x="1755543" y="709922"/>
                  <a:pt x="2009682" y="709922"/>
                </a:cubicBezTo>
                <a:cubicBezTo>
                  <a:pt x="2300126" y="709922"/>
                  <a:pt x="2374041" y="933241"/>
                  <a:pt x="2557131" y="1044901"/>
                </a:cubicBezTo>
                <a:close/>
                <a:moveTo>
                  <a:pt x="8163039" y="1047083"/>
                </a:moveTo>
                <a:lnTo>
                  <a:pt x="8294140" y="1008481"/>
                </a:lnTo>
                <a:cubicBezTo>
                  <a:pt x="8361844" y="992872"/>
                  <a:pt x="8443029" y="981819"/>
                  <a:pt x="8558431" y="981819"/>
                </a:cubicBezTo>
                <a:cubicBezTo>
                  <a:pt x="8752460" y="981819"/>
                  <a:pt x="8849934" y="1013098"/>
                  <a:pt x="8947638" y="1044377"/>
                </a:cubicBezTo>
                <a:lnTo>
                  <a:pt x="8957305" y="1046994"/>
                </a:lnTo>
                <a:lnTo>
                  <a:pt x="8948728" y="1045295"/>
                </a:lnTo>
                <a:cubicBezTo>
                  <a:pt x="8852713" y="1023309"/>
                  <a:pt x="8753499" y="1000525"/>
                  <a:pt x="8558351" y="1000525"/>
                </a:cubicBezTo>
                <a:cubicBezTo>
                  <a:pt x="8442270" y="1000525"/>
                  <a:pt x="8360885" y="1008440"/>
                  <a:pt x="8293140" y="1019622"/>
                </a:cubicBezTo>
                <a:close/>
                <a:moveTo>
                  <a:pt x="4108587" y="1047084"/>
                </a:moveTo>
                <a:lnTo>
                  <a:pt x="4239692" y="1008481"/>
                </a:lnTo>
                <a:cubicBezTo>
                  <a:pt x="4307396" y="992872"/>
                  <a:pt x="4388582" y="981819"/>
                  <a:pt x="4503984" y="981819"/>
                </a:cubicBezTo>
                <a:cubicBezTo>
                  <a:pt x="4698013" y="981819"/>
                  <a:pt x="4795487" y="1013098"/>
                  <a:pt x="4893191" y="1044377"/>
                </a:cubicBezTo>
                <a:lnTo>
                  <a:pt x="4902859" y="1046995"/>
                </a:lnTo>
                <a:lnTo>
                  <a:pt x="4894280" y="1045295"/>
                </a:lnTo>
                <a:cubicBezTo>
                  <a:pt x="4798266" y="1023309"/>
                  <a:pt x="4699051" y="1000525"/>
                  <a:pt x="4503903" y="1000525"/>
                </a:cubicBezTo>
                <a:cubicBezTo>
                  <a:pt x="4387822" y="1000525"/>
                  <a:pt x="4306438" y="1008440"/>
                  <a:pt x="4238693" y="1019622"/>
                </a:cubicBezTo>
                <a:close/>
                <a:moveTo>
                  <a:pt x="54142" y="1047084"/>
                </a:moveTo>
                <a:lnTo>
                  <a:pt x="185245" y="1008481"/>
                </a:lnTo>
                <a:cubicBezTo>
                  <a:pt x="252949" y="992871"/>
                  <a:pt x="334134" y="981819"/>
                  <a:pt x="449536" y="981819"/>
                </a:cubicBezTo>
                <a:cubicBezTo>
                  <a:pt x="643565" y="981819"/>
                  <a:pt x="741039" y="1013098"/>
                  <a:pt x="838743" y="1044377"/>
                </a:cubicBezTo>
                <a:lnTo>
                  <a:pt x="848412" y="1046995"/>
                </a:lnTo>
                <a:lnTo>
                  <a:pt x="839832" y="1045295"/>
                </a:lnTo>
                <a:cubicBezTo>
                  <a:pt x="743817" y="1023309"/>
                  <a:pt x="644604" y="1000525"/>
                  <a:pt x="449456" y="1000525"/>
                </a:cubicBezTo>
                <a:cubicBezTo>
                  <a:pt x="333375" y="1000525"/>
                  <a:pt x="251989" y="1008440"/>
                  <a:pt x="184245" y="1019622"/>
                </a:cubicBezTo>
                <a:close/>
                <a:moveTo>
                  <a:pt x="10741634" y="1047915"/>
                </a:moveTo>
                <a:lnTo>
                  <a:pt x="10768779" y="1039339"/>
                </a:lnTo>
                <a:cubicBezTo>
                  <a:pt x="10806681" y="1031583"/>
                  <a:pt x="10849084" y="1027151"/>
                  <a:pt x="10897491" y="1027151"/>
                </a:cubicBezTo>
                <a:cubicBezTo>
                  <a:pt x="10994306" y="1027151"/>
                  <a:pt x="11067151" y="1035145"/>
                  <a:pt x="11128036" y="1047137"/>
                </a:cubicBezTo>
                <a:lnTo>
                  <a:pt x="11129718" y="1047603"/>
                </a:lnTo>
                <a:lnTo>
                  <a:pt x="10897570" y="1035544"/>
                </a:lnTo>
                <a:cubicBezTo>
                  <a:pt x="10849003" y="1035544"/>
                  <a:pt x="10806456" y="1038202"/>
                  <a:pt x="10768428" y="1042854"/>
                </a:cubicBezTo>
                <a:close/>
                <a:moveTo>
                  <a:pt x="6687187" y="1047915"/>
                </a:moveTo>
                <a:lnTo>
                  <a:pt x="6714331" y="1039339"/>
                </a:lnTo>
                <a:cubicBezTo>
                  <a:pt x="6752233" y="1031583"/>
                  <a:pt x="6794636" y="1027151"/>
                  <a:pt x="6843043" y="1027151"/>
                </a:cubicBezTo>
                <a:cubicBezTo>
                  <a:pt x="6939858" y="1027151"/>
                  <a:pt x="7012703" y="1035145"/>
                  <a:pt x="7073588" y="1047137"/>
                </a:cubicBezTo>
                <a:lnTo>
                  <a:pt x="7075270" y="1047603"/>
                </a:lnTo>
                <a:lnTo>
                  <a:pt x="6843122" y="1035544"/>
                </a:lnTo>
                <a:cubicBezTo>
                  <a:pt x="6794555" y="1035544"/>
                  <a:pt x="6752009" y="1038202"/>
                  <a:pt x="6713981" y="1042854"/>
                </a:cubicBezTo>
                <a:close/>
                <a:moveTo>
                  <a:pt x="2632739" y="1047915"/>
                </a:moveTo>
                <a:lnTo>
                  <a:pt x="2659884" y="1039339"/>
                </a:lnTo>
                <a:cubicBezTo>
                  <a:pt x="2697786" y="1031583"/>
                  <a:pt x="2740188" y="1027151"/>
                  <a:pt x="2788596" y="1027151"/>
                </a:cubicBezTo>
                <a:cubicBezTo>
                  <a:pt x="2885410" y="1027151"/>
                  <a:pt x="2958256" y="1035145"/>
                  <a:pt x="3019141" y="1047137"/>
                </a:cubicBezTo>
                <a:lnTo>
                  <a:pt x="3020823" y="1047603"/>
                </a:lnTo>
                <a:lnTo>
                  <a:pt x="2788674" y="1035544"/>
                </a:lnTo>
                <a:cubicBezTo>
                  <a:pt x="2740107" y="1035544"/>
                  <a:pt x="2697561" y="1038202"/>
                  <a:pt x="2659533" y="1042854"/>
                </a:cubicBezTo>
                <a:close/>
                <a:moveTo>
                  <a:pt x="9506368" y="1050193"/>
                </a:moveTo>
                <a:lnTo>
                  <a:pt x="9467447" y="1042854"/>
                </a:lnTo>
                <a:cubicBezTo>
                  <a:pt x="9429376" y="1038202"/>
                  <a:pt x="9386801" y="1035544"/>
                  <a:pt x="9338224" y="1035544"/>
                </a:cubicBezTo>
                <a:cubicBezTo>
                  <a:pt x="9232018" y="1035544"/>
                  <a:pt x="9147193" y="1040739"/>
                  <a:pt x="9072114" y="1047919"/>
                </a:cubicBezTo>
                <a:lnTo>
                  <a:pt x="9065681" y="1048671"/>
                </a:lnTo>
                <a:lnTo>
                  <a:pt x="9091995" y="1043458"/>
                </a:lnTo>
                <a:cubicBezTo>
                  <a:pt x="9269017" y="1014561"/>
                  <a:pt x="9392106" y="1020086"/>
                  <a:pt x="9486109" y="1043730"/>
                </a:cubicBezTo>
                <a:close/>
                <a:moveTo>
                  <a:pt x="5451921" y="1050193"/>
                </a:moveTo>
                <a:lnTo>
                  <a:pt x="5412999" y="1042854"/>
                </a:lnTo>
                <a:cubicBezTo>
                  <a:pt x="5374928" y="1038202"/>
                  <a:pt x="5332353" y="1035544"/>
                  <a:pt x="5283776" y="1035544"/>
                </a:cubicBezTo>
                <a:cubicBezTo>
                  <a:pt x="5177571" y="1035544"/>
                  <a:pt x="5092746" y="1040739"/>
                  <a:pt x="5017667" y="1047919"/>
                </a:cubicBezTo>
                <a:lnTo>
                  <a:pt x="5011234" y="1048671"/>
                </a:lnTo>
                <a:lnTo>
                  <a:pt x="5037548" y="1043458"/>
                </a:lnTo>
                <a:cubicBezTo>
                  <a:pt x="5214569" y="1014561"/>
                  <a:pt x="5337658" y="1020086"/>
                  <a:pt x="5431662" y="1043730"/>
                </a:cubicBezTo>
                <a:close/>
                <a:moveTo>
                  <a:pt x="1397474" y="1050194"/>
                </a:moveTo>
                <a:lnTo>
                  <a:pt x="1358551" y="1042854"/>
                </a:lnTo>
                <a:cubicBezTo>
                  <a:pt x="1320480" y="1038202"/>
                  <a:pt x="1277905" y="1035544"/>
                  <a:pt x="1229328" y="1035544"/>
                </a:cubicBezTo>
                <a:cubicBezTo>
                  <a:pt x="1168639" y="1035544"/>
                  <a:pt x="1114932" y="1037240"/>
                  <a:pt x="1066035" y="1040034"/>
                </a:cubicBezTo>
                <a:lnTo>
                  <a:pt x="953655" y="1049292"/>
                </a:lnTo>
                <a:lnTo>
                  <a:pt x="983099" y="1043458"/>
                </a:lnTo>
                <a:cubicBezTo>
                  <a:pt x="1160121" y="1014561"/>
                  <a:pt x="1283211" y="1020086"/>
                  <a:pt x="1377214" y="1043730"/>
                </a:cubicBezTo>
                <a:close/>
                <a:moveTo>
                  <a:pt x="10670705" y="1051360"/>
                </a:moveTo>
                <a:lnTo>
                  <a:pt x="10667127" y="1050682"/>
                </a:lnTo>
                <a:cubicBezTo>
                  <a:pt x="10484658" y="1002811"/>
                  <a:pt x="10410039" y="907071"/>
                  <a:pt x="10118576" y="907071"/>
                </a:cubicBezTo>
                <a:cubicBezTo>
                  <a:pt x="9873661" y="907071"/>
                  <a:pt x="9787200" y="971267"/>
                  <a:pt x="9658947" y="1021294"/>
                </a:cubicBezTo>
                <a:lnTo>
                  <a:pt x="9572094" y="1048559"/>
                </a:lnTo>
                <a:lnTo>
                  <a:pt x="9691926" y="978931"/>
                </a:lnTo>
                <a:cubicBezTo>
                  <a:pt x="9804026" y="900401"/>
                  <a:pt x="9900744" y="810653"/>
                  <a:pt x="10118577" y="810653"/>
                </a:cubicBezTo>
                <a:cubicBezTo>
                  <a:pt x="10409021" y="810653"/>
                  <a:pt x="10483341" y="970205"/>
                  <a:pt x="10666329" y="1049982"/>
                </a:cubicBezTo>
                <a:close/>
                <a:moveTo>
                  <a:pt x="6616259" y="1051360"/>
                </a:moveTo>
                <a:lnTo>
                  <a:pt x="6612679" y="1050682"/>
                </a:lnTo>
                <a:cubicBezTo>
                  <a:pt x="6430211" y="1002811"/>
                  <a:pt x="6355591" y="907071"/>
                  <a:pt x="6064128" y="907071"/>
                </a:cubicBezTo>
                <a:cubicBezTo>
                  <a:pt x="5819214" y="907071"/>
                  <a:pt x="5732754" y="971267"/>
                  <a:pt x="5604500" y="1021294"/>
                </a:cubicBezTo>
                <a:lnTo>
                  <a:pt x="5517648" y="1048558"/>
                </a:lnTo>
                <a:lnTo>
                  <a:pt x="5637479" y="978931"/>
                </a:lnTo>
                <a:cubicBezTo>
                  <a:pt x="5749579" y="900401"/>
                  <a:pt x="5846297" y="810653"/>
                  <a:pt x="6064130" y="810653"/>
                </a:cubicBezTo>
                <a:cubicBezTo>
                  <a:pt x="6354573" y="810653"/>
                  <a:pt x="6428893" y="970205"/>
                  <a:pt x="6611882" y="1049982"/>
                </a:cubicBezTo>
                <a:close/>
                <a:moveTo>
                  <a:pt x="2561811" y="1051360"/>
                </a:moveTo>
                <a:lnTo>
                  <a:pt x="2558232" y="1050682"/>
                </a:lnTo>
                <a:cubicBezTo>
                  <a:pt x="2375764" y="1002811"/>
                  <a:pt x="2301144" y="907071"/>
                  <a:pt x="2009680" y="907071"/>
                </a:cubicBezTo>
                <a:cubicBezTo>
                  <a:pt x="1764766" y="907071"/>
                  <a:pt x="1678305" y="971267"/>
                  <a:pt x="1550051" y="1021294"/>
                </a:cubicBezTo>
                <a:lnTo>
                  <a:pt x="1463199" y="1048559"/>
                </a:lnTo>
                <a:lnTo>
                  <a:pt x="1583031" y="978931"/>
                </a:lnTo>
                <a:cubicBezTo>
                  <a:pt x="1695130" y="900401"/>
                  <a:pt x="1791849" y="810653"/>
                  <a:pt x="2009681" y="810653"/>
                </a:cubicBezTo>
                <a:cubicBezTo>
                  <a:pt x="2300126" y="810653"/>
                  <a:pt x="2374446" y="970205"/>
                  <a:pt x="2557434" y="1049982"/>
                </a:cubicBezTo>
                <a:close/>
                <a:moveTo>
                  <a:pt x="8959690" y="1051817"/>
                </a:moveTo>
                <a:lnTo>
                  <a:pt x="8948566" y="1050494"/>
                </a:lnTo>
                <a:cubicBezTo>
                  <a:pt x="8819438" y="1031227"/>
                  <a:pt x="8688983" y="1022241"/>
                  <a:pt x="8558430" y="1023632"/>
                </a:cubicBezTo>
                <a:cubicBezTo>
                  <a:pt x="8442748" y="1023632"/>
                  <a:pt x="8362643" y="1028289"/>
                  <a:pt x="8295468" y="1034944"/>
                </a:cubicBezTo>
                <a:lnTo>
                  <a:pt x="8162515" y="1051659"/>
                </a:lnTo>
                <a:lnTo>
                  <a:pt x="8293300" y="1024119"/>
                </a:lnTo>
                <a:cubicBezTo>
                  <a:pt x="8361025" y="1012917"/>
                  <a:pt x="8442509" y="1004922"/>
                  <a:pt x="8558431" y="1004922"/>
                </a:cubicBezTo>
                <a:cubicBezTo>
                  <a:pt x="8752700" y="1004922"/>
                  <a:pt x="8850493" y="1027267"/>
                  <a:pt x="8948297" y="1049612"/>
                </a:cubicBezTo>
                <a:close/>
                <a:moveTo>
                  <a:pt x="4905244" y="1051817"/>
                </a:moveTo>
                <a:lnTo>
                  <a:pt x="4894119" y="1050494"/>
                </a:lnTo>
                <a:cubicBezTo>
                  <a:pt x="4764990" y="1031227"/>
                  <a:pt x="4634535" y="1022241"/>
                  <a:pt x="4503982" y="1023632"/>
                </a:cubicBezTo>
                <a:cubicBezTo>
                  <a:pt x="4388302" y="1023632"/>
                  <a:pt x="4308195" y="1028289"/>
                  <a:pt x="4241021" y="1034944"/>
                </a:cubicBezTo>
                <a:lnTo>
                  <a:pt x="4108067" y="1051659"/>
                </a:lnTo>
                <a:lnTo>
                  <a:pt x="4238852" y="1024119"/>
                </a:lnTo>
                <a:cubicBezTo>
                  <a:pt x="4306578" y="1012917"/>
                  <a:pt x="4388063" y="1004922"/>
                  <a:pt x="4503984" y="1004922"/>
                </a:cubicBezTo>
                <a:cubicBezTo>
                  <a:pt x="4698252" y="1004922"/>
                  <a:pt x="4796048" y="1027267"/>
                  <a:pt x="4893852" y="1049612"/>
                </a:cubicBezTo>
                <a:close/>
                <a:moveTo>
                  <a:pt x="850795" y="1051817"/>
                </a:moveTo>
                <a:lnTo>
                  <a:pt x="839671" y="1050494"/>
                </a:lnTo>
                <a:cubicBezTo>
                  <a:pt x="710542" y="1031227"/>
                  <a:pt x="580087" y="1022241"/>
                  <a:pt x="449535" y="1023632"/>
                </a:cubicBezTo>
                <a:cubicBezTo>
                  <a:pt x="333853" y="1023632"/>
                  <a:pt x="253747" y="1028289"/>
                  <a:pt x="186573" y="1034945"/>
                </a:cubicBezTo>
                <a:lnTo>
                  <a:pt x="53627" y="1051658"/>
                </a:lnTo>
                <a:lnTo>
                  <a:pt x="184405" y="1024119"/>
                </a:lnTo>
                <a:cubicBezTo>
                  <a:pt x="252129" y="1012917"/>
                  <a:pt x="333614" y="1004922"/>
                  <a:pt x="449535" y="1004922"/>
                </a:cubicBezTo>
                <a:cubicBezTo>
                  <a:pt x="643804" y="1004922"/>
                  <a:pt x="741598" y="1027267"/>
                  <a:pt x="839402" y="1049612"/>
                </a:cubicBezTo>
                <a:close/>
                <a:moveTo>
                  <a:pt x="12138783" y="1051844"/>
                </a:moveTo>
                <a:lnTo>
                  <a:pt x="11969335" y="1021084"/>
                </a:lnTo>
                <a:cubicBezTo>
                  <a:pt x="11896295" y="1009522"/>
                  <a:pt x="11808714" y="1000768"/>
                  <a:pt x="11677363" y="1000768"/>
                </a:cubicBezTo>
                <a:cubicBezTo>
                  <a:pt x="11483054" y="1000768"/>
                  <a:pt x="11384920" y="1019895"/>
                  <a:pt x="11286957" y="1039022"/>
                </a:cubicBezTo>
                <a:lnTo>
                  <a:pt x="11211883" y="1051454"/>
                </a:lnTo>
                <a:lnTo>
                  <a:pt x="11287837" y="1030475"/>
                </a:lnTo>
                <a:cubicBezTo>
                  <a:pt x="11385701" y="998526"/>
                  <a:pt x="11483455" y="966508"/>
                  <a:pt x="11677444" y="966228"/>
                </a:cubicBezTo>
                <a:cubicBezTo>
                  <a:pt x="11873871" y="966228"/>
                  <a:pt x="11971995" y="999101"/>
                  <a:pt x="12070636" y="1031356"/>
                </a:cubicBezTo>
                <a:close/>
                <a:moveTo>
                  <a:pt x="8084339" y="1051845"/>
                </a:moveTo>
                <a:lnTo>
                  <a:pt x="7914888" y="1021084"/>
                </a:lnTo>
                <a:cubicBezTo>
                  <a:pt x="7841847" y="1009522"/>
                  <a:pt x="7754266" y="1000768"/>
                  <a:pt x="7622915" y="1000768"/>
                </a:cubicBezTo>
                <a:cubicBezTo>
                  <a:pt x="7428606" y="1000768"/>
                  <a:pt x="7330473" y="1019895"/>
                  <a:pt x="7232509" y="1039022"/>
                </a:cubicBezTo>
                <a:lnTo>
                  <a:pt x="7157433" y="1051454"/>
                </a:lnTo>
                <a:lnTo>
                  <a:pt x="7233389" y="1030475"/>
                </a:lnTo>
                <a:cubicBezTo>
                  <a:pt x="7331253" y="998526"/>
                  <a:pt x="7429007" y="966508"/>
                  <a:pt x="7622996" y="966228"/>
                </a:cubicBezTo>
                <a:cubicBezTo>
                  <a:pt x="7819424" y="966228"/>
                  <a:pt x="7917547" y="999101"/>
                  <a:pt x="8016188" y="1031356"/>
                </a:cubicBezTo>
                <a:close/>
                <a:moveTo>
                  <a:pt x="4029894" y="1051846"/>
                </a:moveTo>
                <a:lnTo>
                  <a:pt x="3860440" y="1021084"/>
                </a:lnTo>
                <a:cubicBezTo>
                  <a:pt x="3787399" y="1009522"/>
                  <a:pt x="3699819" y="1000768"/>
                  <a:pt x="3568468" y="1000768"/>
                </a:cubicBezTo>
                <a:cubicBezTo>
                  <a:pt x="3374159" y="1000768"/>
                  <a:pt x="3276025" y="1019895"/>
                  <a:pt x="3178061" y="1039022"/>
                </a:cubicBezTo>
                <a:lnTo>
                  <a:pt x="3102987" y="1051454"/>
                </a:lnTo>
                <a:lnTo>
                  <a:pt x="3178942" y="1030475"/>
                </a:lnTo>
                <a:cubicBezTo>
                  <a:pt x="3276806" y="998526"/>
                  <a:pt x="3374560" y="966508"/>
                  <a:pt x="3568548" y="966228"/>
                </a:cubicBezTo>
                <a:cubicBezTo>
                  <a:pt x="3764976" y="966228"/>
                  <a:pt x="3863101" y="999101"/>
                  <a:pt x="3961741" y="1031356"/>
                </a:cubicBezTo>
                <a:close/>
                <a:moveTo>
                  <a:pt x="9526692" y="1053127"/>
                </a:moveTo>
                <a:lnTo>
                  <a:pt x="9467814" y="1027261"/>
                </a:lnTo>
                <a:cubicBezTo>
                  <a:pt x="9429656" y="1016405"/>
                  <a:pt x="9386961" y="1010202"/>
                  <a:pt x="9338224" y="1010202"/>
                </a:cubicBezTo>
                <a:cubicBezTo>
                  <a:pt x="9240750" y="1010202"/>
                  <a:pt x="9167529" y="1018021"/>
                  <a:pt x="9106464" y="1029751"/>
                </a:cubicBezTo>
                <a:lnTo>
                  <a:pt x="9068214" y="1040109"/>
                </a:lnTo>
                <a:lnTo>
                  <a:pt x="9106341" y="1026794"/>
                </a:lnTo>
                <a:cubicBezTo>
                  <a:pt x="9167300" y="1011664"/>
                  <a:pt x="9240570" y="1001491"/>
                  <a:pt x="9337825" y="1001491"/>
                </a:cubicBezTo>
                <a:cubicBezTo>
                  <a:pt x="9410316" y="1001491"/>
                  <a:pt x="9469367" y="1019439"/>
                  <a:pt x="9520036" y="1048605"/>
                </a:cubicBezTo>
                <a:close/>
                <a:moveTo>
                  <a:pt x="1417796" y="1053127"/>
                </a:moveTo>
                <a:lnTo>
                  <a:pt x="1358919" y="1027261"/>
                </a:lnTo>
                <a:cubicBezTo>
                  <a:pt x="1320761" y="1016405"/>
                  <a:pt x="1278067" y="1010202"/>
                  <a:pt x="1229330" y="1010202"/>
                </a:cubicBezTo>
                <a:cubicBezTo>
                  <a:pt x="1131855" y="1010202"/>
                  <a:pt x="1058635" y="1018021"/>
                  <a:pt x="997570" y="1029751"/>
                </a:cubicBezTo>
                <a:lnTo>
                  <a:pt x="959323" y="1040108"/>
                </a:lnTo>
                <a:lnTo>
                  <a:pt x="997447" y="1026794"/>
                </a:lnTo>
                <a:cubicBezTo>
                  <a:pt x="1058406" y="1011664"/>
                  <a:pt x="1131676" y="1001491"/>
                  <a:pt x="1228931" y="1001491"/>
                </a:cubicBezTo>
                <a:cubicBezTo>
                  <a:pt x="1301422" y="1001491"/>
                  <a:pt x="1360472" y="1019439"/>
                  <a:pt x="1411141" y="1048605"/>
                </a:cubicBezTo>
                <a:close/>
                <a:moveTo>
                  <a:pt x="5472246" y="1053128"/>
                </a:moveTo>
                <a:lnTo>
                  <a:pt x="5413367" y="1027261"/>
                </a:lnTo>
                <a:cubicBezTo>
                  <a:pt x="5375209" y="1016405"/>
                  <a:pt x="5332515" y="1010202"/>
                  <a:pt x="5283778" y="1010202"/>
                </a:cubicBezTo>
                <a:cubicBezTo>
                  <a:pt x="5186305" y="1010202"/>
                  <a:pt x="5113083" y="1018021"/>
                  <a:pt x="5052017" y="1029751"/>
                </a:cubicBezTo>
                <a:lnTo>
                  <a:pt x="5013768" y="1040109"/>
                </a:lnTo>
                <a:lnTo>
                  <a:pt x="5051894" y="1026794"/>
                </a:lnTo>
                <a:cubicBezTo>
                  <a:pt x="5112853" y="1011664"/>
                  <a:pt x="5186123" y="1001491"/>
                  <a:pt x="5283378" y="1001491"/>
                </a:cubicBezTo>
                <a:cubicBezTo>
                  <a:pt x="5355870" y="1001491"/>
                  <a:pt x="5414920" y="1019439"/>
                  <a:pt x="5465589" y="1048605"/>
                </a:cubicBezTo>
                <a:close/>
                <a:moveTo>
                  <a:pt x="11138659" y="1053556"/>
                </a:moveTo>
                <a:lnTo>
                  <a:pt x="11040201" y="1048670"/>
                </a:lnTo>
                <a:cubicBezTo>
                  <a:pt x="10968666" y="1046495"/>
                  <a:pt x="10907291" y="1046089"/>
                  <a:pt x="10853414" y="1046992"/>
                </a:cubicBezTo>
                <a:lnTo>
                  <a:pt x="10744873" y="1051718"/>
                </a:lnTo>
                <a:lnTo>
                  <a:pt x="10768851" y="1047173"/>
                </a:lnTo>
                <a:cubicBezTo>
                  <a:pt x="10806757" y="1042519"/>
                  <a:pt x="10849163" y="1039860"/>
                  <a:pt x="10897570" y="1039860"/>
                </a:cubicBezTo>
                <a:cubicBezTo>
                  <a:pt x="10994385" y="1039860"/>
                  <a:pt x="11067240" y="1044642"/>
                  <a:pt x="11128138" y="1051814"/>
                </a:cubicBezTo>
                <a:close/>
                <a:moveTo>
                  <a:pt x="7084211" y="1053556"/>
                </a:moveTo>
                <a:lnTo>
                  <a:pt x="6985754" y="1048670"/>
                </a:lnTo>
                <a:cubicBezTo>
                  <a:pt x="6914219" y="1046495"/>
                  <a:pt x="6852844" y="1046089"/>
                  <a:pt x="6798967" y="1046992"/>
                </a:cubicBezTo>
                <a:lnTo>
                  <a:pt x="6690425" y="1051718"/>
                </a:lnTo>
                <a:lnTo>
                  <a:pt x="6714403" y="1047173"/>
                </a:lnTo>
                <a:cubicBezTo>
                  <a:pt x="6752310" y="1042519"/>
                  <a:pt x="6794715" y="1039860"/>
                  <a:pt x="6843122" y="1039860"/>
                </a:cubicBezTo>
                <a:cubicBezTo>
                  <a:pt x="6939937" y="1039860"/>
                  <a:pt x="7012792" y="1044642"/>
                  <a:pt x="7073690" y="1051814"/>
                </a:cubicBezTo>
                <a:close/>
                <a:moveTo>
                  <a:pt x="3029764" y="1053556"/>
                </a:moveTo>
                <a:lnTo>
                  <a:pt x="2931308" y="1048670"/>
                </a:lnTo>
                <a:cubicBezTo>
                  <a:pt x="2859773" y="1046495"/>
                  <a:pt x="2798398" y="1046089"/>
                  <a:pt x="2744521" y="1046992"/>
                </a:cubicBezTo>
                <a:lnTo>
                  <a:pt x="2635977" y="1051718"/>
                </a:lnTo>
                <a:lnTo>
                  <a:pt x="2659956" y="1047173"/>
                </a:lnTo>
                <a:cubicBezTo>
                  <a:pt x="2697862" y="1042519"/>
                  <a:pt x="2740267" y="1039860"/>
                  <a:pt x="2788674" y="1039860"/>
                </a:cubicBezTo>
                <a:cubicBezTo>
                  <a:pt x="2885489" y="1039860"/>
                  <a:pt x="2958345" y="1044642"/>
                  <a:pt x="3019242" y="1051814"/>
                </a:cubicBezTo>
                <a:close/>
                <a:moveTo>
                  <a:pt x="10707547" y="1053572"/>
                </a:moveTo>
                <a:lnTo>
                  <a:pt x="10714848" y="1048605"/>
                </a:lnTo>
                <a:cubicBezTo>
                  <a:pt x="10765482" y="1019439"/>
                  <a:pt x="10824560" y="1001491"/>
                  <a:pt x="10897171" y="1001491"/>
                </a:cubicBezTo>
                <a:cubicBezTo>
                  <a:pt x="10993986" y="1001491"/>
                  <a:pt x="11066822" y="1015836"/>
                  <a:pt x="11127694" y="1037354"/>
                </a:cubicBezTo>
                <a:lnTo>
                  <a:pt x="11131380" y="1038970"/>
                </a:lnTo>
                <a:lnTo>
                  <a:pt x="11128809" y="1038095"/>
                </a:lnTo>
                <a:cubicBezTo>
                  <a:pt x="11067751" y="1021359"/>
                  <a:pt x="10994666" y="1010202"/>
                  <a:pt x="10897571" y="1010202"/>
                </a:cubicBezTo>
                <a:cubicBezTo>
                  <a:pt x="10848894" y="1010202"/>
                  <a:pt x="10806265" y="1016405"/>
                  <a:pt x="10768177" y="1027261"/>
                </a:cubicBezTo>
                <a:lnTo>
                  <a:pt x="10708670" y="1053460"/>
                </a:lnTo>
                <a:close/>
                <a:moveTo>
                  <a:pt x="6653100" y="1053572"/>
                </a:moveTo>
                <a:lnTo>
                  <a:pt x="6660401" y="1048605"/>
                </a:lnTo>
                <a:cubicBezTo>
                  <a:pt x="6711035" y="1019439"/>
                  <a:pt x="6770113" y="1001491"/>
                  <a:pt x="6842724" y="1001491"/>
                </a:cubicBezTo>
                <a:cubicBezTo>
                  <a:pt x="6939539" y="1001491"/>
                  <a:pt x="7012374" y="1015836"/>
                  <a:pt x="7073247" y="1037354"/>
                </a:cubicBezTo>
                <a:lnTo>
                  <a:pt x="7076934" y="1038971"/>
                </a:lnTo>
                <a:lnTo>
                  <a:pt x="7074361" y="1038095"/>
                </a:lnTo>
                <a:cubicBezTo>
                  <a:pt x="7013303" y="1021359"/>
                  <a:pt x="6940218" y="1010202"/>
                  <a:pt x="6843123" y="1010202"/>
                </a:cubicBezTo>
                <a:cubicBezTo>
                  <a:pt x="6794446" y="1010202"/>
                  <a:pt x="6751817" y="1016405"/>
                  <a:pt x="6713729" y="1027261"/>
                </a:cubicBezTo>
                <a:lnTo>
                  <a:pt x="6654223" y="1053460"/>
                </a:lnTo>
                <a:close/>
                <a:moveTo>
                  <a:pt x="2598652" y="1053572"/>
                </a:moveTo>
                <a:lnTo>
                  <a:pt x="2605954" y="1048605"/>
                </a:lnTo>
                <a:cubicBezTo>
                  <a:pt x="2656588" y="1019439"/>
                  <a:pt x="2715666" y="1001491"/>
                  <a:pt x="2788277" y="1001491"/>
                </a:cubicBezTo>
                <a:cubicBezTo>
                  <a:pt x="2885091" y="1001491"/>
                  <a:pt x="2957927" y="1015836"/>
                  <a:pt x="3018800" y="1037354"/>
                </a:cubicBezTo>
                <a:lnTo>
                  <a:pt x="3022489" y="1038971"/>
                </a:lnTo>
                <a:lnTo>
                  <a:pt x="3019913" y="1038095"/>
                </a:lnTo>
                <a:cubicBezTo>
                  <a:pt x="2958856" y="1021359"/>
                  <a:pt x="2885770" y="1010202"/>
                  <a:pt x="2788676" y="1010202"/>
                </a:cubicBezTo>
                <a:cubicBezTo>
                  <a:pt x="2739998" y="1010202"/>
                  <a:pt x="2697370" y="1016405"/>
                  <a:pt x="2659282" y="1027261"/>
                </a:cubicBezTo>
                <a:lnTo>
                  <a:pt x="2599774" y="1053460"/>
                </a:lnTo>
                <a:close/>
                <a:moveTo>
                  <a:pt x="1463592" y="1054090"/>
                </a:moveTo>
                <a:lnTo>
                  <a:pt x="1544906" y="1027764"/>
                </a:lnTo>
                <a:cubicBezTo>
                  <a:pt x="1675132" y="977923"/>
                  <a:pt x="1767644" y="911469"/>
                  <a:pt x="2009680" y="911469"/>
                </a:cubicBezTo>
                <a:cubicBezTo>
                  <a:pt x="2251717" y="911469"/>
                  <a:pt x="2343730" y="977923"/>
                  <a:pt x="2473561" y="1027764"/>
                </a:cubicBezTo>
                <a:lnTo>
                  <a:pt x="2552060" y="1053245"/>
                </a:lnTo>
                <a:lnTo>
                  <a:pt x="2399661" y="1036264"/>
                </a:lnTo>
                <a:cubicBezTo>
                  <a:pt x="2270328" y="1017017"/>
                  <a:pt x="2139926" y="1007393"/>
                  <a:pt x="2009524" y="1007393"/>
                </a:cubicBezTo>
                <a:cubicBezTo>
                  <a:pt x="1879122" y="1007393"/>
                  <a:pt x="1748720" y="1017017"/>
                  <a:pt x="1619388" y="1036264"/>
                </a:cubicBezTo>
                <a:close/>
                <a:moveTo>
                  <a:pt x="9498591" y="1054323"/>
                </a:moveTo>
                <a:lnTo>
                  <a:pt x="9338225" y="1048174"/>
                </a:lnTo>
                <a:cubicBezTo>
                  <a:pt x="9247941" y="1048174"/>
                  <a:pt x="9172921" y="1049441"/>
                  <a:pt x="9106008" y="1051306"/>
                </a:cubicBezTo>
                <a:lnTo>
                  <a:pt x="9064916" y="1052808"/>
                </a:lnTo>
                <a:lnTo>
                  <a:pt x="9092142" y="1049571"/>
                </a:lnTo>
                <a:cubicBezTo>
                  <a:pt x="9225156" y="1036531"/>
                  <a:pt x="9327652" y="1035128"/>
                  <a:pt x="9410192" y="1041227"/>
                </a:cubicBezTo>
                <a:close/>
                <a:moveTo>
                  <a:pt x="5444144" y="1054323"/>
                </a:moveTo>
                <a:lnTo>
                  <a:pt x="5283779" y="1048174"/>
                </a:lnTo>
                <a:cubicBezTo>
                  <a:pt x="5193495" y="1048174"/>
                  <a:pt x="5118475" y="1049441"/>
                  <a:pt x="5051562" y="1051306"/>
                </a:cubicBezTo>
                <a:lnTo>
                  <a:pt x="5010470" y="1052808"/>
                </a:lnTo>
                <a:lnTo>
                  <a:pt x="5037696" y="1049571"/>
                </a:lnTo>
                <a:cubicBezTo>
                  <a:pt x="5170709" y="1036531"/>
                  <a:pt x="5273205" y="1035128"/>
                  <a:pt x="5355745" y="1041227"/>
                </a:cubicBezTo>
                <a:close/>
                <a:moveTo>
                  <a:pt x="1389696" y="1054323"/>
                </a:moveTo>
                <a:lnTo>
                  <a:pt x="1229331" y="1048174"/>
                </a:lnTo>
                <a:lnTo>
                  <a:pt x="954754" y="1052959"/>
                </a:lnTo>
                <a:lnTo>
                  <a:pt x="983248" y="1049571"/>
                </a:lnTo>
                <a:cubicBezTo>
                  <a:pt x="1116261" y="1036531"/>
                  <a:pt x="1218757" y="1035128"/>
                  <a:pt x="1301297" y="1041227"/>
                </a:cubicBezTo>
                <a:close/>
                <a:moveTo>
                  <a:pt x="9570821" y="1054629"/>
                </a:moveTo>
                <a:lnTo>
                  <a:pt x="9653802" y="1027764"/>
                </a:lnTo>
                <a:cubicBezTo>
                  <a:pt x="9784027" y="977923"/>
                  <a:pt x="9876540" y="911469"/>
                  <a:pt x="10118576" y="911469"/>
                </a:cubicBezTo>
                <a:cubicBezTo>
                  <a:pt x="10360612" y="911469"/>
                  <a:pt x="10452625" y="977923"/>
                  <a:pt x="10582456" y="1027764"/>
                </a:cubicBezTo>
                <a:lnTo>
                  <a:pt x="10660964" y="1053247"/>
                </a:lnTo>
                <a:lnTo>
                  <a:pt x="10508554" y="1036264"/>
                </a:lnTo>
                <a:cubicBezTo>
                  <a:pt x="10249889" y="997769"/>
                  <a:pt x="9986947" y="997769"/>
                  <a:pt x="9728282" y="1036264"/>
                </a:cubicBezTo>
                <a:cubicBezTo>
                  <a:pt x="9674619" y="1044064"/>
                  <a:pt x="9624098" y="1049963"/>
                  <a:pt x="9575495" y="1054335"/>
                </a:cubicBezTo>
                <a:close/>
                <a:moveTo>
                  <a:pt x="5516373" y="1054629"/>
                </a:moveTo>
                <a:lnTo>
                  <a:pt x="5599355" y="1027764"/>
                </a:lnTo>
                <a:cubicBezTo>
                  <a:pt x="5729580" y="977923"/>
                  <a:pt x="5822092" y="911469"/>
                  <a:pt x="6064128" y="911469"/>
                </a:cubicBezTo>
                <a:cubicBezTo>
                  <a:pt x="6306165" y="911469"/>
                  <a:pt x="6398177" y="977923"/>
                  <a:pt x="6528008" y="1027764"/>
                </a:cubicBezTo>
                <a:lnTo>
                  <a:pt x="6606511" y="1053246"/>
                </a:lnTo>
                <a:lnTo>
                  <a:pt x="6454106" y="1036264"/>
                </a:lnTo>
                <a:cubicBezTo>
                  <a:pt x="6195441" y="997769"/>
                  <a:pt x="5932500" y="997769"/>
                  <a:pt x="5673834" y="1036264"/>
                </a:cubicBezTo>
                <a:cubicBezTo>
                  <a:pt x="5620173" y="1044064"/>
                  <a:pt x="5569650" y="1049963"/>
                  <a:pt x="5521048" y="1054335"/>
                </a:cubicBezTo>
                <a:close/>
                <a:moveTo>
                  <a:pt x="12139049" y="1056141"/>
                </a:moveTo>
                <a:lnTo>
                  <a:pt x="12067980" y="1051854"/>
                </a:lnTo>
                <a:cubicBezTo>
                  <a:pt x="11879987" y="1039582"/>
                  <a:pt x="11722604" y="1037438"/>
                  <a:pt x="11583755" y="1039884"/>
                </a:cubicBezTo>
                <a:lnTo>
                  <a:pt x="11216007" y="1055231"/>
                </a:lnTo>
                <a:lnTo>
                  <a:pt x="11287866" y="1043299"/>
                </a:lnTo>
                <a:cubicBezTo>
                  <a:pt x="11629995" y="976204"/>
                  <a:pt x="11889289" y="1010156"/>
                  <a:pt x="12048347" y="1039151"/>
                </a:cubicBezTo>
                <a:close/>
                <a:moveTo>
                  <a:pt x="4030158" y="1056142"/>
                </a:moveTo>
                <a:lnTo>
                  <a:pt x="3959086" y="1051854"/>
                </a:lnTo>
                <a:cubicBezTo>
                  <a:pt x="3771093" y="1039582"/>
                  <a:pt x="3613710" y="1037438"/>
                  <a:pt x="3474862" y="1039884"/>
                </a:cubicBezTo>
                <a:lnTo>
                  <a:pt x="3107111" y="1055232"/>
                </a:lnTo>
                <a:lnTo>
                  <a:pt x="3178970" y="1043299"/>
                </a:lnTo>
                <a:cubicBezTo>
                  <a:pt x="3521099" y="976204"/>
                  <a:pt x="3780394" y="1010156"/>
                  <a:pt x="3939451" y="1039150"/>
                </a:cubicBezTo>
                <a:close/>
                <a:moveTo>
                  <a:pt x="8084609" y="1056143"/>
                </a:moveTo>
                <a:lnTo>
                  <a:pt x="8013532" y="1051854"/>
                </a:lnTo>
                <a:cubicBezTo>
                  <a:pt x="7825539" y="1039582"/>
                  <a:pt x="7668156" y="1037438"/>
                  <a:pt x="7529307" y="1039884"/>
                </a:cubicBezTo>
                <a:lnTo>
                  <a:pt x="7161560" y="1055231"/>
                </a:lnTo>
                <a:lnTo>
                  <a:pt x="7233418" y="1043299"/>
                </a:lnTo>
                <a:cubicBezTo>
                  <a:pt x="7575547" y="976204"/>
                  <a:pt x="7834842" y="1010156"/>
                  <a:pt x="7993899" y="1039150"/>
                </a:cubicBezTo>
                <a:close/>
                <a:moveTo>
                  <a:pt x="4120851" y="1056353"/>
                </a:moveTo>
                <a:lnTo>
                  <a:pt x="4115992" y="1056220"/>
                </a:lnTo>
                <a:lnTo>
                  <a:pt x="4290929" y="1037676"/>
                </a:lnTo>
                <a:cubicBezTo>
                  <a:pt x="4533577" y="1018074"/>
                  <a:pt x="4675584" y="1029053"/>
                  <a:pt x="4810031" y="1044932"/>
                </a:cubicBezTo>
                <a:lnTo>
                  <a:pt x="4903438" y="1055857"/>
                </a:lnTo>
                <a:lnTo>
                  <a:pt x="4783254" y="1051860"/>
                </a:lnTo>
                <a:cubicBezTo>
                  <a:pt x="4663354" y="1048663"/>
                  <a:pt x="4526700" y="1046803"/>
                  <a:pt x="4363517" y="1049258"/>
                </a:cubicBezTo>
                <a:close/>
                <a:moveTo>
                  <a:pt x="8175301" y="1056353"/>
                </a:moveTo>
                <a:lnTo>
                  <a:pt x="8170444" y="1056220"/>
                </a:lnTo>
                <a:lnTo>
                  <a:pt x="8345376" y="1037676"/>
                </a:lnTo>
                <a:cubicBezTo>
                  <a:pt x="8588024" y="1018074"/>
                  <a:pt x="8730031" y="1029053"/>
                  <a:pt x="8864478" y="1044932"/>
                </a:cubicBezTo>
                <a:lnTo>
                  <a:pt x="8957890" y="1055858"/>
                </a:lnTo>
                <a:lnTo>
                  <a:pt x="8837700" y="1051860"/>
                </a:lnTo>
                <a:cubicBezTo>
                  <a:pt x="8717800" y="1048663"/>
                  <a:pt x="8581146" y="1046803"/>
                  <a:pt x="8417964" y="1049258"/>
                </a:cubicBezTo>
                <a:close/>
                <a:moveTo>
                  <a:pt x="850028" y="1056552"/>
                </a:moveTo>
                <a:lnTo>
                  <a:pt x="564647" y="1048721"/>
                </a:lnTo>
                <a:cubicBezTo>
                  <a:pt x="486901" y="1047861"/>
                  <a:pt x="402316" y="1047855"/>
                  <a:pt x="309069" y="1049258"/>
                </a:cubicBezTo>
                <a:lnTo>
                  <a:pt x="66397" y="1056353"/>
                </a:lnTo>
                <a:lnTo>
                  <a:pt x="61552" y="1056220"/>
                </a:lnTo>
                <a:lnTo>
                  <a:pt x="236481" y="1037676"/>
                </a:lnTo>
                <a:cubicBezTo>
                  <a:pt x="444465" y="1020874"/>
                  <a:pt x="578508" y="1026540"/>
                  <a:pt x="697228" y="1038502"/>
                </a:cubicBezTo>
                <a:lnTo>
                  <a:pt x="850693" y="1056526"/>
                </a:lnTo>
                <a:close/>
                <a:moveTo>
                  <a:pt x="9434224" y="1063238"/>
                </a:moveTo>
                <a:cubicBezTo>
                  <a:pt x="9342252" y="1066614"/>
                  <a:pt x="9253071" y="1065367"/>
                  <a:pt x="9156908" y="1062478"/>
                </a:cubicBezTo>
                <a:lnTo>
                  <a:pt x="9039358" y="1058568"/>
                </a:lnTo>
                <a:lnTo>
                  <a:pt x="9156908" y="1054658"/>
                </a:lnTo>
                <a:cubicBezTo>
                  <a:pt x="9253071" y="1051769"/>
                  <a:pt x="9342252" y="1050522"/>
                  <a:pt x="9434224" y="1053898"/>
                </a:cubicBezTo>
                <a:lnTo>
                  <a:pt x="9508324" y="1058568"/>
                </a:lnTo>
                <a:close/>
                <a:moveTo>
                  <a:pt x="5379777" y="1063238"/>
                </a:moveTo>
                <a:cubicBezTo>
                  <a:pt x="5287805" y="1066614"/>
                  <a:pt x="5198624" y="1065367"/>
                  <a:pt x="5102461" y="1062478"/>
                </a:cubicBezTo>
                <a:lnTo>
                  <a:pt x="4984912" y="1058568"/>
                </a:lnTo>
                <a:lnTo>
                  <a:pt x="5102461" y="1054658"/>
                </a:lnTo>
                <a:cubicBezTo>
                  <a:pt x="5198624" y="1051769"/>
                  <a:pt x="5287805" y="1050522"/>
                  <a:pt x="5379777" y="1053898"/>
                </a:cubicBezTo>
                <a:lnTo>
                  <a:pt x="5453878" y="1058569"/>
                </a:lnTo>
                <a:close/>
                <a:moveTo>
                  <a:pt x="1128957" y="1064483"/>
                </a:moveTo>
                <a:cubicBezTo>
                  <a:pt x="1075831" y="1063507"/>
                  <a:pt x="1021336" y="1061717"/>
                  <a:pt x="963650" y="1059668"/>
                </a:cubicBezTo>
                <a:lnTo>
                  <a:pt x="923544" y="1058568"/>
                </a:lnTo>
                <a:lnTo>
                  <a:pt x="963650" y="1057468"/>
                </a:lnTo>
                <a:cubicBezTo>
                  <a:pt x="1079022" y="1053370"/>
                  <a:pt x="1181628" y="1050307"/>
                  <a:pt x="1286055" y="1052726"/>
                </a:cubicBezTo>
                <a:lnTo>
                  <a:pt x="1398623" y="1058568"/>
                </a:lnTo>
                <a:lnTo>
                  <a:pt x="1286055" y="1064410"/>
                </a:lnTo>
                <a:cubicBezTo>
                  <a:pt x="1233842" y="1065620"/>
                  <a:pt x="1182084" y="1065459"/>
                  <a:pt x="1128957" y="1064483"/>
                </a:cubicBezTo>
                <a:close/>
                <a:moveTo>
                  <a:pt x="10876488" y="1065322"/>
                </a:moveTo>
                <a:lnTo>
                  <a:pt x="10720469" y="1058568"/>
                </a:lnTo>
                <a:lnTo>
                  <a:pt x="10876488" y="1051814"/>
                </a:lnTo>
                <a:cubicBezTo>
                  <a:pt x="10932991" y="1051138"/>
                  <a:pt x="10988090" y="1052084"/>
                  <a:pt x="11043296" y="1053960"/>
                </a:cubicBezTo>
                <a:lnTo>
                  <a:pt x="11143190" y="1058568"/>
                </a:lnTo>
                <a:lnTo>
                  <a:pt x="11043296" y="1063176"/>
                </a:lnTo>
                <a:cubicBezTo>
                  <a:pt x="10988091" y="1065052"/>
                  <a:pt x="10932991" y="1065998"/>
                  <a:pt x="10876488" y="1065322"/>
                </a:cubicBezTo>
                <a:close/>
                <a:moveTo>
                  <a:pt x="6822040" y="1065322"/>
                </a:moveTo>
                <a:lnTo>
                  <a:pt x="6666021" y="1058568"/>
                </a:lnTo>
                <a:lnTo>
                  <a:pt x="6822041" y="1051814"/>
                </a:lnTo>
                <a:cubicBezTo>
                  <a:pt x="6878544" y="1051138"/>
                  <a:pt x="6933643" y="1052084"/>
                  <a:pt x="6988849" y="1053960"/>
                </a:cubicBezTo>
                <a:lnTo>
                  <a:pt x="7088743" y="1058568"/>
                </a:lnTo>
                <a:lnTo>
                  <a:pt x="6988849" y="1063176"/>
                </a:lnTo>
                <a:cubicBezTo>
                  <a:pt x="6933643" y="1065052"/>
                  <a:pt x="6878544" y="1065998"/>
                  <a:pt x="6822040" y="1065322"/>
                </a:cubicBezTo>
                <a:close/>
                <a:moveTo>
                  <a:pt x="2767595" y="1065322"/>
                </a:moveTo>
                <a:lnTo>
                  <a:pt x="2611574" y="1058568"/>
                </a:lnTo>
                <a:lnTo>
                  <a:pt x="2767594" y="1051814"/>
                </a:lnTo>
                <a:cubicBezTo>
                  <a:pt x="2824097" y="1051138"/>
                  <a:pt x="2879197" y="1052084"/>
                  <a:pt x="2934403" y="1053960"/>
                </a:cubicBezTo>
                <a:lnTo>
                  <a:pt x="3034295" y="1058568"/>
                </a:lnTo>
                <a:lnTo>
                  <a:pt x="2934403" y="1063176"/>
                </a:lnTo>
                <a:cubicBezTo>
                  <a:pt x="2879197" y="1065052"/>
                  <a:pt x="2824098" y="1065998"/>
                  <a:pt x="2767595" y="1065322"/>
                </a:cubicBezTo>
                <a:close/>
                <a:moveTo>
                  <a:pt x="8529423" y="1066083"/>
                </a:moveTo>
                <a:lnTo>
                  <a:pt x="8255913" y="1058568"/>
                </a:lnTo>
                <a:lnTo>
                  <a:pt x="8529423" y="1051053"/>
                </a:lnTo>
                <a:cubicBezTo>
                  <a:pt x="8612113" y="1050460"/>
                  <a:pt x="8681437" y="1051283"/>
                  <a:pt x="8744553" y="1052851"/>
                </a:cubicBezTo>
                <a:lnTo>
                  <a:pt x="8906823" y="1058568"/>
                </a:lnTo>
                <a:lnTo>
                  <a:pt x="8744553" y="1064285"/>
                </a:lnTo>
                <a:cubicBezTo>
                  <a:pt x="8681437" y="1065853"/>
                  <a:pt x="8612113" y="1066676"/>
                  <a:pt x="8529423" y="1066083"/>
                </a:cubicBezTo>
                <a:close/>
                <a:moveTo>
                  <a:pt x="4474976" y="1066083"/>
                </a:moveTo>
                <a:lnTo>
                  <a:pt x="4201467" y="1058568"/>
                </a:lnTo>
                <a:lnTo>
                  <a:pt x="4474977" y="1051053"/>
                </a:lnTo>
                <a:cubicBezTo>
                  <a:pt x="4557667" y="1050460"/>
                  <a:pt x="4626991" y="1051283"/>
                  <a:pt x="4690107" y="1052851"/>
                </a:cubicBezTo>
                <a:lnTo>
                  <a:pt x="4852376" y="1058568"/>
                </a:lnTo>
                <a:lnTo>
                  <a:pt x="4690107" y="1064285"/>
                </a:lnTo>
                <a:cubicBezTo>
                  <a:pt x="4626991" y="1065853"/>
                  <a:pt x="4557666" y="1066676"/>
                  <a:pt x="4474976" y="1066083"/>
                </a:cubicBezTo>
                <a:close/>
                <a:moveTo>
                  <a:pt x="420529" y="1066083"/>
                </a:moveTo>
                <a:lnTo>
                  <a:pt x="147022" y="1058568"/>
                </a:lnTo>
                <a:lnTo>
                  <a:pt x="420529" y="1051053"/>
                </a:lnTo>
                <a:cubicBezTo>
                  <a:pt x="530782" y="1050263"/>
                  <a:pt x="617274" y="1051989"/>
                  <a:pt x="696970" y="1054642"/>
                </a:cubicBezTo>
                <a:lnTo>
                  <a:pt x="798087" y="1058568"/>
                </a:lnTo>
                <a:lnTo>
                  <a:pt x="696970" y="1062494"/>
                </a:lnTo>
                <a:cubicBezTo>
                  <a:pt x="617274" y="1065147"/>
                  <a:pt x="530782" y="1066873"/>
                  <a:pt x="420529" y="1066083"/>
                </a:cubicBezTo>
                <a:close/>
                <a:moveTo>
                  <a:pt x="7536476" y="1073334"/>
                </a:moveTo>
                <a:cubicBezTo>
                  <a:pt x="7445152" y="1071948"/>
                  <a:pt x="7344365" y="1068221"/>
                  <a:pt x="7233500" y="1060966"/>
                </a:cubicBezTo>
                <a:lnTo>
                  <a:pt x="7185183" y="1058568"/>
                </a:lnTo>
                <a:lnTo>
                  <a:pt x="7233500" y="1056170"/>
                </a:lnTo>
                <a:cubicBezTo>
                  <a:pt x="7455230" y="1041660"/>
                  <a:pt x="7636647" y="1041261"/>
                  <a:pt x="7782678" y="1045488"/>
                </a:cubicBezTo>
                <a:lnTo>
                  <a:pt x="8040670" y="1058568"/>
                </a:lnTo>
                <a:lnTo>
                  <a:pt x="7782678" y="1071648"/>
                </a:lnTo>
                <a:cubicBezTo>
                  <a:pt x="7709663" y="1073762"/>
                  <a:pt x="7627801" y="1074719"/>
                  <a:pt x="7536476" y="1073334"/>
                </a:cubicBezTo>
                <a:close/>
                <a:moveTo>
                  <a:pt x="3482030" y="1073334"/>
                </a:moveTo>
                <a:cubicBezTo>
                  <a:pt x="3390706" y="1071948"/>
                  <a:pt x="3289919" y="1068221"/>
                  <a:pt x="3179054" y="1060966"/>
                </a:cubicBezTo>
                <a:lnTo>
                  <a:pt x="3130736" y="1058568"/>
                </a:lnTo>
                <a:lnTo>
                  <a:pt x="3179054" y="1056170"/>
                </a:lnTo>
                <a:cubicBezTo>
                  <a:pt x="3400785" y="1041660"/>
                  <a:pt x="3582201" y="1041261"/>
                  <a:pt x="3728233" y="1045488"/>
                </a:cubicBezTo>
                <a:lnTo>
                  <a:pt x="3986224" y="1058568"/>
                </a:lnTo>
                <a:lnTo>
                  <a:pt x="3728232" y="1071648"/>
                </a:lnTo>
                <a:cubicBezTo>
                  <a:pt x="3655217" y="1073762"/>
                  <a:pt x="3573355" y="1074719"/>
                  <a:pt x="3482030" y="1073334"/>
                </a:cubicBezTo>
                <a:close/>
                <a:moveTo>
                  <a:pt x="11590923" y="1073334"/>
                </a:moveTo>
                <a:cubicBezTo>
                  <a:pt x="11499599" y="1071949"/>
                  <a:pt x="11398812" y="1068221"/>
                  <a:pt x="11287947" y="1060966"/>
                </a:cubicBezTo>
                <a:lnTo>
                  <a:pt x="11239630" y="1058568"/>
                </a:lnTo>
                <a:lnTo>
                  <a:pt x="11287947" y="1056170"/>
                </a:lnTo>
                <a:cubicBezTo>
                  <a:pt x="11509677" y="1041660"/>
                  <a:pt x="11691094" y="1041260"/>
                  <a:pt x="11837126" y="1045488"/>
                </a:cubicBezTo>
                <a:lnTo>
                  <a:pt x="12095122" y="1058568"/>
                </a:lnTo>
                <a:lnTo>
                  <a:pt x="11837126" y="1071648"/>
                </a:lnTo>
                <a:cubicBezTo>
                  <a:pt x="11764110" y="1073762"/>
                  <a:pt x="11682248" y="1074719"/>
                  <a:pt x="11590923" y="1073334"/>
                </a:cubicBezTo>
                <a:close/>
                <a:moveTo>
                  <a:pt x="9215375" y="1076879"/>
                </a:moveTo>
                <a:cubicBezTo>
                  <a:pt x="9177427" y="1074965"/>
                  <a:pt x="9136480" y="1071912"/>
                  <a:pt x="9092142" y="1067565"/>
                </a:cubicBezTo>
                <a:lnTo>
                  <a:pt x="9064916" y="1064328"/>
                </a:lnTo>
                <a:lnTo>
                  <a:pt x="9106009" y="1065830"/>
                </a:lnTo>
                <a:cubicBezTo>
                  <a:pt x="9172921" y="1067695"/>
                  <a:pt x="9247941" y="1068962"/>
                  <a:pt x="9338225" y="1068962"/>
                </a:cubicBezTo>
                <a:lnTo>
                  <a:pt x="9498591" y="1062813"/>
                </a:lnTo>
                <a:lnTo>
                  <a:pt x="9410192" y="1075909"/>
                </a:lnTo>
                <a:cubicBezTo>
                  <a:pt x="9355165" y="1079975"/>
                  <a:pt x="9291269" y="1080707"/>
                  <a:pt x="9215375" y="1076879"/>
                </a:cubicBezTo>
                <a:close/>
                <a:moveTo>
                  <a:pt x="5160929" y="1076879"/>
                </a:moveTo>
                <a:cubicBezTo>
                  <a:pt x="5122980" y="1074965"/>
                  <a:pt x="5082033" y="1071912"/>
                  <a:pt x="5037696" y="1067565"/>
                </a:cubicBezTo>
                <a:lnTo>
                  <a:pt x="5010470" y="1064328"/>
                </a:lnTo>
                <a:lnTo>
                  <a:pt x="5051562" y="1065830"/>
                </a:lnTo>
                <a:cubicBezTo>
                  <a:pt x="5118475" y="1067695"/>
                  <a:pt x="5193493" y="1068962"/>
                  <a:pt x="5283778" y="1068962"/>
                </a:cubicBezTo>
                <a:lnTo>
                  <a:pt x="5444144" y="1062813"/>
                </a:lnTo>
                <a:lnTo>
                  <a:pt x="5355745" y="1075909"/>
                </a:lnTo>
                <a:cubicBezTo>
                  <a:pt x="5300719" y="1079975"/>
                  <a:pt x="5236823" y="1080707"/>
                  <a:pt x="5160929" y="1076879"/>
                </a:cubicBezTo>
                <a:close/>
                <a:moveTo>
                  <a:pt x="1106480" y="1076879"/>
                </a:moveTo>
                <a:cubicBezTo>
                  <a:pt x="1068532" y="1074965"/>
                  <a:pt x="1027585" y="1071912"/>
                  <a:pt x="983248" y="1067565"/>
                </a:cubicBezTo>
                <a:lnTo>
                  <a:pt x="954754" y="1064177"/>
                </a:lnTo>
                <a:lnTo>
                  <a:pt x="1229331" y="1068962"/>
                </a:lnTo>
                <a:lnTo>
                  <a:pt x="1389696" y="1062813"/>
                </a:lnTo>
                <a:lnTo>
                  <a:pt x="1301297" y="1075909"/>
                </a:lnTo>
                <a:cubicBezTo>
                  <a:pt x="1246271" y="1079975"/>
                  <a:pt x="1182374" y="1080707"/>
                  <a:pt x="1106480" y="1076879"/>
                </a:cubicBezTo>
                <a:close/>
                <a:moveTo>
                  <a:pt x="10897570" y="1077276"/>
                </a:moveTo>
                <a:cubicBezTo>
                  <a:pt x="10849163" y="1077276"/>
                  <a:pt x="10806757" y="1074617"/>
                  <a:pt x="10768851" y="1069963"/>
                </a:cubicBezTo>
                <a:lnTo>
                  <a:pt x="10744873" y="1065418"/>
                </a:lnTo>
                <a:lnTo>
                  <a:pt x="10853414" y="1070144"/>
                </a:lnTo>
                <a:cubicBezTo>
                  <a:pt x="10907291" y="1071047"/>
                  <a:pt x="10968666" y="1070641"/>
                  <a:pt x="11040201" y="1068466"/>
                </a:cubicBezTo>
                <a:lnTo>
                  <a:pt x="11138659" y="1063580"/>
                </a:lnTo>
                <a:lnTo>
                  <a:pt x="11128138" y="1065322"/>
                </a:lnTo>
                <a:cubicBezTo>
                  <a:pt x="11067240" y="1072494"/>
                  <a:pt x="10994385" y="1077276"/>
                  <a:pt x="10897570" y="1077276"/>
                </a:cubicBezTo>
                <a:close/>
                <a:moveTo>
                  <a:pt x="6843122" y="1077276"/>
                </a:moveTo>
                <a:cubicBezTo>
                  <a:pt x="6794715" y="1077276"/>
                  <a:pt x="6752310" y="1074617"/>
                  <a:pt x="6714404" y="1069963"/>
                </a:cubicBezTo>
                <a:lnTo>
                  <a:pt x="6690425" y="1065418"/>
                </a:lnTo>
                <a:lnTo>
                  <a:pt x="6798967" y="1070144"/>
                </a:lnTo>
                <a:cubicBezTo>
                  <a:pt x="6852844" y="1071047"/>
                  <a:pt x="6914219" y="1070641"/>
                  <a:pt x="6985754" y="1068466"/>
                </a:cubicBezTo>
                <a:lnTo>
                  <a:pt x="7084212" y="1063580"/>
                </a:lnTo>
                <a:lnTo>
                  <a:pt x="7073690" y="1065322"/>
                </a:lnTo>
                <a:cubicBezTo>
                  <a:pt x="7012792" y="1072494"/>
                  <a:pt x="6939937" y="1077276"/>
                  <a:pt x="6843122" y="1077276"/>
                </a:cubicBezTo>
                <a:close/>
                <a:moveTo>
                  <a:pt x="2788674" y="1077276"/>
                </a:moveTo>
                <a:cubicBezTo>
                  <a:pt x="2740267" y="1077276"/>
                  <a:pt x="2697862" y="1074617"/>
                  <a:pt x="2659956" y="1069963"/>
                </a:cubicBezTo>
                <a:lnTo>
                  <a:pt x="2635977" y="1065418"/>
                </a:lnTo>
                <a:lnTo>
                  <a:pt x="2744521" y="1070144"/>
                </a:lnTo>
                <a:cubicBezTo>
                  <a:pt x="2798398" y="1071047"/>
                  <a:pt x="2859773" y="1070641"/>
                  <a:pt x="2931308" y="1068466"/>
                </a:cubicBezTo>
                <a:lnTo>
                  <a:pt x="3029764" y="1063580"/>
                </a:lnTo>
                <a:lnTo>
                  <a:pt x="3019242" y="1065322"/>
                </a:lnTo>
                <a:cubicBezTo>
                  <a:pt x="2958345" y="1072494"/>
                  <a:pt x="2885489" y="1077276"/>
                  <a:pt x="2788674" y="1077276"/>
                </a:cubicBezTo>
                <a:close/>
                <a:moveTo>
                  <a:pt x="6611707" y="1081932"/>
                </a:moveTo>
                <a:lnTo>
                  <a:pt x="6612393" y="1081262"/>
                </a:lnTo>
                <a:lnTo>
                  <a:pt x="6613100" y="1080781"/>
                </a:lnTo>
                <a:close/>
                <a:moveTo>
                  <a:pt x="10666153" y="1081934"/>
                </a:moveTo>
                <a:lnTo>
                  <a:pt x="10666841" y="1081262"/>
                </a:lnTo>
                <a:lnTo>
                  <a:pt x="10667550" y="1080779"/>
                </a:lnTo>
                <a:close/>
                <a:moveTo>
                  <a:pt x="2557258" y="1081935"/>
                </a:moveTo>
                <a:lnTo>
                  <a:pt x="2557946" y="1081262"/>
                </a:lnTo>
                <a:lnTo>
                  <a:pt x="2558657" y="1080779"/>
                </a:lnTo>
                <a:close/>
                <a:moveTo>
                  <a:pt x="8645502" y="1089137"/>
                </a:moveTo>
                <a:cubicBezTo>
                  <a:pt x="8562864" y="1091417"/>
                  <a:pt x="8466700" y="1089261"/>
                  <a:pt x="8345376" y="1079460"/>
                </a:cubicBezTo>
                <a:lnTo>
                  <a:pt x="8170440" y="1060917"/>
                </a:lnTo>
                <a:lnTo>
                  <a:pt x="8175299" y="1060783"/>
                </a:lnTo>
                <a:lnTo>
                  <a:pt x="8417964" y="1067878"/>
                </a:lnTo>
                <a:cubicBezTo>
                  <a:pt x="8581146" y="1070333"/>
                  <a:pt x="8717800" y="1068473"/>
                  <a:pt x="8837700" y="1065276"/>
                </a:cubicBezTo>
                <a:lnTo>
                  <a:pt x="8957890" y="1061278"/>
                </a:lnTo>
                <a:lnTo>
                  <a:pt x="8864478" y="1072204"/>
                </a:lnTo>
                <a:cubicBezTo>
                  <a:pt x="8797254" y="1080143"/>
                  <a:pt x="8728141" y="1086858"/>
                  <a:pt x="8645502" y="1089137"/>
                </a:cubicBezTo>
                <a:close/>
                <a:moveTo>
                  <a:pt x="4591055" y="1089137"/>
                </a:moveTo>
                <a:cubicBezTo>
                  <a:pt x="4508417" y="1091417"/>
                  <a:pt x="4412253" y="1089261"/>
                  <a:pt x="4290929" y="1079460"/>
                </a:cubicBezTo>
                <a:lnTo>
                  <a:pt x="4115992" y="1060917"/>
                </a:lnTo>
                <a:lnTo>
                  <a:pt x="4120851" y="1060783"/>
                </a:lnTo>
                <a:lnTo>
                  <a:pt x="4363518" y="1067878"/>
                </a:lnTo>
                <a:cubicBezTo>
                  <a:pt x="4526699" y="1070333"/>
                  <a:pt x="4663354" y="1068473"/>
                  <a:pt x="4783253" y="1065276"/>
                </a:cubicBezTo>
                <a:lnTo>
                  <a:pt x="4903442" y="1061278"/>
                </a:lnTo>
                <a:lnTo>
                  <a:pt x="4810031" y="1072204"/>
                </a:lnTo>
                <a:cubicBezTo>
                  <a:pt x="4742807" y="1080143"/>
                  <a:pt x="4673694" y="1086858"/>
                  <a:pt x="4591055" y="1089137"/>
                </a:cubicBezTo>
                <a:close/>
                <a:moveTo>
                  <a:pt x="421989" y="1089372"/>
                </a:moveTo>
                <a:cubicBezTo>
                  <a:pt x="366921" y="1088165"/>
                  <a:pt x="305809" y="1085061"/>
                  <a:pt x="236481" y="1079460"/>
                </a:cubicBezTo>
                <a:lnTo>
                  <a:pt x="61553" y="1060917"/>
                </a:lnTo>
                <a:lnTo>
                  <a:pt x="66398" y="1060783"/>
                </a:lnTo>
                <a:lnTo>
                  <a:pt x="309069" y="1067878"/>
                </a:lnTo>
                <a:cubicBezTo>
                  <a:pt x="402316" y="1069281"/>
                  <a:pt x="486901" y="1069275"/>
                  <a:pt x="564647" y="1068415"/>
                </a:cubicBezTo>
                <a:lnTo>
                  <a:pt x="850027" y="1060585"/>
                </a:lnTo>
                <a:lnTo>
                  <a:pt x="850692" y="1060611"/>
                </a:lnTo>
                <a:lnTo>
                  <a:pt x="697228" y="1078634"/>
                </a:lnTo>
                <a:cubicBezTo>
                  <a:pt x="618081" y="1086609"/>
                  <a:pt x="532124" y="1091785"/>
                  <a:pt x="421989" y="1089372"/>
                </a:cubicBezTo>
                <a:close/>
                <a:moveTo>
                  <a:pt x="10897491" y="1089985"/>
                </a:moveTo>
                <a:cubicBezTo>
                  <a:pt x="10849084" y="1089985"/>
                  <a:pt x="10806681" y="1085553"/>
                  <a:pt x="10768779" y="1077797"/>
                </a:cubicBezTo>
                <a:lnTo>
                  <a:pt x="10741633" y="1069221"/>
                </a:lnTo>
                <a:lnTo>
                  <a:pt x="10768428" y="1074282"/>
                </a:lnTo>
                <a:cubicBezTo>
                  <a:pt x="10806456" y="1078934"/>
                  <a:pt x="10849003" y="1081592"/>
                  <a:pt x="10897570" y="1081592"/>
                </a:cubicBezTo>
                <a:lnTo>
                  <a:pt x="11129718" y="1069533"/>
                </a:lnTo>
                <a:lnTo>
                  <a:pt x="11128036" y="1069999"/>
                </a:lnTo>
                <a:cubicBezTo>
                  <a:pt x="11067151" y="1081991"/>
                  <a:pt x="10994306" y="1089985"/>
                  <a:pt x="10897491" y="1089985"/>
                </a:cubicBezTo>
                <a:close/>
                <a:moveTo>
                  <a:pt x="6843043" y="1089985"/>
                </a:moveTo>
                <a:cubicBezTo>
                  <a:pt x="6794636" y="1089985"/>
                  <a:pt x="6752233" y="1085553"/>
                  <a:pt x="6714331" y="1077797"/>
                </a:cubicBezTo>
                <a:lnTo>
                  <a:pt x="6687187" y="1069222"/>
                </a:lnTo>
                <a:lnTo>
                  <a:pt x="6713981" y="1074282"/>
                </a:lnTo>
                <a:cubicBezTo>
                  <a:pt x="6752009" y="1078934"/>
                  <a:pt x="6794555" y="1081592"/>
                  <a:pt x="6843122" y="1081592"/>
                </a:cubicBezTo>
                <a:lnTo>
                  <a:pt x="7075270" y="1069533"/>
                </a:lnTo>
                <a:lnTo>
                  <a:pt x="7073589" y="1069999"/>
                </a:lnTo>
                <a:cubicBezTo>
                  <a:pt x="7012704" y="1081991"/>
                  <a:pt x="6939858" y="1089985"/>
                  <a:pt x="6843043" y="1089985"/>
                </a:cubicBezTo>
                <a:close/>
                <a:moveTo>
                  <a:pt x="2788596" y="1089985"/>
                </a:moveTo>
                <a:cubicBezTo>
                  <a:pt x="2740188" y="1089985"/>
                  <a:pt x="2697786" y="1085553"/>
                  <a:pt x="2659884" y="1077797"/>
                </a:cubicBezTo>
                <a:lnTo>
                  <a:pt x="2632739" y="1069221"/>
                </a:lnTo>
                <a:lnTo>
                  <a:pt x="2659533" y="1074282"/>
                </a:lnTo>
                <a:cubicBezTo>
                  <a:pt x="2697561" y="1078934"/>
                  <a:pt x="2740107" y="1081592"/>
                  <a:pt x="2788674" y="1081592"/>
                </a:cubicBezTo>
                <a:lnTo>
                  <a:pt x="3020822" y="1069533"/>
                </a:lnTo>
                <a:lnTo>
                  <a:pt x="3019141" y="1069999"/>
                </a:lnTo>
                <a:cubicBezTo>
                  <a:pt x="2958256" y="1081991"/>
                  <a:pt x="2885410" y="1089985"/>
                  <a:pt x="2788596" y="1089985"/>
                </a:cubicBezTo>
                <a:close/>
                <a:moveTo>
                  <a:pt x="9320184" y="1093245"/>
                </a:moveTo>
                <a:cubicBezTo>
                  <a:pt x="9255534" y="1093970"/>
                  <a:pt x="9180506" y="1088126"/>
                  <a:pt x="9091995" y="1073678"/>
                </a:cubicBezTo>
                <a:lnTo>
                  <a:pt x="9065681" y="1068465"/>
                </a:lnTo>
                <a:lnTo>
                  <a:pt x="9072114" y="1069217"/>
                </a:lnTo>
                <a:cubicBezTo>
                  <a:pt x="9147193" y="1076397"/>
                  <a:pt x="9232018" y="1081592"/>
                  <a:pt x="9338224" y="1081592"/>
                </a:cubicBezTo>
                <a:cubicBezTo>
                  <a:pt x="9386801" y="1081592"/>
                  <a:pt x="9429376" y="1078934"/>
                  <a:pt x="9467447" y="1074282"/>
                </a:cubicBezTo>
                <a:lnTo>
                  <a:pt x="9506368" y="1066943"/>
                </a:lnTo>
                <a:lnTo>
                  <a:pt x="9486109" y="1073406"/>
                </a:lnTo>
                <a:cubicBezTo>
                  <a:pt x="9439108" y="1085228"/>
                  <a:pt x="9384834" y="1092520"/>
                  <a:pt x="9320184" y="1093245"/>
                </a:cubicBezTo>
                <a:close/>
                <a:moveTo>
                  <a:pt x="5265736" y="1093245"/>
                </a:moveTo>
                <a:cubicBezTo>
                  <a:pt x="5201087" y="1093970"/>
                  <a:pt x="5126059" y="1088126"/>
                  <a:pt x="5037547" y="1073678"/>
                </a:cubicBezTo>
                <a:lnTo>
                  <a:pt x="5011232" y="1068465"/>
                </a:lnTo>
                <a:lnTo>
                  <a:pt x="5017667" y="1069217"/>
                </a:lnTo>
                <a:cubicBezTo>
                  <a:pt x="5092746" y="1076397"/>
                  <a:pt x="5177571" y="1081592"/>
                  <a:pt x="5283776" y="1081592"/>
                </a:cubicBezTo>
                <a:cubicBezTo>
                  <a:pt x="5332354" y="1081592"/>
                  <a:pt x="5374928" y="1078934"/>
                  <a:pt x="5412999" y="1074282"/>
                </a:cubicBezTo>
                <a:lnTo>
                  <a:pt x="5451921" y="1066943"/>
                </a:lnTo>
                <a:lnTo>
                  <a:pt x="5431662" y="1073406"/>
                </a:lnTo>
                <a:cubicBezTo>
                  <a:pt x="5384660" y="1085228"/>
                  <a:pt x="5330387" y="1092520"/>
                  <a:pt x="5265736" y="1093245"/>
                </a:cubicBezTo>
                <a:close/>
                <a:moveTo>
                  <a:pt x="1211289" y="1093245"/>
                </a:moveTo>
                <a:cubicBezTo>
                  <a:pt x="1146638" y="1093970"/>
                  <a:pt x="1071610" y="1088126"/>
                  <a:pt x="983099" y="1073678"/>
                </a:cubicBezTo>
                <a:lnTo>
                  <a:pt x="953655" y="1067844"/>
                </a:lnTo>
                <a:lnTo>
                  <a:pt x="1066035" y="1077102"/>
                </a:lnTo>
                <a:cubicBezTo>
                  <a:pt x="1114932" y="1079896"/>
                  <a:pt x="1168639" y="1081592"/>
                  <a:pt x="1229328" y="1081592"/>
                </a:cubicBezTo>
                <a:cubicBezTo>
                  <a:pt x="1277905" y="1081592"/>
                  <a:pt x="1320480" y="1078934"/>
                  <a:pt x="1358551" y="1074282"/>
                </a:cubicBezTo>
                <a:lnTo>
                  <a:pt x="1397474" y="1066942"/>
                </a:lnTo>
                <a:lnTo>
                  <a:pt x="1377214" y="1073406"/>
                </a:lnTo>
                <a:cubicBezTo>
                  <a:pt x="1330212" y="1085228"/>
                  <a:pt x="1275939" y="1092520"/>
                  <a:pt x="1211289" y="1093245"/>
                </a:cubicBezTo>
                <a:close/>
                <a:moveTo>
                  <a:pt x="10897332" y="1102617"/>
                </a:moveTo>
                <a:cubicBezTo>
                  <a:pt x="10848925" y="1102617"/>
                  <a:pt x="10806539" y="1096413"/>
                  <a:pt x="10768666" y="1085555"/>
                </a:cubicBezTo>
                <a:lnTo>
                  <a:pt x="10742464" y="1073953"/>
                </a:lnTo>
                <a:lnTo>
                  <a:pt x="10768383" y="1082114"/>
                </a:lnTo>
                <a:cubicBezTo>
                  <a:pt x="10806422" y="1089870"/>
                  <a:pt x="10848983" y="1094302"/>
                  <a:pt x="10897570" y="1094302"/>
                </a:cubicBezTo>
                <a:cubicBezTo>
                  <a:pt x="10994784" y="1094302"/>
                  <a:pt x="11067885" y="1086333"/>
                  <a:pt x="11128915" y="1074369"/>
                </a:cubicBezTo>
                <a:lnTo>
                  <a:pt x="11129460" y="1074219"/>
                </a:lnTo>
                <a:lnTo>
                  <a:pt x="11127978" y="1074724"/>
                </a:lnTo>
                <a:cubicBezTo>
                  <a:pt x="11067037" y="1091460"/>
                  <a:pt x="10994146" y="1102617"/>
                  <a:pt x="10897332" y="1102617"/>
                </a:cubicBezTo>
                <a:close/>
                <a:moveTo>
                  <a:pt x="9337984" y="1102617"/>
                </a:moveTo>
                <a:cubicBezTo>
                  <a:pt x="9240690" y="1102617"/>
                  <a:pt x="9167379" y="1094663"/>
                  <a:pt x="9106391" y="1082871"/>
                </a:cubicBezTo>
                <a:lnTo>
                  <a:pt x="9072116" y="1073572"/>
                </a:lnTo>
                <a:lnTo>
                  <a:pt x="9107071" y="1080337"/>
                </a:lnTo>
                <a:cubicBezTo>
                  <a:pt x="9168039" y="1088716"/>
                  <a:pt x="9241070" y="1094302"/>
                  <a:pt x="9338224" y="1094302"/>
                </a:cubicBezTo>
                <a:cubicBezTo>
                  <a:pt x="9386801" y="1094302"/>
                  <a:pt x="9429376" y="1089870"/>
                  <a:pt x="9467447" y="1082114"/>
                </a:cubicBezTo>
                <a:lnTo>
                  <a:pt x="9492104" y="1074362"/>
                </a:lnTo>
                <a:lnTo>
                  <a:pt x="9466778" y="1085555"/>
                </a:lnTo>
                <a:cubicBezTo>
                  <a:pt x="9428850" y="1096413"/>
                  <a:pt x="9386421" y="1102617"/>
                  <a:pt x="9337984" y="1102617"/>
                </a:cubicBezTo>
                <a:close/>
                <a:moveTo>
                  <a:pt x="6842884" y="1102617"/>
                </a:moveTo>
                <a:cubicBezTo>
                  <a:pt x="6794477" y="1102617"/>
                  <a:pt x="6752092" y="1096413"/>
                  <a:pt x="6714218" y="1085555"/>
                </a:cubicBezTo>
                <a:lnTo>
                  <a:pt x="6688013" y="1073952"/>
                </a:lnTo>
                <a:lnTo>
                  <a:pt x="6713936" y="1082114"/>
                </a:lnTo>
                <a:cubicBezTo>
                  <a:pt x="6751975" y="1089870"/>
                  <a:pt x="6794536" y="1094302"/>
                  <a:pt x="6843123" y="1094302"/>
                </a:cubicBezTo>
                <a:cubicBezTo>
                  <a:pt x="6940337" y="1094302"/>
                  <a:pt x="7013438" y="1086333"/>
                  <a:pt x="7074468" y="1074369"/>
                </a:cubicBezTo>
                <a:lnTo>
                  <a:pt x="7075011" y="1074219"/>
                </a:lnTo>
                <a:lnTo>
                  <a:pt x="7073530" y="1074724"/>
                </a:lnTo>
                <a:cubicBezTo>
                  <a:pt x="7012589" y="1091460"/>
                  <a:pt x="6939698" y="1102617"/>
                  <a:pt x="6842884" y="1102617"/>
                </a:cubicBezTo>
                <a:close/>
                <a:moveTo>
                  <a:pt x="5283537" y="1102617"/>
                </a:moveTo>
                <a:cubicBezTo>
                  <a:pt x="5186243" y="1102617"/>
                  <a:pt x="5112932" y="1094663"/>
                  <a:pt x="5051945" y="1082871"/>
                </a:cubicBezTo>
                <a:lnTo>
                  <a:pt x="5017667" y="1073572"/>
                </a:lnTo>
                <a:lnTo>
                  <a:pt x="5052624" y="1080337"/>
                </a:lnTo>
                <a:cubicBezTo>
                  <a:pt x="5113592" y="1088716"/>
                  <a:pt x="5186623" y="1094302"/>
                  <a:pt x="5283778" y="1094302"/>
                </a:cubicBezTo>
                <a:cubicBezTo>
                  <a:pt x="5332355" y="1094302"/>
                  <a:pt x="5374929" y="1089870"/>
                  <a:pt x="5413001" y="1082114"/>
                </a:cubicBezTo>
                <a:lnTo>
                  <a:pt x="5437658" y="1074362"/>
                </a:lnTo>
                <a:lnTo>
                  <a:pt x="5412331" y="1085555"/>
                </a:lnTo>
                <a:cubicBezTo>
                  <a:pt x="5374403" y="1096413"/>
                  <a:pt x="5331975" y="1102617"/>
                  <a:pt x="5283537" y="1102617"/>
                </a:cubicBezTo>
                <a:close/>
                <a:moveTo>
                  <a:pt x="2788436" y="1102617"/>
                </a:moveTo>
                <a:cubicBezTo>
                  <a:pt x="2740029" y="1102617"/>
                  <a:pt x="2697644" y="1096413"/>
                  <a:pt x="2659771" y="1085555"/>
                </a:cubicBezTo>
                <a:lnTo>
                  <a:pt x="2633566" y="1073953"/>
                </a:lnTo>
                <a:lnTo>
                  <a:pt x="2659488" y="1082114"/>
                </a:lnTo>
                <a:cubicBezTo>
                  <a:pt x="2697527" y="1089870"/>
                  <a:pt x="2740088" y="1094302"/>
                  <a:pt x="2788676" y="1094302"/>
                </a:cubicBezTo>
                <a:cubicBezTo>
                  <a:pt x="2885890" y="1094302"/>
                  <a:pt x="2958990" y="1086333"/>
                  <a:pt x="3020020" y="1074369"/>
                </a:cubicBezTo>
                <a:lnTo>
                  <a:pt x="3020567" y="1074219"/>
                </a:lnTo>
                <a:lnTo>
                  <a:pt x="3019083" y="1074724"/>
                </a:lnTo>
                <a:cubicBezTo>
                  <a:pt x="2958142" y="1091460"/>
                  <a:pt x="2885251" y="1102617"/>
                  <a:pt x="2788436" y="1102617"/>
                </a:cubicBezTo>
                <a:close/>
                <a:moveTo>
                  <a:pt x="1229089" y="1102617"/>
                </a:moveTo>
                <a:cubicBezTo>
                  <a:pt x="1131795" y="1102617"/>
                  <a:pt x="1058485" y="1094663"/>
                  <a:pt x="997496" y="1082871"/>
                </a:cubicBezTo>
                <a:lnTo>
                  <a:pt x="963220" y="1073572"/>
                </a:lnTo>
                <a:lnTo>
                  <a:pt x="998176" y="1080337"/>
                </a:lnTo>
                <a:cubicBezTo>
                  <a:pt x="1059144" y="1088716"/>
                  <a:pt x="1132175" y="1094302"/>
                  <a:pt x="1229329" y="1094302"/>
                </a:cubicBezTo>
                <a:cubicBezTo>
                  <a:pt x="1277906" y="1094302"/>
                  <a:pt x="1320482" y="1089870"/>
                  <a:pt x="1358552" y="1082114"/>
                </a:cubicBezTo>
                <a:lnTo>
                  <a:pt x="1383209" y="1074362"/>
                </a:lnTo>
                <a:lnTo>
                  <a:pt x="1357883" y="1085555"/>
                </a:lnTo>
                <a:cubicBezTo>
                  <a:pt x="1319956" y="1096413"/>
                  <a:pt x="1277527" y="1102617"/>
                  <a:pt x="1229089" y="1102617"/>
                </a:cubicBezTo>
                <a:close/>
                <a:moveTo>
                  <a:pt x="10118577" y="1104936"/>
                </a:moveTo>
                <a:cubicBezTo>
                  <a:pt x="9973055" y="1104936"/>
                  <a:pt x="9881587" y="1096954"/>
                  <a:pt x="9803603" y="1086976"/>
                </a:cubicBezTo>
                <a:lnTo>
                  <a:pt x="9581457" y="1058568"/>
                </a:lnTo>
                <a:lnTo>
                  <a:pt x="9803603" y="1030160"/>
                </a:lnTo>
                <a:cubicBezTo>
                  <a:pt x="9881587" y="1020182"/>
                  <a:pt x="9973055" y="1012200"/>
                  <a:pt x="10118577" y="1012200"/>
                </a:cubicBezTo>
                <a:cubicBezTo>
                  <a:pt x="10357416" y="1012200"/>
                  <a:pt x="10460726" y="1035545"/>
                  <a:pt x="10598843" y="1052713"/>
                </a:cubicBezTo>
                <a:lnTo>
                  <a:pt x="10657495" y="1058568"/>
                </a:lnTo>
                <a:lnTo>
                  <a:pt x="10598843" y="1064423"/>
                </a:lnTo>
                <a:cubicBezTo>
                  <a:pt x="10460726" y="1081591"/>
                  <a:pt x="10357416" y="1104936"/>
                  <a:pt x="10118577" y="1104936"/>
                </a:cubicBezTo>
                <a:close/>
                <a:moveTo>
                  <a:pt x="6064131" y="1104936"/>
                </a:moveTo>
                <a:cubicBezTo>
                  <a:pt x="5918609" y="1104936"/>
                  <a:pt x="5827141" y="1096954"/>
                  <a:pt x="5749157" y="1086976"/>
                </a:cubicBezTo>
                <a:lnTo>
                  <a:pt x="5527011" y="1058568"/>
                </a:lnTo>
                <a:lnTo>
                  <a:pt x="5749157" y="1030160"/>
                </a:lnTo>
                <a:cubicBezTo>
                  <a:pt x="5827141" y="1020182"/>
                  <a:pt x="5918609" y="1012200"/>
                  <a:pt x="6064131" y="1012200"/>
                </a:cubicBezTo>
                <a:cubicBezTo>
                  <a:pt x="6302969" y="1012200"/>
                  <a:pt x="6406279" y="1035545"/>
                  <a:pt x="6544395" y="1052713"/>
                </a:cubicBezTo>
                <a:lnTo>
                  <a:pt x="6603048" y="1058568"/>
                </a:lnTo>
                <a:lnTo>
                  <a:pt x="6544395" y="1064423"/>
                </a:lnTo>
                <a:cubicBezTo>
                  <a:pt x="6406279" y="1081591"/>
                  <a:pt x="6302969" y="1104936"/>
                  <a:pt x="6064131" y="1104936"/>
                </a:cubicBezTo>
                <a:close/>
                <a:moveTo>
                  <a:pt x="2009684" y="1104936"/>
                </a:moveTo>
                <a:cubicBezTo>
                  <a:pt x="1864162" y="1104936"/>
                  <a:pt x="1772694" y="1096954"/>
                  <a:pt x="1694710" y="1086976"/>
                </a:cubicBezTo>
                <a:lnTo>
                  <a:pt x="1472563" y="1058568"/>
                </a:lnTo>
                <a:lnTo>
                  <a:pt x="1694710" y="1030160"/>
                </a:lnTo>
                <a:cubicBezTo>
                  <a:pt x="1772694" y="1020182"/>
                  <a:pt x="1864162" y="1012200"/>
                  <a:pt x="2009684" y="1012200"/>
                </a:cubicBezTo>
                <a:cubicBezTo>
                  <a:pt x="2248523" y="1012200"/>
                  <a:pt x="2351832" y="1035545"/>
                  <a:pt x="2489949" y="1052713"/>
                </a:cubicBezTo>
                <a:lnTo>
                  <a:pt x="2548602" y="1058568"/>
                </a:lnTo>
                <a:lnTo>
                  <a:pt x="2489949" y="1064423"/>
                </a:lnTo>
                <a:cubicBezTo>
                  <a:pt x="2351833" y="1081591"/>
                  <a:pt x="2248522" y="1104936"/>
                  <a:pt x="2009684" y="1104936"/>
                </a:cubicBezTo>
                <a:close/>
                <a:moveTo>
                  <a:pt x="11736758" y="1111945"/>
                </a:moveTo>
                <a:cubicBezTo>
                  <a:pt x="11609286" y="1115671"/>
                  <a:pt x="11458931" y="1107384"/>
                  <a:pt x="11287866" y="1073837"/>
                </a:cubicBezTo>
                <a:lnTo>
                  <a:pt x="11216007" y="1061905"/>
                </a:lnTo>
                <a:lnTo>
                  <a:pt x="11583755" y="1077252"/>
                </a:lnTo>
                <a:cubicBezTo>
                  <a:pt x="11722604" y="1079698"/>
                  <a:pt x="11879987" y="1077554"/>
                  <a:pt x="12067980" y="1065282"/>
                </a:cubicBezTo>
                <a:lnTo>
                  <a:pt x="12139049" y="1060995"/>
                </a:lnTo>
                <a:lnTo>
                  <a:pt x="12048347" y="1077985"/>
                </a:lnTo>
                <a:cubicBezTo>
                  <a:pt x="11968818" y="1092483"/>
                  <a:pt x="11864230" y="1108219"/>
                  <a:pt x="11736758" y="1111945"/>
                </a:cubicBezTo>
                <a:close/>
                <a:moveTo>
                  <a:pt x="7682311" y="1111945"/>
                </a:moveTo>
                <a:cubicBezTo>
                  <a:pt x="7554839" y="1115671"/>
                  <a:pt x="7404483" y="1107384"/>
                  <a:pt x="7233418" y="1073837"/>
                </a:cubicBezTo>
                <a:lnTo>
                  <a:pt x="7161559" y="1061905"/>
                </a:lnTo>
                <a:lnTo>
                  <a:pt x="7529308" y="1077252"/>
                </a:lnTo>
                <a:cubicBezTo>
                  <a:pt x="7668156" y="1079698"/>
                  <a:pt x="7825540" y="1077554"/>
                  <a:pt x="8013532" y="1065282"/>
                </a:cubicBezTo>
                <a:lnTo>
                  <a:pt x="8084609" y="1060993"/>
                </a:lnTo>
                <a:lnTo>
                  <a:pt x="7993899" y="1077986"/>
                </a:lnTo>
                <a:cubicBezTo>
                  <a:pt x="7914371" y="1092483"/>
                  <a:pt x="7809783" y="1108219"/>
                  <a:pt x="7682311" y="1111945"/>
                </a:cubicBezTo>
                <a:close/>
                <a:moveTo>
                  <a:pt x="3627863" y="1111945"/>
                </a:moveTo>
                <a:cubicBezTo>
                  <a:pt x="3500391" y="1115671"/>
                  <a:pt x="3350035" y="1107384"/>
                  <a:pt x="3178970" y="1073837"/>
                </a:cubicBezTo>
                <a:lnTo>
                  <a:pt x="3107111" y="1061904"/>
                </a:lnTo>
                <a:lnTo>
                  <a:pt x="3474862" y="1077252"/>
                </a:lnTo>
                <a:cubicBezTo>
                  <a:pt x="3613710" y="1079698"/>
                  <a:pt x="3771094" y="1077554"/>
                  <a:pt x="3959087" y="1065282"/>
                </a:cubicBezTo>
                <a:lnTo>
                  <a:pt x="4030158" y="1060994"/>
                </a:lnTo>
                <a:lnTo>
                  <a:pt x="3939451" y="1077986"/>
                </a:lnTo>
                <a:cubicBezTo>
                  <a:pt x="3859923" y="1092483"/>
                  <a:pt x="3755335" y="1108219"/>
                  <a:pt x="3627863" y="1111945"/>
                </a:cubicBezTo>
                <a:close/>
                <a:moveTo>
                  <a:pt x="8558431" y="1112214"/>
                </a:moveTo>
                <a:cubicBezTo>
                  <a:pt x="8442509" y="1112214"/>
                  <a:pt x="8361025" y="1104219"/>
                  <a:pt x="8293300" y="1093017"/>
                </a:cubicBezTo>
                <a:lnTo>
                  <a:pt x="8162516" y="1065477"/>
                </a:lnTo>
                <a:lnTo>
                  <a:pt x="8295468" y="1082192"/>
                </a:lnTo>
                <a:cubicBezTo>
                  <a:pt x="8362643" y="1088847"/>
                  <a:pt x="8442748" y="1093504"/>
                  <a:pt x="8558430" y="1093504"/>
                </a:cubicBezTo>
                <a:cubicBezTo>
                  <a:pt x="8688983" y="1094895"/>
                  <a:pt x="8819438" y="1085909"/>
                  <a:pt x="8948566" y="1066642"/>
                </a:cubicBezTo>
                <a:lnTo>
                  <a:pt x="8959690" y="1065319"/>
                </a:lnTo>
                <a:lnTo>
                  <a:pt x="8948297" y="1067524"/>
                </a:lnTo>
                <a:cubicBezTo>
                  <a:pt x="8850493" y="1089869"/>
                  <a:pt x="8752699" y="1112214"/>
                  <a:pt x="8558431" y="1112214"/>
                </a:cubicBezTo>
                <a:close/>
                <a:moveTo>
                  <a:pt x="4503984" y="1112214"/>
                </a:moveTo>
                <a:cubicBezTo>
                  <a:pt x="4388063" y="1112214"/>
                  <a:pt x="4306577" y="1104219"/>
                  <a:pt x="4238852" y="1093017"/>
                </a:cubicBezTo>
                <a:lnTo>
                  <a:pt x="4108068" y="1065477"/>
                </a:lnTo>
                <a:lnTo>
                  <a:pt x="4241021" y="1082192"/>
                </a:lnTo>
                <a:cubicBezTo>
                  <a:pt x="4308195" y="1088847"/>
                  <a:pt x="4388301" y="1093504"/>
                  <a:pt x="4503982" y="1093504"/>
                </a:cubicBezTo>
                <a:cubicBezTo>
                  <a:pt x="4634535" y="1094895"/>
                  <a:pt x="4764990" y="1085909"/>
                  <a:pt x="4894119" y="1066642"/>
                </a:cubicBezTo>
                <a:lnTo>
                  <a:pt x="4905245" y="1065319"/>
                </a:lnTo>
                <a:lnTo>
                  <a:pt x="4893852" y="1067524"/>
                </a:lnTo>
                <a:cubicBezTo>
                  <a:pt x="4796046" y="1089869"/>
                  <a:pt x="4698252" y="1112214"/>
                  <a:pt x="4503984" y="1112214"/>
                </a:cubicBezTo>
                <a:close/>
                <a:moveTo>
                  <a:pt x="449535" y="1112214"/>
                </a:moveTo>
                <a:cubicBezTo>
                  <a:pt x="333614" y="1112214"/>
                  <a:pt x="252129" y="1104219"/>
                  <a:pt x="184405" y="1093016"/>
                </a:cubicBezTo>
                <a:lnTo>
                  <a:pt x="53627" y="1065478"/>
                </a:lnTo>
                <a:lnTo>
                  <a:pt x="186573" y="1082191"/>
                </a:lnTo>
                <a:cubicBezTo>
                  <a:pt x="253747" y="1088847"/>
                  <a:pt x="333853" y="1093504"/>
                  <a:pt x="449535" y="1093504"/>
                </a:cubicBezTo>
                <a:cubicBezTo>
                  <a:pt x="580087" y="1094895"/>
                  <a:pt x="710542" y="1085909"/>
                  <a:pt x="839671" y="1066642"/>
                </a:cubicBezTo>
                <a:lnTo>
                  <a:pt x="850795" y="1065319"/>
                </a:lnTo>
                <a:lnTo>
                  <a:pt x="839402" y="1067524"/>
                </a:lnTo>
                <a:cubicBezTo>
                  <a:pt x="741598" y="1089869"/>
                  <a:pt x="643804" y="1112214"/>
                  <a:pt x="449535" y="1112214"/>
                </a:cubicBezTo>
                <a:close/>
                <a:moveTo>
                  <a:pt x="10897171" y="1115645"/>
                </a:moveTo>
                <a:cubicBezTo>
                  <a:pt x="10824560" y="1115645"/>
                  <a:pt x="10765482" y="1097697"/>
                  <a:pt x="10714848" y="1068531"/>
                </a:cubicBezTo>
                <a:lnTo>
                  <a:pt x="10707547" y="1063564"/>
                </a:lnTo>
                <a:lnTo>
                  <a:pt x="10708670" y="1063676"/>
                </a:lnTo>
                <a:lnTo>
                  <a:pt x="10768177" y="1089875"/>
                </a:lnTo>
                <a:cubicBezTo>
                  <a:pt x="10806265" y="1100731"/>
                  <a:pt x="10848894" y="1106934"/>
                  <a:pt x="10897571" y="1106934"/>
                </a:cubicBezTo>
                <a:cubicBezTo>
                  <a:pt x="10994666" y="1106934"/>
                  <a:pt x="11067751" y="1095777"/>
                  <a:pt x="11128809" y="1079041"/>
                </a:cubicBezTo>
                <a:lnTo>
                  <a:pt x="11131380" y="1078166"/>
                </a:lnTo>
                <a:lnTo>
                  <a:pt x="11127694" y="1079782"/>
                </a:lnTo>
                <a:cubicBezTo>
                  <a:pt x="11066822" y="1101300"/>
                  <a:pt x="10993986" y="1115645"/>
                  <a:pt x="10897171" y="1115645"/>
                </a:cubicBezTo>
                <a:close/>
                <a:moveTo>
                  <a:pt x="9337825" y="1115645"/>
                </a:moveTo>
                <a:cubicBezTo>
                  <a:pt x="9240571" y="1115645"/>
                  <a:pt x="9167300" y="1105472"/>
                  <a:pt x="9106341" y="1090342"/>
                </a:cubicBezTo>
                <a:lnTo>
                  <a:pt x="9068214" y="1077027"/>
                </a:lnTo>
                <a:lnTo>
                  <a:pt x="9106465" y="1087385"/>
                </a:lnTo>
                <a:cubicBezTo>
                  <a:pt x="9167530" y="1099115"/>
                  <a:pt x="9240750" y="1106934"/>
                  <a:pt x="9338224" y="1106934"/>
                </a:cubicBezTo>
                <a:cubicBezTo>
                  <a:pt x="9386961" y="1106934"/>
                  <a:pt x="9429656" y="1100731"/>
                  <a:pt x="9467814" y="1089875"/>
                </a:cubicBezTo>
                <a:lnTo>
                  <a:pt x="9526692" y="1064009"/>
                </a:lnTo>
                <a:lnTo>
                  <a:pt x="9520036" y="1068531"/>
                </a:lnTo>
                <a:cubicBezTo>
                  <a:pt x="9469367" y="1097697"/>
                  <a:pt x="9410316" y="1115645"/>
                  <a:pt x="9337825" y="1115645"/>
                </a:cubicBezTo>
                <a:close/>
                <a:moveTo>
                  <a:pt x="6842724" y="1115645"/>
                </a:moveTo>
                <a:cubicBezTo>
                  <a:pt x="6770113" y="1115645"/>
                  <a:pt x="6711035" y="1097697"/>
                  <a:pt x="6660401" y="1068531"/>
                </a:cubicBezTo>
                <a:lnTo>
                  <a:pt x="6653100" y="1063564"/>
                </a:lnTo>
                <a:lnTo>
                  <a:pt x="6654223" y="1063676"/>
                </a:lnTo>
                <a:lnTo>
                  <a:pt x="6713729" y="1089875"/>
                </a:lnTo>
                <a:cubicBezTo>
                  <a:pt x="6751817" y="1100731"/>
                  <a:pt x="6794446" y="1106934"/>
                  <a:pt x="6843123" y="1106934"/>
                </a:cubicBezTo>
                <a:cubicBezTo>
                  <a:pt x="6940218" y="1106934"/>
                  <a:pt x="7013303" y="1095777"/>
                  <a:pt x="7074361" y="1079041"/>
                </a:cubicBezTo>
                <a:lnTo>
                  <a:pt x="7076934" y="1078165"/>
                </a:lnTo>
                <a:lnTo>
                  <a:pt x="7073247" y="1079782"/>
                </a:lnTo>
                <a:cubicBezTo>
                  <a:pt x="7012374" y="1101300"/>
                  <a:pt x="6939539" y="1115645"/>
                  <a:pt x="6842724" y="1115645"/>
                </a:cubicBezTo>
                <a:close/>
                <a:moveTo>
                  <a:pt x="5283378" y="1115645"/>
                </a:moveTo>
                <a:cubicBezTo>
                  <a:pt x="5186124" y="1115645"/>
                  <a:pt x="5112853" y="1105472"/>
                  <a:pt x="5051894" y="1090342"/>
                </a:cubicBezTo>
                <a:lnTo>
                  <a:pt x="5013768" y="1077027"/>
                </a:lnTo>
                <a:lnTo>
                  <a:pt x="5052018" y="1087385"/>
                </a:lnTo>
                <a:cubicBezTo>
                  <a:pt x="5113083" y="1099115"/>
                  <a:pt x="5186305" y="1106934"/>
                  <a:pt x="5283778" y="1106934"/>
                </a:cubicBezTo>
                <a:cubicBezTo>
                  <a:pt x="5332514" y="1106934"/>
                  <a:pt x="5375209" y="1100731"/>
                  <a:pt x="5413367" y="1089875"/>
                </a:cubicBezTo>
                <a:lnTo>
                  <a:pt x="5472246" y="1064008"/>
                </a:lnTo>
                <a:lnTo>
                  <a:pt x="5465589" y="1068531"/>
                </a:lnTo>
                <a:cubicBezTo>
                  <a:pt x="5414920" y="1097697"/>
                  <a:pt x="5355870" y="1115645"/>
                  <a:pt x="5283378" y="1115645"/>
                </a:cubicBezTo>
                <a:close/>
                <a:moveTo>
                  <a:pt x="2788277" y="1115645"/>
                </a:moveTo>
                <a:cubicBezTo>
                  <a:pt x="2715666" y="1115645"/>
                  <a:pt x="2656588" y="1097697"/>
                  <a:pt x="2605954" y="1068531"/>
                </a:cubicBezTo>
                <a:lnTo>
                  <a:pt x="2598652" y="1063564"/>
                </a:lnTo>
                <a:lnTo>
                  <a:pt x="2599774" y="1063676"/>
                </a:lnTo>
                <a:lnTo>
                  <a:pt x="2659282" y="1089875"/>
                </a:lnTo>
                <a:cubicBezTo>
                  <a:pt x="2697370" y="1100731"/>
                  <a:pt x="2739999" y="1106934"/>
                  <a:pt x="2788676" y="1106934"/>
                </a:cubicBezTo>
                <a:cubicBezTo>
                  <a:pt x="2885770" y="1106934"/>
                  <a:pt x="2958856" y="1095777"/>
                  <a:pt x="3019913" y="1079041"/>
                </a:cubicBezTo>
                <a:lnTo>
                  <a:pt x="3022489" y="1078165"/>
                </a:lnTo>
                <a:lnTo>
                  <a:pt x="3018800" y="1079782"/>
                </a:lnTo>
                <a:cubicBezTo>
                  <a:pt x="2957927" y="1101300"/>
                  <a:pt x="2885092" y="1115645"/>
                  <a:pt x="2788277" y="1115645"/>
                </a:cubicBezTo>
                <a:close/>
                <a:moveTo>
                  <a:pt x="1228931" y="1115645"/>
                </a:moveTo>
                <a:cubicBezTo>
                  <a:pt x="1131676" y="1115645"/>
                  <a:pt x="1058406" y="1105472"/>
                  <a:pt x="997447" y="1090342"/>
                </a:cubicBezTo>
                <a:lnTo>
                  <a:pt x="959324" y="1077029"/>
                </a:lnTo>
                <a:lnTo>
                  <a:pt x="997570" y="1087385"/>
                </a:lnTo>
                <a:cubicBezTo>
                  <a:pt x="1058635" y="1099115"/>
                  <a:pt x="1131855" y="1106934"/>
                  <a:pt x="1229330" y="1106934"/>
                </a:cubicBezTo>
                <a:cubicBezTo>
                  <a:pt x="1278067" y="1106934"/>
                  <a:pt x="1320761" y="1100731"/>
                  <a:pt x="1358919" y="1089875"/>
                </a:cubicBezTo>
                <a:lnTo>
                  <a:pt x="1417797" y="1064009"/>
                </a:lnTo>
                <a:lnTo>
                  <a:pt x="1411141" y="1068531"/>
                </a:lnTo>
                <a:cubicBezTo>
                  <a:pt x="1360472" y="1097697"/>
                  <a:pt x="1301422" y="1115645"/>
                  <a:pt x="1228931" y="1115645"/>
                </a:cubicBezTo>
                <a:close/>
                <a:moveTo>
                  <a:pt x="10897571" y="1127715"/>
                </a:moveTo>
                <a:cubicBezTo>
                  <a:pt x="10861265" y="1127715"/>
                  <a:pt x="10828347" y="1122231"/>
                  <a:pt x="10798180" y="1112291"/>
                </a:cubicBezTo>
                <a:lnTo>
                  <a:pt x="10771114" y="1098525"/>
                </a:lnTo>
                <a:lnTo>
                  <a:pt x="10828824" y="1113909"/>
                </a:lnTo>
                <a:cubicBezTo>
                  <a:pt x="10850350" y="1117648"/>
                  <a:pt x="10873203" y="1119642"/>
                  <a:pt x="10897571" y="1119642"/>
                </a:cubicBezTo>
                <a:cubicBezTo>
                  <a:pt x="10946188" y="1119642"/>
                  <a:pt x="10988783" y="1116056"/>
                  <a:pt x="11026857" y="1109781"/>
                </a:cubicBezTo>
                <a:lnTo>
                  <a:pt x="11126004" y="1084551"/>
                </a:lnTo>
                <a:lnTo>
                  <a:pt x="11026291" y="1115672"/>
                </a:lnTo>
                <a:cubicBezTo>
                  <a:pt x="10988384" y="1123336"/>
                  <a:pt x="10945979" y="1127715"/>
                  <a:pt x="10897571" y="1127715"/>
                </a:cubicBezTo>
                <a:close/>
                <a:moveTo>
                  <a:pt x="9338225" y="1127715"/>
                </a:moveTo>
                <a:cubicBezTo>
                  <a:pt x="9265315" y="1127715"/>
                  <a:pt x="9205906" y="1120734"/>
                  <a:pt x="9155059" y="1109452"/>
                </a:cubicBezTo>
                <a:lnTo>
                  <a:pt x="9114516" y="1095897"/>
                </a:lnTo>
                <a:lnTo>
                  <a:pt x="9208829" y="1112727"/>
                </a:lnTo>
                <a:cubicBezTo>
                  <a:pt x="9246919" y="1117128"/>
                  <a:pt x="9289548" y="1119642"/>
                  <a:pt x="9338225" y="1119642"/>
                </a:cubicBezTo>
                <a:cubicBezTo>
                  <a:pt x="9362563" y="1119642"/>
                  <a:pt x="9385395" y="1117648"/>
                  <a:pt x="9406908" y="1113909"/>
                </a:cubicBezTo>
                <a:lnTo>
                  <a:pt x="9464576" y="1098532"/>
                </a:lnTo>
                <a:lnTo>
                  <a:pt x="9437520" y="1112291"/>
                </a:lnTo>
                <a:cubicBezTo>
                  <a:pt x="9407365" y="1122231"/>
                  <a:pt x="9374478" y="1127715"/>
                  <a:pt x="9338225" y="1127715"/>
                </a:cubicBezTo>
                <a:close/>
                <a:moveTo>
                  <a:pt x="6843123" y="1127715"/>
                </a:moveTo>
                <a:cubicBezTo>
                  <a:pt x="6806818" y="1127715"/>
                  <a:pt x="6773900" y="1122231"/>
                  <a:pt x="6743732" y="1112291"/>
                </a:cubicBezTo>
                <a:lnTo>
                  <a:pt x="6716667" y="1098525"/>
                </a:lnTo>
                <a:lnTo>
                  <a:pt x="6774376" y="1113909"/>
                </a:lnTo>
                <a:cubicBezTo>
                  <a:pt x="6795902" y="1117648"/>
                  <a:pt x="6818755" y="1119642"/>
                  <a:pt x="6843123" y="1119642"/>
                </a:cubicBezTo>
                <a:cubicBezTo>
                  <a:pt x="6891740" y="1119642"/>
                  <a:pt x="6934335" y="1116056"/>
                  <a:pt x="6972409" y="1109781"/>
                </a:cubicBezTo>
                <a:lnTo>
                  <a:pt x="7071560" y="1084550"/>
                </a:lnTo>
                <a:lnTo>
                  <a:pt x="6971843" y="1115672"/>
                </a:lnTo>
                <a:cubicBezTo>
                  <a:pt x="6933936" y="1123336"/>
                  <a:pt x="6891531" y="1127715"/>
                  <a:pt x="6843123" y="1127715"/>
                </a:cubicBezTo>
                <a:close/>
                <a:moveTo>
                  <a:pt x="5283778" y="1127715"/>
                </a:moveTo>
                <a:cubicBezTo>
                  <a:pt x="5210867" y="1127715"/>
                  <a:pt x="5151459" y="1120734"/>
                  <a:pt x="5100611" y="1109452"/>
                </a:cubicBezTo>
                <a:lnTo>
                  <a:pt x="5060068" y="1095897"/>
                </a:lnTo>
                <a:lnTo>
                  <a:pt x="5154382" y="1112727"/>
                </a:lnTo>
                <a:cubicBezTo>
                  <a:pt x="5192472" y="1117128"/>
                  <a:pt x="5235100" y="1119642"/>
                  <a:pt x="5283778" y="1119642"/>
                </a:cubicBezTo>
                <a:cubicBezTo>
                  <a:pt x="5308116" y="1119642"/>
                  <a:pt x="5330948" y="1117648"/>
                  <a:pt x="5352462" y="1113909"/>
                </a:cubicBezTo>
                <a:lnTo>
                  <a:pt x="5410130" y="1098532"/>
                </a:lnTo>
                <a:lnTo>
                  <a:pt x="5383073" y="1112291"/>
                </a:lnTo>
                <a:cubicBezTo>
                  <a:pt x="5352919" y="1122231"/>
                  <a:pt x="5320032" y="1127715"/>
                  <a:pt x="5283778" y="1127715"/>
                </a:cubicBezTo>
                <a:close/>
                <a:moveTo>
                  <a:pt x="2788677" y="1127715"/>
                </a:moveTo>
                <a:cubicBezTo>
                  <a:pt x="2752372" y="1127715"/>
                  <a:pt x="2719454" y="1122231"/>
                  <a:pt x="2689286" y="1112291"/>
                </a:cubicBezTo>
                <a:lnTo>
                  <a:pt x="2662222" y="1098525"/>
                </a:lnTo>
                <a:lnTo>
                  <a:pt x="2719929" y="1113909"/>
                </a:lnTo>
                <a:cubicBezTo>
                  <a:pt x="2741455" y="1117648"/>
                  <a:pt x="2764307" y="1119642"/>
                  <a:pt x="2788676" y="1119642"/>
                </a:cubicBezTo>
                <a:cubicBezTo>
                  <a:pt x="2837293" y="1119642"/>
                  <a:pt x="2879888" y="1116056"/>
                  <a:pt x="2917962" y="1109781"/>
                </a:cubicBezTo>
                <a:lnTo>
                  <a:pt x="3017116" y="1084549"/>
                </a:lnTo>
                <a:lnTo>
                  <a:pt x="2917397" y="1115672"/>
                </a:lnTo>
                <a:cubicBezTo>
                  <a:pt x="2879489" y="1123336"/>
                  <a:pt x="2837084" y="1127715"/>
                  <a:pt x="2788677" y="1127715"/>
                </a:cubicBezTo>
                <a:close/>
                <a:moveTo>
                  <a:pt x="1229330" y="1127715"/>
                </a:moveTo>
                <a:cubicBezTo>
                  <a:pt x="1156419" y="1127715"/>
                  <a:pt x="1097011" y="1120734"/>
                  <a:pt x="1046163" y="1109452"/>
                </a:cubicBezTo>
                <a:lnTo>
                  <a:pt x="1005621" y="1095898"/>
                </a:lnTo>
                <a:lnTo>
                  <a:pt x="1099934" y="1112727"/>
                </a:lnTo>
                <a:cubicBezTo>
                  <a:pt x="1138024" y="1117128"/>
                  <a:pt x="1180652" y="1119642"/>
                  <a:pt x="1229330" y="1119642"/>
                </a:cubicBezTo>
                <a:cubicBezTo>
                  <a:pt x="1253668" y="1119642"/>
                  <a:pt x="1276500" y="1117648"/>
                  <a:pt x="1298013" y="1113909"/>
                </a:cubicBezTo>
                <a:lnTo>
                  <a:pt x="1355681" y="1098532"/>
                </a:lnTo>
                <a:lnTo>
                  <a:pt x="1328626" y="1112291"/>
                </a:lnTo>
                <a:cubicBezTo>
                  <a:pt x="1298470" y="1122231"/>
                  <a:pt x="1265583" y="1127715"/>
                  <a:pt x="1229330" y="1127715"/>
                </a:cubicBezTo>
                <a:close/>
                <a:moveTo>
                  <a:pt x="993691" y="1127767"/>
                </a:moveTo>
                <a:lnTo>
                  <a:pt x="976486" y="1118496"/>
                </a:lnTo>
                <a:lnTo>
                  <a:pt x="959465" y="1105615"/>
                </a:lnTo>
                <a:close/>
                <a:moveTo>
                  <a:pt x="9102587" y="1127768"/>
                </a:moveTo>
                <a:lnTo>
                  <a:pt x="9085380" y="1118496"/>
                </a:lnTo>
                <a:lnTo>
                  <a:pt x="9068356" y="1105614"/>
                </a:lnTo>
                <a:close/>
                <a:moveTo>
                  <a:pt x="5048140" y="1127768"/>
                </a:moveTo>
                <a:lnTo>
                  <a:pt x="5030933" y="1118496"/>
                </a:lnTo>
                <a:lnTo>
                  <a:pt x="5013912" y="1105615"/>
                </a:lnTo>
                <a:close/>
                <a:moveTo>
                  <a:pt x="8558431" y="1135317"/>
                </a:moveTo>
                <a:cubicBezTo>
                  <a:pt x="8443029" y="1135317"/>
                  <a:pt x="8361844" y="1124264"/>
                  <a:pt x="8294140" y="1108655"/>
                </a:cubicBezTo>
                <a:lnTo>
                  <a:pt x="8163036" y="1070052"/>
                </a:lnTo>
                <a:lnTo>
                  <a:pt x="8293140" y="1097514"/>
                </a:lnTo>
                <a:cubicBezTo>
                  <a:pt x="8360885" y="1108696"/>
                  <a:pt x="8442270" y="1116611"/>
                  <a:pt x="8558351" y="1116611"/>
                </a:cubicBezTo>
                <a:cubicBezTo>
                  <a:pt x="8753499" y="1116611"/>
                  <a:pt x="8852713" y="1093827"/>
                  <a:pt x="8948728" y="1071841"/>
                </a:cubicBezTo>
                <a:lnTo>
                  <a:pt x="8957305" y="1070142"/>
                </a:lnTo>
                <a:lnTo>
                  <a:pt x="8947638" y="1072759"/>
                </a:lnTo>
                <a:cubicBezTo>
                  <a:pt x="8849934" y="1104038"/>
                  <a:pt x="8752460" y="1135317"/>
                  <a:pt x="8558431" y="1135317"/>
                </a:cubicBezTo>
                <a:close/>
                <a:moveTo>
                  <a:pt x="4503984" y="1135317"/>
                </a:moveTo>
                <a:cubicBezTo>
                  <a:pt x="4388581" y="1135317"/>
                  <a:pt x="4307396" y="1124264"/>
                  <a:pt x="4239692" y="1108655"/>
                </a:cubicBezTo>
                <a:lnTo>
                  <a:pt x="4108588" y="1070052"/>
                </a:lnTo>
                <a:lnTo>
                  <a:pt x="4238693" y="1097514"/>
                </a:lnTo>
                <a:cubicBezTo>
                  <a:pt x="4306438" y="1108696"/>
                  <a:pt x="4387822" y="1116611"/>
                  <a:pt x="4503903" y="1116611"/>
                </a:cubicBezTo>
                <a:cubicBezTo>
                  <a:pt x="4699051" y="1116611"/>
                  <a:pt x="4798265" y="1093827"/>
                  <a:pt x="4894280" y="1071841"/>
                </a:cubicBezTo>
                <a:lnTo>
                  <a:pt x="4902859" y="1070141"/>
                </a:lnTo>
                <a:lnTo>
                  <a:pt x="4893191" y="1072759"/>
                </a:lnTo>
                <a:cubicBezTo>
                  <a:pt x="4795487" y="1104038"/>
                  <a:pt x="4698012" y="1135317"/>
                  <a:pt x="4503984" y="1135317"/>
                </a:cubicBezTo>
                <a:close/>
                <a:moveTo>
                  <a:pt x="449536" y="1135317"/>
                </a:moveTo>
                <a:cubicBezTo>
                  <a:pt x="334134" y="1135317"/>
                  <a:pt x="252949" y="1124265"/>
                  <a:pt x="185245" y="1108655"/>
                </a:cubicBezTo>
                <a:lnTo>
                  <a:pt x="54142" y="1070052"/>
                </a:lnTo>
                <a:lnTo>
                  <a:pt x="184245" y="1097514"/>
                </a:lnTo>
                <a:cubicBezTo>
                  <a:pt x="251989" y="1108696"/>
                  <a:pt x="333375" y="1116611"/>
                  <a:pt x="449456" y="1116611"/>
                </a:cubicBezTo>
                <a:cubicBezTo>
                  <a:pt x="644604" y="1116611"/>
                  <a:pt x="743817" y="1093827"/>
                  <a:pt x="839832" y="1071841"/>
                </a:cubicBezTo>
                <a:lnTo>
                  <a:pt x="848412" y="1070141"/>
                </a:lnTo>
                <a:lnTo>
                  <a:pt x="838743" y="1072759"/>
                </a:lnTo>
                <a:cubicBezTo>
                  <a:pt x="741039" y="1104038"/>
                  <a:pt x="643564" y="1135317"/>
                  <a:pt x="449536" y="1135317"/>
                </a:cubicBezTo>
                <a:close/>
                <a:moveTo>
                  <a:pt x="10897571" y="1140669"/>
                </a:moveTo>
                <a:cubicBezTo>
                  <a:pt x="10843180" y="1140669"/>
                  <a:pt x="10796391" y="1126086"/>
                  <a:pt x="10755057" y="1101022"/>
                </a:cubicBezTo>
                <a:lnTo>
                  <a:pt x="10735644" y="1087095"/>
                </a:lnTo>
                <a:lnTo>
                  <a:pt x="10768000" y="1105541"/>
                </a:lnTo>
                <a:cubicBezTo>
                  <a:pt x="10806137" y="1122603"/>
                  <a:pt x="10848824" y="1132352"/>
                  <a:pt x="10897571" y="1132352"/>
                </a:cubicBezTo>
                <a:cubicBezTo>
                  <a:pt x="10946218" y="1132352"/>
                  <a:pt x="10988836" y="1127968"/>
                  <a:pt x="11026927" y="1120295"/>
                </a:cubicBezTo>
                <a:lnTo>
                  <a:pt x="11126971" y="1089178"/>
                </a:lnTo>
                <a:lnTo>
                  <a:pt x="11026150" y="1126424"/>
                </a:lnTo>
                <a:cubicBezTo>
                  <a:pt x="10988277" y="1135489"/>
                  <a:pt x="10945918" y="1140669"/>
                  <a:pt x="10897571" y="1140669"/>
                </a:cubicBezTo>
                <a:close/>
                <a:moveTo>
                  <a:pt x="9338225" y="1140669"/>
                </a:moveTo>
                <a:cubicBezTo>
                  <a:pt x="9228904" y="1140669"/>
                  <a:pt x="9149963" y="1122128"/>
                  <a:pt x="9084711" y="1095702"/>
                </a:cubicBezTo>
                <a:lnTo>
                  <a:pt x="9060150" y="1084220"/>
                </a:lnTo>
                <a:lnTo>
                  <a:pt x="9106387" y="1101573"/>
                </a:lnTo>
                <a:cubicBezTo>
                  <a:pt x="9167496" y="1120040"/>
                  <a:pt x="9240751" y="1132352"/>
                  <a:pt x="9338225" y="1132352"/>
                </a:cubicBezTo>
                <a:cubicBezTo>
                  <a:pt x="9386962" y="1132352"/>
                  <a:pt x="9429663" y="1122603"/>
                  <a:pt x="9467831" y="1105541"/>
                </a:cubicBezTo>
                <a:lnTo>
                  <a:pt x="9499431" y="1087547"/>
                </a:lnTo>
                <a:lnTo>
                  <a:pt x="9480639" y="1101022"/>
                </a:lnTo>
                <a:cubicBezTo>
                  <a:pt x="9439297" y="1126086"/>
                  <a:pt x="9392537" y="1140669"/>
                  <a:pt x="9338225" y="1140669"/>
                </a:cubicBezTo>
                <a:close/>
                <a:moveTo>
                  <a:pt x="6843124" y="1140669"/>
                </a:moveTo>
                <a:cubicBezTo>
                  <a:pt x="6788733" y="1140669"/>
                  <a:pt x="6741944" y="1126086"/>
                  <a:pt x="6700610" y="1101022"/>
                </a:cubicBezTo>
                <a:lnTo>
                  <a:pt x="6681199" y="1087097"/>
                </a:lnTo>
                <a:lnTo>
                  <a:pt x="6713552" y="1105541"/>
                </a:lnTo>
                <a:cubicBezTo>
                  <a:pt x="6751689" y="1122603"/>
                  <a:pt x="6794376" y="1132352"/>
                  <a:pt x="6843123" y="1132352"/>
                </a:cubicBezTo>
                <a:cubicBezTo>
                  <a:pt x="6891770" y="1132352"/>
                  <a:pt x="6934388" y="1127968"/>
                  <a:pt x="6972479" y="1120295"/>
                </a:cubicBezTo>
                <a:lnTo>
                  <a:pt x="7072527" y="1089177"/>
                </a:lnTo>
                <a:lnTo>
                  <a:pt x="6971703" y="1126424"/>
                </a:lnTo>
                <a:cubicBezTo>
                  <a:pt x="6933830" y="1135489"/>
                  <a:pt x="6891472" y="1140669"/>
                  <a:pt x="6843124" y="1140669"/>
                </a:cubicBezTo>
                <a:close/>
                <a:moveTo>
                  <a:pt x="5283778" y="1140669"/>
                </a:moveTo>
                <a:cubicBezTo>
                  <a:pt x="5174459" y="1140669"/>
                  <a:pt x="5095516" y="1122128"/>
                  <a:pt x="5030265" y="1095702"/>
                </a:cubicBezTo>
                <a:lnTo>
                  <a:pt x="5005704" y="1084220"/>
                </a:lnTo>
                <a:lnTo>
                  <a:pt x="5051940" y="1101573"/>
                </a:lnTo>
                <a:cubicBezTo>
                  <a:pt x="5113048" y="1120040"/>
                  <a:pt x="5186305" y="1132352"/>
                  <a:pt x="5283778" y="1132352"/>
                </a:cubicBezTo>
                <a:cubicBezTo>
                  <a:pt x="5332515" y="1132352"/>
                  <a:pt x="5375216" y="1122603"/>
                  <a:pt x="5413385" y="1105541"/>
                </a:cubicBezTo>
                <a:lnTo>
                  <a:pt x="5444983" y="1087547"/>
                </a:lnTo>
                <a:lnTo>
                  <a:pt x="5426191" y="1101022"/>
                </a:lnTo>
                <a:cubicBezTo>
                  <a:pt x="5384851" y="1126086"/>
                  <a:pt x="5338090" y="1140669"/>
                  <a:pt x="5283778" y="1140669"/>
                </a:cubicBezTo>
                <a:close/>
                <a:moveTo>
                  <a:pt x="2788677" y="1140669"/>
                </a:moveTo>
                <a:cubicBezTo>
                  <a:pt x="2734286" y="1140669"/>
                  <a:pt x="2687497" y="1126086"/>
                  <a:pt x="2646163" y="1101022"/>
                </a:cubicBezTo>
                <a:lnTo>
                  <a:pt x="2626750" y="1087095"/>
                </a:lnTo>
                <a:lnTo>
                  <a:pt x="2659106" y="1105541"/>
                </a:lnTo>
                <a:cubicBezTo>
                  <a:pt x="2697242" y="1122603"/>
                  <a:pt x="2739930" y="1132352"/>
                  <a:pt x="2788677" y="1132352"/>
                </a:cubicBezTo>
                <a:cubicBezTo>
                  <a:pt x="2837324" y="1132352"/>
                  <a:pt x="2879942" y="1127968"/>
                  <a:pt x="2918033" y="1120295"/>
                </a:cubicBezTo>
                <a:lnTo>
                  <a:pt x="3018078" y="1089177"/>
                </a:lnTo>
                <a:lnTo>
                  <a:pt x="2917256" y="1126424"/>
                </a:lnTo>
                <a:cubicBezTo>
                  <a:pt x="2879383" y="1135489"/>
                  <a:pt x="2837025" y="1140669"/>
                  <a:pt x="2788677" y="1140669"/>
                </a:cubicBezTo>
                <a:close/>
                <a:moveTo>
                  <a:pt x="1229330" y="1140669"/>
                </a:moveTo>
                <a:cubicBezTo>
                  <a:pt x="1120009" y="1140669"/>
                  <a:pt x="1041068" y="1122128"/>
                  <a:pt x="975816" y="1095702"/>
                </a:cubicBezTo>
                <a:lnTo>
                  <a:pt x="951257" y="1084221"/>
                </a:lnTo>
                <a:lnTo>
                  <a:pt x="997492" y="1101573"/>
                </a:lnTo>
                <a:cubicBezTo>
                  <a:pt x="1058600" y="1120040"/>
                  <a:pt x="1131856" y="1132352"/>
                  <a:pt x="1229330" y="1132352"/>
                </a:cubicBezTo>
                <a:cubicBezTo>
                  <a:pt x="1278067" y="1132352"/>
                  <a:pt x="1320768" y="1122603"/>
                  <a:pt x="1358937" y="1105541"/>
                </a:cubicBezTo>
                <a:lnTo>
                  <a:pt x="1390536" y="1087547"/>
                </a:lnTo>
                <a:lnTo>
                  <a:pt x="1371744" y="1101022"/>
                </a:lnTo>
                <a:cubicBezTo>
                  <a:pt x="1330402" y="1126086"/>
                  <a:pt x="1283642" y="1140669"/>
                  <a:pt x="1229330" y="1140669"/>
                </a:cubicBezTo>
                <a:close/>
                <a:moveTo>
                  <a:pt x="11677444" y="1150908"/>
                </a:moveTo>
                <a:cubicBezTo>
                  <a:pt x="11483455" y="1150628"/>
                  <a:pt x="11385701" y="1118610"/>
                  <a:pt x="11287837" y="1086661"/>
                </a:cubicBezTo>
                <a:lnTo>
                  <a:pt x="11211883" y="1065682"/>
                </a:lnTo>
                <a:lnTo>
                  <a:pt x="11286957" y="1078114"/>
                </a:lnTo>
                <a:cubicBezTo>
                  <a:pt x="11384920" y="1097241"/>
                  <a:pt x="11483054" y="1116368"/>
                  <a:pt x="11677363" y="1116368"/>
                </a:cubicBezTo>
                <a:cubicBezTo>
                  <a:pt x="11808714" y="1116368"/>
                  <a:pt x="11896295" y="1107614"/>
                  <a:pt x="11969335" y="1096052"/>
                </a:cubicBezTo>
                <a:lnTo>
                  <a:pt x="12138783" y="1065292"/>
                </a:lnTo>
                <a:lnTo>
                  <a:pt x="12070636" y="1085780"/>
                </a:lnTo>
                <a:cubicBezTo>
                  <a:pt x="11971995" y="1118035"/>
                  <a:pt x="11873871" y="1150908"/>
                  <a:pt x="11677444" y="1150908"/>
                </a:cubicBezTo>
                <a:close/>
                <a:moveTo>
                  <a:pt x="7622996" y="1150908"/>
                </a:moveTo>
                <a:cubicBezTo>
                  <a:pt x="7429007" y="1150628"/>
                  <a:pt x="7331253" y="1118610"/>
                  <a:pt x="7233389" y="1086661"/>
                </a:cubicBezTo>
                <a:lnTo>
                  <a:pt x="7157433" y="1065682"/>
                </a:lnTo>
                <a:lnTo>
                  <a:pt x="7232509" y="1078114"/>
                </a:lnTo>
                <a:cubicBezTo>
                  <a:pt x="7330472" y="1097241"/>
                  <a:pt x="7428606" y="1116368"/>
                  <a:pt x="7622915" y="1116368"/>
                </a:cubicBezTo>
                <a:cubicBezTo>
                  <a:pt x="7754266" y="1116368"/>
                  <a:pt x="7841847" y="1107614"/>
                  <a:pt x="7914888" y="1096052"/>
                </a:cubicBezTo>
                <a:lnTo>
                  <a:pt x="8084339" y="1065291"/>
                </a:lnTo>
                <a:lnTo>
                  <a:pt x="8016188" y="1085780"/>
                </a:lnTo>
                <a:cubicBezTo>
                  <a:pt x="7917547" y="1118035"/>
                  <a:pt x="7819424" y="1150908"/>
                  <a:pt x="7622996" y="1150908"/>
                </a:cubicBezTo>
                <a:close/>
                <a:moveTo>
                  <a:pt x="3568549" y="1150908"/>
                </a:moveTo>
                <a:cubicBezTo>
                  <a:pt x="3374560" y="1150628"/>
                  <a:pt x="3276806" y="1118610"/>
                  <a:pt x="3178942" y="1086661"/>
                </a:cubicBezTo>
                <a:lnTo>
                  <a:pt x="3102987" y="1065682"/>
                </a:lnTo>
                <a:lnTo>
                  <a:pt x="3178061" y="1078114"/>
                </a:lnTo>
                <a:cubicBezTo>
                  <a:pt x="3276025" y="1097241"/>
                  <a:pt x="3374159" y="1116368"/>
                  <a:pt x="3568468" y="1116368"/>
                </a:cubicBezTo>
                <a:cubicBezTo>
                  <a:pt x="3699819" y="1116368"/>
                  <a:pt x="3787399" y="1107614"/>
                  <a:pt x="3860440" y="1096052"/>
                </a:cubicBezTo>
                <a:lnTo>
                  <a:pt x="4029894" y="1065290"/>
                </a:lnTo>
                <a:lnTo>
                  <a:pt x="3961740" y="1085780"/>
                </a:lnTo>
                <a:cubicBezTo>
                  <a:pt x="3863101" y="1118035"/>
                  <a:pt x="3764976" y="1150908"/>
                  <a:pt x="3568549" y="1150908"/>
                </a:cubicBezTo>
                <a:close/>
                <a:moveTo>
                  <a:pt x="10897571" y="1153303"/>
                </a:moveTo>
                <a:cubicBezTo>
                  <a:pt x="10843203" y="1153303"/>
                  <a:pt x="10796441" y="1136477"/>
                  <a:pt x="10755135" y="1107557"/>
                </a:cubicBezTo>
                <a:lnTo>
                  <a:pt x="10736480" y="1092104"/>
                </a:lnTo>
                <a:lnTo>
                  <a:pt x="10767951" y="1113299"/>
                </a:lnTo>
                <a:cubicBezTo>
                  <a:pt x="10806100" y="1133463"/>
                  <a:pt x="10848804" y="1144985"/>
                  <a:pt x="10897571" y="1144985"/>
                </a:cubicBezTo>
                <a:cubicBezTo>
                  <a:pt x="10946258" y="1144985"/>
                  <a:pt x="10988905" y="1139805"/>
                  <a:pt x="11027016" y="1130740"/>
                </a:cubicBezTo>
                <a:lnTo>
                  <a:pt x="11123791" y="1095189"/>
                </a:lnTo>
                <a:lnTo>
                  <a:pt x="11026085" y="1136866"/>
                </a:lnTo>
                <a:cubicBezTo>
                  <a:pt x="10988235" y="1147326"/>
                  <a:pt x="10945899" y="1153303"/>
                  <a:pt x="10897571" y="1153303"/>
                </a:cubicBezTo>
                <a:close/>
                <a:moveTo>
                  <a:pt x="9338225" y="1153303"/>
                </a:moveTo>
                <a:cubicBezTo>
                  <a:pt x="9228949" y="1153303"/>
                  <a:pt x="9150027" y="1131954"/>
                  <a:pt x="9084784" y="1101492"/>
                </a:cubicBezTo>
                <a:lnTo>
                  <a:pt x="9060045" y="1088155"/>
                </a:lnTo>
                <a:lnTo>
                  <a:pt x="9106364" y="1108660"/>
                </a:lnTo>
                <a:cubicBezTo>
                  <a:pt x="9167500" y="1130455"/>
                  <a:pt x="9240771" y="1144985"/>
                  <a:pt x="9338225" y="1144985"/>
                </a:cubicBezTo>
                <a:cubicBezTo>
                  <a:pt x="9386952" y="1144985"/>
                  <a:pt x="9429647" y="1133463"/>
                  <a:pt x="9467812" y="1113299"/>
                </a:cubicBezTo>
                <a:lnTo>
                  <a:pt x="9499886" y="1091713"/>
                </a:lnTo>
                <a:lnTo>
                  <a:pt x="9480735" y="1107557"/>
                </a:lnTo>
                <a:cubicBezTo>
                  <a:pt x="9439382" y="1136477"/>
                  <a:pt x="9392593" y="1153303"/>
                  <a:pt x="9338225" y="1153303"/>
                </a:cubicBezTo>
                <a:close/>
                <a:moveTo>
                  <a:pt x="6843123" y="1153303"/>
                </a:moveTo>
                <a:cubicBezTo>
                  <a:pt x="6788755" y="1153303"/>
                  <a:pt x="6741993" y="1136477"/>
                  <a:pt x="6700687" y="1107557"/>
                </a:cubicBezTo>
                <a:lnTo>
                  <a:pt x="6682032" y="1092103"/>
                </a:lnTo>
                <a:lnTo>
                  <a:pt x="6713504" y="1113299"/>
                </a:lnTo>
                <a:cubicBezTo>
                  <a:pt x="6751653" y="1133463"/>
                  <a:pt x="6794357" y="1144985"/>
                  <a:pt x="6843124" y="1144985"/>
                </a:cubicBezTo>
                <a:cubicBezTo>
                  <a:pt x="6891811" y="1144985"/>
                  <a:pt x="6934458" y="1139805"/>
                  <a:pt x="6972569" y="1130740"/>
                </a:cubicBezTo>
                <a:lnTo>
                  <a:pt x="7069341" y="1095190"/>
                </a:lnTo>
                <a:lnTo>
                  <a:pt x="6971637" y="1136866"/>
                </a:lnTo>
                <a:cubicBezTo>
                  <a:pt x="6933787" y="1147326"/>
                  <a:pt x="6891451" y="1153303"/>
                  <a:pt x="6843123" y="1153303"/>
                </a:cubicBezTo>
                <a:close/>
                <a:moveTo>
                  <a:pt x="5283778" y="1153303"/>
                </a:moveTo>
                <a:cubicBezTo>
                  <a:pt x="5174501" y="1153303"/>
                  <a:pt x="5095580" y="1131954"/>
                  <a:pt x="5030337" y="1101492"/>
                </a:cubicBezTo>
                <a:lnTo>
                  <a:pt x="5005596" y="1088154"/>
                </a:lnTo>
                <a:lnTo>
                  <a:pt x="5051917" y="1108660"/>
                </a:lnTo>
                <a:cubicBezTo>
                  <a:pt x="5113053" y="1130455"/>
                  <a:pt x="5186323" y="1144985"/>
                  <a:pt x="5283778" y="1144985"/>
                </a:cubicBezTo>
                <a:cubicBezTo>
                  <a:pt x="5332505" y="1144985"/>
                  <a:pt x="5375199" y="1133463"/>
                  <a:pt x="5413365" y="1113299"/>
                </a:cubicBezTo>
                <a:lnTo>
                  <a:pt x="5445440" y="1091712"/>
                </a:lnTo>
                <a:lnTo>
                  <a:pt x="5426287" y="1107557"/>
                </a:lnTo>
                <a:cubicBezTo>
                  <a:pt x="5384937" y="1136477"/>
                  <a:pt x="5338146" y="1153303"/>
                  <a:pt x="5283778" y="1153303"/>
                </a:cubicBezTo>
                <a:close/>
                <a:moveTo>
                  <a:pt x="2788676" y="1153303"/>
                </a:moveTo>
                <a:cubicBezTo>
                  <a:pt x="2734308" y="1153303"/>
                  <a:pt x="2687546" y="1136477"/>
                  <a:pt x="2646240" y="1107557"/>
                </a:cubicBezTo>
                <a:lnTo>
                  <a:pt x="2627582" y="1092101"/>
                </a:lnTo>
                <a:lnTo>
                  <a:pt x="2659058" y="1113299"/>
                </a:lnTo>
                <a:cubicBezTo>
                  <a:pt x="2697207" y="1133463"/>
                  <a:pt x="2739910" y="1144985"/>
                  <a:pt x="2788677" y="1144985"/>
                </a:cubicBezTo>
                <a:cubicBezTo>
                  <a:pt x="2837364" y="1144985"/>
                  <a:pt x="2880011" y="1139805"/>
                  <a:pt x="2918122" y="1130740"/>
                </a:cubicBezTo>
                <a:lnTo>
                  <a:pt x="3014897" y="1095189"/>
                </a:lnTo>
                <a:lnTo>
                  <a:pt x="2917190" y="1136866"/>
                </a:lnTo>
                <a:cubicBezTo>
                  <a:pt x="2879341" y="1147326"/>
                  <a:pt x="2837004" y="1153303"/>
                  <a:pt x="2788676" y="1153303"/>
                </a:cubicBezTo>
                <a:close/>
                <a:moveTo>
                  <a:pt x="1229331" y="1153303"/>
                </a:moveTo>
                <a:cubicBezTo>
                  <a:pt x="1120054" y="1153303"/>
                  <a:pt x="1041133" y="1131954"/>
                  <a:pt x="975889" y="1101492"/>
                </a:cubicBezTo>
                <a:lnTo>
                  <a:pt x="951150" y="1088156"/>
                </a:lnTo>
                <a:lnTo>
                  <a:pt x="997469" y="1108660"/>
                </a:lnTo>
                <a:cubicBezTo>
                  <a:pt x="1058605" y="1130455"/>
                  <a:pt x="1131876" y="1144985"/>
                  <a:pt x="1229330" y="1144985"/>
                </a:cubicBezTo>
                <a:cubicBezTo>
                  <a:pt x="1278057" y="1144985"/>
                  <a:pt x="1320752" y="1133463"/>
                  <a:pt x="1358917" y="1113299"/>
                </a:cubicBezTo>
                <a:lnTo>
                  <a:pt x="1390993" y="1091712"/>
                </a:lnTo>
                <a:lnTo>
                  <a:pt x="1371840" y="1107557"/>
                </a:lnTo>
                <a:cubicBezTo>
                  <a:pt x="1330488" y="1136477"/>
                  <a:pt x="1283699" y="1153303"/>
                  <a:pt x="1229331" y="1153303"/>
                </a:cubicBezTo>
                <a:close/>
                <a:moveTo>
                  <a:pt x="8558431" y="1158424"/>
                </a:moveTo>
                <a:cubicBezTo>
                  <a:pt x="8389106" y="1158424"/>
                  <a:pt x="8296364" y="1128475"/>
                  <a:pt x="8204757" y="1092117"/>
                </a:cubicBezTo>
                <a:lnTo>
                  <a:pt x="8155592" y="1072444"/>
                </a:lnTo>
                <a:lnTo>
                  <a:pt x="8292391" y="1112872"/>
                </a:lnTo>
                <a:cubicBezTo>
                  <a:pt x="8360165" y="1128562"/>
                  <a:pt x="8441750" y="1139714"/>
                  <a:pt x="8558192" y="1139714"/>
                </a:cubicBezTo>
                <a:cubicBezTo>
                  <a:pt x="8753499" y="1139714"/>
                  <a:pt x="8852713" y="1107736"/>
                  <a:pt x="8948728" y="1077037"/>
                </a:cubicBezTo>
                <a:lnTo>
                  <a:pt x="8953294" y="1075798"/>
                </a:lnTo>
                <a:lnTo>
                  <a:pt x="8947819" y="1077959"/>
                </a:lnTo>
                <a:cubicBezTo>
                  <a:pt x="8850055" y="1118192"/>
                  <a:pt x="8752461" y="1158424"/>
                  <a:pt x="8558431" y="1158424"/>
                </a:cubicBezTo>
                <a:close/>
                <a:moveTo>
                  <a:pt x="4503984" y="1158424"/>
                </a:moveTo>
                <a:cubicBezTo>
                  <a:pt x="4334659" y="1158424"/>
                  <a:pt x="4241916" y="1128475"/>
                  <a:pt x="4150310" y="1092117"/>
                </a:cubicBezTo>
                <a:lnTo>
                  <a:pt x="4101142" y="1072443"/>
                </a:lnTo>
                <a:lnTo>
                  <a:pt x="4237943" y="1112872"/>
                </a:lnTo>
                <a:cubicBezTo>
                  <a:pt x="4305717" y="1128562"/>
                  <a:pt x="4387304" y="1139714"/>
                  <a:pt x="4503744" y="1139714"/>
                </a:cubicBezTo>
                <a:cubicBezTo>
                  <a:pt x="4699052" y="1139714"/>
                  <a:pt x="4798265" y="1107736"/>
                  <a:pt x="4894280" y="1077037"/>
                </a:cubicBezTo>
                <a:lnTo>
                  <a:pt x="4898846" y="1075798"/>
                </a:lnTo>
                <a:lnTo>
                  <a:pt x="4893371" y="1077959"/>
                </a:lnTo>
                <a:cubicBezTo>
                  <a:pt x="4795607" y="1118192"/>
                  <a:pt x="4698013" y="1158424"/>
                  <a:pt x="4503984" y="1158424"/>
                </a:cubicBezTo>
                <a:close/>
                <a:moveTo>
                  <a:pt x="449537" y="1158424"/>
                </a:moveTo>
                <a:cubicBezTo>
                  <a:pt x="280211" y="1158424"/>
                  <a:pt x="187469" y="1128475"/>
                  <a:pt x="95862" y="1092117"/>
                </a:cubicBezTo>
                <a:lnTo>
                  <a:pt x="46688" y="1072441"/>
                </a:lnTo>
                <a:lnTo>
                  <a:pt x="183496" y="1112872"/>
                </a:lnTo>
                <a:cubicBezTo>
                  <a:pt x="251270" y="1128562"/>
                  <a:pt x="332855" y="1139714"/>
                  <a:pt x="449297" y="1139714"/>
                </a:cubicBezTo>
                <a:cubicBezTo>
                  <a:pt x="644604" y="1139714"/>
                  <a:pt x="743818" y="1107736"/>
                  <a:pt x="839832" y="1077037"/>
                </a:cubicBezTo>
                <a:lnTo>
                  <a:pt x="844398" y="1075798"/>
                </a:lnTo>
                <a:lnTo>
                  <a:pt x="838924" y="1077959"/>
                </a:lnTo>
                <a:cubicBezTo>
                  <a:pt x="741160" y="1118192"/>
                  <a:pt x="643566" y="1158424"/>
                  <a:pt x="449537" y="1158424"/>
                </a:cubicBezTo>
                <a:close/>
                <a:moveTo>
                  <a:pt x="10897571" y="1166492"/>
                </a:moveTo>
                <a:cubicBezTo>
                  <a:pt x="10843214" y="1166492"/>
                  <a:pt x="10796457" y="1147423"/>
                  <a:pt x="10755152" y="1114647"/>
                </a:cubicBezTo>
                <a:lnTo>
                  <a:pt x="10734102" y="1094886"/>
                </a:lnTo>
                <a:lnTo>
                  <a:pt x="10767898" y="1121139"/>
                </a:lnTo>
                <a:cubicBezTo>
                  <a:pt x="10806063" y="1144404"/>
                  <a:pt x="10848784" y="1157699"/>
                  <a:pt x="10897571" y="1157699"/>
                </a:cubicBezTo>
                <a:cubicBezTo>
                  <a:pt x="10946538" y="1157699"/>
                  <a:pt x="10989514" y="1151583"/>
                  <a:pt x="11027927" y="1140946"/>
                </a:cubicBezTo>
                <a:lnTo>
                  <a:pt x="11128577" y="1098052"/>
                </a:lnTo>
                <a:lnTo>
                  <a:pt x="11127734" y="1098751"/>
                </a:lnTo>
                <a:cubicBezTo>
                  <a:pt x="11066927" y="1139396"/>
                  <a:pt x="10994206" y="1166492"/>
                  <a:pt x="10897571" y="1166492"/>
                </a:cubicBezTo>
                <a:close/>
                <a:moveTo>
                  <a:pt x="9338225" y="1166492"/>
                </a:moveTo>
                <a:cubicBezTo>
                  <a:pt x="9283609" y="1166492"/>
                  <a:pt x="9236576" y="1160402"/>
                  <a:pt x="9195042" y="1149982"/>
                </a:cubicBezTo>
                <a:lnTo>
                  <a:pt x="9107814" y="1116340"/>
                </a:lnTo>
                <a:lnTo>
                  <a:pt x="9105960" y="1115790"/>
                </a:lnTo>
                <a:lnTo>
                  <a:pt x="9104638" y="1115115"/>
                </a:lnTo>
                <a:lnTo>
                  <a:pt x="9084857" y="1107486"/>
                </a:lnTo>
                <a:lnTo>
                  <a:pt x="9060637" y="1092648"/>
                </a:lnTo>
                <a:lnTo>
                  <a:pt x="9104638" y="1115115"/>
                </a:lnTo>
                <a:lnTo>
                  <a:pt x="9107814" y="1116340"/>
                </a:lnTo>
                <a:lnTo>
                  <a:pt x="9208400" y="1146174"/>
                </a:lnTo>
                <a:cubicBezTo>
                  <a:pt x="9246607" y="1153508"/>
                  <a:pt x="9289378" y="1157699"/>
                  <a:pt x="9338225" y="1157699"/>
                </a:cubicBezTo>
                <a:cubicBezTo>
                  <a:pt x="9387072" y="1157699"/>
                  <a:pt x="9429859" y="1144404"/>
                  <a:pt x="9468094" y="1121139"/>
                </a:cubicBezTo>
                <a:lnTo>
                  <a:pt x="9500544" y="1095981"/>
                </a:lnTo>
                <a:lnTo>
                  <a:pt x="9480643" y="1114647"/>
                </a:lnTo>
                <a:cubicBezTo>
                  <a:pt x="9439308" y="1147423"/>
                  <a:pt x="9392548" y="1166492"/>
                  <a:pt x="9338225" y="1166492"/>
                </a:cubicBezTo>
                <a:close/>
                <a:moveTo>
                  <a:pt x="6843123" y="1166492"/>
                </a:moveTo>
                <a:cubicBezTo>
                  <a:pt x="6788766" y="1166492"/>
                  <a:pt x="6742009" y="1147423"/>
                  <a:pt x="6700704" y="1114647"/>
                </a:cubicBezTo>
                <a:lnTo>
                  <a:pt x="6679656" y="1094887"/>
                </a:lnTo>
                <a:lnTo>
                  <a:pt x="6713451" y="1121139"/>
                </a:lnTo>
                <a:cubicBezTo>
                  <a:pt x="6751615" y="1144404"/>
                  <a:pt x="6794336" y="1157699"/>
                  <a:pt x="6843123" y="1157699"/>
                </a:cubicBezTo>
                <a:cubicBezTo>
                  <a:pt x="6892090" y="1157699"/>
                  <a:pt x="6935066" y="1151583"/>
                  <a:pt x="6973479" y="1140946"/>
                </a:cubicBezTo>
                <a:lnTo>
                  <a:pt x="7074129" y="1098052"/>
                </a:lnTo>
                <a:lnTo>
                  <a:pt x="7073286" y="1098751"/>
                </a:lnTo>
                <a:cubicBezTo>
                  <a:pt x="7012479" y="1139396"/>
                  <a:pt x="6939758" y="1166492"/>
                  <a:pt x="6843123" y="1166492"/>
                </a:cubicBezTo>
                <a:close/>
                <a:moveTo>
                  <a:pt x="5283778" y="1166492"/>
                </a:moveTo>
                <a:cubicBezTo>
                  <a:pt x="5229163" y="1166492"/>
                  <a:pt x="5182130" y="1160402"/>
                  <a:pt x="5140597" y="1149982"/>
                </a:cubicBezTo>
                <a:lnTo>
                  <a:pt x="5053371" y="1116341"/>
                </a:lnTo>
                <a:lnTo>
                  <a:pt x="5051513" y="1115790"/>
                </a:lnTo>
                <a:lnTo>
                  <a:pt x="5050188" y="1115114"/>
                </a:lnTo>
                <a:lnTo>
                  <a:pt x="5030410" y="1107486"/>
                </a:lnTo>
                <a:lnTo>
                  <a:pt x="5006198" y="1092651"/>
                </a:lnTo>
                <a:lnTo>
                  <a:pt x="5050188" y="1115114"/>
                </a:lnTo>
                <a:lnTo>
                  <a:pt x="5053371" y="1116341"/>
                </a:lnTo>
                <a:lnTo>
                  <a:pt x="5153953" y="1146174"/>
                </a:lnTo>
                <a:cubicBezTo>
                  <a:pt x="5192160" y="1153508"/>
                  <a:pt x="5234930" y="1157699"/>
                  <a:pt x="5283778" y="1157699"/>
                </a:cubicBezTo>
                <a:cubicBezTo>
                  <a:pt x="5332626" y="1157699"/>
                  <a:pt x="5375412" y="1144404"/>
                  <a:pt x="5413647" y="1121139"/>
                </a:cubicBezTo>
                <a:lnTo>
                  <a:pt x="5446100" y="1095979"/>
                </a:lnTo>
                <a:lnTo>
                  <a:pt x="5426197" y="1114647"/>
                </a:lnTo>
                <a:cubicBezTo>
                  <a:pt x="5384862" y="1147423"/>
                  <a:pt x="5338101" y="1166492"/>
                  <a:pt x="5283778" y="1166492"/>
                </a:cubicBezTo>
                <a:close/>
                <a:moveTo>
                  <a:pt x="2788677" y="1166492"/>
                </a:moveTo>
                <a:cubicBezTo>
                  <a:pt x="2734320" y="1166492"/>
                  <a:pt x="2687563" y="1147423"/>
                  <a:pt x="2646257" y="1114647"/>
                </a:cubicBezTo>
                <a:lnTo>
                  <a:pt x="2625209" y="1094887"/>
                </a:lnTo>
                <a:lnTo>
                  <a:pt x="2659004" y="1121139"/>
                </a:lnTo>
                <a:cubicBezTo>
                  <a:pt x="2697168" y="1144404"/>
                  <a:pt x="2739890" y="1157699"/>
                  <a:pt x="2788676" y="1157699"/>
                </a:cubicBezTo>
                <a:cubicBezTo>
                  <a:pt x="2837644" y="1157699"/>
                  <a:pt x="2880620" y="1151583"/>
                  <a:pt x="2919033" y="1140946"/>
                </a:cubicBezTo>
                <a:lnTo>
                  <a:pt x="3019683" y="1098052"/>
                </a:lnTo>
                <a:lnTo>
                  <a:pt x="3018841" y="1098751"/>
                </a:lnTo>
                <a:cubicBezTo>
                  <a:pt x="2958033" y="1139396"/>
                  <a:pt x="2885312" y="1166492"/>
                  <a:pt x="2788677" y="1166492"/>
                </a:cubicBezTo>
                <a:close/>
                <a:moveTo>
                  <a:pt x="1229330" y="1166492"/>
                </a:moveTo>
                <a:cubicBezTo>
                  <a:pt x="1174715" y="1166492"/>
                  <a:pt x="1127682" y="1160402"/>
                  <a:pt x="1086148" y="1149982"/>
                </a:cubicBezTo>
                <a:lnTo>
                  <a:pt x="998921" y="1116341"/>
                </a:lnTo>
                <a:lnTo>
                  <a:pt x="997066" y="1115790"/>
                </a:lnTo>
                <a:lnTo>
                  <a:pt x="995743" y="1115115"/>
                </a:lnTo>
                <a:lnTo>
                  <a:pt x="975963" y="1107486"/>
                </a:lnTo>
                <a:lnTo>
                  <a:pt x="951745" y="1092649"/>
                </a:lnTo>
                <a:lnTo>
                  <a:pt x="995743" y="1115115"/>
                </a:lnTo>
                <a:lnTo>
                  <a:pt x="998921" y="1116341"/>
                </a:lnTo>
                <a:lnTo>
                  <a:pt x="1099506" y="1146174"/>
                </a:lnTo>
                <a:cubicBezTo>
                  <a:pt x="1137713" y="1153508"/>
                  <a:pt x="1180484" y="1157699"/>
                  <a:pt x="1229331" y="1157699"/>
                </a:cubicBezTo>
                <a:cubicBezTo>
                  <a:pt x="1278178" y="1157699"/>
                  <a:pt x="1320966" y="1144404"/>
                  <a:pt x="1359200" y="1121139"/>
                </a:cubicBezTo>
                <a:lnTo>
                  <a:pt x="1391648" y="1095983"/>
                </a:lnTo>
                <a:lnTo>
                  <a:pt x="1371748" y="1114647"/>
                </a:lnTo>
                <a:cubicBezTo>
                  <a:pt x="1330414" y="1147423"/>
                  <a:pt x="1283654" y="1166492"/>
                  <a:pt x="1229330" y="1166492"/>
                </a:cubicBezTo>
                <a:close/>
                <a:moveTo>
                  <a:pt x="10897573" y="1178803"/>
                </a:moveTo>
                <a:cubicBezTo>
                  <a:pt x="10843205" y="1178803"/>
                  <a:pt x="10796441" y="1157490"/>
                  <a:pt x="10755132" y="1120859"/>
                </a:cubicBezTo>
                <a:lnTo>
                  <a:pt x="10736438" y="1101244"/>
                </a:lnTo>
                <a:lnTo>
                  <a:pt x="10767852" y="1128894"/>
                </a:lnTo>
                <a:cubicBezTo>
                  <a:pt x="10806028" y="1155262"/>
                  <a:pt x="10848764" y="1170329"/>
                  <a:pt x="10897571" y="1170329"/>
                </a:cubicBezTo>
                <a:cubicBezTo>
                  <a:pt x="10971051" y="1170329"/>
                  <a:pt x="11031041" y="1154691"/>
                  <a:pt x="11082363" y="1129553"/>
                </a:cubicBezTo>
                <a:lnTo>
                  <a:pt x="11124098" y="1105447"/>
                </a:lnTo>
                <a:lnTo>
                  <a:pt x="11079725" y="1134086"/>
                </a:lnTo>
                <a:cubicBezTo>
                  <a:pt x="11029092" y="1161768"/>
                  <a:pt x="10970064" y="1178803"/>
                  <a:pt x="10897573" y="1178803"/>
                </a:cubicBezTo>
                <a:close/>
                <a:moveTo>
                  <a:pt x="9338225" y="1178803"/>
                </a:moveTo>
                <a:cubicBezTo>
                  <a:pt x="9283610" y="1178803"/>
                  <a:pt x="9236595" y="1172037"/>
                  <a:pt x="9195087" y="1160446"/>
                </a:cubicBezTo>
                <a:lnTo>
                  <a:pt x="9112648" y="1125027"/>
                </a:lnTo>
                <a:lnTo>
                  <a:pt x="9106207" y="1122861"/>
                </a:lnTo>
                <a:lnTo>
                  <a:pt x="9102164" y="1120523"/>
                </a:lnTo>
                <a:lnTo>
                  <a:pt x="9084986" y="1113142"/>
                </a:lnTo>
                <a:lnTo>
                  <a:pt x="9060618" y="1096489"/>
                </a:lnTo>
                <a:lnTo>
                  <a:pt x="9102164" y="1120523"/>
                </a:lnTo>
                <a:lnTo>
                  <a:pt x="9112648" y="1125027"/>
                </a:lnTo>
                <a:lnTo>
                  <a:pt x="9208564" y="1157276"/>
                </a:lnTo>
                <a:cubicBezTo>
                  <a:pt x="9246731" y="1165582"/>
                  <a:pt x="9289448" y="1170329"/>
                  <a:pt x="9338225" y="1170329"/>
                </a:cubicBezTo>
                <a:cubicBezTo>
                  <a:pt x="9387002" y="1170329"/>
                  <a:pt x="9429737" y="1155262"/>
                  <a:pt x="9467933" y="1128894"/>
                </a:cubicBezTo>
                <a:lnTo>
                  <a:pt x="9499219" y="1101382"/>
                </a:lnTo>
                <a:lnTo>
                  <a:pt x="9480639" y="1120859"/>
                </a:lnTo>
                <a:cubicBezTo>
                  <a:pt x="9439307" y="1157490"/>
                  <a:pt x="9392548" y="1178803"/>
                  <a:pt x="9338225" y="1178803"/>
                </a:cubicBezTo>
                <a:close/>
                <a:moveTo>
                  <a:pt x="6843125" y="1178803"/>
                </a:moveTo>
                <a:cubicBezTo>
                  <a:pt x="6788757" y="1178803"/>
                  <a:pt x="6741993" y="1157490"/>
                  <a:pt x="6700685" y="1120859"/>
                </a:cubicBezTo>
                <a:lnTo>
                  <a:pt x="6681990" y="1101245"/>
                </a:lnTo>
                <a:lnTo>
                  <a:pt x="6713405" y="1128894"/>
                </a:lnTo>
                <a:cubicBezTo>
                  <a:pt x="6751580" y="1155262"/>
                  <a:pt x="6794316" y="1170329"/>
                  <a:pt x="6843123" y="1170329"/>
                </a:cubicBezTo>
                <a:cubicBezTo>
                  <a:pt x="6916604" y="1170329"/>
                  <a:pt x="6976593" y="1154691"/>
                  <a:pt x="7027915" y="1129553"/>
                </a:cubicBezTo>
                <a:lnTo>
                  <a:pt x="7069646" y="1105449"/>
                </a:lnTo>
                <a:lnTo>
                  <a:pt x="7025277" y="1134086"/>
                </a:lnTo>
                <a:cubicBezTo>
                  <a:pt x="6974644" y="1161768"/>
                  <a:pt x="6915616" y="1178803"/>
                  <a:pt x="6843125" y="1178803"/>
                </a:cubicBezTo>
                <a:close/>
                <a:moveTo>
                  <a:pt x="5283779" y="1178803"/>
                </a:moveTo>
                <a:cubicBezTo>
                  <a:pt x="5229163" y="1178803"/>
                  <a:pt x="5182149" y="1172037"/>
                  <a:pt x="5140641" y="1160446"/>
                </a:cubicBezTo>
                <a:lnTo>
                  <a:pt x="5058204" y="1125028"/>
                </a:lnTo>
                <a:lnTo>
                  <a:pt x="5051760" y="1122861"/>
                </a:lnTo>
                <a:lnTo>
                  <a:pt x="5047716" y="1120522"/>
                </a:lnTo>
                <a:lnTo>
                  <a:pt x="5030539" y="1113142"/>
                </a:lnTo>
                <a:lnTo>
                  <a:pt x="5006172" y="1096490"/>
                </a:lnTo>
                <a:lnTo>
                  <a:pt x="5047716" y="1120522"/>
                </a:lnTo>
                <a:lnTo>
                  <a:pt x="5058204" y="1125028"/>
                </a:lnTo>
                <a:lnTo>
                  <a:pt x="5154119" y="1157276"/>
                </a:lnTo>
                <a:cubicBezTo>
                  <a:pt x="5192284" y="1165582"/>
                  <a:pt x="5235001" y="1170329"/>
                  <a:pt x="5283778" y="1170329"/>
                </a:cubicBezTo>
                <a:cubicBezTo>
                  <a:pt x="5332555" y="1170329"/>
                  <a:pt x="5375289" y="1155262"/>
                  <a:pt x="5413486" y="1128894"/>
                </a:cubicBezTo>
                <a:lnTo>
                  <a:pt x="5444777" y="1101377"/>
                </a:lnTo>
                <a:lnTo>
                  <a:pt x="5426193" y="1120859"/>
                </a:lnTo>
                <a:cubicBezTo>
                  <a:pt x="5384860" y="1157490"/>
                  <a:pt x="5338102" y="1178803"/>
                  <a:pt x="5283779" y="1178803"/>
                </a:cubicBezTo>
                <a:close/>
                <a:moveTo>
                  <a:pt x="2788679" y="1178803"/>
                </a:moveTo>
                <a:cubicBezTo>
                  <a:pt x="2734310" y="1178803"/>
                  <a:pt x="2687547" y="1157490"/>
                  <a:pt x="2646238" y="1120859"/>
                </a:cubicBezTo>
                <a:lnTo>
                  <a:pt x="2627543" y="1101244"/>
                </a:lnTo>
                <a:lnTo>
                  <a:pt x="2658958" y="1128894"/>
                </a:lnTo>
                <a:cubicBezTo>
                  <a:pt x="2697134" y="1155262"/>
                  <a:pt x="2739870" y="1170329"/>
                  <a:pt x="2788677" y="1170329"/>
                </a:cubicBezTo>
                <a:cubicBezTo>
                  <a:pt x="2862157" y="1170329"/>
                  <a:pt x="2922147" y="1154691"/>
                  <a:pt x="2973469" y="1129553"/>
                </a:cubicBezTo>
                <a:lnTo>
                  <a:pt x="3015205" y="1105446"/>
                </a:lnTo>
                <a:lnTo>
                  <a:pt x="2970831" y="1134086"/>
                </a:lnTo>
                <a:cubicBezTo>
                  <a:pt x="2920198" y="1161768"/>
                  <a:pt x="2861170" y="1178803"/>
                  <a:pt x="2788679" y="1178803"/>
                </a:cubicBezTo>
                <a:close/>
                <a:moveTo>
                  <a:pt x="1229332" y="1178803"/>
                </a:moveTo>
                <a:cubicBezTo>
                  <a:pt x="1174716" y="1178803"/>
                  <a:pt x="1127702" y="1172037"/>
                  <a:pt x="1086193" y="1160446"/>
                </a:cubicBezTo>
                <a:lnTo>
                  <a:pt x="1003755" y="1125028"/>
                </a:lnTo>
                <a:lnTo>
                  <a:pt x="997312" y="1122861"/>
                </a:lnTo>
                <a:lnTo>
                  <a:pt x="993269" y="1120522"/>
                </a:lnTo>
                <a:lnTo>
                  <a:pt x="976092" y="1113142"/>
                </a:lnTo>
                <a:lnTo>
                  <a:pt x="951725" y="1096490"/>
                </a:lnTo>
                <a:lnTo>
                  <a:pt x="993269" y="1120522"/>
                </a:lnTo>
                <a:lnTo>
                  <a:pt x="1003755" y="1125028"/>
                </a:lnTo>
                <a:lnTo>
                  <a:pt x="1099669" y="1157276"/>
                </a:lnTo>
                <a:cubicBezTo>
                  <a:pt x="1137836" y="1165582"/>
                  <a:pt x="1180553" y="1170329"/>
                  <a:pt x="1229330" y="1170329"/>
                </a:cubicBezTo>
                <a:cubicBezTo>
                  <a:pt x="1278107" y="1170329"/>
                  <a:pt x="1320842" y="1155262"/>
                  <a:pt x="1359038" y="1128894"/>
                </a:cubicBezTo>
                <a:lnTo>
                  <a:pt x="1390328" y="1101378"/>
                </a:lnTo>
                <a:lnTo>
                  <a:pt x="1371745" y="1120859"/>
                </a:lnTo>
                <a:cubicBezTo>
                  <a:pt x="1330413" y="1157490"/>
                  <a:pt x="1283655" y="1178803"/>
                  <a:pt x="1229332" y="1178803"/>
                </a:cubicBezTo>
                <a:close/>
                <a:moveTo>
                  <a:pt x="8558432" y="1181772"/>
                </a:moveTo>
                <a:cubicBezTo>
                  <a:pt x="8388747" y="1181772"/>
                  <a:pt x="8295645" y="1144851"/>
                  <a:pt x="8204488" y="1100590"/>
                </a:cubicBezTo>
                <a:lnTo>
                  <a:pt x="8162538" y="1080075"/>
                </a:lnTo>
                <a:lnTo>
                  <a:pt x="8197803" y="1094327"/>
                </a:lnTo>
                <a:cubicBezTo>
                  <a:pt x="8286536" y="1130089"/>
                  <a:pt x="8383250" y="1162422"/>
                  <a:pt x="8558032" y="1162422"/>
                </a:cubicBezTo>
                <a:cubicBezTo>
                  <a:pt x="8753420" y="1162422"/>
                  <a:pt x="8852713" y="1121490"/>
                  <a:pt x="8948728" y="1081837"/>
                </a:cubicBezTo>
                <a:lnTo>
                  <a:pt x="8954816" y="1079711"/>
                </a:lnTo>
                <a:lnTo>
                  <a:pt x="8947429" y="1083278"/>
                </a:lnTo>
                <a:cubicBezTo>
                  <a:pt x="8849655" y="1132525"/>
                  <a:pt x="8752181" y="1181772"/>
                  <a:pt x="8558432" y="1181772"/>
                </a:cubicBezTo>
                <a:close/>
                <a:moveTo>
                  <a:pt x="4503985" y="1181772"/>
                </a:moveTo>
                <a:cubicBezTo>
                  <a:pt x="4334299" y="1181772"/>
                  <a:pt x="4241197" y="1144851"/>
                  <a:pt x="4150041" y="1100590"/>
                </a:cubicBezTo>
                <a:lnTo>
                  <a:pt x="4108089" y="1080074"/>
                </a:lnTo>
                <a:lnTo>
                  <a:pt x="4143356" y="1094327"/>
                </a:lnTo>
                <a:cubicBezTo>
                  <a:pt x="4232089" y="1130089"/>
                  <a:pt x="4328803" y="1162422"/>
                  <a:pt x="4503585" y="1162422"/>
                </a:cubicBezTo>
                <a:cubicBezTo>
                  <a:pt x="4698973" y="1162422"/>
                  <a:pt x="4798265" y="1121490"/>
                  <a:pt x="4894280" y="1081837"/>
                </a:cubicBezTo>
                <a:lnTo>
                  <a:pt x="4900371" y="1079710"/>
                </a:lnTo>
                <a:lnTo>
                  <a:pt x="4892982" y="1083278"/>
                </a:lnTo>
                <a:cubicBezTo>
                  <a:pt x="4795208" y="1132525"/>
                  <a:pt x="4697733" y="1181772"/>
                  <a:pt x="4503985" y="1181772"/>
                </a:cubicBezTo>
                <a:close/>
                <a:moveTo>
                  <a:pt x="449537" y="1181772"/>
                </a:moveTo>
                <a:cubicBezTo>
                  <a:pt x="279852" y="1181772"/>
                  <a:pt x="186750" y="1144851"/>
                  <a:pt x="95593" y="1100590"/>
                </a:cubicBezTo>
                <a:lnTo>
                  <a:pt x="53640" y="1080074"/>
                </a:lnTo>
                <a:lnTo>
                  <a:pt x="88908" y="1094327"/>
                </a:lnTo>
                <a:cubicBezTo>
                  <a:pt x="177640" y="1130089"/>
                  <a:pt x="274355" y="1162422"/>
                  <a:pt x="449137" y="1162422"/>
                </a:cubicBezTo>
                <a:cubicBezTo>
                  <a:pt x="644525" y="1162422"/>
                  <a:pt x="743819" y="1121490"/>
                  <a:pt x="839834" y="1081837"/>
                </a:cubicBezTo>
                <a:lnTo>
                  <a:pt x="845920" y="1079711"/>
                </a:lnTo>
                <a:lnTo>
                  <a:pt x="838534" y="1083278"/>
                </a:lnTo>
                <a:cubicBezTo>
                  <a:pt x="740760" y="1132525"/>
                  <a:pt x="643286" y="1181772"/>
                  <a:pt x="449537" y="1181772"/>
                </a:cubicBezTo>
                <a:close/>
                <a:moveTo>
                  <a:pt x="11677044" y="1188721"/>
                </a:moveTo>
                <a:cubicBezTo>
                  <a:pt x="11495704" y="1188721"/>
                  <a:pt x="11398437" y="1149496"/>
                  <a:pt x="11306267" y="1107818"/>
                </a:cubicBezTo>
                <a:lnTo>
                  <a:pt x="11236997" y="1077311"/>
                </a:lnTo>
                <a:lnTo>
                  <a:pt x="11286818" y="1091108"/>
                </a:lnTo>
                <a:cubicBezTo>
                  <a:pt x="11384762" y="1123087"/>
                  <a:pt x="11482895" y="1155065"/>
                  <a:pt x="11677284" y="1155065"/>
                </a:cubicBezTo>
                <a:cubicBezTo>
                  <a:pt x="11874431" y="1155065"/>
                  <a:pt x="11973094" y="1122147"/>
                  <a:pt x="12071791" y="1089904"/>
                </a:cubicBezTo>
                <a:lnTo>
                  <a:pt x="12132276" y="1071719"/>
                </a:lnTo>
                <a:lnTo>
                  <a:pt x="12070057" y="1097859"/>
                </a:lnTo>
                <a:cubicBezTo>
                  <a:pt x="11971340" y="1142942"/>
                  <a:pt x="11873411" y="1188721"/>
                  <a:pt x="11677044" y="1188721"/>
                </a:cubicBezTo>
                <a:close/>
                <a:moveTo>
                  <a:pt x="7622597" y="1188721"/>
                </a:moveTo>
                <a:cubicBezTo>
                  <a:pt x="7441257" y="1188721"/>
                  <a:pt x="7343989" y="1149496"/>
                  <a:pt x="7251819" y="1107818"/>
                </a:cubicBezTo>
                <a:lnTo>
                  <a:pt x="7182548" y="1077311"/>
                </a:lnTo>
                <a:lnTo>
                  <a:pt x="7232370" y="1091108"/>
                </a:lnTo>
                <a:cubicBezTo>
                  <a:pt x="7330314" y="1123087"/>
                  <a:pt x="7428448" y="1155065"/>
                  <a:pt x="7622836" y="1155065"/>
                </a:cubicBezTo>
                <a:cubicBezTo>
                  <a:pt x="7819983" y="1155065"/>
                  <a:pt x="7918647" y="1122147"/>
                  <a:pt x="8017343" y="1089904"/>
                </a:cubicBezTo>
                <a:lnTo>
                  <a:pt x="8077830" y="1071718"/>
                </a:lnTo>
                <a:lnTo>
                  <a:pt x="8015609" y="1097860"/>
                </a:lnTo>
                <a:cubicBezTo>
                  <a:pt x="7916893" y="1142942"/>
                  <a:pt x="7818964" y="1188721"/>
                  <a:pt x="7622597" y="1188721"/>
                </a:cubicBezTo>
                <a:close/>
                <a:moveTo>
                  <a:pt x="3568150" y="1188721"/>
                </a:moveTo>
                <a:cubicBezTo>
                  <a:pt x="3386809" y="1188721"/>
                  <a:pt x="3289542" y="1149496"/>
                  <a:pt x="3197372" y="1107818"/>
                </a:cubicBezTo>
                <a:lnTo>
                  <a:pt x="3128101" y="1077311"/>
                </a:lnTo>
                <a:lnTo>
                  <a:pt x="3177923" y="1091108"/>
                </a:lnTo>
                <a:cubicBezTo>
                  <a:pt x="3275866" y="1123087"/>
                  <a:pt x="3374000" y="1155065"/>
                  <a:pt x="3568389" y="1155065"/>
                </a:cubicBezTo>
                <a:cubicBezTo>
                  <a:pt x="3765536" y="1155065"/>
                  <a:pt x="3864200" y="1122147"/>
                  <a:pt x="3962897" y="1089904"/>
                </a:cubicBezTo>
                <a:lnTo>
                  <a:pt x="4023385" y="1071718"/>
                </a:lnTo>
                <a:lnTo>
                  <a:pt x="3961162" y="1097860"/>
                </a:lnTo>
                <a:cubicBezTo>
                  <a:pt x="3862446" y="1142942"/>
                  <a:pt x="3764517" y="1188721"/>
                  <a:pt x="3568150" y="1188721"/>
                </a:cubicBezTo>
                <a:close/>
                <a:moveTo>
                  <a:pt x="10897570" y="1191195"/>
                </a:moveTo>
                <a:cubicBezTo>
                  <a:pt x="10843269" y="1191195"/>
                  <a:pt x="10796557" y="1167639"/>
                  <a:pt x="10755287" y="1127151"/>
                </a:cubicBezTo>
                <a:lnTo>
                  <a:pt x="10740872" y="1110421"/>
                </a:lnTo>
                <a:lnTo>
                  <a:pt x="10767788" y="1136891"/>
                </a:lnTo>
                <a:cubicBezTo>
                  <a:pt x="10805978" y="1166360"/>
                  <a:pt x="10848736" y="1183200"/>
                  <a:pt x="10897573" y="1183200"/>
                </a:cubicBezTo>
                <a:cubicBezTo>
                  <a:pt x="10970603" y="1183200"/>
                  <a:pt x="11030064" y="1166157"/>
                  <a:pt x="11081027" y="1138462"/>
                </a:cubicBezTo>
                <a:lnTo>
                  <a:pt x="11112351" y="1118359"/>
                </a:lnTo>
                <a:lnTo>
                  <a:pt x="11079557" y="1141764"/>
                </a:lnTo>
                <a:cubicBezTo>
                  <a:pt x="11028948" y="1172364"/>
                  <a:pt x="10969971" y="1191195"/>
                  <a:pt x="10897570" y="1191195"/>
                </a:cubicBezTo>
                <a:close/>
                <a:moveTo>
                  <a:pt x="9338224" y="1191195"/>
                </a:moveTo>
                <a:cubicBezTo>
                  <a:pt x="9265433" y="1191195"/>
                  <a:pt x="9206234" y="1177862"/>
                  <a:pt x="9155581" y="1156321"/>
                </a:cubicBezTo>
                <a:lnTo>
                  <a:pt x="9108619" y="1131018"/>
                </a:lnTo>
                <a:lnTo>
                  <a:pt x="9208551" y="1168601"/>
                </a:lnTo>
                <a:cubicBezTo>
                  <a:pt x="9246717" y="1177891"/>
                  <a:pt x="9289438" y="1183200"/>
                  <a:pt x="9338225" y="1183200"/>
                </a:cubicBezTo>
                <a:cubicBezTo>
                  <a:pt x="9387012" y="1183200"/>
                  <a:pt x="9429753" y="1166360"/>
                  <a:pt x="9467953" y="1136891"/>
                </a:cubicBezTo>
                <a:lnTo>
                  <a:pt x="9495900" y="1109424"/>
                </a:lnTo>
                <a:lnTo>
                  <a:pt x="9480604" y="1127151"/>
                </a:lnTo>
                <a:cubicBezTo>
                  <a:pt x="9439283" y="1167639"/>
                  <a:pt x="9392536" y="1191195"/>
                  <a:pt x="9338224" y="1191195"/>
                </a:cubicBezTo>
                <a:close/>
                <a:moveTo>
                  <a:pt x="6843122" y="1191195"/>
                </a:moveTo>
                <a:cubicBezTo>
                  <a:pt x="6788821" y="1191195"/>
                  <a:pt x="6742109" y="1167639"/>
                  <a:pt x="6700839" y="1127151"/>
                </a:cubicBezTo>
                <a:lnTo>
                  <a:pt x="6686425" y="1110422"/>
                </a:lnTo>
                <a:lnTo>
                  <a:pt x="6713341" y="1136891"/>
                </a:lnTo>
                <a:cubicBezTo>
                  <a:pt x="6751531" y="1166360"/>
                  <a:pt x="6794288" y="1183200"/>
                  <a:pt x="6843125" y="1183200"/>
                </a:cubicBezTo>
                <a:cubicBezTo>
                  <a:pt x="6916156" y="1183200"/>
                  <a:pt x="6975617" y="1166157"/>
                  <a:pt x="7026579" y="1138462"/>
                </a:cubicBezTo>
                <a:lnTo>
                  <a:pt x="7057908" y="1118356"/>
                </a:lnTo>
                <a:lnTo>
                  <a:pt x="7025110" y="1141764"/>
                </a:lnTo>
                <a:cubicBezTo>
                  <a:pt x="6974501" y="1172364"/>
                  <a:pt x="6915524" y="1191195"/>
                  <a:pt x="6843122" y="1191195"/>
                </a:cubicBezTo>
                <a:close/>
                <a:moveTo>
                  <a:pt x="5283778" y="1191195"/>
                </a:moveTo>
                <a:cubicBezTo>
                  <a:pt x="5210986" y="1191195"/>
                  <a:pt x="5151787" y="1177862"/>
                  <a:pt x="5101134" y="1156321"/>
                </a:cubicBezTo>
                <a:lnTo>
                  <a:pt x="5054174" y="1131018"/>
                </a:lnTo>
                <a:lnTo>
                  <a:pt x="5154105" y="1168601"/>
                </a:lnTo>
                <a:cubicBezTo>
                  <a:pt x="5192271" y="1177891"/>
                  <a:pt x="5234994" y="1183200"/>
                  <a:pt x="5283779" y="1183200"/>
                </a:cubicBezTo>
                <a:cubicBezTo>
                  <a:pt x="5332566" y="1183200"/>
                  <a:pt x="5375307" y="1166360"/>
                  <a:pt x="5413507" y="1136891"/>
                </a:cubicBezTo>
                <a:lnTo>
                  <a:pt x="5441454" y="1109423"/>
                </a:lnTo>
                <a:lnTo>
                  <a:pt x="5426159" y="1127151"/>
                </a:lnTo>
                <a:cubicBezTo>
                  <a:pt x="5384837" y="1167639"/>
                  <a:pt x="5338090" y="1191195"/>
                  <a:pt x="5283778" y="1191195"/>
                </a:cubicBezTo>
                <a:close/>
                <a:moveTo>
                  <a:pt x="2788676" y="1191195"/>
                </a:moveTo>
                <a:cubicBezTo>
                  <a:pt x="2734375" y="1191195"/>
                  <a:pt x="2687663" y="1167639"/>
                  <a:pt x="2646393" y="1127151"/>
                </a:cubicBezTo>
                <a:lnTo>
                  <a:pt x="2631980" y="1110422"/>
                </a:lnTo>
                <a:lnTo>
                  <a:pt x="2658894" y="1136891"/>
                </a:lnTo>
                <a:cubicBezTo>
                  <a:pt x="2697084" y="1166360"/>
                  <a:pt x="2739842" y="1183200"/>
                  <a:pt x="2788679" y="1183200"/>
                </a:cubicBezTo>
                <a:cubicBezTo>
                  <a:pt x="2861709" y="1183200"/>
                  <a:pt x="2921170" y="1166157"/>
                  <a:pt x="2972132" y="1138462"/>
                </a:cubicBezTo>
                <a:lnTo>
                  <a:pt x="3003463" y="1118355"/>
                </a:lnTo>
                <a:lnTo>
                  <a:pt x="2970664" y="1141764"/>
                </a:lnTo>
                <a:cubicBezTo>
                  <a:pt x="2920055" y="1172364"/>
                  <a:pt x="2861077" y="1191195"/>
                  <a:pt x="2788676" y="1191195"/>
                </a:cubicBezTo>
                <a:close/>
                <a:moveTo>
                  <a:pt x="1229330" y="1191195"/>
                </a:moveTo>
                <a:cubicBezTo>
                  <a:pt x="1156539" y="1191195"/>
                  <a:pt x="1097341" y="1177862"/>
                  <a:pt x="1046687" y="1156321"/>
                </a:cubicBezTo>
                <a:lnTo>
                  <a:pt x="999726" y="1131018"/>
                </a:lnTo>
                <a:lnTo>
                  <a:pt x="1099657" y="1168601"/>
                </a:lnTo>
                <a:cubicBezTo>
                  <a:pt x="1137823" y="1177891"/>
                  <a:pt x="1180545" y="1183200"/>
                  <a:pt x="1229332" y="1183200"/>
                </a:cubicBezTo>
                <a:cubicBezTo>
                  <a:pt x="1278119" y="1183200"/>
                  <a:pt x="1320860" y="1166360"/>
                  <a:pt x="1359060" y="1136891"/>
                </a:cubicBezTo>
                <a:lnTo>
                  <a:pt x="1387005" y="1109427"/>
                </a:lnTo>
                <a:lnTo>
                  <a:pt x="1371711" y="1127151"/>
                </a:lnTo>
                <a:cubicBezTo>
                  <a:pt x="1330389" y="1167639"/>
                  <a:pt x="1283642" y="1191195"/>
                  <a:pt x="1229330" y="1191195"/>
                </a:cubicBezTo>
                <a:close/>
                <a:moveTo>
                  <a:pt x="8558432" y="1204633"/>
                </a:moveTo>
                <a:cubicBezTo>
                  <a:pt x="8386108" y="1204633"/>
                  <a:pt x="8290773" y="1158989"/>
                  <a:pt x="8201396" y="1107195"/>
                </a:cubicBezTo>
                <a:lnTo>
                  <a:pt x="8169454" y="1088608"/>
                </a:lnTo>
                <a:lnTo>
                  <a:pt x="8197877" y="1102647"/>
                </a:lnTo>
                <a:cubicBezTo>
                  <a:pt x="8286606" y="1146335"/>
                  <a:pt x="8383890" y="1186088"/>
                  <a:pt x="8558432" y="1186088"/>
                </a:cubicBezTo>
                <a:cubicBezTo>
                  <a:pt x="8705033" y="1186088"/>
                  <a:pt x="8797536" y="1157892"/>
                  <a:pt x="8875164" y="1123356"/>
                </a:cubicBezTo>
                <a:lnTo>
                  <a:pt x="8946390" y="1088916"/>
                </a:lnTo>
                <a:lnTo>
                  <a:pt x="8872491" y="1131074"/>
                </a:lnTo>
                <a:cubicBezTo>
                  <a:pt x="8794725" y="1171940"/>
                  <a:pt x="8703594" y="1204633"/>
                  <a:pt x="8558432" y="1204633"/>
                </a:cubicBezTo>
                <a:close/>
                <a:moveTo>
                  <a:pt x="4503985" y="1204633"/>
                </a:moveTo>
                <a:cubicBezTo>
                  <a:pt x="4331661" y="1204633"/>
                  <a:pt x="4236325" y="1158989"/>
                  <a:pt x="4146949" y="1107195"/>
                </a:cubicBezTo>
                <a:lnTo>
                  <a:pt x="4115007" y="1088608"/>
                </a:lnTo>
                <a:lnTo>
                  <a:pt x="4143430" y="1102647"/>
                </a:lnTo>
                <a:cubicBezTo>
                  <a:pt x="4232158" y="1146335"/>
                  <a:pt x="4329443" y="1186088"/>
                  <a:pt x="4503985" y="1186088"/>
                </a:cubicBezTo>
                <a:cubicBezTo>
                  <a:pt x="4650586" y="1186088"/>
                  <a:pt x="4743089" y="1157892"/>
                  <a:pt x="4820717" y="1123356"/>
                </a:cubicBezTo>
                <a:lnTo>
                  <a:pt x="4891946" y="1088914"/>
                </a:lnTo>
                <a:lnTo>
                  <a:pt x="4818045" y="1131074"/>
                </a:lnTo>
                <a:cubicBezTo>
                  <a:pt x="4740278" y="1171940"/>
                  <a:pt x="4649147" y="1204633"/>
                  <a:pt x="4503985" y="1204633"/>
                </a:cubicBezTo>
                <a:close/>
                <a:moveTo>
                  <a:pt x="449537" y="1204633"/>
                </a:moveTo>
                <a:cubicBezTo>
                  <a:pt x="277213" y="1204633"/>
                  <a:pt x="181878" y="1158989"/>
                  <a:pt x="92501" y="1107195"/>
                </a:cubicBezTo>
                <a:lnTo>
                  <a:pt x="60559" y="1088609"/>
                </a:lnTo>
                <a:lnTo>
                  <a:pt x="88982" y="1102647"/>
                </a:lnTo>
                <a:cubicBezTo>
                  <a:pt x="177711" y="1146335"/>
                  <a:pt x="274995" y="1186088"/>
                  <a:pt x="449537" y="1186088"/>
                </a:cubicBezTo>
                <a:cubicBezTo>
                  <a:pt x="596139" y="1186088"/>
                  <a:pt x="688641" y="1157892"/>
                  <a:pt x="766270" y="1123356"/>
                </a:cubicBezTo>
                <a:lnTo>
                  <a:pt x="837490" y="1088919"/>
                </a:lnTo>
                <a:lnTo>
                  <a:pt x="763596" y="1131074"/>
                </a:lnTo>
                <a:cubicBezTo>
                  <a:pt x="685830" y="1171940"/>
                  <a:pt x="594699" y="1204633"/>
                  <a:pt x="449537" y="1204633"/>
                </a:cubicBezTo>
                <a:close/>
                <a:moveTo>
                  <a:pt x="10118576" y="1205667"/>
                </a:moveTo>
                <a:cubicBezTo>
                  <a:pt x="9876540" y="1205667"/>
                  <a:pt x="9784027" y="1139213"/>
                  <a:pt x="9653802" y="1089372"/>
                </a:cubicBezTo>
                <a:lnTo>
                  <a:pt x="9570821" y="1062507"/>
                </a:lnTo>
                <a:lnTo>
                  <a:pt x="9575495" y="1062801"/>
                </a:lnTo>
                <a:cubicBezTo>
                  <a:pt x="9624098" y="1067173"/>
                  <a:pt x="9674620" y="1073072"/>
                  <a:pt x="9728282" y="1080872"/>
                </a:cubicBezTo>
                <a:cubicBezTo>
                  <a:pt x="9986947" y="1119367"/>
                  <a:pt x="10249889" y="1119367"/>
                  <a:pt x="10508554" y="1080872"/>
                </a:cubicBezTo>
                <a:lnTo>
                  <a:pt x="10660962" y="1063889"/>
                </a:lnTo>
                <a:lnTo>
                  <a:pt x="10582456" y="1089372"/>
                </a:lnTo>
                <a:cubicBezTo>
                  <a:pt x="10452625" y="1139213"/>
                  <a:pt x="10360612" y="1205667"/>
                  <a:pt x="10118576" y="1205667"/>
                </a:cubicBezTo>
                <a:close/>
                <a:moveTo>
                  <a:pt x="6064129" y="1205667"/>
                </a:moveTo>
                <a:cubicBezTo>
                  <a:pt x="5822092" y="1205667"/>
                  <a:pt x="5729580" y="1139213"/>
                  <a:pt x="5599355" y="1089372"/>
                </a:cubicBezTo>
                <a:lnTo>
                  <a:pt x="5516373" y="1062507"/>
                </a:lnTo>
                <a:lnTo>
                  <a:pt x="5521048" y="1062801"/>
                </a:lnTo>
                <a:cubicBezTo>
                  <a:pt x="5569650" y="1067173"/>
                  <a:pt x="5620173" y="1073072"/>
                  <a:pt x="5673834" y="1080872"/>
                </a:cubicBezTo>
                <a:cubicBezTo>
                  <a:pt x="5932500" y="1119367"/>
                  <a:pt x="6195441" y="1119367"/>
                  <a:pt x="6454106" y="1080872"/>
                </a:cubicBezTo>
                <a:lnTo>
                  <a:pt x="6606513" y="1063890"/>
                </a:lnTo>
                <a:lnTo>
                  <a:pt x="6528008" y="1089372"/>
                </a:lnTo>
                <a:cubicBezTo>
                  <a:pt x="6398177" y="1139213"/>
                  <a:pt x="6306165" y="1205667"/>
                  <a:pt x="6064129" y="1205667"/>
                </a:cubicBezTo>
                <a:close/>
                <a:moveTo>
                  <a:pt x="2009680" y="1205667"/>
                </a:moveTo>
                <a:cubicBezTo>
                  <a:pt x="1767644" y="1205667"/>
                  <a:pt x="1675132" y="1139213"/>
                  <a:pt x="1544906" y="1089372"/>
                </a:cubicBezTo>
                <a:lnTo>
                  <a:pt x="1463592" y="1063046"/>
                </a:lnTo>
                <a:lnTo>
                  <a:pt x="1619388" y="1080872"/>
                </a:lnTo>
                <a:cubicBezTo>
                  <a:pt x="1748720" y="1100119"/>
                  <a:pt x="1879122" y="1109743"/>
                  <a:pt x="2009524" y="1109743"/>
                </a:cubicBezTo>
                <a:cubicBezTo>
                  <a:pt x="2139926" y="1109743"/>
                  <a:pt x="2270328" y="1100119"/>
                  <a:pt x="2399661" y="1080872"/>
                </a:cubicBezTo>
                <a:lnTo>
                  <a:pt x="2552063" y="1063890"/>
                </a:lnTo>
                <a:lnTo>
                  <a:pt x="2473561" y="1089372"/>
                </a:lnTo>
                <a:cubicBezTo>
                  <a:pt x="2343730" y="1139213"/>
                  <a:pt x="2251717" y="1205667"/>
                  <a:pt x="2009680" y="1205667"/>
                </a:cubicBezTo>
                <a:close/>
                <a:moveTo>
                  <a:pt x="11676725" y="1226698"/>
                </a:moveTo>
                <a:cubicBezTo>
                  <a:pt x="11495459" y="1226848"/>
                  <a:pt x="11398389" y="1176495"/>
                  <a:pt x="11306351" y="1122953"/>
                </a:cubicBezTo>
                <a:lnTo>
                  <a:pt x="11223856" y="1076217"/>
                </a:lnTo>
                <a:lnTo>
                  <a:pt x="11286928" y="1103778"/>
                </a:lnTo>
                <a:cubicBezTo>
                  <a:pt x="11384962" y="1148409"/>
                  <a:pt x="11483096" y="1193038"/>
                  <a:pt x="11677124" y="1193038"/>
                </a:cubicBezTo>
                <a:cubicBezTo>
                  <a:pt x="11874391" y="1193038"/>
                  <a:pt x="11973129" y="1146944"/>
                  <a:pt x="12071856" y="1101839"/>
                </a:cubicBezTo>
                <a:lnTo>
                  <a:pt x="12129526" y="1077598"/>
                </a:lnTo>
                <a:lnTo>
                  <a:pt x="12069804" y="1109901"/>
                </a:lnTo>
                <a:cubicBezTo>
                  <a:pt x="11971201" y="1167878"/>
                  <a:pt x="11873451" y="1226698"/>
                  <a:pt x="11676725" y="1226698"/>
                </a:cubicBezTo>
                <a:close/>
                <a:moveTo>
                  <a:pt x="7622277" y="1226698"/>
                </a:moveTo>
                <a:cubicBezTo>
                  <a:pt x="7441012" y="1226848"/>
                  <a:pt x="7343942" y="1176495"/>
                  <a:pt x="7251903" y="1122953"/>
                </a:cubicBezTo>
                <a:lnTo>
                  <a:pt x="7169408" y="1076217"/>
                </a:lnTo>
                <a:lnTo>
                  <a:pt x="7232480" y="1103778"/>
                </a:lnTo>
                <a:cubicBezTo>
                  <a:pt x="7330514" y="1148409"/>
                  <a:pt x="7428648" y="1193038"/>
                  <a:pt x="7622676" y="1193038"/>
                </a:cubicBezTo>
                <a:cubicBezTo>
                  <a:pt x="7819944" y="1193038"/>
                  <a:pt x="7918682" y="1146944"/>
                  <a:pt x="8017408" y="1101840"/>
                </a:cubicBezTo>
                <a:lnTo>
                  <a:pt x="8075079" y="1077599"/>
                </a:lnTo>
                <a:lnTo>
                  <a:pt x="8015356" y="1109901"/>
                </a:lnTo>
                <a:cubicBezTo>
                  <a:pt x="7916753" y="1167878"/>
                  <a:pt x="7819004" y="1226698"/>
                  <a:pt x="7622277" y="1226698"/>
                </a:cubicBezTo>
                <a:close/>
                <a:moveTo>
                  <a:pt x="3567830" y="1226698"/>
                </a:moveTo>
                <a:cubicBezTo>
                  <a:pt x="3386565" y="1226848"/>
                  <a:pt x="3289495" y="1176495"/>
                  <a:pt x="3197456" y="1122953"/>
                </a:cubicBezTo>
                <a:lnTo>
                  <a:pt x="3114961" y="1076217"/>
                </a:lnTo>
                <a:lnTo>
                  <a:pt x="3178033" y="1103778"/>
                </a:lnTo>
                <a:cubicBezTo>
                  <a:pt x="3276067" y="1148409"/>
                  <a:pt x="3374201" y="1193038"/>
                  <a:pt x="3568229" y="1193038"/>
                </a:cubicBezTo>
                <a:cubicBezTo>
                  <a:pt x="3765497" y="1193038"/>
                  <a:pt x="3864235" y="1146944"/>
                  <a:pt x="3962962" y="1101840"/>
                </a:cubicBezTo>
                <a:lnTo>
                  <a:pt x="4020629" y="1077600"/>
                </a:lnTo>
                <a:lnTo>
                  <a:pt x="3960910" y="1109901"/>
                </a:lnTo>
                <a:cubicBezTo>
                  <a:pt x="3862306" y="1167878"/>
                  <a:pt x="3764557" y="1226698"/>
                  <a:pt x="3567830" y="1226698"/>
                </a:cubicBezTo>
                <a:close/>
                <a:moveTo>
                  <a:pt x="8558432" y="1227655"/>
                </a:moveTo>
                <a:cubicBezTo>
                  <a:pt x="8385449" y="1227655"/>
                  <a:pt x="8289274" y="1174276"/>
                  <a:pt x="8200463" y="1114736"/>
                </a:cubicBezTo>
                <a:lnTo>
                  <a:pt x="8168503" y="1093229"/>
                </a:lnTo>
                <a:lnTo>
                  <a:pt x="8197731" y="1110298"/>
                </a:lnTo>
                <a:cubicBezTo>
                  <a:pt x="8286396" y="1161957"/>
                  <a:pt x="8383470" y="1208950"/>
                  <a:pt x="8558432" y="1208950"/>
                </a:cubicBezTo>
                <a:cubicBezTo>
                  <a:pt x="8705092" y="1208950"/>
                  <a:pt x="8797655" y="1175628"/>
                  <a:pt x="8875310" y="1134784"/>
                </a:cubicBezTo>
                <a:lnTo>
                  <a:pt x="8943840" y="1095595"/>
                </a:lnTo>
                <a:lnTo>
                  <a:pt x="8872239" y="1142789"/>
                </a:lnTo>
                <a:cubicBezTo>
                  <a:pt x="8794590" y="1189937"/>
                  <a:pt x="8703594" y="1227655"/>
                  <a:pt x="8558432" y="1227655"/>
                </a:cubicBezTo>
                <a:close/>
                <a:moveTo>
                  <a:pt x="4503986" y="1227655"/>
                </a:moveTo>
                <a:cubicBezTo>
                  <a:pt x="4331002" y="1227655"/>
                  <a:pt x="4234826" y="1174276"/>
                  <a:pt x="4146016" y="1114736"/>
                </a:cubicBezTo>
                <a:lnTo>
                  <a:pt x="4114057" y="1093229"/>
                </a:lnTo>
                <a:lnTo>
                  <a:pt x="4143285" y="1110298"/>
                </a:lnTo>
                <a:cubicBezTo>
                  <a:pt x="4231949" y="1161957"/>
                  <a:pt x="4329022" y="1208950"/>
                  <a:pt x="4503985" y="1208950"/>
                </a:cubicBezTo>
                <a:cubicBezTo>
                  <a:pt x="4650645" y="1208950"/>
                  <a:pt x="4743209" y="1175628"/>
                  <a:pt x="4820863" y="1134784"/>
                </a:cubicBezTo>
                <a:lnTo>
                  <a:pt x="4889392" y="1095596"/>
                </a:lnTo>
                <a:lnTo>
                  <a:pt x="4817791" y="1142789"/>
                </a:lnTo>
                <a:cubicBezTo>
                  <a:pt x="4740144" y="1189937"/>
                  <a:pt x="4649147" y="1227655"/>
                  <a:pt x="4503986" y="1227655"/>
                </a:cubicBezTo>
                <a:close/>
                <a:moveTo>
                  <a:pt x="449537" y="1227655"/>
                </a:moveTo>
                <a:cubicBezTo>
                  <a:pt x="276554" y="1227655"/>
                  <a:pt x="180380" y="1174276"/>
                  <a:pt x="91569" y="1114737"/>
                </a:cubicBezTo>
                <a:lnTo>
                  <a:pt x="59617" y="1093235"/>
                </a:lnTo>
                <a:lnTo>
                  <a:pt x="88836" y="1110299"/>
                </a:lnTo>
                <a:cubicBezTo>
                  <a:pt x="177501" y="1161957"/>
                  <a:pt x="274576" y="1208950"/>
                  <a:pt x="449537" y="1208950"/>
                </a:cubicBezTo>
                <a:cubicBezTo>
                  <a:pt x="596198" y="1208950"/>
                  <a:pt x="688761" y="1175628"/>
                  <a:pt x="766416" y="1134784"/>
                </a:cubicBezTo>
                <a:lnTo>
                  <a:pt x="834947" y="1095595"/>
                </a:lnTo>
                <a:lnTo>
                  <a:pt x="763344" y="1142789"/>
                </a:lnTo>
                <a:cubicBezTo>
                  <a:pt x="685695" y="1189937"/>
                  <a:pt x="594699" y="1227655"/>
                  <a:pt x="449537" y="1227655"/>
                </a:cubicBezTo>
                <a:close/>
                <a:moveTo>
                  <a:pt x="8558432" y="1250601"/>
                </a:moveTo>
                <a:cubicBezTo>
                  <a:pt x="8385688" y="1250601"/>
                  <a:pt x="8289843" y="1190297"/>
                  <a:pt x="8200878" y="1122775"/>
                </a:cubicBezTo>
                <a:lnTo>
                  <a:pt x="8173043" y="1101582"/>
                </a:lnTo>
                <a:lnTo>
                  <a:pt x="8197787" y="1118257"/>
                </a:lnTo>
                <a:cubicBezTo>
                  <a:pt x="8286501" y="1177909"/>
                  <a:pt x="8383410" y="1232052"/>
                  <a:pt x="8558432" y="1232052"/>
                </a:cubicBezTo>
                <a:cubicBezTo>
                  <a:pt x="8705153" y="1232052"/>
                  <a:pt x="8797730" y="1193603"/>
                  <a:pt x="8875388" y="1146453"/>
                </a:cubicBezTo>
                <a:lnTo>
                  <a:pt x="8943192" y="1101686"/>
                </a:lnTo>
                <a:lnTo>
                  <a:pt x="8872421" y="1154479"/>
                </a:lnTo>
                <a:cubicBezTo>
                  <a:pt x="8794706" y="1207880"/>
                  <a:pt x="8703624" y="1250601"/>
                  <a:pt x="8558432" y="1250601"/>
                </a:cubicBezTo>
                <a:close/>
                <a:moveTo>
                  <a:pt x="4503985" y="1250601"/>
                </a:moveTo>
                <a:cubicBezTo>
                  <a:pt x="4331241" y="1250601"/>
                  <a:pt x="4235397" y="1190297"/>
                  <a:pt x="4146432" y="1122775"/>
                </a:cubicBezTo>
                <a:lnTo>
                  <a:pt x="4118594" y="1101580"/>
                </a:lnTo>
                <a:lnTo>
                  <a:pt x="4143340" y="1118257"/>
                </a:lnTo>
                <a:cubicBezTo>
                  <a:pt x="4232054" y="1177909"/>
                  <a:pt x="4328962" y="1232052"/>
                  <a:pt x="4503986" y="1232052"/>
                </a:cubicBezTo>
                <a:cubicBezTo>
                  <a:pt x="4650706" y="1232052"/>
                  <a:pt x="4743284" y="1193603"/>
                  <a:pt x="4820942" y="1146453"/>
                </a:cubicBezTo>
                <a:lnTo>
                  <a:pt x="4888743" y="1101688"/>
                </a:lnTo>
                <a:lnTo>
                  <a:pt x="4817976" y="1154479"/>
                </a:lnTo>
                <a:cubicBezTo>
                  <a:pt x="4740260" y="1207880"/>
                  <a:pt x="4649178" y="1250601"/>
                  <a:pt x="4503985" y="1250601"/>
                </a:cubicBezTo>
                <a:close/>
                <a:moveTo>
                  <a:pt x="449538" y="1250601"/>
                </a:moveTo>
                <a:cubicBezTo>
                  <a:pt x="276794" y="1250601"/>
                  <a:pt x="180949" y="1190297"/>
                  <a:pt x="91984" y="1122775"/>
                </a:cubicBezTo>
                <a:lnTo>
                  <a:pt x="64150" y="1101583"/>
                </a:lnTo>
                <a:lnTo>
                  <a:pt x="88892" y="1118257"/>
                </a:lnTo>
                <a:cubicBezTo>
                  <a:pt x="177606" y="1177909"/>
                  <a:pt x="274516" y="1232052"/>
                  <a:pt x="449537" y="1232052"/>
                </a:cubicBezTo>
                <a:cubicBezTo>
                  <a:pt x="596258" y="1232052"/>
                  <a:pt x="688835" y="1193603"/>
                  <a:pt x="766494" y="1146453"/>
                </a:cubicBezTo>
                <a:lnTo>
                  <a:pt x="834294" y="1101688"/>
                </a:lnTo>
                <a:lnTo>
                  <a:pt x="763527" y="1154479"/>
                </a:lnTo>
                <a:cubicBezTo>
                  <a:pt x="685812" y="1207880"/>
                  <a:pt x="594730" y="1250601"/>
                  <a:pt x="449538" y="1250601"/>
                </a:cubicBezTo>
                <a:close/>
                <a:moveTo>
                  <a:pt x="11677365" y="1265395"/>
                </a:moveTo>
                <a:cubicBezTo>
                  <a:pt x="11495800" y="1265395"/>
                  <a:pt x="11398623" y="1203738"/>
                  <a:pt x="11306531" y="1138226"/>
                </a:cubicBezTo>
                <a:lnTo>
                  <a:pt x="11224560" y="1081442"/>
                </a:lnTo>
                <a:lnTo>
                  <a:pt x="11286438" y="1116253"/>
                </a:lnTo>
                <a:cubicBezTo>
                  <a:pt x="11384362" y="1173634"/>
                  <a:pt x="11482496" y="1231015"/>
                  <a:pt x="11676964" y="1231015"/>
                </a:cubicBezTo>
                <a:cubicBezTo>
                  <a:pt x="11874351" y="1231015"/>
                  <a:pt x="11973119" y="1171791"/>
                  <a:pt x="12071854" y="1113780"/>
                </a:cubicBezTo>
                <a:lnTo>
                  <a:pt x="12135537" y="1079338"/>
                </a:lnTo>
                <a:lnTo>
                  <a:pt x="12070208" y="1122527"/>
                </a:lnTo>
                <a:cubicBezTo>
                  <a:pt x="11971616" y="1193354"/>
                  <a:pt x="11873552" y="1265395"/>
                  <a:pt x="11677365" y="1265395"/>
                </a:cubicBezTo>
                <a:close/>
                <a:moveTo>
                  <a:pt x="7622917" y="1265395"/>
                </a:moveTo>
                <a:cubicBezTo>
                  <a:pt x="7441352" y="1265395"/>
                  <a:pt x="7344175" y="1203738"/>
                  <a:pt x="7252084" y="1138226"/>
                </a:cubicBezTo>
                <a:lnTo>
                  <a:pt x="7170114" y="1081443"/>
                </a:lnTo>
                <a:lnTo>
                  <a:pt x="7231991" y="1116253"/>
                </a:lnTo>
                <a:cubicBezTo>
                  <a:pt x="7329914" y="1173634"/>
                  <a:pt x="7428048" y="1231015"/>
                  <a:pt x="7622516" y="1231015"/>
                </a:cubicBezTo>
                <a:cubicBezTo>
                  <a:pt x="7819903" y="1231015"/>
                  <a:pt x="7918672" y="1171790"/>
                  <a:pt x="8017406" y="1113780"/>
                </a:cubicBezTo>
                <a:lnTo>
                  <a:pt x="8081090" y="1079338"/>
                </a:lnTo>
                <a:lnTo>
                  <a:pt x="8015760" y="1122526"/>
                </a:lnTo>
                <a:cubicBezTo>
                  <a:pt x="7917168" y="1193354"/>
                  <a:pt x="7819104" y="1265395"/>
                  <a:pt x="7622917" y="1265395"/>
                </a:cubicBezTo>
                <a:close/>
                <a:moveTo>
                  <a:pt x="3568470" y="1265395"/>
                </a:moveTo>
                <a:cubicBezTo>
                  <a:pt x="3386905" y="1265395"/>
                  <a:pt x="3289728" y="1203738"/>
                  <a:pt x="3197637" y="1138226"/>
                </a:cubicBezTo>
                <a:lnTo>
                  <a:pt x="3115670" y="1081445"/>
                </a:lnTo>
                <a:lnTo>
                  <a:pt x="3177544" y="1116253"/>
                </a:lnTo>
                <a:cubicBezTo>
                  <a:pt x="3275467" y="1173634"/>
                  <a:pt x="3373601" y="1231015"/>
                  <a:pt x="3568070" y="1231015"/>
                </a:cubicBezTo>
                <a:cubicBezTo>
                  <a:pt x="3765457" y="1231015"/>
                  <a:pt x="3864225" y="1171790"/>
                  <a:pt x="3962959" y="1113780"/>
                </a:cubicBezTo>
                <a:lnTo>
                  <a:pt x="4026643" y="1079338"/>
                </a:lnTo>
                <a:lnTo>
                  <a:pt x="3961313" y="1122526"/>
                </a:lnTo>
                <a:cubicBezTo>
                  <a:pt x="3862721" y="1193354"/>
                  <a:pt x="3764657" y="1265395"/>
                  <a:pt x="3568470" y="1265395"/>
                </a:cubicBezTo>
                <a:close/>
                <a:moveTo>
                  <a:pt x="8558433" y="1273707"/>
                </a:moveTo>
                <a:cubicBezTo>
                  <a:pt x="8384550" y="1273707"/>
                  <a:pt x="8287521" y="1204903"/>
                  <a:pt x="8199384" y="1129793"/>
                </a:cubicBezTo>
                <a:lnTo>
                  <a:pt x="8172288" y="1106649"/>
                </a:lnTo>
                <a:lnTo>
                  <a:pt x="8197292" y="1125756"/>
                </a:lnTo>
                <a:cubicBezTo>
                  <a:pt x="8285901" y="1193300"/>
                  <a:pt x="8383290" y="1254998"/>
                  <a:pt x="8558432" y="1254998"/>
                </a:cubicBezTo>
                <a:cubicBezTo>
                  <a:pt x="8705212" y="1254998"/>
                  <a:pt x="8797805" y="1211377"/>
                  <a:pt x="8875468" y="1157965"/>
                </a:cubicBezTo>
                <a:lnTo>
                  <a:pt x="8941709" y="1108445"/>
                </a:lnTo>
                <a:lnTo>
                  <a:pt x="8872506" y="1166201"/>
                </a:lnTo>
                <a:cubicBezTo>
                  <a:pt x="8794808" y="1225927"/>
                  <a:pt x="8703715" y="1273707"/>
                  <a:pt x="8558433" y="1273707"/>
                </a:cubicBezTo>
                <a:close/>
                <a:moveTo>
                  <a:pt x="4503986" y="1273707"/>
                </a:moveTo>
                <a:cubicBezTo>
                  <a:pt x="4330104" y="1273707"/>
                  <a:pt x="4233073" y="1204903"/>
                  <a:pt x="4144939" y="1129793"/>
                </a:cubicBezTo>
                <a:lnTo>
                  <a:pt x="4117851" y="1106656"/>
                </a:lnTo>
                <a:lnTo>
                  <a:pt x="4142846" y="1125756"/>
                </a:lnTo>
                <a:cubicBezTo>
                  <a:pt x="4231453" y="1193300"/>
                  <a:pt x="4328844" y="1254998"/>
                  <a:pt x="4503985" y="1254998"/>
                </a:cubicBezTo>
                <a:cubicBezTo>
                  <a:pt x="4650766" y="1254998"/>
                  <a:pt x="4743357" y="1211377"/>
                  <a:pt x="4821020" y="1157965"/>
                </a:cubicBezTo>
                <a:lnTo>
                  <a:pt x="4887265" y="1108443"/>
                </a:lnTo>
                <a:lnTo>
                  <a:pt x="4818060" y="1166201"/>
                </a:lnTo>
                <a:cubicBezTo>
                  <a:pt x="4740361" y="1225927"/>
                  <a:pt x="4649267" y="1273707"/>
                  <a:pt x="4503986" y="1273707"/>
                </a:cubicBezTo>
                <a:close/>
                <a:moveTo>
                  <a:pt x="449539" y="1273707"/>
                </a:moveTo>
                <a:cubicBezTo>
                  <a:pt x="275656" y="1273707"/>
                  <a:pt x="178627" y="1204903"/>
                  <a:pt x="90490" y="1129793"/>
                </a:cubicBezTo>
                <a:lnTo>
                  <a:pt x="63397" y="1106652"/>
                </a:lnTo>
                <a:lnTo>
                  <a:pt x="88397" y="1125756"/>
                </a:lnTo>
                <a:cubicBezTo>
                  <a:pt x="177007" y="1193300"/>
                  <a:pt x="274396" y="1254998"/>
                  <a:pt x="449538" y="1254998"/>
                </a:cubicBezTo>
                <a:cubicBezTo>
                  <a:pt x="596318" y="1254998"/>
                  <a:pt x="688911" y="1211377"/>
                  <a:pt x="766573" y="1157965"/>
                </a:cubicBezTo>
                <a:lnTo>
                  <a:pt x="832818" y="1108443"/>
                </a:lnTo>
                <a:lnTo>
                  <a:pt x="763612" y="1166201"/>
                </a:lnTo>
                <a:cubicBezTo>
                  <a:pt x="685914" y="1225927"/>
                  <a:pt x="594820" y="1273707"/>
                  <a:pt x="449539" y="1273707"/>
                </a:cubicBezTo>
                <a:close/>
                <a:moveTo>
                  <a:pt x="8558431" y="1297210"/>
                </a:moveTo>
                <a:cubicBezTo>
                  <a:pt x="8384548" y="1297210"/>
                  <a:pt x="8287384" y="1220762"/>
                  <a:pt x="8199315" y="1137849"/>
                </a:cubicBezTo>
                <a:lnTo>
                  <a:pt x="8171662" y="1111797"/>
                </a:lnTo>
                <a:lnTo>
                  <a:pt x="8197349" y="1133738"/>
                </a:lnTo>
                <a:cubicBezTo>
                  <a:pt x="8286007" y="1209265"/>
                  <a:pt x="8383231" y="1278023"/>
                  <a:pt x="8558433" y="1278023"/>
                </a:cubicBezTo>
                <a:cubicBezTo>
                  <a:pt x="8705214" y="1278023"/>
                  <a:pt x="8797851" y="1229321"/>
                  <a:pt x="8875570" y="1169625"/>
                </a:cubicBezTo>
                <a:lnTo>
                  <a:pt x="8942400" y="1113813"/>
                </a:lnTo>
                <a:lnTo>
                  <a:pt x="8872532" y="1178322"/>
                </a:lnTo>
                <a:cubicBezTo>
                  <a:pt x="8794859" y="1244371"/>
                  <a:pt x="8703773" y="1297210"/>
                  <a:pt x="8558431" y="1297210"/>
                </a:cubicBezTo>
                <a:close/>
                <a:moveTo>
                  <a:pt x="4503984" y="1297210"/>
                </a:moveTo>
                <a:cubicBezTo>
                  <a:pt x="4330101" y="1297210"/>
                  <a:pt x="4232937" y="1220762"/>
                  <a:pt x="4144869" y="1137849"/>
                </a:cubicBezTo>
                <a:lnTo>
                  <a:pt x="4117214" y="1111796"/>
                </a:lnTo>
                <a:lnTo>
                  <a:pt x="4142903" y="1133738"/>
                </a:lnTo>
                <a:cubicBezTo>
                  <a:pt x="4231559" y="1209265"/>
                  <a:pt x="4328784" y="1278023"/>
                  <a:pt x="4503986" y="1278023"/>
                </a:cubicBezTo>
                <a:cubicBezTo>
                  <a:pt x="4650768" y="1278023"/>
                  <a:pt x="4743405" y="1229321"/>
                  <a:pt x="4821124" y="1169625"/>
                </a:cubicBezTo>
                <a:lnTo>
                  <a:pt x="4887958" y="1113809"/>
                </a:lnTo>
                <a:lnTo>
                  <a:pt x="4818086" y="1178322"/>
                </a:lnTo>
                <a:cubicBezTo>
                  <a:pt x="4740412" y="1244371"/>
                  <a:pt x="4649326" y="1297210"/>
                  <a:pt x="4503984" y="1297210"/>
                </a:cubicBezTo>
                <a:close/>
                <a:moveTo>
                  <a:pt x="449537" y="1297210"/>
                </a:moveTo>
                <a:cubicBezTo>
                  <a:pt x="275654" y="1297210"/>
                  <a:pt x="178490" y="1220762"/>
                  <a:pt x="90421" y="1137850"/>
                </a:cubicBezTo>
                <a:lnTo>
                  <a:pt x="62760" y="1111790"/>
                </a:lnTo>
                <a:lnTo>
                  <a:pt x="88455" y="1133739"/>
                </a:lnTo>
                <a:cubicBezTo>
                  <a:pt x="177113" y="1209265"/>
                  <a:pt x="274337" y="1278023"/>
                  <a:pt x="449539" y="1278023"/>
                </a:cubicBezTo>
                <a:cubicBezTo>
                  <a:pt x="596320" y="1278023"/>
                  <a:pt x="688957" y="1229321"/>
                  <a:pt x="766676" y="1169625"/>
                </a:cubicBezTo>
                <a:lnTo>
                  <a:pt x="833511" y="1113809"/>
                </a:lnTo>
                <a:lnTo>
                  <a:pt x="763638" y="1178322"/>
                </a:lnTo>
                <a:cubicBezTo>
                  <a:pt x="685964" y="1244371"/>
                  <a:pt x="594879" y="1297210"/>
                  <a:pt x="449537" y="1297210"/>
                </a:cubicBezTo>
                <a:close/>
                <a:moveTo>
                  <a:pt x="11677364" y="1303686"/>
                </a:moveTo>
                <a:cubicBezTo>
                  <a:pt x="11495762" y="1303686"/>
                  <a:pt x="11398654" y="1230839"/>
                  <a:pt x="11306612" y="1153439"/>
                </a:cubicBezTo>
                <a:lnTo>
                  <a:pt x="11229276" y="1090117"/>
                </a:lnTo>
                <a:lnTo>
                  <a:pt x="11286658" y="1129567"/>
                </a:lnTo>
                <a:cubicBezTo>
                  <a:pt x="11384522" y="1199639"/>
                  <a:pt x="11482656" y="1269712"/>
                  <a:pt x="11677365" y="1269712"/>
                </a:cubicBezTo>
                <a:cubicBezTo>
                  <a:pt x="11874931" y="1269712"/>
                  <a:pt x="11973609" y="1197311"/>
                  <a:pt x="12072355" y="1126371"/>
                </a:cubicBezTo>
                <a:lnTo>
                  <a:pt x="12128356" y="1089349"/>
                </a:lnTo>
                <a:lnTo>
                  <a:pt x="12070017" y="1134915"/>
                </a:lnTo>
                <a:cubicBezTo>
                  <a:pt x="11971420" y="1218604"/>
                  <a:pt x="11873431" y="1303686"/>
                  <a:pt x="11677364" y="1303686"/>
                </a:cubicBezTo>
                <a:close/>
                <a:moveTo>
                  <a:pt x="7622916" y="1303686"/>
                </a:moveTo>
                <a:cubicBezTo>
                  <a:pt x="7441315" y="1303686"/>
                  <a:pt x="7344206" y="1230839"/>
                  <a:pt x="7252165" y="1153439"/>
                </a:cubicBezTo>
                <a:lnTo>
                  <a:pt x="7174825" y="1090115"/>
                </a:lnTo>
                <a:lnTo>
                  <a:pt x="7232211" y="1129567"/>
                </a:lnTo>
                <a:cubicBezTo>
                  <a:pt x="7330075" y="1199639"/>
                  <a:pt x="7428209" y="1269712"/>
                  <a:pt x="7622917" y="1269712"/>
                </a:cubicBezTo>
                <a:cubicBezTo>
                  <a:pt x="7820483" y="1269712"/>
                  <a:pt x="7919161" y="1197311"/>
                  <a:pt x="8017907" y="1126371"/>
                </a:cubicBezTo>
                <a:lnTo>
                  <a:pt x="8073906" y="1089351"/>
                </a:lnTo>
                <a:lnTo>
                  <a:pt x="8015569" y="1134915"/>
                </a:lnTo>
                <a:cubicBezTo>
                  <a:pt x="7916973" y="1218603"/>
                  <a:pt x="7818983" y="1303686"/>
                  <a:pt x="7622916" y="1303686"/>
                </a:cubicBezTo>
                <a:close/>
                <a:moveTo>
                  <a:pt x="3568470" y="1303686"/>
                </a:moveTo>
                <a:cubicBezTo>
                  <a:pt x="3386868" y="1303686"/>
                  <a:pt x="3289759" y="1230839"/>
                  <a:pt x="3197718" y="1153439"/>
                </a:cubicBezTo>
                <a:lnTo>
                  <a:pt x="3120378" y="1090114"/>
                </a:lnTo>
                <a:lnTo>
                  <a:pt x="3177764" y="1129567"/>
                </a:lnTo>
                <a:cubicBezTo>
                  <a:pt x="3275628" y="1199639"/>
                  <a:pt x="3373761" y="1269712"/>
                  <a:pt x="3568470" y="1269712"/>
                </a:cubicBezTo>
                <a:cubicBezTo>
                  <a:pt x="3766036" y="1269712"/>
                  <a:pt x="3864714" y="1197311"/>
                  <a:pt x="3963460" y="1126371"/>
                </a:cubicBezTo>
                <a:lnTo>
                  <a:pt x="4019459" y="1089351"/>
                </a:lnTo>
                <a:lnTo>
                  <a:pt x="3961122" y="1134915"/>
                </a:lnTo>
                <a:cubicBezTo>
                  <a:pt x="3862526" y="1218603"/>
                  <a:pt x="3764537" y="1303686"/>
                  <a:pt x="3568470" y="1303686"/>
                </a:cubicBezTo>
                <a:close/>
                <a:moveTo>
                  <a:pt x="10118577" y="1306483"/>
                </a:moveTo>
                <a:cubicBezTo>
                  <a:pt x="9900745" y="1306483"/>
                  <a:pt x="9804026" y="1216735"/>
                  <a:pt x="9691926" y="1138205"/>
                </a:cubicBezTo>
                <a:lnTo>
                  <a:pt x="9572094" y="1068577"/>
                </a:lnTo>
                <a:lnTo>
                  <a:pt x="9658947" y="1095842"/>
                </a:lnTo>
                <a:cubicBezTo>
                  <a:pt x="9787200" y="1145869"/>
                  <a:pt x="9873661" y="1210065"/>
                  <a:pt x="10118576" y="1210065"/>
                </a:cubicBezTo>
                <a:cubicBezTo>
                  <a:pt x="10410039" y="1210065"/>
                  <a:pt x="10484658" y="1114325"/>
                  <a:pt x="10667127" y="1066454"/>
                </a:cubicBezTo>
                <a:lnTo>
                  <a:pt x="10670705" y="1065776"/>
                </a:lnTo>
                <a:lnTo>
                  <a:pt x="10666329" y="1067154"/>
                </a:lnTo>
                <a:cubicBezTo>
                  <a:pt x="10483341" y="1146931"/>
                  <a:pt x="10409021" y="1306483"/>
                  <a:pt x="10118577" y="1306483"/>
                </a:cubicBezTo>
                <a:close/>
                <a:moveTo>
                  <a:pt x="6064130" y="1306483"/>
                </a:moveTo>
                <a:cubicBezTo>
                  <a:pt x="5846297" y="1306483"/>
                  <a:pt x="5749579" y="1216735"/>
                  <a:pt x="5637479" y="1138205"/>
                </a:cubicBezTo>
                <a:lnTo>
                  <a:pt x="5517648" y="1068577"/>
                </a:lnTo>
                <a:lnTo>
                  <a:pt x="5604500" y="1095842"/>
                </a:lnTo>
                <a:cubicBezTo>
                  <a:pt x="5732754" y="1145869"/>
                  <a:pt x="5819214" y="1210065"/>
                  <a:pt x="6064129" y="1210065"/>
                </a:cubicBezTo>
                <a:cubicBezTo>
                  <a:pt x="6355591" y="1210065"/>
                  <a:pt x="6430211" y="1114325"/>
                  <a:pt x="6612679" y="1066454"/>
                </a:cubicBezTo>
                <a:lnTo>
                  <a:pt x="6616259" y="1065776"/>
                </a:lnTo>
                <a:lnTo>
                  <a:pt x="6611882" y="1067154"/>
                </a:lnTo>
                <a:cubicBezTo>
                  <a:pt x="6428893" y="1146931"/>
                  <a:pt x="6354573" y="1306483"/>
                  <a:pt x="6064130" y="1306483"/>
                </a:cubicBezTo>
                <a:close/>
                <a:moveTo>
                  <a:pt x="2009681" y="1306483"/>
                </a:moveTo>
                <a:cubicBezTo>
                  <a:pt x="1791849" y="1306483"/>
                  <a:pt x="1695130" y="1216735"/>
                  <a:pt x="1583031" y="1138205"/>
                </a:cubicBezTo>
                <a:lnTo>
                  <a:pt x="1463199" y="1068577"/>
                </a:lnTo>
                <a:lnTo>
                  <a:pt x="1550051" y="1095842"/>
                </a:lnTo>
                <a:cubicBezTo>
                  <a:pt x="1678305" y="1145869"/>
                  <a:pt x="1764766" y="1210065"/>
                  <a:pt x="2009680" y="1210065"/>
                </a:cubicBezTo>
                <a:cubicBezTo>
                  <a:pt x="2301144" y="1210065"/>
                  <a:pt x="2375764" y="1114325"/>
                  <a:pt x="2558231" y="1066454"/>
                </a:cubicBezTo>
                <a:lnTo>
                  <a:pt x="2561810" y="1065776"/>
                </a:lnTo>
                <a:lnTo>
                  <a:pt x="2557434" y="1067154"/>
                </a:lnTo>
                <a:cubicBezTo>
                  <a:pt x="2374446" y="1146931"/>
                  <a:pt x="2300126" y="1306483"/>
                  <a:pt x="2009681" y="1306483"/>
                </a:cubicBezTo>
                <a:close/>
                <a:moveTo>
                  <a:pt x="11677365" y="1341658"/>
                </a:moveTo>
                <a:cubicBezTo>
                  <a:pt x="11483255" y="1341658"/>
                  <a:pt x="11384522" y="1244683"/>
                  <a:pt x="11288987" y="1150986"/>
                </a:cubicBezTo>
                <a:lnTo>
                  <a:pt x="11236210" y="1101394"/>
                </a:lnTo>
                <a:lnTo>
                  <a:pt x="11286448" y="1142235"/>
                </a:lnTo>
                <a:cubicBezTo>
                  <a:pt x="11384362" y="1225119"/>
                  <a:pt x="11482616" y="1308003"/>
                  <a:pt x="11677364" y="1308003"/>
                </a:cubicBezTo>
                <a:cubicBezTo>
                  <a:pt x="11874931" y="1308003"/>
                  <a:pt x="11973744" y="1222561"/>
                  <a:pt x="12072524" y="1138659"/>
                </a:cubicBezTo>
                <a:lnTo>
                  <a:pt x="12126611" y="1096324"/>
                </a:lnTo>
                <a:lnTo>
                  <a:pt x="12070050" y="1147221"/>
                </a:lnTo>
                <a:cubicBezTo>
                  <a:pt x="11971510" y="1243579"/>
                  <a:pt x="11873431" y="1341658"/>
                  <a:pt x="11677365" y="1341658"/>
                </a:cubicBezTo>
                <a:close/>
                <a:moveTo>
                  <a:pt x="7622917" y="1341658"/>
                </a:moveTo>
                <a:cubicBezTo>
                  <a:pt x="7428807" y="1341658"/>
                  <a:pt x="7330074" y="1244683"/>
                  <a:pt x="7234539" y="1150986"/>
                </a:cubicBezTo>
                <a:lnTo>
                  <a:pt x="7181758" y="1101390"/>
                </a:lnTo>
                <a:lnTo>
                  <a:pt x="7232001" y="1142235"/>
                </a:lnTo>
                <a:cubicBezTo>
                  <a:pt x="7329915" y="1225119"/>
                  <a:pt x="7428168" y="1308003"/>
                  <a:pt x="7622916" y="1308003"/>
                </a:cubicBezTo>
                <a:cubicBezTo>
                  <a:pt x="7820483" y="1308003"/>
                  <a:pt x="7919296" y="1222561"/>
                  <a:pt x="8018076" y="1138659"/>
                </a:cubicBezTo>
                <a:lnTo>
                  <a:pt x="8072165" y="1096324"/>
                </a:lnTo>
                <a:lnTo>
                  <a:pt x="8015603" y="1147221"/>
                </a:lnTo>
                <a:cubicBezTo>
                  <a:pt x="7917063" y="1243580"/>
                  <a:pt x="7818984" y="1341658"/>
                  <a:pt x="7622917" y="1341658"/>
                </a:cubicBezTo>
                <a:close/>
                <a:moveTo>
                  <a:pt x="3568470" y="1341658"/>
                </a:moveTo>
                <a:cubicBezTo>
                  <a:pt x="3374360" y="1341658"/>
                  <a:pt x="3275628" y="1244683"/>
                  <a:pt x="3180092" y="1150986"/>
                </a:cubicBezTo>
                <a:lnTo>
                  <a:pt x="3127315" y="1101394"/>
                </a:lnTo>
                <a:lnTo>
                  <a:pt x="3177554" y="1142235"/>
                </a:lnTo>
                <a:cubicBezTo>
                  <a:pt x="3275468" y="1225119"/>
                  <a:pt x="3373722" y="1308003"/>
                  <a:pt x="3568470" y="1308003"/>
                </a:cubicBezTo>
                <a:cubicBezTo>
                  <a:pt x="3766036" y="1308003"/>
                  <a:pt x="3864850" y="1222561"/>
                  <a:pt x="3963629" y="1138659"/>
                </a:cubicBezTo>
                <a:lnTo>
                  <a:pt x="4017720" y="1096323"/>
                </a:lnTo>
                <a:lnTo>
                  <a:pt x="3961156" y="1147221"/>
                </a:lnTo>
                <a:cubicBezTo>
                  <a:pt x="3862616" y="1243580"/>
                  <a:pt x="3764537" y="1341658"/>
                  <a:pt x="3568470" y="1341658"/>
                </a:cubicBezTo>
                <a:close/>
                <a:moveTo>
                  <a:pt x="11677365" y="1379874"/>
                </a:moveTo>
                <a:cubicBezTo>
                  <a:pt x="11483415" y="1379874"/>
                  <a:pt x="11384603" y="1270028"/>
                  <a:pt x="11289067" y="1164020"/>
                </a:cubicBezTo>
                <a:lnTo>
                  <a:pt x="11239434" y="1111204"/>
                </a:lnTo>
                <a:lnTo>
                  <a:pt x="11286209" y="1155104"/>
                </a:lnTo>
                <a:cubicBezTo>
                  <a:pt x="11384083" y="1250739"/>
                  <a:pt x="11482377" y="1346374"/>
                  <a:pt x="11677365" y="1346374"/>
                </a:cubicBezTo>
                <a:cubicBezTo>
                  <a:pt x="11875231" y="1346374"/>
                  <a:pt x="11973939" y="1247441"/>
                  <a:pt x="12072647" y="1150757"/>
                </a:cubicBezTo>
                <a:lnTo>
                  <a:pt x="12118441" y="1109523"/>
                </a:lnTo>
                <a:lnTo>
                  <a:pt x="12069848" y="1159163"/>
                </a:lnTo>
                <a:cubicBezTo>
                  <a:pt x="11971286" y="1268574"/>
                  <a:pt x="11873253" y="1379874"/>
                  <a:pt x="11677365" y="1379874"/>
                </a:cubicBezTo>
                <a:close/>
                <a:moveTo>
                  <a:pt x="7622917" y="1379874"/>
                </a:moveTo>
                <a:cubicBezTo>
                  <a:pt x="7428967" y="1379874"/>
                  <a:pt x="7330155" y="1270028"/>
                  <a:pt x="7234619" y="1164020"/>
                </a:cubicBezTo>
                <a:lnTo>
                  <a:pt x="7184987" y="1111204"/>
                </a:lnTo>
                <a:lnTo>
                  <a:pt x="7231761" y="1155104"/>
                </a:lnTo>
                <a:cubicBezTo>
                  <a:pt x="7329635" y="1250739"/>
                  <a:pt x="7427929" y="1346374"/>
                  <a:pt x="7622917" y="1346374"/>
                </a:cubicBezTo>
                <a:cubicBezTo>
                  <a:pt x="7820783" y="1346374"/>
                  <a:pt x="7919491" y="1247441"/>
                  <a:pt x="8018199" y="1150757"/>
                </a:cubicBezTo>
                <a:lnTo>
                  <a:pt x="8063995" y="1109521"/>
                </a:lnTo>
                <a:lnTo>
                  <a:pt x="8015400" y="1159163"/>
                </a:lnTo>
                <a:cubicBezTo>
                  <a:pt x="7916838" y="1268574"/>
                  <a:pt x="7818805" y="1379874"/>
                  <a:pt x="7622917" y="1379874"/>
                </a:cubicBezTo>
                <a:close/>
                <a:moveTo>
                  <a:pt x="3568471" y="1379874"/>
                </a:moveTo>
                <a:cubicBezTo>
                  <a:pt x="3374522" y="1379874"/>
                  <a:pt x="3275709" y="1270028"/>
                  <a:pt x="3180173" y="1164020"/>
                </a:cubicBezTo>
                <a:lnTo>
                  <a:pt x="3130548" y="1111211"/>
                </a:lnTo>
                <a:lnTo>
                  <a:pt x="3177314" y="1155104"/>
                </a:lnTo>
                <a:cubicBezTo>
                  <a:pt x="3275188" y="1250739"/>
                  <a:pt x="3373482" y="1346374"/>
                  <a:pt x="3568470" y="1346374"/>
                </a:cubicBezTo>
                <a:cubicBezTo>
                  <a:pt x="3766337" y="1346374"/>
                  <a:pt x="3865044" y="1247441"/>
                  <a:pt x="3963752" y="1150757"/>
                </a:cubicBezTo>
                <a:lnTo>
                  <a:pt x="4009547" y="1109522"/>
                </a:lnTo>
                <a:lnTo>
                  <a:pt x="3960954" y="1159163"/>
                </a:lnTo>
                <a:cubicBezTo>
                  <a:pt x="3862392" y="1268574"/>
                  <a:pt x="3764358" y="1379874"/>
                  <a:pt x="3568471" y="1379874"/>
                </a:cubicBezTo>
                <a:close/>
                <a:moveTo>
                  <a:pt x="10118577" y="1407214"/>
                </a:moveTo>
                <a:cubicBezTo>
                  <a:pt x="9864438" y="1407214"/>
                  <a:pt x="9775702" y="1236235"/>
                  <a:pt x="9634531" y="1118687"/>
                </a:cubicBezTo>
                <a:lnTo>
                  <a:pt x="9580585" y="1079743"/>
                </a:lnTo>
                <a:lnTo>
                  <a:pt x="9659017" y="1120628"/>
                </a:lnTo>
                <a:cubicBezTo>
                  <a:pt x="9787720" y="1203932"/>
                  <a:pt x="9874622" y="1310800"/>
                  <a:pt x="10118497" y="1310800"/>
                </a:cubicBezTo>
                <a:cubicBezTo>
                  <a:pt x="10410081" y="1310800"/>
                  <a:pt x="10484640" y="1151248"/>
                  <a:pt x="10667070" y="1071471"/>
                </a:cubicBezTo>
                <a:lnTo>
                  <a:pt x="10669515" y="1070698"/>
                </a:lnTo>
                <a:lnTo>
                  <a:pt x="10666026" y="1072235"/>
                </a:lnTo>
                <a:cubicBezTo>
                  <a:pt x="10482936" y="1183895"/>
                  <a:pt x="10409021" y="1407214"/>
                  <a:pt x="10118577" y="1407214"/>
                </a:cubicBezTo>
                <a:close/>
                <a:moveTo>
                  <a:pt x="6064130" y="1407214"/>
                </a:moveTo>
                <a:cubicBezTo>
                  <a:pt x="5809992" y="1407214"/>
                  <a:pt x="5721254" y="1236235"/>
                  <a:pt x="5580084" y="1118687"/>
                </a:cubicBezTo>
                <a:lnTo>
                  <a:pt x="5526138" y="1079743"/>
                </a:lnTo>
                <a:lnTo>
                  <a:pt x="5604570" y="1120628"/>
                </a:lnTo>
                <a:cubicBezTo>
                  <a:pt x="5733274" y="1203932"/>
                  <a:pt x="5820174" y="1310800"/>
                  <a:pt x="6064049" y="1310800"/>
                </a:cubicBezTo>
                <a:cubicBezTo>
                  <a:pt x="6355633" y="1310800"/>
                  <a:pt x="6430193" y="1151248"/>
                  <a:pt x="6612623" y="1071471"/>
                </a:cubicBezTo>
                <a:lnTo>
                  <a:pt x="6615068" y="1070699"/>
                </a:lnTo>
                <a:lnTo>
                  <a:pt x="6611578" y="1072235"/>
                </a:lnTo>
                <a:cubicBezTo>
                  <a:pt x="6428488" y="1183895"/>
                  <a:pt x="6354573" y="1407214"/>
                  <a:pt x="6064130" y="1407214"/>
                </a:cubicBezTo>
                <a:close/>
                <a:moveTo>
                  <a:pt x="2009682" y="1407214"/>
                </a:moveTo>
                <a:cubicBezTo>
                  <a:pt x="1755544" y="1407214"/>
                  <a:pt x="1666806" y="1236235"/>
                  <a:pt x="1525636" y="1118687"/>
                </a:cubicBezTo>
                <a:lnTo>
                  <a:pt x="1471689" y="1079743"/>
                </a:lnTo>
                <a:lnTo>
                  <a:pt x="1550122" y="1120628"/>
                </a:lnTo>
                <a:cubicBezTo>
                  <a:pt x="1678825" y="1203932"/>
                  <a:pt x="1765726" y="1310800"/>
                  <a:pt x="2009602" y="1310800"/>
                </a:cubicBezTo>
                <a:cubicBezTo>
                  <a:pt x="2301185" y="1310800"/>
                  <a:pt x="2375745" y="1151248"/>
                  <a:pt x="2558175" y="1071471"/>
                </a:cubicBezTo>
                <a:lnTo>
                  <a:pt x="2560621" y="1070698"/>
                </a:lnTo>
                <a:lnTo>
                  <a:pt x="2557131" y="1072235"/>
                </a:lnTo>
                <a:cubicBezTo>
                  <a:pt x="2374041" y="1183895"/>
                  <a:pt x="2300126" y="1407214"/>
                  <a:pt x="2009682" y="1407214"/>
                </a:cubicBezTo>
                <a:close/>
                <a:moveTo>
                  <a:pt x="11677365" y="1418569"/>
                </a:moveTo>
                <a:cubicBezTo>
                  <a:pt x="11496062" y="1418644"/>
                  <a:pt x="11398972" y="1312162"/>
                  <a:pt x="11306866" y="1199004"/>
                </a:cubicBezTo>
                <a:lnTo>
                  <a:pt x="11232986" y="1110641"/>
                </a:lnTo>
                <a:lnTo>
                  <a:pt x="11286418" y="1167418"/>
                </a:lnTo>
                <a:cubicBezTo>
                  <a:pt x="11384382" y="1275804"/>
                  <a:pt x="11482696" y="1384191"/>
                  <a:pt x="11677365" y="1384191"/>
                </a:cubicBezTo>
                <a:cubicBezTo>
                  <a:pt x="11875232" y="1384191"/>
                  <a:pt x="11973849" y="1272307"/>
                  <a:pt x="12072614" y="1162604"/>
                </a:cubicBezTo>
                <a:lnTo>
                  <a:pt x="12122844" y="1111266"/>
                </a:lnTo>
                <a:lnTo>
                  <a:pt x="12069804" y="1171820"/>
                </a:lnTo>
                <a:cubicBezTo>
                  <a:pt x="11971257" y="1294093"/>
                  <a:pt x="11873193" y="1418569"/>
                  <a:pt x="11677365" y="1418569"/>
                </a:cubicBezTo>
                <a:close/>
                <a:moveTo>
                  <a:pt x="7622917" y="1418569"/>
                </a:moveTo>
                <a:cubicBezTo>
                  <a:pt x="7441615" y="1418644"/>
                  <a:pt x="7344525" y="1312162"/>
                  <a:pt x="7252418" y="1199004"/>
                </a:cubicBezTo>
                <a:lnTo>
                  <a:pt x="7178534" y="1110636"/>
                </a:lnTo>
                <a:lnTo>
                  <a:pt x="7231971" y="1167418"/>
                </a:lnTo>
                <a:cubicBezTo>
                  <a:pt x="7329935" y="1275804"/>
                  <a:pt x="7428248" y="1384191"/>
                  <a:pt x="7622917" y="1384191"/>
                </a:cubicBezTo>
                <a:cubicBezTo>
                  <a:pt x="7820783" y="1384191"/>
                  <a:pt x="7919401" y="1272307"/>
                  <a:pt x="8018166" y="1162603"/>
                </a:cubicBezTo>
                <a:lnTo>
                  <a:pt x="8068393" y="1111271"/>
                </a:lnTo>
                <a:lnTo>
                  <a:pt x="8015356" y="1171820"/>
                </a:lnTo>
                <a:cubicBezTo>
                  <a:pt x="7916809" y="1294093"/>
                  <a:pt x="7818745" y="1418569"/>
                  <a:pt x="7622917" y="1418569"/>
                </a:cubicBezTo>
                <a:close/>
                <a:moveTo>
                  <a:pt x="3568471" y="1418569"/>
                </a:moveTo>
                <a:cubicBezTo>
                  <a:pt x="3387169" y="1418644"/>
                  <a:pt x="3290079" y="1312162"/>
                  <a:pt x="3197973" y="1199004"/>
                </a:cubicBezTo>
                <a:lnTo>
                  <a:pt x="3124089" y="1110637"/>
                </a:lnTo>
                <a:lnTo>
                  <a:pt x="3177525" y="1167418"/>
                </a:lnTo>
                <a:cubicBezTo>
                  <a:pt x="3275489" y="1275804"/>
                  <a:pt x="3373802" y="1384191"/>
                  <a:pt x="3568471" y="1384191"/>
                </a:cubicBezTo>
                <a:cubicBezTo>
                  <a:pt x="3766337" y="1384191"/>
                  <a:pt x="3864955" y="1272307"/>
                  <a:pt x="3963720" y="1162603"/>
                </a:cubicBezTo>
                <a:lnTo>
                  <a:pt x="4013946" y="1111270"/>
                </a:lnTo>
                <a:lnTo>
                  <a:pt x="3960910" y="1171820"/>
                </a:lnTo>
                <a:cubicBezTo>
                  <a:pt x="3862364" y="1294093"/>
                  <a:pt x="3764300" y="1418569"/>
                  <a:pt x="3568471" y="1418569"/>
                </a:cubicBezTo>
                <a:close/>
                <a:moveTo>
                  <a:pt x="11677363" y="1457262"/>
                </a:moveTo>
                <a:cubicBezTo>
                  <a:pt x="11496210" y="1457150"/>
                  <a:pt x="11399094" y="1339414"/>
                  <a:pt x="11306935" y="1214351"/>
                </a:cubicBezTo>
                <a:lnTo>
                  <a:pt x="11236711" y="1121592"/>
                </a:lnTo>
                <a:lnTo>
                  <a:pt x="11286389" y="1180609"/>
                </a:lnTo>
                <a:cubicBezTo>
                  <a:pt x="11384323" y="1301747"/>
                  <a:pt x="11482617" y="1422885"/>
                  <a:pt x="11677365" y="1422885"/>
                </a:cubicBezTo>
                <a:cubicBezTo>
                  <a:pt x="11875232" y="1422885"/>
                  <a:pt x="11974164" y="1297690"/>
                  <a:pt x="12072884" y="1175092"/>
                </a:cubicBezTo>
                <a:lnTo>
                  <a:pt x="12114858" y="1124107"/>
                </a:lnTo>
                <a:lnTo>
                  <a:pt x="12032548" y="1235160"/>
                </a:lnTo>
                <a:cubicBezTo>
                  <a:pt x="11945107" y="1352010"/>
                  <a:pt x="11848712" y="1457262"/>
                  <a:pt x="11677363" y="1457262"/>
                </a:cubicBezTo>
                <a:close/>
                <a:moveTo>
                  <a:pt x="7622915" y="1457262"/>
                </a:moveTo>
                <a:cubicBezTo>
                  <a:pt x="7441762" y="1457150"/>
                  <a:pt x="7344647" y="1339414"/>
                  <a:pt x="7252487" y="1214351"/>
                </a:cubicBezTo>
                <a:lnTo>
                  <a:pt x="7182262" y="1121591"/>
                </a:lnTo>
                <a:lnTo>
                  <a:pt x="7231942" y="1180609"/>
                </a:lnTo>
                <a:cubicBezTo>
                  <a:pt x="7329875" y="1301747"/>
                  <a:pt x="7428169" y="1422885"/>
                  <a:pt x="7622917" y="1422885"/>
                </a:cubicBezTo>
                <a:cubicBezTo>
                  <a:pt x="7796050" y="1422885"/>
                  <a:pt x="7893438" y="1327032"/>
                  <a:pt x="7981214" y="1220938"/>
                </a:cubicBezTo>
                <a:lnTo>
                  <a:pt x="8059955" y="1124721"/>
                </a:lnTo>
                <a:lnTo>
                  <a:pt x="7978100" y="1235160"/>
                </a:lnTo>
                <a:cubicBezTo>
                  <a:pt x="7890660" y="1352010"/>
                  <a:pt x="7794265" y="1457262"/>
                  <a:pt x="7622915" y="1457262"/>
                </a:cubicBezTo>
                <a:close/>
                <a:moveTo>
                  <a:pt x="3568470" y="1457262"/>
                </a:moveTo>
                <a:cubicBezTo>
                  <a:pt x="3387317" y="1457150"/>
                  <a:pt x="3290201" y="1339414"/>
                  <a:pt x="3198041" y="1214351"/>
                </a:cubicBezTo>
                <a:lnTo>
                  <a:pt x="3127816" y="1121590"/>
                </a:lnTo>
                <a:lnTo>
                  <a:pt x="3177496" y="1180609"/>
                </a:lnTo>
                <a:cubicBezTo>
                  <a:pt x="3275430" y="1301747"/>
                  <a:pt x="3373723" y="1422885"/>
                  <a:pt x="3568471" y="1422885"/>
                </a:cubicBezTo>
                <a:cubicBezTo>
                  <a:pt x="3741605" y="1422885"/>
                  <a:pt x="3838992" y="1327032"/>
                  <a:pt x="3926768" y="1220938"/>
                </a:cubicBezTo>
                <a:lnTo>
                  <a:pt x="4005508" y="1124721"/>
                </a:lnTo>
                <a:lnTo>
                  <a:pt x="3923654" y="1235160"/>
                </a:lnTo>
                <a:cubicBezTo>
                  <a:pt x="3836214" y="1352010"/>
                  <a:pt x="3739818" y="1457262"/>
                  <a:pt x="3568470" y="1457262"/>
                </a:cubicBezTo>
                <a:close/>
                <a:moveTo>
                  <a:pt x="10118577" y="1508028"/>
                </a:moveTo>
                <a:cubicBezTo>
                  <a:pt x="9864438" y="1508028"/>
                  <a:pt x="9775495" y="1288159"/>
                  <a:pt x="9634318" y="1137000"/>
                </a:cubicBezTo>
                <a:lnTo>
                  <a:pt x="9572208" y="1079332"/>
                </a:lnTo>
                <a:lnTo>
                  <a:pt x="9652375" y="1140162"/>
                </a:lnTo>
                <a:cubicBezTo>
                  <a:pt x="9782114" y="1256497"/>
                  <a:pt x="9874652" y="1411611"/>
                  <a:pt x="10118338" y="1411611"/>
                </a:cubicBezTo>
                <a:cubicBezTo>
                  <a:pt x="10362023" y="1411611"/>
                  <a:pt x="10454123" y="1256497"/>
                  <a:pt x="10583476" y="1140162"/>
                </a:cubicBezTo>
                <a:lnTo>
                  <a:pt x="10664373" y="1078615"/>
                </a:lnTo>
                <a:lnTo>
                  <a:pt x="10601636" y="1137000"/>
                </a:lnTo>
                <a:cubicBezTo>
                  <a:pt x="10460868" y="1288159"/>
                  <a:pt x="10372715" y="1508028"/>
                  <a:pt x="10118577" y="1508028"/>
                </a:cubicBezTo>
                <a:close/>
                <a:moveTo>
                  <a:pt x="6064131" y="1508028"/>
                </a:moveTo>
                <a:cubicBezTo>
                  <a:pt x="5809992" y="1508028"/>
                  <a:pt x="5721048" y="1288159"/>
                  <a:pt x="5579871" y="1137000"/>
                </a:cubicBezTo>
                <a:lnTo>
                  <a:pt x="5517758" y="1079330"/>
                </a:lnTo>
                <a:lnTo>
                  <a:pt x="5597928" y="1140162"/>
                </a:lnTo>
                <a:cubicBezTo>
                  <a:pt x="5727667" y="1256497"/>
                  <a:pt x="5820205" y="1411611"/>
                  <a:pt x="6063890" y="1411611"/>
                </a:cubicBezTo>
                <a:cubicBezTo>
                  <a:pt x="6307575" y="1411611"/>
                  <a:pt x="6399676" y="1256497"/>
                  <a:pt x="6529028" y="1140162"/>
                </a:cubicBezTo>
                <a:lnTo>
                  <a:pt x="6609925" y="1078616"/>
                </a:lnTo>
                <a:lnTo>
                  <a:pt x="6547188" y="1137000"/>
                </a:lnTo>
                <a:cubicBezTo>
                  <a:pt x="6406420" y="1288159"/>
                  <a:pt x="6318268" y="1508028"/>
                  <a:pt x="6064131" y="1508028"/>
                </a:cubicBezTo>
                <a:close/>
                <a:moveTo>
                  <a:pt x="2009683" y="1508028"/>
                </a:moveTo>
                <a:cubicBezTo>
                  <a:pt x="1755544" y="1508028"/>
                  <a:pt x="1666600" y="1288159"/>
                  <a:pt x="1525423" y="1137000"/>
                </a:cubicBezTo>
                <a:lnTo>
                  <a:pt x="1463312" y="1079331"/>
                </a:lnTo>
                <a:lnTo>
                  <a:pt x="1543480" y="1140162"/>
                </a:lnTo>
                <a:cubicBezTo>
                  <a:pt x="1673219" y="1256497"/>
                  <a:pt x="1765757" y="1411611"/>
                  <a:pt x="2009443" y="1411611"/>
                </a:cubicBezTo>
                <a:cubicBezTo>
                  <a:pt x="2253128" y="1411611"/>
                  <a:pt x="2345229" y="1256497"/>
                  <a:pt x="2474581" y="1140162"/>
                </a:cubicBezTo>
                <a:lnTo>
                  <a:pt x="2555479" y="1078614"/>
                </a:lnTo>
                <a:lnTo>
                  <a:pt x="2492741" y="1137000"/>
                </a:lnTo>
                <a:cubicBezTo>
                  <a:pt x="2351973" y="1288159"/>
                  <a:pt x="2263821" y="1508028"/>
                  <a:pt x="2009683" y="1508028"/>
                </a:cubicBezTo>
                <a:close/>
                <a:moveTo>
                  <a:pt x="10118578" y="1608763"/>
                </a:moveTo>
                <a:cubicBezTo>
                  <a:pt x="9864702" y="1608763"/>
                  <a:pt x="9775882" y="1340038"/>
                  <a:pt x="9634625" y="1155289"/>
                </a:cubicBezTo>
                <a:lnTo>
                  <a:pt x="9576978" y="1089920"/>
                </a:lnTo>
                <a:lnTo>
                  <a:pt x="9651956" y="1163027"/>
                </a:lnTo>
                <a:cubicBezTo>
                  <a:pt x="9781836" y="1312598"/>
                  <a:pt x="9874792" y="1512025"/>
                  <a:pt x="10118178" y="1512025"/>
                </a:cubicBezTo>
                <a:cubicBezTo>
                  <a:pt x="10361564" y="1512025"/>
                  <a:pt x="10453739" y="1312598"/>
                  <a:pt x="10583189" y="1163027"/>
                </a:cubicBezTo>
                <a:lnTo>
                  <a:pt x="10665337" y="1082731"/>
                </a:lnTo>
                <a:lnTo>
                  <a:pt x="10601507" y="1155289"/>
                </a:lnTo>
                <a:cubicBezTo>
                  <a:pt x="10460653" y="1340038"/>
                  <a:pt x="10372454" y="1608763"/>
                  <a:pt x="10118578" y="1608763"/>
                </a:cubicBezTo>
                <a:close/>
                <a:moveTo>
                  <a:pt x="6064131" y="1608763"/>
                </a:moveTo>
                <a:cubicBezTo>
                  <a:pt x="5810254" y="1608763"/>
                  <a:pt x="5721435" y="1340038"/>
                  <a:pt x="5580178" y="1155289"/>
                </a:cubicBezTo>
                <a:lnTo>
                  <a:pt x="5522526" y="1089915"/>
                </a:lnTo>
                <a:lnTo>
                  <a:pt x="5597509" y="1163027"/>
                </a:lnTo>
                <a:cubicBezTo>
                  <a:pt x="5727390" y="1312598"/>
                  <a:pt x="5820345" y="1512025"/>
                  <a:pt x="6063730" y="1512025"/>
                </a:cubicBezTo>
                <a:cubicBezTo>
                  <a:pt x="6307116" y="1512025"/>
                  <a:pt x="6399291" y="1312598"/>
                  <a:pt x="6528742" y="1163027"/>
                </a:cubicBezTo>
                <a:lnTo>
                  <a:pt x="6610887" y="1082734"/>
                </a:lnTo>
                <a:lnTo>
                  <a:pt x="6547060" y="1155289"/>
                </a:lnTo>
                <a:cubicBezTo>
                  <a:pt x="6406206" y="1340038"/>
                  <a:pt x="6318006" y="1608763"/>
                  <a:pt x="6064131" y="1608763"/>
                </a:cubicBezTo>
                <a:close/>
                <a:moveTo>
                  <a:pt x="2009683" y="1608763"/>
                </a:moveTo>
                <a:cubicBezTo>
                  <a:pt x="1755807" y="1608763"/>
                  <a:pt x="1666988" y="1340038"/>
                  <a:pt x="1525730" y="1155289"/>
                </a:cubicBezTo>
                <a:lnTo>
                  <a:pt x="1468082" y="1089919"/>
                </a:lnTo>
                <a:lnTo>
                  <a:pt x="1543061" y="1163027"/>
                </a:lnTo>
                <a:cubicBezTo>
                  <a:pt x="1672941" y="1312598"/>
                  <a:pt x="1765897" y="1512025"/>
                  <a:pt x="2009283" y="1512025"/>
                </a:cubicBezTo>
                <a:cubicBezTo>
                  <a:pt x="2252669" y="1512025"/>
                  <a:pt x="2344844" y="1312598"/>
                  <a:pt x="2474295" y="1163027"/>
                </a:cubicBezTo>
                <a:lnTo>
                  <a:pt x="2556444" y="1082730"/>
                </a:lnTo>
                <a:lnTo>
                  <a:pt x="2492613" y="1155289"/>
                </a:lnTo>
                <a:cubicBezTo>
                  <a:pt x="2351759" y="1340038"/>
                  <a:pt x="2263559" y="1608763"/>
                  <a:pt x="2009683" y="1608763"/>
                </a:cubicBezTo>
                <a:close/>
                <a:moveTo>
                  <a:pt x="10118578" y="1709572"/>
                </a:moveTo>
                <a:cubicBezTo>
                  <a:pt x="9864755" y="1709572"/>
                  <a:pt x="9775884" y="1391991"/>
                  <a:pt x="9634607" y="1173655"/>
                </a:cubicBezTo>
                <a:lnTo>
                  <a:pt x="9581311" y="1102237"/>
                </a:lnTo>
                <a:lnTo>
                  <a:pt x="9652265" y="1186852"/>
                </a:lnTo>
                <a:cubicBezTo>
                  <a:pt x="9782043" y="1369658"/>
                  <a:pt x="9874892" y="1613400"/>
                  <a:pt x="10118578" y="1613400"/>
                </a:cubicBezTo>
                <a:cubicBezTo>
                  <a:pt x="10362263" y="1613400"/>
                  <a:pt x="10454363" y="1369658"/>
                  <a:pt x="10583716" y="1186852"/>
                </a:cubicBezTo>
                <a:lnTo>
                  <a:pt x="10655357" y="1101205"/>
                </a:lnTo>
                <a:lnTo>
                  <a:pt x="10601418" y="1173655"/>
                </a:lnTo>
                <a:cubicBezTo>
                  <a:pt x="10460548" y="1391991"/>
                  <a:pt x="10372402" y="1709572"/>
                  <a:pt x="10118578" y="1709572"/>
                </a:cubicBezTo>
                <a:close/>
                <a:moveTo>
                  <a:pt x="6064131" y="1709572"/>
                </a:moveTo>
                <a:cubicBezTo>
                  <a:pt x="5810308" y="1709572"/>
                  <a:pt x="5721437" y="1391991"/>
                  <a:pt x="5580160" y="1173655"/>
                </a:cubicBezTo>
                <a:lnTo>
                  <a:pt x="5526864" y="1102237"/>
                </a:lnTo>
                <a:lnTo>
                  <a:pt x="5597818" y="1186852"/>
                </a:lnTo>
                <a:cubicBezTo>
                  <a:pt x="5727596" y="1369658"/>
                  <a:pt x="5820445" y="1613400"/>
                  <a:pt x="6064131" y="1613400"/>
                </a:cubicBezTo>
                <a:cubicBezTo>
                  <a:pt x="6307815" y="1613400"/>
                  <a:pt x="6399916" y="1369658"/>
                  <a:pt x="6529268" y="1186852"/>
                </a:cubicBezTo>
                <a:lnTo>
                  <a:pt x="6600917" y="1101196"/>
                </a:lnTo>
                <a:lnTo>
                  <a:pt x="6546971" y="1173655"/>
                </a:lnTo>
                <a:cubicBezTo>
                  <a:pt x="6406101" y="1391991"/>
                  <a:pt x="6317953" y="1709572"/>
                  <a:pt x="6064131" y="1709572"/>
                </a:cubicBezTo>
                <a:close/>
                <a:moveTo>
                  <a:pt x="2009683" y="1709572"/>
                </a:moveTo>
                <a:cubicBezTo>
                  <a:pt x="1755859" y="1709572"/>
                  <a:pt x="1666989" y="1391991"/>
                  <a:pt x="1525713" y="1173655"/>
                </a:cubicBezTo>
                <a:lnTo>
                  <a:pt x="1472420" y="1102242"/>
                </a:lnTo>
                <a:lnTo>
                  <a:pt x="1543370" y="1186852"/>
                </a:lnTo>
                <a:cubicBezTo>
                  <a:pt x="1673148" y="1369658"/>
                  <a:pt x="1765998" y="1613400"/>
                  <a:pt x="2009683" y="1613400"/>
                </a:cubicBezTo>
                <a:cubicBezTo>
                  <a:pt x="2253368" y="1613400"/>
                  <a:pt x="2345469" y="1369658"/>
                  <a:pt x="2474821" y="1186852"/>
                </a:cubicBezTo>
                <a:lnTo>
                  <a:pt x="2546472" y="1101193"/>
                </a:lnTo>
                <a:lnTo>
                  <a:pt x="2492524" y="1173655"/>
                </a:lnTo>
                <a:cubicBezTo>
                  <a:pt x="2351654" y="1391991"/>
                  <a:pt x="2263507" y="1709572"/>
                  <a:pt x="2009683" y="1709572"/>
                </a:cubicBezTo>
                <a:close/>
                <a:moveTo>
                  <a:pt x="10118578" y="1810301"/>
                </a:moveTo>
                <a:cubicBezTo>
                  <a:pt x="9864859" y="1810301"/>
                  <a:pt x="9776370" y="1443865"/>
                  <a:pt x="9635071" y="1191940"/>
                </a:cubicBezTo>
                <a:lnTo>
                  <a:pt x="9579514" y="1106089"/>
                </a:lnTo>
                <a:lnTo>
                  <a:pt x="9611839" y="1147500"/>
                </a:lnTo>
                <a:cubicBezTo>
                  <a:pt x="9764789" y="1365342"/>
                  <a:pt x="9850579" y="1713889"/>
                  <a:pt x="10118578" y="1713889"/>
                </a:cubicBezTo>
                <a:cubicBezTo>
                  <a:pt x="10386577" y="1713889"/>
                  <a:pt x="10471460" y="1365342"/>
                  <a:pt x="10624025" y="1147500"/>
                </a:cubicBezTo>
                <a:lnTo>
                  <a:pt x="10658834" y="1102814"/>
                </a:lnTo>
                <a:lnTo>
                  <a:pt x="10601309" y="1191940"/>
                </a:lnTo>
                <a:cubicBezTo>
                  <a:pt x="10460407" y="1443865"/>
                  <a:pt x="10372296" y="1810301"/>
                  <a:pt x="10118578" y="1810301"/>
                </a:cubicBezTo>
                <a:close/>
                <a:moveTo>
                  <a:pt x="6064131" y="1810301"/>
                </a:moveTo>
                <a:cubicBezTo>
                  <a:pt x="5810413" y="1810301"/>
                  <a:pt x="5721924" y="1443865"/>
                  <a:pt x="5580625" y="1191940"/>
                </a:cubicBezTo>
                <a:lnTo>
                  <a:pt x="5525070" y="1106094"/>
                </a:lnTo>
                <a:lnTo>
                  <a:pt x="5557392" y="1147500"/>
                </a:lnTo>
                <a:cubicBezTo>
                  <a:pt x="5710342" y="1365342"/>
                  <a:pt x="5796132" y="1713889"/>
                  <a:pt x="6064131" y="1713889"/>
                </a:cubicBezTo>
                <a:cubicBezTo>
                  <a:pt x="6332130" y="1713889"/>
                  <a:pt x="6417013" y="1365342"/>
                  <a:pt x="6569577" y="1147500"/>
                </a:cubicBezTo>
                <a:lnTo>
                  <a:pt x="6604386" y="1102813"/>
                </a:lnTo>
                <a:lnTo>
                  <a:pt x="6546862" y="1191940"/>
                </a:lnTo>
                <a:cubicBezTo>
                  <a:pt x="6405959" y="1443865"/>
                  <a:pt x="6317848" y="1810301"/>
                  <a:pt x="6064131" y="1810301"/>
                </a:cubicBezTo>
                <a:close/>
                <a:moveTo>
                  <a:pt x="2009683" y="1810301"/>
                </a:moveTo>
                <a:cubicBezTo>
                  <a:pt x="1755965" y="1810301"/>
                  <a:pt x="1667475" y="1443865"/>
                  <a:pt x="1526177" y="1191940"/>
                </a:cubicBezTo>
                <a:lnTo>
                  <a:pt x="1470626" y="1106097"/>
                </a:lnTo>
                <a:lnTo>
                  <a:pt x="1502945" y="1147500"/>
                </a:lnTo>
                <a:cubicBezTo>
                  <a:pt x="1655894" y="1365342"/>
                  <a:pt x="1741684" y="1713889"/>
                  <a:pt x="2009683" y="1713889"/>
                </a:cubicBezTo>
                <a:cubicBezTo>
                  <a:pt x="2277682" y="1713889"/>
                  <a:pt x="2362566" y="1365342"/>
                  <a:pt x="2515130" y="1147500"/>
                </a:cubicBezTo>
                <a:lnTo>
                  <a:pt x="2549941" y="1102812"/>
                </a:lnTo>
                <a:lnTo>
                  <a:pt x="2492415" y="1191940"/>
                </a:lnTo>
                <a:cubicBezTo>
                  <a:pt x="2351513" y="1443865"/>
                  <a:pt x="2263402" y="1810301"/>
                  <a:pt x="2009683" y="1810301"/>
                </a:cubicBezTo>
                <a:close/>
                <a:moveTo>
                  <a:pt x="10118577" y="1911114"/>
                </a:moveTo>
                <a:cubicBezTo>
                  <a:pt x="9864859" y="1911114"/>
                  <a:pt x="9776129" y="1495822"/>
                  <a:pt x="9634822" y="1210308"/>
                </a:cubicBezTo>
                <a:lnTo>
                  <a:pt x="9578943" y="1112428"/>
                </a:lnTo>
                <a:lnTo>
                  <a:pt x="9611904" y="1161178"/>
                </a:lnTo>
                <a:cubicBezTo>
                  <a:pt x="9764737" y="1412532"/>
                  <a:pt x="9850194" y="1814699"/>
                  <a:pt x="10118578" y="1814699"/>
                </a:cubicBezTo>
                <a:cubicBezTo>
                  <a:pt x="10386962" y="1814699"/>
                  <a:pt x="10471776" y="1412532"/>
                  <a:pt x="10624208" y="1161178"/>
                </a:cubicBezTo>
                <a:lnTo>
                  <a:pt x="10656408" y="1113441"/>
                </a:lnTo>
                <a:lnTo>
                  <a:pt x="10601239" y="1210308"/>
                </a:lnTo>
                <a:cubicBezTo>
                  <a:pt x="10460338" y="1495822"/>
                  <a:pt x="10372295" y="1911114"/>
                  <a:pt x="10118577" y="1911114"/>
                </a:cubicBezTo>
                <a:close/>
                <a:moveTo>
                  <a:pt x="6064131" y="1911114"/>
                </a:moveTo>
                <a:cubicBezTo>
                  <a:pt x="5810412" y="1911114"/>
                  <a:pt x="5721682" y="1495822"/>
                  <a:pt x="5580375" y="1210308"/>
                </a:cubicBezTo>
                <a:lnTo>
                  <a:pt x="5524497" y="1112428"/>
                </a:lnTo>
                <a:lnTo>
                  <a:pt x="5557457" y="1161178"/>
                </a:lnTo>
                <a:cubicBezTo>
                  <a:pt x="5710290" y="1412532"/>
                  <a:pt x="5795747" y="1814699"/>
                  <a:pt x="6064131" y="1814699"/>
                </a:cubicBezTo>
                <a:cubicBezTo>
                  <a:pt x="6332514" y="1814699"/>
                  <a:pt x="6417328" y="1412532"/>
                  <a:pt x="6569760" y="1161178"/>
                </a:cubicBezTo>
                <a:lnTo>
                  <a:pt x="6601960" y="1113442"/>
                </a:lnTo>
                <a:lnTo>
                  <a:pt x="6546791" y="1210308"/>
                </a:lnTo>
                <a:cubicBezTo>
                  <a:pt x="6405891" y="1495822"/>
                  <a:pt x="6317848" y="1911114"/>
                  <a:pt x="6064131" y="1911114"/>
                </a:cubicBezTo>
                <a:close/>
                <a:moveTo>
                  <a:pt x="2009683" y="1911114"/>
                </a:moveTo>
                <a:cubicBezTo>
                  <a:pt x="1755965" y="1911114"/>
                  <a:pt x="1667234" y="1495822"/>
                  <a:pt x="1525928" y="1210308"/>
                </a:cubicBezTo>
                <a:lnTo>
                  <a:pt x="1470047" y="1112426"/>
                </a:lnTo>
                <a:lnTo>
                  <a:pt x="1503009" y="1161178"/>
                </a:lnTo>
                <a:cubicBezTo>
                  <a:pt x="1655843" y="1412532"/>
                  <a:pt x="1741300" y="1814699"/>
                  <a:pt x="2009683" y="1814699"/>
                </a:cubicBezTo>
                <a:cubicBezTo>
                  <a:pt x="2278067" y="1814699"/>
                  <a:pt x="2362882" y="1412532"/>
                  <a:pt x="2515313" y="1161178"/>
                </a:cubicBezTo>
                <a:lnTo>
                  <a:pt x="2547515" y="1113439"/>
                </a:lnTo>
                <a:lnTo>
                  <a:pt x="2492345" y="1210308"/>
                </a:lnTo>
                <a:cubicBezTo>
                  <a:pt x="2351445" y="1495822"/>
                  <a:pt x="2263403" y="1911114"/>
                  <a:pt x="2009683" y="1911114"/>
                </a:cubicBezTo>
                <a:close/>
                <a:moveTo>
                  <a:pt x="10118579" y="2011688"/>
                </a:moveTo>
                <a:cubicBezTo>
                  <a:pt x="9864807" y="2011688"/>
                  <a:pt x="9776127" y="1547539"/>
                  <a:pt x="9634839" y="1228437"/>
                </a:cubicBezTo>
                <a:lnTo>
                  <a:pt x="9579795" y="1120667"/>
                </a:lnTo>
                <a:lnTo>
                  <a:pt x="9611794" y="1174300"/>
                </a:lnTo>
                <a:cubicBezTo>
                  <a:pt x="9764654" y="1459166"/>
                  <a:pt x="9850304" y="1914952"/>
                  <a:pt x="10118577" y="1914952"/>
                </a:cubicBezTo>
                <a:cubicBezTo>
                  <a:pt x="10386852" y="1914952"/>
                  <a:pt x="10471746" y="1459166"/>
                  <a:pt x="10624211" y="1174300"/>
                </a:cubicBezTo>
                <a:lnTo>
                  <a:pt x="10655647" y="1121492"/>
                </a:lnTo>
                <a:lnTo>
                  <a:pt x="10601152" y="1228437"/>
                </a:lnTo>
                <a:cubicBezTo>
                  <a:pt x="10460272" y="1547539"/>
                  <a:pt x="10372350" y="2011688"/>
                  <a:pt x="10118579" y="2011688"/>
                </a:cubicBezTo>
                <a:close/>
                <a:moveTo>
                  <a:pt x="6064132" y="2011688"/>
                </a:moveTo>
                <a:cubicBezTo>
                  <a:pt x="5810361" y="2011688"/>
                  <a:pt x="5721681" y="1547539"/>
                  <a:pt x="5580394" y="1228437"/>
                </a:cubicBezTo>
                <a:lnTo>
                  <a:pt x="5525353" y="1120674"/>
                </a:lnTo>
                <a:lnTo>
                  <a:pt x="5557347" y="1174300"/>
                </a:lnTo>
                <a:cubicBezTo>
                  <a:pt x="5710208" y="1459166"/>
                  <a:pt x="5795856" y="1914952"/>
                  <a:pt x="6064131" y="1914952"/>
                </a:cubicBezTo>
                <a:cubicBezTo>
                  <a:pt x="6332404" y="1914952"/>
                  <a:pt x="6417298" y="1459166"/>
                  <a:pt x="6569764" y="1174300"/>
                </a:cubicBezTo>
                <a:lnTo>
                  <a:pt x="6601203" y="1121487"/>
                </a:lnTo>
                <a:lnTo>
                  <a:pt x="6546704" y="1228437"/>
                </a:lnTo>
                <a:cubicBezTo>
                  <a:pt x="6405824" y="1547539"/>
                  <a:pt x="6317902" y="2011688"/>
                  <a:pt x="6064132" y="2011688"/>
                </a:cubicBezTo>
                <a:close/>
                <a:moveTo>
                  <a:pt x="2009684" y="2011688"/>
                </a:moveTo>
                <a:cubicBezTo>
                  <a:pt x="1755913" y="2011688"/>
                  <a:pt x="1667234" y="1547539"/>
                  <a:pt x="1525946" y="1228437"/>
                </a:cubicBezTo>
                <a:lnTo>
                  <a:pt x="1470909" y="1120681"/>
                </a:lnTo>
                <a:lnTo>
                  <a:pt x="1502900" y="1174300"/>
                </a:lnTo>
                <a:cubicBezTo>
                  <a:pt x="1655760" y="1459166"/>
                  <a:pt x="1741410" y="1914952"/>
                  <a:pt x="2009683" y="1914952"/>
                </a:cubicBezTo>
                <a:cubicBezTo>
                  <a:pt x="2277958" y="1914952"/>
                  <a:pt x="2362851" y="1459166"/>
                  <a:pt x="2515317" y="1174300"/>
                </a:cubicBezTo>
                <a:lnTo>
                  <a:pt x="2546760" y="1121480"/>
                </a:lnTo>
                <a:lnTo>
                  <a:pt x="2492258" y="1228437"/>
                </a:lnTo>
                <a:cubicBezTo>
                  <a:pt x="2351378" y="1547539"/>
                  <a:pt x="2263456" y="2011688"/>
                  <a:pt x="2009684" y="2011688"/>
                </a:cubicBezTo>
                <a:close/>
                <a:moveTo>
                  <a:pt x="10118576" y="2112659"/>
                </a:moveTo>
                <a:cubicBezTo>
                  <a:pt x="9847072" y="2112659"/>
                  <a:pt x="9764612" y="1523750"/>
                  <a:pt x="9603851" y="1174086"/>
                </a:cubicBezTo>
                <a:lnTo>
                  <a:pt x="9598749" y="1163889"/>
                </a:lnTo>
                <a:lnTo>
                  <a:pt x="9611779" y="1188300"/>
                </a:lnTo>
                <a:cubicBezTo>
                  <a:pt x="9764621" y="1506679"/>
                  <a:pt x="9850250" y="2016085"/>
                  <a:pt x="10118579" y="2016085"/>
                </a:cubicBezTo>
                <a:cubicBezTo>
                  <a:pt x="10386908" y="2016085"/>
                  <a:pt x="10471743" y="1506679"/>
                  <a:pt x="10624193" y="1188300"/>
                </a:cubicBezTo>
                <a:lnTo>
                  <a:pt x="10639772" y="1159050"/>
                </a:lnTo>
                <a:lnTo>
                  <a:pt x="10632265" y="1174086"/>
                </a:lnTo>
                <a:cubicBezTo>
                  <a:pt x="10471908" y="1523750"/>
                  <a:pt x="10390080" y="2112659"/>
                  <a:pt x="10118576" y="2112659"/>
                </a:cubicBezTo>
                <a:close/>
                <a:moveTo>
                  <a:pt x="6064130" y="2112659"/>
                </a:moveTo>
                <a:cubicBezTo>
                  <a:pt x="5792625" y="2112659"/>
                  <a:pt x="5710165" y="1523750"/>
                  <a:pt x="5549405" y="1174086"/>
                </a:cubicBezTo>
                <a:lnTo>
                  <a:pt x="5544311" y="1163906"/>
                </a:lnTo>
                <a:lnTo>
                  <a:pt x="5557332" y="1188300"/>
                </a:lnTo>
                <a:cubicBezTo>
                  <a:pt x="5710174" y="1506679"/>
                  <a:pt x="5795802" y="2016085"/>
                  <a:pt x="6064132" y="2016085"/>
                </a:cubicBezTo>
                <a:cubicBezTo>
                  <a:pt x="6332460" y="2016085"/>
                  <a:pt x="6417295" y="1506679"/>
                  <a:pt x="6569746" y="1188300"/>
                </a:cubicBezTo>
                <a:lnTo>
                  <a:pt x="6585322" y="1159053"/>
                </a:lnTo>
                <a:lnTo>
                  <a:pt x="6577817" y="1174086"/>
                </a:lnTo>
                <a:cubicBezTo>
                  <a:pt x="6417461" y="1523750"/>
                  <a:pt x="6335633" y="2112659"/>
                  <a:pt x="6064130" y="2112659"/>
                </a:cubicBezTo>
                <a:close/>
                <a:moveTo>
                  <a:pt x="2009683" y="2112659"/>
                </a:moveTo>
                <a:cubicBezTo>
                  <a:pt x="1738178" y="2112659"/>
                  <a:pt x="1655718" y="1523750"/>
                  <a:pt x="1494958" y="1174086"/>
                </a:cubicBezTo>
                <a:lnTo>
                  <a:pt x="1489866" y="1163911"/>
                </a:lnTo>
                <a:lnTo>
                  <a:pt x="1502884" y="1188300"/>
                </a:lnTo>
                <a:cubicBezTo>
                  <a:pt x="1655727" y="1506679"/>
                  <a:pt x="1741355" y="2016085"/>
                  <a:pt x="2009684" y="2016085"/>
                </a:cubicBezTo>
                <a:cubicBezTo>
                  <a:pt x="2278013" y="2016085"/>
                  <a:pt x="2362849" y="1506679"/>
                  <a:pt x="2515299" y="1188300"/>
                </a:cubicBezTo>
                <a:lnTo>
                  <a:pt x="2530882" y="1159042"/>
                </a:lnTo>
                <a:lnTo>
                  <a:pt x="2523371" y="1174086"/>
                </a:lnTo>
                <a:cubicBezTo>
                  <a:pt x="2363014" y="1523750"/>
                  <a:pt x="2281187" y="2112659"/>
                  <a:pt x="2009683" y="2112659"/>
                </a:cubicBezTo>
                <a:close/>
                <a:moveTo>
                  <a:pt x="2009683" y="2117136"/>
                </a:moveTo>
                <a:cubicBezTo>
                  <a:pt x="2302525" y="2117136"/>
                  <a:pt x="2377084" y="1447089"/>
                  <a:pt x="2558964" y="1112065"/>
                </a:cubicBezTo>
                <a:lnTo>
                  <a:pt x="2589994" y="1062700"/>
                </a:lnTo>
                <a:lnTo>
                  <a:pt x="2590104" y="1062711"/>
                </a:lnTo>
                <a:lnTo>
                  <a:pt x="2592181" y="1065673"/>
                </a:lnTo>
                <a:lnTo>
                  <a:pt x="2604915" y="1085743"/>
                </a:lnTo>
                <a:cubicBezTo>
                  <a:pt x="2655922" y="1153794"/>
                  <a:pt x="2715481" y="1195672"/>
                  <a:pt x="2788676" y="1195672"/>
                </a:cubicBezTo>
                <a:cubicBezTo>
                  <a:pt x="2886010" y="1195672"/>
                  <a:pt x="2959261" y="1162200"/>
                  <a:pt x="3020424" y="1111988"/>
                </a:cubicBezTo>
                <a:lnTo>
                  <a:pt x="3067237" y="1064284"/>
                </a:lnTo>
                <a:lnTo>
                  <a:pt x="3068518" y="1063103"/>
                </a:lnTo>
                <a:lnTo>
                  <a:pt x="3069899" y="1062095"/>
                </a:lnTo>
                <a:lnTo>
                  <a:pt x="3102440" y="1095420"/>
                </a:lnTo>
                <a:cubicBezTo>
                  <a:pt x="3232197" y="1252346"/>
                  <a:pt x="3325134" y="1461579"/>
                  <a:pt x="3568470" y="1461579"/>
                </a:cubicBezTo>
                <a:cubicBezTo>
                  <a:pt x="3799314" y="1461579"/>
                  <a:pt x="3895499" y="1273240"/>
                  <a:pt x="4013841" y="1120861"/>
                </a:cubicBezTo>
                <a:lnTo>
                  <a:pt x="4061020" y="1064774"/>
                </a:lnTo>
                <a:lnTo>
                  <a:pt x="4142789" y="1141964"/>
                </a:lnTo>
                <a:cubicBezTo>
                  <a:pt x="4231438" y="1225439"/>
                  <a:pt x="4328723" y="1301527"/>
                  <a:pt x="4503984" y="1301527"/>
                </a:cubicBezTo>
                <a:cubicBezTo>
                  <a:pt x="4699772" y="1301527"/>
                  <a:pt x="4799224" y="1205592"/>
                  <a:pt x="4895719" y="1113175"/>
                </a:cubicBezTo>
                <a:lnTo>
                  <a:pt x="4951076" y="1062156"/>
                </a:lnTo>
                <a:lnTo>
                  <a:pt x="4951154" y="1062159"/>
                </a:lnTo>
                <a:lnTo>
                  <a:pt x="4952489" y="1063037"/>
                </a:lnTo>
                <a:lnTo>
                  <a:pt x="4955071" y="1065188"/>
                </a:lnTo>
                <a:lnTo>
                  <a:pt x="4967653" y="1076784"/>
                </a:lnTo>
                <a:cubicBezTo>
                  <a:pt x="5045596" y="1142833"/>
                  <a:pt x="5137358" y="1195672"/>
                  <a:pt x="5283778" y="1195672"/>
                </a:cubicBezTo>
                <a:cubicBezTo>
                  <a:pt x="5356989" y="1195672"/>
                  <a:pt x="5416603" y="1153794"/>
                  <a:pt x="5467693" y="1085743"/>
                </a:cubicBezTo>
                <a:lnTo>
                  <a:pt x="5482112" y="1063063"/>
                </a:lnTo>
                <a:lnTo>
                  <a:pt x="5482522" y="1062602"/>
                </a:lnTo>
                <a:lnTo>
                  <a:pt x="5482610" y="1062641"/>
                </a:lnTo>
                <a:lnTo>
                  <a:pt x="5513735" y="1112065"/>
                </a:lnTo>
                <a:cubicBezTo>
                  <a:pt x="5696008" y="1447089"/>
                  <a:pt x="5771288" y="2117136"/>
                  <a:pt x="6064130" y="2117136"/>
                </a:cubicBezTo>
                <a:cubicBezTo>
                  <a:pt x="6356971" y="2117136"/>
                  <a:pt x="6431531" y="1447089"/>
                  <a:pt x="6613410" y="1112065"/>
                </a:cubicBezTo>
                <a:lnTo>
                  <a:pt x="6644440" y="1062700"/>
                </a:lnTo>
                <a:lnTo>
                  <a:pt x="6644550" y="1062711"/>
                </a:lnTo>
                <a:lnTo>
                  <a:pt x="6646628" y="1065675"/>
                </a:lnTo>
                <a:lnTo>
                  <a:pt x="6659361" y="1085743"/>
                </a:lnTo>
                <a:cubicBezTo>
                  <a:pt x="6710368" y="1153794"/>
                  <a:pt x="6769927" y="1195672"/>
                  <a:pt x="6843122" y="1195672"/>
                </a:cubicBezTo>
                <a:cubicBezTo>
                  <a:pt x="6940456" y="1195672"/>
                  <a:pt x="7013707" y="1162200"/>
                  <a:pt x="7074870" y="1111988"/>
                </a:cubicBezTo>
                <a:lnTo>
                  <a:pt x="7121675" y="1064292"/>
                </a:lnTo>
                <a:lnTo>
                  <a:pt x="7122965" y="1063102"/>
                </a:lnTo>
                <a:lnTo>
                  <a:pt x="7124344" y="1062095"/>
                </a:lnTo>
                <a:lnTo>
                  <a:pt x="7156886" y="1095420"/>
                </a:lnTo>
                <a:cubicBezTo>
                  <a:pt x="7286642" y="1252346"/>
                  <a:pt x="7379580" y="1461579"/>
                  <a:pt x="7622915" y="1461579"/>
                </a:cubicBezTo>
                <a:cubicBezTo>
                  <a:pt x="7853759" y="1461579"/>
                  <a:pt x="7949944" y="1273240"/>
                  <a:pt x="8068287" y="1120861"/>
                </a:cubicBezTo>
                <a:lnTo>
                  <a:pt x="8115465" y="1064774"/>
                </a:lnTo>
                <a:lnTo>
                  <a:pt x="8197235" y="1141964"/>
                </a:lnTo>
                <a:cubicBezTo>
                  <a:pt x="8285885" y="1225439"/>
                  <a:pt x="8383169" y="1301527"/>
                  <a:pt x="8558431" y="1301527"/>
                </a:cubicBezTo>
                <a:cubicBezTo>
                  <a:pt x="8754218" y="1301527"/>
                  <a:pt x="8853671" y="1205592"/>
                  <a:pt x="8950166" y="1113175"/>
                </a:cubicBezTo>
                <a:lnTo>
                  <a:pt x="9005523" y="1062156"/>
                </a:lnTo>
                <a:lnTo>
                  <a:pt x="9005601" y="1062159"/>
                </a:lnTo>
                <a:lnTo>
                  <a:pt x="9006932" y="1063035"/>
                </a:lnTo>
                <a:lnTo>
                  <a:pt x="9009519" y="1065190"/>
                </a:lnTo>
                <a:lnTo>
                  <a:pt x="9022099" y="1076784"/>
                </a:lnTo>
                <a:cubicBezTo>
                  <a:pt x="9100043" y="1142833"/>
                  <a:pt x="9191803" y="1195672"/>
                  <a:pt x="9338224" y="1195672"/>
                </a:cubicBezTo>
                <a:cubicBezTo>
                  <a:pt x="9411434" y="1195672"/>
                  <a:pt x="9471050" y="1153794"/>
                  <a:pt x="9522140" y="1085743"/>
                </a:cubicBezTo>
                <a:lnTo>
                  <a:pt x="9536559" y="1063061"/>
                </a:lnTo>
                <a:lnTo>
                  <a:pt x="9536968" y="1062602"/>
                </a:lnTo>
                <a:lnTo>
                  <a:pt x="9537057" y="1062641"/>
                </a:lnTo>
                <a:lnTo>
                  <a:pt x="9568182" y="1112065"/>
                </a:lnTo>
                <a:cubicBezTo>
                  <a:pt x="9750455" y="1447089"/>
                  <a:pt x="9825734" y="2117136"/>
                  <a:pt x="10118576" y="2117136"/>
                </a:cubicBezTo>
                <a:cubicBezTo>
                  <a:pt x="10411418" y="2117136"/>
                  <a:pt x="10485977" y="1447089"/>
                  <a:pt x="10667857" y="1112065"/>
                </a:cubicBezTo>
                <a:lnTo>
                  <a:pt x="10698887" y="1062700"/>
                </a:lnTo>
                <a:lnTo>
                  <a:pt x="10698997" y="1062711"/>
                </a:lnTo>
                <a:lnTo>
                  <a:pt x="10701077" y="1065677"/>
                </a:lnTo>
                <a:lnTo>
                  <a:pt x="10713809" y="1085743"/>
                </a:lnTo>
                <a:cubicBezTo>
                  <a:pt x="10764816" y="1153794"/>
                  <a:pt x="10824374" y="1195672"/>
                  <a:pt x="10897570" y="1195672"/>
                </a:cubicBezTo>
                <a:cubicBezTo>
                  <a:pt x="10994904" y="1195672"/>
                  <a:pt x="11068154" y="1162200"/>
                  <a:pt x="11129318" y="1111988"/>
                </a:cubicBezTo>
                <a:lnTo>
                  <a:pt x="11176127" y="1064288"/>
                </a:lnTo>
                <a:lnTo>
                  <a:pt x="11177411" y="1063103"/>
                </a:lnTo>
                <a:lnTo>
                  <a:pt x="11178792" y="1062095"/>
                </a:lnTo>
                <a:lnTo>
                  <a:pt x="11211334" y="1095420"/>
                </a:lnTo>
                <a:cubicBezTo>
                  <a:pt x="11341090" y="1252346"/>
                  <a:pt x="11434027" y="1461579"/>
                  <a:pt x="11677363" y="1461579"/>
                </a:cubicBezTo>
                <a:cubicBezTo>
                  <a:pt x="11908207" y="1461579"/>
                  <a:pt x="12004393" y="1273240"/>
                  <a:pt x="12122734" y="1120861"/>
                </a:cubicBezTo>
                <a:lnTo>
                  <a:pt x="12171861" y="1062459"/>
                </a:lnTo>
                <a:lnTo>
                  <a:pt x="12171909" y="1062461"/>
                </a:lnTo>
                <a:lnTo>
                  <a:pt x="12172390" y="1062721"/>
                </a:lnTo>
                <a:lnTo>
                  <a:pt x="12172496" y="1062491"/>
                </a:lnTo>
                <a:lnTo>
                  <a:pt x="12173111" y="1062522"/>
                </a:lnTo>
                <a:lnTo>
                  <a:pt x="12173348" y="1062566"/>
                </a:lnTo>
                <a:lnTo>
                  <a:pt x="12173353" y="1062534"/>
                </a:lnTo>
                <a:lnTo>
                  <a:pt x="12173989" y="1062566"/>
                </a:lnTo>
                <a:lnTo>
                  <a:pt x="12173989" y="1060559"/>
                </a:lnTo>
                <a:lnTo>
                  <a:pt x="12175108" y="1059285"/>
                </a:lnTo>
                <a:lnTo>
                  <a:pt x="12175030" y="1059206"/>
                </a:lnTo>
                <a:lnTo>
                  <a:pt x="12175189" y="1059043"/>
                </a:lnTo>
                <a:lnTo>
                  <a:pt x="12175066" y="1058910"/>
                </a:lnTo>
                <a:lnTo>
                  <a:pt x="12175266" y="1058725"/>
                </a:lnTo>
                <a:lnTo>
                  <a:pt x="12175134" y="1058568"/>
                </a:lnTo>
                <a:lnTo>
                  <a:pt x="12175266" y="1058411"/>
                </a:lnTo>
                <a:lnTo>
                  <a:pt x="12175066" y="1058225"/>
                </a:lnTo>
                <a:lnTo>
                  <a:pt x="12175189" y="1058093"/>
                </a:lnTo>
                <a:lnTo>
                  <a:pt x="12175030" y="1057930"/>
                </a:lnTo>
                <a:lnTo>
                  <a:pt x="12175108" y="1057851"/>
                </a:lnTo>
                <a:lnTo>
                  <a:pt x="12173989" y="1056577"/>
                </a:lnTo>
                <a:lnTo>
                  <a:pt x="12173989" y="1054570"/>
                </a:lnTo>
                <a:lnTo>
                  <a:pt x="12173353" y="1054602"/>
                </a:lnTo>
                <a:lnTo>
                  <a:pt x="12173348" y="1054570"/>
                </a:lnTo>
                <a:lnTo>
                  <a:pt x="12173111" y="1054614"/>
                </a:lnTo>
                <a:lnTo>
                  <a:pt x="12172496" y="1054645"/>
                </a:lnTo>
                <a:lnTo>
                  <a:pt x="12172390" y="1054415"/>
                </a:lnTo>
                <a:lnTo>
                  <a:pt x="12171909" y="1054675"/>
                </a:lnTo>
                <a:lnTo>
                  <a:pt x="12171861" y="1054678"/>
                </a:lnTo>
                <a:lnTo>
                  <a:pt x="12122734" y="996275"/>
                </a:lnTo>
                <a:cubicBezTo>
                  <a:pt x="12004393" y="843896"/>
                  <a:pt x="11908207" y="655557"/>
                  <a:pt x="11677363" y="655557"/>
                </a:cubicBezTo>
                <a:cubicBezTo>
                  <a:pt x="11434027" y="655557"/>
                  <a:pt x="11341090" y="864790"/>
                  <a:pt x="11211334" y="1021716"/>
                </a:cubicBezTo>
                <a:lnTo>
                  <a:pt x="11178792" y="1055041"/>
                </a:lnTo>
                <a:lnTo>
                  <a:pt x="11177411" y="1054033"/>
                </a:lnTo>
                <a:lnTo>
                  <a:pt x="11176127" y="1052848"/>
                </a:lnTo>
                <a:lnTo>
                  <a:pt x="11129318" y="1005148"/>
                </a:lnTo>
                <a:cubicBezTo>
                  <a:pt x="11068154" y="954936"/>
                  <a:pt x="10994904" y="921464"/>
                  <a:pt x="10897570" y="921464"/>
                </a:cubicBezTo>
                <a:cubicBezTo>
                  <a:pt x="10824375" y="921464"/>
                  <a:pt x="10764816" y="963342"/>
                  <a:pt x="10713809" y="1031393"/>
                </a:cubicBezTo>
                <a:lnTo>
                  <a:pt x="10701076" y="1051460"/>
                </a:lnTo>
                <a:lnTo>
                  <a:pt x="10698997" y="1054425"/>
                </a:lnTo>
                <a:lnTo>
                  <a:pt x="10698887" y="1054436"/>
                </a:lnTo>
                <a:lnTo>
                  <a:pt x="10667857" y="1005071"/>
                </a:lnTo>
                <a:cubicBezTo>
                  <a:pt x="10485977" y="670047"/>
                  <a:pt x="10411418" y="0"/>
                  <a:pt x="10118576" y="0"/>
                </a:cubicBezTo>
                <a:cubicBezTo>
                  <a:pt x="9825734" y="0"/>
                  <a:pt x="9750455" y="670047"/>
                  <a:pt x="9568182" y="1005071"/>
                </a:cubicBezTo>
                <a:lnTo>
                  <a:pt x="9537057" y="1054495"/>
                </a:lnTo>
                <a:lnTo>
                  <a:pt x="9536968" y="1054535"/>
                </a:lnTo>
                <a:lnTo>
                  <a:pt x="9536561" y="1054077"/>
                </a:lnTo>
                <a:lnTo>
                  <a:pt x="9522140" y="1031393"/>
                </a:lnTo>
                <a:cubicBezTo>
                  <a:pt x="9471050" y="963342"/>
                  <a:pt x="9411434" y="921464"/>
                  <a:pt x="9338224" y="921464"/>
                </a:cubicBezTo>
                <a:cubicBezTo>
                  <a:pt x="9191803" y="921464"/>
                  <a:pt x="9100043" y="974303"/>
                  <a:pt x="9022099" y="1040352"/>
                </a:cubicBezTo>
                <a:lnTo>
                  <a:pt x="9009520" y="1051945"/>
                </a:lnTo>
                <a:lnTo>
                  <a:pt x="9006931" y="1054102"/>
                </a:lnTo>
                <a:lnTo>
                  <a:pt x="9005601" y="1054977"/>
                </a:lnTo>
                <a:lnTo>
                  <a:pt x="9005523" y="1054980"/>
                </a:lnTo>
                <a:lnTo>
                  <a:pt x="8950166" y="1003961"/>
                </a:lnTo>
                <a:cubicBezTo>
                  <a:pt x="8853671" y="911544"/>
                  <a:pt x="8754218" y="815609"/>
                  <a:pt x="8558431" y="815609"/>
                </a:cubicBezTo>
                <a:cubicBezTo>
                  <a:pt x="8383169" y="815609"/>
                  <a:pt x="8285885" y="891697"/>
                  <a:pt x="8197235" y="975172"/>
                </a:cubicBezTo>
                <a:lnTo>
                  <a:pt x="8115465" y="1052362"/>
                </a:lnTo>
                <a:lnTo>
                  <a:pt x="8068287" y="996275"/>
                </a:lnTo>
                <a:cubicBezTo>
                  <a:pt x="7949944" y="843896"/>
                  <a:pt x="7853759" y="655557"/>
                  <a:pt x="7622915" y="655557"/>
                </a:cubicBezTo>
                <a:cubicBezTo>
                  <a:pt x="7379580" y="655557"/>
                  <a:pt x="7286642" y="864790"/>
                  <a:pt x="7156886" y="1021716"/>
                </a:cubicBezTo>
                <a:lnTo>
                  <a:pt x="7124344" y="1055041"/>
                </a:lnTo>
                <a:lnTo>
                  <a:pt x="7122966" y="1054035"/>
                </a:lnTo>
                <a:lnTo>
                  <a:pt x="7121675" y="1052844"/>
                </a:lnTo>
                <a:lnTo>
                  <a:pt x="7074870" y="1005148"/>
                </a:lnTo>
                <a:cubicBezTo>
                  <a:pt x="7013707" y="954936"/>
                  <a:pt x="6940456" y="921464"/>
                  <a:pt x="6843122" y="921464"/>
                </a:cubicBezTo>
                <a:cubicBezTo>
                  <a:pt x="6769927" y="921464"/>
                  <a:pt x="6710368" y="963342"/>
                  <a:pt x="6659361" y="1031393"/>
                </a:cubicBezTo>
                <a:lnTo>
                  <a:pt x="6646626" y="1051463"/>
                </a:lnTo>
                <a:lnTo>
                  <a:pt x="6644550" y="1054425"/>
                </a:lnTo>
                <a:lnTo>
                  <a:pt x="6644440" y="1054436"/>
                </a:lnTo>
                <a:lnTo>
                  <a:pt x="6613410" y="1005071"/>
                </a:lnTo>
                <a:cubicBezTo>
                  <a:pt x="6431531" y="670047"/>
                  <a:pt x="6356971" y="0"/>
                  <a:pt x="6064130" y="0"/>
                </a:cubicBezTo>
                <a:cubicBezTo>
                  <a:pt x="5771288" y="0"/>
                  <a:pt x="5696008" y="670047"/>
                  <a:pt x="5513735" y="1005071"/>
                </a:cubicBezTo>
                <a:lnTo>
                  <a:pt x="5482610" y="1054495"/>
                </a:lnTo>
                <a:lnTo>
                  <a:pt x="5482521" y="1054535"/>
                </a:lnTo>
                <a:lnTo>
                  <a:pt x="5482112" y="1054074"/>
                </a:lnTo>
                <a:lnTo>
                  <a:pt x="5467693" y="1031393"/>
                </a:lnTo>
                <a:cubicBezTo>
                  <a:pt x="5416603" y="963342"/>
                  <a:pt x="5356989" y="921464"/>
                  <a:pt x="5283779" y="921464"/>
                </a:cubicBezTo>
                <a:cubicBezTo>
                  <a:pt x="5137358" y="921464"/>
                  <a:pt x="5045596" y="974303"/>
                  <a:pt x="4967652" y="1040352"/>
                </a:cubicBezTo>
                <a:lnTo>
                  <a:pt x="4955071" y="1051947"/>
                </a:lnTo>
                <a:lnTo>
                  <a:pt x="4952487" y="1054100"/>
                </a:lnTo>
                <a:lnTo>
                  <a:pt x="4951154" y="1054977"/>
                </a:lnTo>
                <a:lnTo>
                  <a:pt x="4951076" y="1054980"/>
                </a:lnTo>
                <a:lnTo>
                  <a:pt x="4895720" y="1003961"/>
                </a:lnTo>
                <a:cubicBezTo>
                  <a:pt x="4799224" y="911544"/>
                  <a:pt x="4699771" y="815609"/>
                  <a:pt x="4503985" y="815609"/>
                </a:cubicBezTo>
                <a:cubicBezTo>
                  <a:pt x="4328723" y="815609"/>
                  <a:pt x="4231438" y="891697"/>
                  <a:pt x="4142788" y="975172"/>
                </a:cubicBezTo>
                <a:lnTo>
                  <a:pt x="4061019" y="1052362"/>
                </a:lnTo>
                <a:lnTo>
                  <a:pt x="4013839" y="996275"/>
                </a:lnTo>
                <a:cubicBezTo>
                  <a:pt x="3895498" y="843896"/>
                  <a:pt x="3799314" y="655557"/>
                  <a:pt x="3568470" y="655557"/>
                </a:cubicBezTo>
                <a:cubicBezTo>
                  <a:pt x="3325134" y="655557"/>
                  <a:pt x="3232197" y="864790"/>
                  <a:pt x="3102440" y="1021716"/>
                </a:cubicBezTo>
                <a:lnTo>
                  <a:pt x="3069899" y="1055042"/>
                </a:lnTo>
                <a:lnTo>
                  <a:pt x="3068519" y="1054034"/>
                </a:lnTo>
                <a:lnTo>
                  <a:pt x="3067234" y="1052848"/>
                </a:lnTo>
                <a:lnTo>
                  <a:pt x="3020424" y="1005148"/>
                </a:lnTo>
                <a:cubicBezTo>
                  <a:pt x="2959261" y="954936"/>
                  <a:pt x="2886011" y="921464"/>
                  <a:pt x="2788676" y="921464"/>
                </a:cubicBezTo>
                <a:cubicBezTo>
                  <a:pt x="2715481" y="921464"/>
                  <a:pt x="2655922" y="963342"/>
                  <a:pt x="2604914" y="1031393"/>
                </a:cubicBezTo>
                <a:lnTo>
                  <a:pt x="2592180" y="1051463"/>
                </a:lnTo>
                <a:lnTo>
                  <a:pt x="2590104" y="1054425"/>
                </a:lnTo>
                <a:lnTo>
                  <a:pt x="2589994" y="1054436"/>
                </a:lnTo>
                <a:lnTo>
                  <a:pt x="2558964" y="1005071"/>
                </a:lnTo>
                <a:cubicBezTo>
                  <a:pt x="2377084" y="670047"/>
                  <a:pt x="2302525" y="0"/>
                  <a:pt x="2009683" y="0"/>
                </a:cubicBezTo>
                <a:cubicBezTo>
                  <a:pt x="1716841" y="0"/>
                  <a:pt x="1641561" y="670047"/>
                  <a:pt x="1459288" y="1005071"/>
                </a:cubicBezTo>
                <a:lnTo>
                  <a:pt x="1428163" y="1054495"/>
                </a:lnTo>
                <a:lnTo>
                  <a:pt x="1428075" y="1054534"/>
                </a:lnTo>
                <a:lnTo>
                  <a:pt x="1427663" y="1054072"/>
                </a:lnTo>
                <a:lnTo>
                  <a:pt x="1413246" y="1031393"/>
                </a:lnTo>
                <a:cubicBezTo>
                  <a:pt x="1362156" y="963342"/>
                  <a:pt x="1302540" y="921464"/>
                  <a:pt x="1229330" y="921464"/>
                </a:cubicBezTo>
                <a:cubicBezTo>
                  <a:pt x="1082909" y="921464"/>
                  <a:pt x="991148" y="974303"/>
                  <a:pt x="913205" y="1040352"/>
                </a:cubicBezTo>
                <a:lnTo>
                  <a:pt x="900626" y="1051946"/>
                </a:lnTo>
                <a:lnTo>
                  <a:pt x="898038" y="1054101"/>
                </a:lnTo>
                <a:lnTo>
                  <a:pt x="897091" y="1054724"/>
                </a:lnTo>
                <a:lnTo>
                  <a:pt x="896380" y="1054752"/>
                </a:lnTo>
                <a:lnTo>
                  <a:pt x="841272" y="1003961"/>
                </a:lnTo>
                <a:cubicBezTo>
                  <a:pt x="744777" y="911544"/>
                  <a:pt x="645324" y="815609"/>
                  <a:pt x="449537" y="815609"/>
                </a:cubicBezTo>
                <a:cubicBezTo>
                  <a:pt x="274276" y="815609"/>
                  <a:pt x="176991" y="891697"/>
                  <a:pt x="88341" y="975173"/>
                </a:cubicBezTo>
                <a:lnTo>
                  <a:pt x="4155" y="1054643"/>
                </a:lnTo>
                <a:lnTo>
                  <a:pt x="2061" y="1054585"/>
                </a:lnTo>
                <a:lnTo>
                  <a:pt x="1839" y="1054496"/>
                </a:lnTo>
                <a:lnTo>
                  <a:pt x="1806" y="1054578"/>
                </a:lnTo>
                <a:lnTo>
                  <a:pt x="1735" y="1054576"/>
                </a:lnTo>
                <a:lnTo>
                  <a:pt x="1678" y="1054570"/>
                </a:lnTo>
                <a:lnTo>
                  <a:pt x="1678" y="1054574"/>
                </a:lnTo>
                <a:lnTo>
                  <a:pt x="1520" y="1054570"/>
                </a:lnTo>
                <a:lnTo>
                  <a:pt x="1520" y="1055293"/>
                </a:lnTo>
                <a:lnTo>
                  <a:pt x="585" y="1057631"/>
                </a:lnTo>
                <a:lnTo>
                  <a:pt x="83" y="1058252"/>
                </a:lnTo>
                <a:lnTo>
                  <a:pt x="166" y="1058323"/>
                </a:lnTo>
                <a:lnTo>
                  <a:pt x="160" y="1058331"/>
                </a:lnTo>
                <a:lnTo>
                  <a:pt x="193" y="1058356"/>
                </a:lnTo>
                <a:lnTo>
                  <a:pt x="35" y="1058532"/>
                </a:lnTo>
                <a:lnTo>
                  <a:pt x="0" y="1058565"/>
                </a:lnTo>
                <a:lnTo>
                  <a:pt x="3" y="1058568"/>
                </a:lnTo>
                <a:lnTo>
                  <a:pt x="0" y="1058571"/>
                </a:lnTo>
                <a:lnTo>
                  <a:pt x="35" y="1058604"/>
                </a:lnTo>
                <a:lnTo>
                  <a:pt x="193" y="1058780"/>
                </a:lnTo>
                <a:lnTo>
                  <a:pt x="160" y="1058805"/>
                </a:lnTo>
                <a:lnTo>
                  <a:pt x="166" y="1058813"/>
                </a:lnTo>
                <a:lnTo>
                  <a:pt x="83" y="1058884"/>
                </a:lnTo>
                <a:lnTo>
                  <a:pt x="585" y="1059505"/>
                </a:lnTo>
                <a:lnTo>
                  <a:pt x="1520" y="1061843"/>
                </a:lnTo>
                <a:lnTo>
                  <a:pt x="1520" y="1062566"/>
                </a:lnTo>
                <a:lnTo>
                  <a:pt x="1678" y="1062562"/>
                </a:lnTo>
                <a:lnTo>
                  <a:pt x="1678" y="1062566"/>
                </a:lnTo>
                <a:lnTo>
                  <a:pt x="1735" y="1062560"/>
                </a:lnTo>
                <a:lnTo>
                  <a:pt x="1806" y="1062558"/>
                </a:lnTo>
                <a:lnTo>
                  <a:pt x="1839" y="1062640"/>
                </a:lnTo>
                <a:lnTo>
                  <a:pt x="2061" y="1062551"/>
                </a:lnTo>
                <a:lnTo>
                  <a:pt x="4155" y="1062494"/>
                </a:lnTo>
                <a:lnTo>
                  <a:pt x="88341" y="1141964"/>
                </a:lnTo>
                <a:cubicBezTo>
                  <a:pt x="176991" y="1225439"/>
                  <a:pt x="274276" y="1301527"/>
                  <a:pt x="449537" y="1301527"/>
                </a:cubicBezTo>
                <a:cubicBezTo>
                  <a:pt x="645324" y="1301527"/>
                  <a:pt x="744777" y="1205592"/>
                  <a:pt x="841272" y="1113175"/>
                </a:cubicBezTo>
                <a:lnTo>
                  <a:pt x="896380" y="1062385"/>
                </a:lnTo>
                <a:lnTo>
                  <a:pt x="897091" y="1062412"/>
                </a:lnTo>
                <a:lnTo>
                  <a:pt x="898039" y="1063035"/>
                </a:lnTo>
                <a:lnTo>
                  <a:pt x="900625" y="1065189"/>
                </a:lnTo>
                <a:lnTo>
                  <a:pt x="913205" y="1076784"/>
                </a:lnTo>
                <a:cubicBezTo>
                  <a:pt x="991148" y="1142833"/>
                  <a:pt x="1082909" y="1195672"/>
                  <a:pt x="1229330" y="1195672"/>
                </a:cubicBezTo>
                <a:cubicBezTo>
                  <a:pt x="1302540" y="1195672"/>
                  <a:pt x="1362156" y="1153794"/>
                  <a:pt x="1413246" y="1085743"/>
                </a:cubicBezTo>
                <a:lnTo>
                  <a:pt x="1427664" y="1063062"/>
                </a:lnTo>
                <a:lnTo>
                  <a:pt x="1428074" y="1062602"/>
                </a:lnTo>
                <a:lnTo>
                  <a:pt x="1428163" y="1062641"/>
                </a:lnTo>
                <a:lnTo>
                  <a:pt x="1459288" y="1112065"/>
                </a:lnTo>
                <a:cubicBezTo>
                  <a:pt x="1641561" y="1447089"/>
                  <a:pt x="1716841" y="2117136"/>
                  <a:pt x="2009683" y="211713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2"/>
          <p:cNvSpPr/>
          <p:nvPr/>
        </p:nvSpPr>
        <p:spPr>
          <a:xfrm>
            <a:off x="7425" y="5423350"/>
            <a:ext cx="12175348" cy="735484"/>
          </a:xfrm>
          <a:custGeom>
            <a:avLst/>
            <a:gdLst/>
            <a:ahLst/>
            <a:cxnLst/>
            <a:rect l="l" t="t" r="r" b="b"/>
            <a:pathLst>
              <a:path w="12175348" h="1200790" extrusionOk="0">
                <a:moveTo>
                  <a:pt x="8516100" y="1160806"/>
                </a:moveTo>
                <a:cubicBezTo>
                  <a:pt x="8415329" y="1160806"/>
                  <a:pt x="8364383" y="1170380"/>
                  <a:pt x="8313258" y="1179954"/>
                </a:cubicBezTo>
                <a:lnTo>
                  <a:pt x="8273261" y="1186291"/>
                </a:lnTo>
                <a:lnTo>
                  <a:pt x="8457737" y="1178046"/>
                </a:lnTo>
                <a:cubicBezTo>
                  <a:pt x="8528510" y="1176362"/>
                  <a:pt x="8609747" y="1177142"/>
                  <a:pt x="8719203" y="1183947"/>
                </a:cubicBezTo>
                <a:lnTo>
                  <a:pt x="8752901" y="1185291"/>
                </a:lnTo>
                <a:lnTo>
                  <a:pt x="8718684" y="1179874"/>
                </a:lnTo>
                <a:cubicBezTo>
                  <a:pt x="8667718" y="1170340"/>
                  <a:pt x="8616872" y="1160806"/>
                  <a:pt x="8516100" y="1160806"/>
                </a:cubicBezTo>
                <a:close/>
                <a:moveTo>
                  <a:pt x="4461652" y="1160806"/>
                </a:moveTo>
                <a:cubicBezTo>
                  <a:pt x="4360881" y="1160806"/>
                  <a:pt x="4309935" y="1170380"/>
                  <a:pt x="4258810" y="1179954"/>
                </a:cubicBezTo>
                <a:lnTo>
                  <a:pt x="4218813" y="1186292"/>
                </a:lnTo>
                <a:lnTo>
                  <a:pt x="4403290" y="1178046"/>
                </a:lnTo>
                <a:cubicBezTo>
                  <a:pt x="4474062" y="1176362"/>
                  <a:pt x="4555299" y="1177142"/>
                  <a:pt x="4664755" y="1183947"/>
                </a:cubicBezTo>
                <a:lnTo>
                  <a:pt x="4698454" y="1185291"/>
                </a:lnTo>
                <a:lnTo>
                  <a:pt x="4664237" y="1179874"/>
                </a:lnTo>
                <a:cubicBezTo>
                  <a:pt x="4613271" y="1170340"/>
                  <a:pt x="4562425" y="1160806"/>
                  <a:pt x="4461652" y="1160806"/>
                </a:cubicBezTo>
                <a:close/>
                <a:moveTo>
                  <a:pt x="407205" y="1160806"/>
                </a:moveTo>
                <a:cubicBezTo>
                  <a:pt x="306433" y="1160806"/>
                  <a:pt x="255487" y="1170380"/>
                  <a:pt x="204362" y="1179954"/>
                </a:cubicBezTo>
                <a:lnTo>
                  <a:pt x="164360" y="1186292"/>
                </a:lnTo>
                <a:lnTo>
                  <a:pt x="348843" y="1178046"/>
                </a:lnTo>
                <a:cubicBezTo>
                  <a:pt x="419616" y="1176362"/>
                  <a:pt x="500854" y="1177142"/>
                  <a:pt x="610310" y="1183947"/>
                </a:cubicBezTo>
                <a:lnTo>
                  <a:pt x="644005" y="1185291"/>
                </a:lnTo>
                <a:lnTo>
                  <a:pt x="609788" y="1179874"/>
                </a:lnTo>
                <a:cubicBezTo>
                  <a:pt x="558823" y="1170340"/>
                  <a:pt x="507977" y="1160806"/>
                  <a:pt x="407205" y="1160806"/>
                </a:cubicBezTo>
                <a:close/>
                <a:moveTo>
                  <a:pt x="10142841" y="1145057"/>
                </a:moveTo>
                <a:cubicBezTo>
                  <a:pt x="10042269" y="1145057"/>
                  <a:pt x="9991244" y="1158468"/>
                  <a:pt x="9940018" y="1171889"/>
                </a:cubicBezTo>
                <a:lnTo>
                  <a:pt x="9881886" y="1184789"/>
                </a:lnTo>
                <a:lnTo>
                  <a:pt x="9991042" y="1177449"/>
                </a:lnTo>
                <a:cubicBezTo>
                  <a:pt x="10038367" y="1174449"/>
                  <a:pt x="10087858" y="1172115"/>
                  <a:pt x="10142881" y="1172115"/>
                </a:cubicBezTo>
                <a:cubicBezTo>
                  <a:pt x="10243653" y="1172115"/>
                  <a:pt x="10294639" y="1176572"/>
                  <a:pt x="10345564" y="1181030"/>
                </a:cubicBezTo>
                <a:lnTo>
                  <a:pt x="10395690" y="1183238"/>
                </a:lnTo>
                <a:lnTo>
                  <a:pt x="10345025" y="1171679"/>
                </a:lnTo>
                <a:cubicBezTo>
                  <a:pt x="10223827" y="1139701"/>
                  <a:pt x="10141402" y="1144897"/>
                  <a:pt x="10142841" y="1145057"/>
                </a:cubicBezTo>
                <a:close/>
                <a:moveTo>
                  <a:pt x="6088393" y="1145057"/>
                </a:moveTo>
                <a:cubicBezTo>
                  <a:pt x="5987822" y="1145057"/>
                  <a:pt x="5936796" y="1158468"/>
                  <a:pt x="5885571" y="1171889"/>
                </a:cubicBezTo>
                <a:lnTo>
                  <a:pt x="5827438" y="1184789"/>
                </a:lnTo>
                <a:lnTo>
                  <a:pt x="5936594" y="1177449"/>
                </a:lnTo>
                <a:cubicBezTo>
                  <a:pt x="5983919" y="1174449"/>
                  <a:pt x="6033411" y="1172115"/>
                  <a:pt x="6088433" y="1172115"/>
                </a:cubicBezTo>
                <a:cubicBezTo>
                  <a:pt x="6189205" y="1172115"/>
                  <a:pt x="6240191" y="1176572"/>
                  <a:pt x="6291117" y="1181030"/>
                </a:cubicBezTo>
                <a:lnTo>
                  <a:pt x="6341242" y="1183238"/>
                </a:lnTo>
                <a:lnTo>
                  <a:pt x="6290577" y="1171679"/>
                </a:lnTo>
                <a:cubicBezTo>
                  <a:pt x="6169379" y="1139701"/>
                  <a:pt x="6086955" y="1144897"/>
                  <a:pt x="6088393" y="1145057"/>
                </a:cubicBezTo>
                <a:close/>
                <a:moveTo>
                  <a:pt x="2033945" y="1145057"/>
                </a:moveTo>
                <a:cubicBezTo>
                  <a:pt x="1933373" y="1145057"/>
                  <a:pt x="1882348" y="1158468"/>
                  <a:pt x="1831122" y="1171889"/>
                </a:cubicBezTo>
                <a:lnTo>
                  <a:pt x="1772989" y="1184789"/>
                </a:lnTo>
                <a:lnTo>
                  <a:pt x="1882148" y="1177449"/>
                </a:lnTo>
                <a:cubicBezTo>
                  <a:pt x="1929473" y="1174449"/>
                  <a:pt x="1978965" y="1172115"/>
                  <a:pt x="2033988" y="1172115"/>
                </a:cubicBezTo>
                <a:cubicBezTo>
                  <a:pt x="2134759" y="1172115"/>
                  <a:pt x="2185744" y="1176572"/>
                  <a:pt x="2236671" y="1181030"/>
                </a:cubicBezTo>
                <a:lnTo>
                  <a:pt x="2286793" y="1183238"/>
                </a:lnTo>
                <a:lnTo>
                  <a:pt x="2236129" y="1171679"/>
                </a:lnTo>
                <a:cubicBezTo>
                  <a:pt x="2114931" y="1139701"/>
                  <a:pt x="2032507" y="1144897"/>
                  <a:pt x="2033945" y="1145057"/>
                </a:cubicBezTo>
                <a:close/>
                <a:moveTo>
                  <a:pt x="8515860" y="1136334"/>
                </a:moveTo>
                <a:cubicBezTo>
                  <a:pt x="8489558" y="1139132"/>
                  <a:pt x="8437912" y="1129060"/>
                  <a:pt x="8313516" y="1168312"/>
                </a:cubicBezTo>
                <a:lnTo>
                  <a:pt x="8298185" y="1172143"/>
                </a:lnTo>
                <a:lnTo>
                  <a:pt x="8351326" y="1163329"/>
                </a:lnTo>
                <a:cubicBezTo>
                  <a:pt x="8391991" y="1156598"/>
                  <a:pt x="8439812" y="1151213"/>
                  <a:pt x="8516021" y="1151213"/>
                </a:cubicBezTo>
                <a:cubicBezTo>
                  <a:pt x="8584542" y="1150326"/>
                  <a:pt x="8652960" y="1156729"/>
                  <a:pt x="8720122" y="1170320"/>
                </a:cubicBezTo>
                <a:lnTo>
                  <a:pt x="8732634" y="1172224"/>
                </a:lnTo>
                <a:lnTo>
                  <a:pt x="8717643" y="1168312"/>
                </a:lnTo>
                <a:cubicBezTo>
                  <a:pt x="8652783" y="1145872"/>
                  <a:pt x="8584477" y="1135047"/>
                  <a:pt x="8515860" y="1136334"/>
                </a:cubicBezTo>
                <a:close/>
                <a:moveTo>
                  <a:pt x="4461412" y="1136334"/>
                </a:moveTo>
                <a:cubicBezTo>
                  <a:pt x="4435110" y="1139132"/>
                  <a:pt x="4383464" y="1129060"/>
                  <a:pt x="4259068" y="1168312"/>
                </a:cubicBezTo>
                <a:lnTo>
                  <a:pt x="4243738" y="1172143"/>
                </a:lnTo>
                <a:lnTo>
                  <a:pt x="4296878" y="1163329"/>
                </a:lnTo>
                <a:cubicBezTo>
                  <a:pt x="4337543" y="1156598"/>
                  <a:pt x="4385365" y="1151213"/>
                  <a:pt x="4461573" y="1151213"/>
                </a:cubicBezTo>
                <a:cubicBezTo>
                  <a:pt x="4530096" y="1150326"/>
                  <a:pt x="4598512" y="1156729"/>
                  <a:pt x="4665675" y="1170320"/>
                </a:cubicBezTo>
                <a:lnTo>
                  <a:pt x="4678187" y="1172224"/>
                </a:lnTo>
                <a:lnTo>
                  <a:pt x="4663196" y="1168312"/>
                </a:lnTo>
                <a:cubicBezTo>
                  <a:pt x="4598335" y="1145872"/>
                  <a:pt x="4530029" y="1135047"/>
                  <a:pt x="4461412" y="1136334"/>
                </a:cubicBezTo>
                <a:close/>
                <a:moveTo>
                  <a:pt x="406964" y="1136334"/>
                </a:moveTo>
                <a:cubicBezTo>
                  <a:pt x="380662" y="1139132"/>
                  <a:pt x="329016" y="1129060"/>
                  <a:pt x="204620" y="1168312"/>
                </a:cubicBezTo>
                <a:lnTo>
                  <a:pt x="184247" y="1173403"/>
                </a:lnTo>
                <a:lnTo>
                  <a:pt x="203363" y="1170360"/>
                </a:lnTo>
                <a:cubicBezTo>
                  <a:pt x="254369" y="1160787"/>
                  <a:pt x="305514" y="1151213"/>
                  <a:pt x="407125" y="1151213"/>
                </a:cubicBezTo>
                <a:cubicBezTo>
                  <a:pt x="475647" y="1150326"/>
                  <a:pt x="544065" y="1156729"/>
                  <a:pt x="611227" y="1170320"/>
                </a:cubicBezTo>
                <a:lnTo>
                  <a:pt x="623739" y="1172224"/>
                </a:lnTo>
                <a:lnTo>
                  <a:pt x="608748" y="1168312"/>
                </a:lnTo>
                <a:cubicBezTo>
                  <a:pt x="543888" y="1145872"/>
                  <a:pt x="475581" y="1135047"/>
                  <a:pt x="406964" y="1136334"/>
                </a:cubicBezTo>
                <a:close/>
                <a:moveTo>
                  <a:pt x="9329711" y="1122353"/>
                </a:moveTo>
                <a:cubicBezTo>
                  <a:pt x="9229139" y="1122353"/>
                  <a:pt x="9178253" y="1141500"/>
                  <a:pt x="9127108" y="1160647"/>
                </a:cubicBezTo>
                <a:lnTo>
                  <a:pt x="9054986" y="1183481"/>
                </a:lnTo>
                <a:lnTo>
                  <a:pt x="9121610" y="1178779"/>
                </a:lnTo>
                <a:cubicBezTo>
                  <a:pt x="9244643" y="1166906"/>
                  <a:pt x="9338059" y="1153053"/>
                  <a:pt x="9532733" y="1177471"/>
                </a:cubicBezTo>
                <a:lnTo>
                  <a:pt x="9602182" y="1182538"/>
                </a:lnTo>
                <a:lnTo>
                  <a:pt x="9531334" y="1160326"/>
                </a:lnTo>
                <a:cubicBezTo>
                  <a:pt x="9467529" y="1133681"/>
                  <a:pt x="9398840" y="1120745"/>
                  <a:pt x="9329711" y="1122353"/>
                </a:cubicBezTo>
                <a:close/>
                <a:moveTo>
                  <a:pt x="5275263" y="1122353"/>
                </a:moveTo>
                <a:cubicBezTo>
                  <a:pt x="5174691" y="1122353"/>
                  <a:pt x="5123806" y="1141500"/>
                  <a:pt x="5072660" y="1160647"/>
                </a:cubicBezTo>
                <a:lnTo>
                  <a:pt x="5000538" y="1183481"/>
                </a:lnTo>
                <a:lnTo>
                  <a:pt x="5067164" y="1178779"/>
                </a:lnTo>
                <a:cubicBezTo>
                  <a:pt x="5190198" y="1166906"/>
                  <a:pt x="5283613" y="1153053"/>
                  <a:pt x="5478286" y="1177471"/>
                </a:cubicBezTo>
                <a:lnTo>
                  <a:pt x="5547735" y="1182538"/>
                </a:lnTo>
                <a:lnTo>
                  <a:pt x="5476887" y="1160326"/>
                </a:lnTo>
                <a:cubicBezTo>
                  <a:pt x="5413082" y="1133681"/>
                  <a:pt x="5344392" y="1120745"/>
                  <a:pt x="5275263" y="1122353"/>
                </a:cubicBezTo>
                <a:close/>
                <a:moveTo>
                  <a:pt x="1220815" y="1122353"/>
                </a:moveTo>
                <a:cubicBezTo>
                  <a:pt x="1120243" y="1122353"/>
                  <a:pt x="1069358" y="1141500"/>
                  <a:pt x="1018212" y="1160647"/>
                </a:cubicBezTo>
                <a:lnTo>
                  <a:pt x="946090" y="1183481"/>
                </a:lnTo>
                <a:lnTo>
                  <a:pt x="1012717" y="1178779"/>
                </a:lnTo>
                <a:cubicBezTo>
                  <a:pt x="1135750" y="1166906"/>
                  <a:pt x="1229166" y="1153053"/>
                  <a:pt x="1423840" y="1177471"/>
                </a:cubicBezTo>
                <a:lnTo>
                  <a:pt x="1493286" y="1182538"/>
                </a:lnTo>
                <a:lnTo>
                  <a:pt x="1422439" y="1160326"/>
                </a:lnTo>
                <a:cubicBezTo>
                  <a:pt x="1358634" y="1133681"/>
                  <a:pt x="1289944" y="1120745"/>
                  <a:pt x="1220815" y="1122353"/>
                </a:cubicBezTo>
                <a:close/>
                <a:moveTo>
                  <a:pt x="11768783" y="1121872"/>
                </a:moveTo>
                <a:cubicBezTo>
                  <a:pt x="11668130" y="1121872"/>
                  <a:pt x="11617225" y="1141000"/>
                  <a:pt x="11566069" y="1160137"/>
                </a:cubicBezTo>
                <a:lnTo>
                  <a:pt x="11491168" y="1183843"/>
                </a:lnTo>
                <a:lnTo>
                  <a:pt x="11607395" y="1172648"/>
                </a:lnTo>
                <a:cubicBezTo>
                  <a:pt x="11657772" y="1167928"/>
                  <a:pt x="11710941" y="1164121"/>
                  <a:pt x="11769461" y="1164121"/>
                </a:cubicBezTo>
                <a:cubicBezTo>
                  <a:pt x="11845370" y="1164121"/>
                  <a:pt x="11892959" y="1167696"/>
                  <a:pt x="11933469" y="1172165"/>
                </a:cubicBezTo>
                <a:lnTo>
                  <a:pt x="12049920" y="1185011"/>
                </a:lnTo>
                <a:lnTo>
                  <a:pt x="11971185" y="1160087"/>
                </a:lnTo>
                <a:cubicBezTo>
                  <a:pt x="11920120" y="1140980"/>
                  <a:pt x="11869274" y="1121872"/>
                  <a:pt x="11768783" y="1121872"/>
                </a:cubicBezTo>
                <a:close/>
                <a:moveTo>
                  <a:pt x="7714335" y="1121872"/>
                </a:moveTo>
                <a:cubicBezTo>
                  <a:pt x="7613683" y="1121872"/>
                  <a:pt x="7562777" y="1141000"/>
                  <a:pt x="7511621" y="1160137"/>
                </a:cubicBezTo>
                <a:lnTo>
                  <a:pt x="7436721" y="1183843"/>
                </a:lnTo>
                <a:lnTo>
                  <a:pt x="7552948" y="1172648"/>
                </a:lnTo>
                <a:cubicBezTo>
                  <a:pt x="7603325" y="1167928"/>
                  <a:pt x="7656494" y="1164121"/>
                  <a:pt x="7715014" y="1164121"/>
                </a:cubicBezTo>
                <a:cubicBezTo>
                  <a:pt x="7790923" y="1164121"/>
                  <a:pt x="7838512" y="1167696"/>
                  <a:pt x="7879021" y="1172165"/>
                </a:cubicBezTo>
                <a:lnTo>
                  <a:pt x="7995108" y="1184971"/>
                </a:lnTo>
                <a:lnTo>
                  <a:pt x="7935995" y="1167215"/>
                </a:lnTo>
                <a:cubicBezTo>
                  <a:pt x="7877608" y="1146055"/>
                  <a:pt x="7827388" y="1121872"/>
                  <a:pt x="7714335" y="1121872"/>
                </a:cubicBezTo>
                <a:close/>
                <a:moveTo>
                  <a:pt x="3659887" y="1121872"/>
                </a:moveTo>
                <a:cubicBezTo>
                  <a:pt x="3559235" y="1121872"/>
                  <a:pt x="3508330" y="1141000"/>
                  <a:pt x="3457174" y="1160137"/>
                </a:cubicBezTo>
                <a:lnTo>
                  <a:pt x="3382273" y="1183843"/>
                </a:lnTo>
                <a:lnTo>
                  <a:pt x="3498501" y="1172648"/>
                </a:lnTo>
                <a:cubicBezTo>
                  <a:pt x="3548878" y="1167928"/>
                  <a:pt x="3602047" y="1164121"/>
                  <a:pt x="3660567" y="1164121"/>
                </a:cubicBezTo>
                <a:cubicBezTo>
                  <a:pt x="3736476" y="1164121"/>
                  <a:pt x="3784065" y="1167696"/>
                  <a:pt x="3824575" y="1172165"/>
                </a:cubicBezTo>
                <a:lnTo>
                  <a:pt x="3940660" y="1184970"/>
                </a:lnTo>
                <a:lnTo>
                  <a:pt x="3881548" y="1167215"/>
                </a:lnTo>
                <a:cubicBezTo>
                  <a:pt x="3823161" y="1146055"/>
                  <a:pt x="3772941" y="1121872"/>
                  <a:pt x="3659887" y="1121872"/>
                </a:cubicBezTo>
                <a:close/>
                <a:moveTo>
                  <a:pt x="8515700" y="1111491"/>
                </a:moveTo>
                <a:cubicBezTo>
                  <a:pt x="8489398" y="1115408"/>
                  <a:pt x="8438073" y="1101258"/>
                  <a:pt x="8313917" y="1155780"/>
                </a:cubicBezTo>
                <a:lnTo>
                  <a:pt x="8298950" y="1161764"/>
                </a:lnTo>
                <a:lnTo>
                  <a:pt x="8351067" y="1147377"/>
                </a:lnTo>
                <a:cubicBezTo>
                  <a:pt x="8391928" y="1136135"/>
                  <a:pt x="8439891" y="1127141"/>
                  <a:pt x="8515860" y="1127141"/>
                </a:cubicBezTo>
                <a:cubicBezTo>
                  <a:pt x="8542882" y="1130019"/>
                  <a:pt x="8594447" y="1119705"/>
                  <a:pt x="8720442" y="1159119"/>
                </a:cubicBezTo>
                <a:lnTo>
                  <a:pt x="8731252" y="1161826"/>
                </a:lnTo>
                <a:lnTo>
                  <a:pt x="8678925" y="1139721"/>
                </a:lnTo>
                <a:cubicBezTo>
                  <a:pt x="8638280" y="1124037"/>
                  <a:pt x="8590830" y="1111491"/>
                  <a:pt x="8515700" y="1111491"/>
                </a:cubicBezTo>
                <a:close/>
                <a:moveTo>
                  <a:pt x="4461253" y="1111491"/>
                </a:moveTo>
                <a:cubicBezTo>
                  <a:pt x="4434951" y="1115408"/>
                  <a:pt x="4383626" y="1101258"/>
                  <a:pt x="4259470" y="1155780"/>
                </a:cubicBezTo>
                <a:lnTo>
                  <a:pt x="4244501" y="1161764"/>
                </a:lnTo>
                <a:lnTo>
                  <a:pt x="4296619" y="1147377"/>
                </a:lnTo>
                <a:cubicBezTo>
                  <a:pt x="4337480" y="1136135"/>
                  <a:pt x="4385444" y="1127141"/>
                  <a:pt x="4461412" y="1127141"/>
                </a:cubicBezTo>
                <a:cubicBezTo>
                  <a:pt x="4488434" y="1130019"/>
                  <a:pt x="4539999" y="1119705"/>
                  <a:pt x="4665994" y="1159119"/>
                </a:cubicBezTo>
                <a:lnTo>
                  <a:pt x="4676805" y="1161826"/>
                </a:lnTo>
                <a:lnTo>
                  <a:pt x="4624477" y="1139721"/>
                </a:lnTo>
                <a:cubicBezTo>
                  <a:pt x="4583833" y="1124037"/>
                  <a:pt x="4536382" y="1111491"/>
                  <a:pt x="4461253" y="1111491"/>
                </a:cubicBezTo>
                <a:close/>
                <a:moveTo>
                  <a:pt x="406806" y="1111491"/>
                </a:moveTo>
                <a:cubicBezTo>
                  <a:pt x="380504" y="1115408"/>
                  <a:pt x="329179" y="1101258"/>
                  <a:pt x="205022" y="1155780"/>
                </a:cubicBezTo>
                <a:lnTo>
                  <a:pt x="178888" y="1165487"/>
                </a:lnTo>
                <a:lnTo>
                  <a:pt x="202902" y="1159120"/>
                </a:lnTo>
                <a:cubicBezTo>
                  <a:pt x="254168" y="1143130"/>
                  <a:pt x="305673" y="1127141"/>
                  <a:pt x="406964" y="1127141"/>
                </a:cubicBezTo>
                <a:cubicBezTo>
                  <a:pt x="433986" y="1130019"/>
                  <a:pt x="485551" y="1119705"/>
                  <a:pt x="611546" y="1159119"/>
                </a:cubicBezTo>
                <a:lnTo>
                  <a:pt x="622358" y="1161826"/>
                </a:lnTo>
                <a:lnTo>
                  <a:pt x="570030" y="1139721"/>
                </a:lnTo>
                <a:cubicBezTo>
                  <a:pt x="529385" y="1124037"/>
                  <a:pt x="481935" y="1111491"/>
                  <a:pt x="406806" y="1111491"/>
                </a:cubicBezTo>
                <a:close/>
                <a:moveTo>
                  <a:pt x="10141961" y="1110352"/>
                </a:moveTo>
                <a:cubicBezTo>
                  <a:pt x="10029537" y="1110352"/>
                  <a:pt x="9979061" y="1138658"/>
                  <a:pt x="9920316" y="1163425"/>
                </a:cubicBezTo>
                <a:lnTo>
                  <a:pt x="9897164" y="1171519"/>
                </a:lnTo>
                <a:lnTo>
                  <a:pt x="9938340" y="1162356"/>
                </a:lnTo>
                <a:cubicBezTo>
                  <a:pt x="9989565" y="1148935"/>
                  <a:pt x="10040991" y="1135504"/>
                  <a:pt x="10142362" y="1135464"/>
                </a:cubicBezTo>
                <a:cubicBezTo>
                  <a:pt x="10243653" y="1135464"/>
                  <a:pt x="10294858" y="1148855"/>
                  <a:pt x="10345894" y="1162246"/>
                </a:cubicBezTo>
                <a:lnTo>
                  <a:pt x="10392361" y="1172595"/>
                </a:lnTo>
                <a:lnTo>
                  <a:pt x="10343424" y="1154642"/>
                </a:lnTo>
                <a:cubicBezTo>
                  <a:pt x="10293858" y="1132816"/>
                  <a:pt x="10242692" y="1110352"/>
                  <a:pt x="10141961" y="1110352"/>
                </a:cubicBezTo>
                <a:close/>
                <a:moveTo>
                  <a:pt x="6087513" y="1110352"/>
                </a:moveTo>
                <a:cubicBezTo>
                  <a:pt x="5975090" y="1110352"/>
                  <a:pt x="5924614" y="1138658"/>
                  <a:pt x="5865868" y="1163425"/>
                </a:cubicBezTo>
                <a:lnTo>
                  <a:pt x="5842717" y="1171518"/>
                </a:lnTo>
                <a:lnTo>
                  <a:pt x="5883892" y="1162356"/>
                </a:lnTo>
                <a:cubicBezTo>
                  <a:pt x="5935118" y="1148935"/>
                  <a:pt x="5986543" y="1135504"/>
                  <a:pt x="6087914" y="1135464"/>
                </a:cubicBezTo>
                <a:cubicBezTo>
                  <a:pt x="6189205" y="1135464"/>
                  <a:pt x="6240410" y="1148855"/>
                  <a:pt x="6291446" y="1162246"/>
                </a:cubicBezTo>
                <a:lnTo>
                  <a:pt x="6337915" y="1172596"/>
                </a:lnTo>
                <a:lnTo>
                  <a:pt x="6288977" y="1154642"/>
                </a:lnTo>
                <a:cubicBezTo>
                  <a:pt x="6239410" y="1132816"/>
                  <a:pt x="6188245" y="1110352"/>
                  <a:pt x="6087513" y="1110352"/>
                </a:cubicBezTo>
                <a:close/>
                <a:moveTo>
                  <a:pt x="2033065" y="1110352"/>
                </a:moveTo>
                <a:cubicBezTo>
                  <a:pt x="1920641" y="1110352"/>
                  <a:pt x="1870166" y="1138658"/>
                  <a:pt x="1811420" y="1163425"/>
                </a:cubicBezTo>
                <a:lnTo>
                  <a:pt x="1788269" y="1171518"/>
                </a:lnTo>
                <a:lnTo>
                  <a:pt x="1829444" y="1162356"/>
                </a:lnTo>
                <a:cubicBezTo>
                  <a:pt x="1880669" y="1148935"/>
                  <a:pt x="1932095" y="1135504"/>
                  <a:pt x="2033466" y="1135464"/>
                </a:cubicBezTo>
                <a:cubicBezTo>
                  <a:pt x="2134758" y="1135464"/>
                  <a:pt x="2185963" y="1148855"/>
                  <a:pt x="2236999" y="1162246"/>
                </a:cubicBezTo>
                <a:lnTo>
                  <a:pt x="2283467" y="1172596"/>
                </a:lnTo>
                <a:lnTo>
                  <a:pt x="2234529" y="1154642"/>
                </a:lnTo>
                <a:cubicBezTo>
                  <a:pt x="2184963" y="1132816"/>
                  <a:pt x="2133797" y="1110352"/>
                  <a:pt x="2033065" y="1110352"/>
                </a:cubicBezTo>
                <a:close/>
                <a:moveTo>
                  <a:pt x="7964162" y="1107612"/>
                </a:moveTo>
                <a:lnTo>
                  <a:pt x="7969048" y="1114053"/>
                </a:lnTo>
                <a:lnTo>
                  <a:pt x="7969592" y="1114579"/>
                </a:lnTo>
                <a:close/>
                <a:moveTo>
                  <a:pt x="3909699" y="1107591"/>
                </a:moveTo>
                <a:lnTo>
                  <a:pt x="3914601" y="1114053"/>
                </a:lnTo>
                <a:lnTo>
                  <a:pt x="3915146" y="1114581"/>
                </a:lnTo>
                <a:close/>
                <a:moveTo>
                  <a:pt x="10363715" y="1092801"/>
                </a:moveTo>
                <a:lnTo>
                  <a:pt x="10386110" y="1117424"/>
                </a:lnTo>
                <a:lnTo>
                  <a:pt x="10392009" y="1122491"/>
                </a:lnTo>
                <a:close/>
                <a:moveTo>
                  <a:pt x="6309260" y="1092793"/>
                </a:moveTo>
                <a:lnTo>
                  <a:pt x="6331663" y="1117424"/>
                </a:lnTo>
                <a:lnTo>
                  <a:pt x="6337562" y="1122492"/>
                </a:lnTo>
                <a:close/>
                <a:moveTo>
                  <a:pt x="2254807" y="1092787"/>
                </a:moveTo>
                <a:lnTo>
                  <a:pt x="2277216" y="1117424"/>
                </a:lnTo>
                <a:lnTo>
                  <a:pt x="2283117" y="1122494"/>
                </a:lnTo>
                <a:close/>
                <a:moveTo>
                  <a:pt x="8515501" y="1085989"/>
                </a:moveTo>
                <a:cubicBezTo>
                  <a:pt x="8489519" y="1090865"/>
                  <a:pt x="8437873" y="1072957"/>
                  <a:pt x="8314197" y="1142830"/>
                </a:cubicBezTo>
                <a:lnTo>
                  <a:pt x="8292380" y="1154045"/>
                </a:lnTo>
                <a:lnTo>
                  <a:pt x="8330534" y="1138218"/>
                </a:lnTo>
                <a:cubicBezTo>
                  <a:pt x="8376208" y="1118989"/>
                  <a:pt x="8426886" y="1101896"/>
                  <a:pt x="8515621" y="1101896"/>
                </a:cubicBezTo>
                <a:cubicBezTo>
                  <a:pt x="8540883" y="1105654"/>
                  <a:pt x="8594767" y="1091584"/>
                  <a:pt x="8720602" y="1146827"/>
                </a:cubicBezTo>
                <a:lnTo>
                  <a:pt x="8730302" y="1150429"/>
                </a:lnTo>
                <a:lnTo>
                  <a:pt x="8678652" y="1122262"/>
                </a:lnTo>
                <a:cubicBezTo>
                  <a:pt x="8638189" y="1102110"/>
                  <a:pt x="8590870" y="1085989"/>
                  <a:pt x="8515501" y="1085989"/>
                </a:cubicBezTo>
                <a:close/>
                <a:moveTo>
                  <a:pt x="4461053" y="1085989"/>
                </a:moveTo>
                <a:cubicBezTo>
                  <a:pt x="4435072" y="1090865"/>
                  <a:pt x="4383426" y="1072957"/>
                  <a:pt x="4259750" y="1142830"/>
                </a:cubicBezTo>
                <a:lnTo>
                  <a:pt x="4237932" y="1154046"/>
                </a:lnTo>
                <a:lnTo>
                  <a:pt x="4276086" y="1138218"/>
                </a:lnTo>
                <a:cubicBezTo>
                  <a:pt x="4321760" y="1118989"/>
                  <a:pt x="4372438" y="1101896"/>
                  <a:pt x="4461174" y="1101896"/>
                </a:cubicBezTo>
                <a:cubicBezTo>
                  <a:pt x="4486436" y="1105654"/>
                  <a:pt x="4540320" y="1091584"/>
                  <a:pt x="4666155" y="1146827"/>
                </a:cubicBezTo>
                <a:lnTo>
                  <a:pt x="4675855" y="1150430"/>
                </a:lnTo>
                <a:lnTo>
                  <a:pt x="4624205" y="1122262"/>
                </a:lnTo>
                <a:cubicBezTo>
                  <a:pt x="4583742" y="1102110"/>
                  <a:pt x="4536422" y="1085989"/>
                  <a:pt x="4461053" y="1085989"/>
                </a:cubicBezTo>
                <a:close/>
                <a:moveTo>
                  <a:pt x="406606" y="1085989"/>
                </a:moveTo>
                <a:cubicBezTo>
                  <a:pt x="380624" y="1090865"/>
                  <a:pt x="328978" y="1072957"/>
                  <a:pt x="205302" y="1142830"/>
                </a:cubicBezTo>
                <a:lnTo>
                  <a:pt x="181126" y="1154378"/>
                </a:lnTo>
                <a:lnTo>
                  <a:pt x="202273" y="1146547"/>
                </a:lnTo>
                <a:cubicBezTo>
                  <a:pt x="253609" y="1124221"/>
                  <a:pt x="305314" y="1101896"/>
                  <a:pt x="406726" y="1101896"/>
                </a:cubicBezTo>
                <a:cubicBezTo>
                  <a:pt x="431988" y="1105654"/>
                  <a:pt x="485872" y="1091584"/>
                  <a:pt x="611706" y="1146827"/>
                </a:cubicBezTo>
                <a:lnTo>
                  <a:pt x="621409" y="1150430"/>
                </a:lnTo>
                <a:lnTo>
                  <a:pt x="569757" y="1122262"/>
                </a:lnTo>
                <a:cubicBezTo>
                  <a:pt x="529294" y="1102110"/>
                  <a:pt x="481975" y="1085989"/>
                  <a:pt x="406606" y="1085989"/>
                </a:cubicBezTo>
                <a:close/>
                <a:moveTo>
                  <a:pt x="10141882" y="1075275"/>
                </a:moveTo>
                <a:cubicBezTo>
                  <a:pt x="10028244" y="1075275"/>
                  <a:pt x="9978653" y="1114913"/>
                  <a:pt x="9920502" y="1149596"/>
                </a:cubicBezTo>
                <a:lnTo>
                  <a:pt x="9898882" y="1160247"/>
                </a:lnTo>
                <a:lnTo>
                  <a:pt x="9937059" y="1146247"/>
                </a:lnTo>
                <a:cubicBezTo>
                  <a:pt x="9987505" y="1124102"/>
                  <a:pt x="10039630" y="1101159"/>
                  <a:pt x="10142121" y="1101159"/>
                </a:cubicBezTo>
                <a:cubicBezTo>
                  <a:pt x="10243333" y="1101159"/>
                  <a:pt x="10294778" y="1123484"/>
                  <a:pt x="10345983" y="1145809"/>
                </a:cubicBezTo>
                <a:lnTo>
                  <a:pt x="10381398" y="1158935"/>
                </a:lnTo>
                <a:lnTo>
                  <a:pt x="10342865" y="1137233"/>
                </a:lnTo>
                <a:cubicBezTo>
                  <a:pt x="10291140" y="1105255"/>
                  <a:pt x="10242294" y="1075275"/>
                  <a:pt x="10141882" y="1075275"/>
                </a:cubicBezTo>
                <a:close/>
                <a:moveTo>
                  <a:pt x="6087434" y="1075275"/>
                </a:moveTo>
                <a:cubicBezTo>
                  <a:pt x="5973796" y="1075275"/>
                  <a:pt x="5924206" y="1114913"/>
                  <a:pt x="5866055" y="1149596"/>
                </a:cubicBezTo>
                <a:lnTo>
                  <a:pt x="5844436" y="1160247"/>
                </a:lnTo>
                <a:lnTo>
                  <a:pt x="5882611" y="1146247"/>
                </a:lnTo>
                <a:cubicBezTo>
                  <a:pt x="5933057" y="1124102"/>
                  <a:pt x="5985182" y="1101159"/>
                  <a:pt x="6087674" y="1101159"/>
                </a:cubicBezTo>
                <a:cubicBezTo>
                  <a:pt x="6188885" y="1101159"/>
                  <a:pt x="6240330" y="1123484"/>
                  <a:pt x="6291535" y="1145809"/>
                </a:cubicBezTo>
                <a:lnTo>
                  <a:pt x="6326952" y="1158936"/>
                </a:lnTo>
                <a:lnTo>
                  <a:pt x="6288418" y="1137233"/>
                </a:lnTo>
                <a:cubicBezTo>
                  <a:pt x="6236692" y="1105255"/>
                  <a:pt x="6187846" y="1075275"/>
                  <a:pt x="6087434" y="1075275"/>
                </a:cubicBezTo>
                <a:close/>
                <a:moveTo>
                  <a:pt x="2032987" y="1075275"/>
                </a:moveTo>
                <a:cubicBezTo>
                  <a:pt x="1919349" y="1075275"/>
                  <a:pt x="1869758" y="1114913"/>
                  <a:pt x="1811607" y="1149596"/>
                </a:cubicBezTo>
                <a:lnTo>
                  <a:pt x="1789989" y="1160246"/>
                </a:lnTo>
                <a:lnTo>
                  <a:pt x="1828163" y="1146247"/>
                </a:lnTo>
                <a:cubicBezTo>
                  <a:pt x="1878609" y="1124102"/>
                  <a:pt x="1930734" y="1101159"/>
                  <a:pt x="2033225" y="1101159"/>
                </a:cubicBezTo>
                <a:cubicBezTo>
                  <a:pt x="2134437" y="1101159"/>
                  <a:pt x="2185883" y="1123484"/>
                  <a:pt x="2237088" y="1145809"/>
                </a:cubicBezTo>
                <a:lnTo>
                  <a:pt x="2272504" y="1158935"/>
                </a:lnTo>
                <a:lnTo>
                  <a:pt x="2233971" y="1137233"/>
                </a:lnTo>
                <a:cubicBezTo>
                  <a:pt x="2182246" y="1105255"/>
                  <a:pt x="2133398" y="1075275"/>
                  <a:pt x="2032987" y="1075275"/>
                </a:cubicBezTo>
                <a:close/>
                <a:moveTo>
                  <a:pt x="9328990" y="1072377"/>
                </a:moveTo>
                <a:cubicBezTo>
                  <a:pt x="9215352" y="1072377"/>
                  <a:pt x="9165762" y="1112850"/>
                  <a:pt x="9107610" y="1148264"/>
                </a:cubicBezTo>
                <a:lnTo>
                  <a:pt x="9062086" y="1171164"/>
                </a:lnTo>
                <a:lnTo>
                  <a:pt x="9125259" y="1151083"/>
                </a:lnTo>
                <a:cubicBezTo>
                  <a:pt x="9176394" y="1131946"/>
                  <a:pt x="9227779" y="1112799"/>
                  <a:pt x="9329390" y="1112759"/>
                </a:cubicBezTo>
                <a:cubicBezTo>
                  <a:pt x="9430762" y="1112759"/>
                  <a:pt x="9482047" y="1131866"/>
                  <a:pt x="9533113" y="1150974"/>
                </a:cubicBezTo>
                <a:lnTo>
                  <a:pt x="9595713" y="1170869"/>
                </a:lnTo>
                <a:lnTo>
                  <a:pt x="9550119" y="1147979"/>
                </a:lnTo>
                <a:cubicBezTo>
                  <a:pt x="9492064" y="1112698"/>
                  <a:pt x="9442538" y="1072377"/>
                  <a:pt x="9328990" y="1072377"/>
                </a:cubicBezTo>
                <a:close/>
                <a:moveTo>
                  <a:pt x="5274542" y="1072377"/>
                </a:moveTo>
                <a:cubicBezTo>
                  <a:pt x="5160905" y="1072377"/>
                  <a:pt x="5111314" y="1112850"/>
                  <a:pt x="5053163" y="1148264"/>
                </a:cubicBezTo>
                <a:lnTo>
                  <a:pt x="5007640" y="1171164"/>
                </a:lnTo>
                <a:lnTo>
                  <a:pt x="5070811" y="1151083"/>
                </a:lnTo>
                <a:cubicBezTo>
                  <a:pt x="5121947" y="1131946"/>
                  <a:pt x="5173332" y="1112799"/>
                  <a:pt x="5274943" y="1112759"/>
                </a:cubicBezTo>
                <a:cubicBezTo>
                  <a:pt x="5376315" y="1112759"/>
                  <a:pt x="5427600" y="1131866"/>
                  <a:pt x="5478666" y="1150974"/>
                </a:cubicBezTo>
                <a:lnTo>
                  <a:pt x="5541268" y="1170869"/>
                </a:lnTo>
                <a:lnTo>
                  <a:pt x="5495672" y="1147979"/>
                </a:lnTo>
                <a:cubicBezTo>
                  <a:pt x="5437617" y="1112698"/>
                  <a:pt x="5388091" y="1072377"/>
                  <a:pt x="5274542" y="1072377"/>
                </a:cubicBezTo>
                <a:close/>
                <a:moveTo>
                  <a:pt x="1220094" y="1072377"/>
                </a:moveTo>
                <a:cubicBezTo>
                  <a:pt x="1106456" y="1072377"/>
                  <a:pt x="1056866" y="1112850"/>
                  <a:pt x="998715" y="1148264"/>
                </a:cubicBezTo>
                <a:lnTo>
                  <a:pt x="953192" y="1171164"/>
                </a:lnTo>
                <a:lnTo>
                  <a:pt x="1016364" y="1151083"/>
                </a:lnTo>
                <a:cubicBezTo>
                  <a:pt x="1067499" y="1131946"/>
                  <a:pt x="1118884" y="1112799"/>
                  <a:pt x="1220495" y="1112759"/>
                </a:cubicBezTo>
                <a:cubicBezTo>
                  <a:pt x="1321867" y="1112759"/>
                  <a:pt x="1373153" y="1131866"/>
                  <a:pt x="1424218" y="1150974"/>
                </a:cubicBezTo>
                <a:lnTo>
                  <a:pt x="1486819" y="1170869"/>
                </a:lnTo>
                <a:lnTo>
                  <a:pt x="1441224" y="1147979"/>
                </a:lnTo>
                <a:cubicBezTo>
                  <a:pt x="1383169" y="1112698"/>
                  <a:pt x="1333643" y="1072377"/>
                  <a:pt x="1220094" y="1072377"/>
                </a:cubicBezTo>
                <a:close/>
                <a:moveTo>
                  <a:pt x="11768781" y="1071578"/>
                </a:moveTo>
                <a:cubicBezTo>
                  <a:pt x="11655098" y="1071578"/>
                  <a:pt x="11605514" y="1112051"/>
                  <a:pt x="11547362" y="1147465"/>
                </a:cubicBezTo>
                <a:lnTo>
                  <a:pt x="11502419" y="1170071"/>
                </a:lnTo>
                <a:lnTo>
                  <a:pt x="11563801" y="1150813"/>
                </a:lnTo>
                <a:cubicBezTo>
                  <a:pt x="11628693" y="1123807"/>
                  <a:pt x="11698518" y="1110680"/>
                  <a:pt x="11768783" y="1112279"/>
                </a:cubicBezTo>
                <a:cubicBezTo>
                  <a:pt x="11870154" y="1112279"/>
                  <a:pt x="11921439" y="1131386"/>
                  <a:pt x="11972505" y="1150493"/>
                </a:cubicBezTo>
                <a:lnTo>
                  <a:pt x="12035985" y="1170668"/>
                </a:lnTo>
                <a:lnTo>
                  <a:pt x="11989924" y="1147465"/>
                </a:lnTo>
                <a:cubicBezTo>
                  <a:pt x="11931855" y="1112051"/>
                  <a:pt x="11882329" y="1071578"/>
                  <a:pt x="11768781" y="1071578"/>
                </a:cubicBezTo>
                <a:close/>
                <a:moveTo>
                  <a:pt x="7714333" y="1071578"/>
                </a:moveTo>
                <a:cubicBezTo>
                  <a:pt x="7600651" y="1071578"/>
                  <a:pt x="7551066" y="1112051"/>
                  <a:pt x="7492914" y="1147465"/>
                </a:cubicBezTo>
                <a:lnTo>
                  <a:pt x="7447972" y="1170071"/>
                </a:lnTo>
                <a:lnTo>
                  <a:pt x="7509353" y="1150813"/>
                </a:lnTo>
                <a:cubicBezTo>
                  <a:pt x="7574245" y="1123807"/>
                  <a:pt x="7644070" y="1110680"/>
                  <a:pt x="7714335" y="1112279"/>
                </a:cubicBezTo>
                <a:cubicBezTo>
                  <a:pt x="7866392" y="1112279"/>
                  <a:pt x="7905756" y="1155270"/>
                  <a:pt x="8000724" y="1176765"/>
                </a:cubicBezTo>
                <a:lnTo>
                  <a:pt x="8002097" y="1176902"/>
                </a:lnTo>
                <a:lnTo>
                  <a:pt x="7965559" y="1164539"/>
                </a:lnTo>
                <a:cubicBezTo>
                  <a:pt x="7892138" y="1126666"/>
                  <a:pt x="7846807" y="1071578"/>
                  <a:pt x="7714333" y="1071578"/>
                </a:cubicBezTo>
                <a:close/>
                <a:moveTo>
                  <a:pt x="3659886" y="1071578"/>
                </a:moveTo>
                <a:cubicBezTo>
                  <a:pt x="3546203" y="1071578"/>
                  <a:pt x="3496619" y="1112051"/>
                  <a:pt x="3438467" y="1147465"/>
                </a:cubicBezTo>
                <a:lnTo>
                  <a:pt x="3393524" y="1170071"/>
                </a:lnTo>
                <a:lnTo>
                  <a:pt x="3454906" y="1150813"/>
                </a:lnTo>
                <a:cubicBezTo>
                  <a:pt x="3519797" y="1123807"/>
                  <a:pt x="3589622" y="1110680"/>
                  <a:pt x="3659887" y="1112279"/>
                </a:cubicBezTo>
                <a:cubicBezTo>
                  <a:pt x="3811944" y="1112279"/>
                  <a:pt x="3851308" y="1155270"/>
                  <a:pt x="3946276" y="1176765"/>
                </a:cubicBezTo>
                <a:lnTo>
                  <a:pt x="3947650" y="1176902"/>
                </a:lnTo>
                <a:lnTo>
                  <a:pt x="3911112" y="1164539"/>
                </a:lnTo>
                <a:cubicBezTo>
                  <a:pt x="3837690" y="1126666"/>
                  <a:pt x="3792359" y="1071578"/>
                  <a:pt x="3659886" y="1071578"/>
                </a:cubicBezTo>
                <a:close/>
                <a:moveTo>
                  <a:pt x="8516140" y="1060485"/>
                </a:moveTo>
                <a:cubicBezTo>
                  <a:pt x="8438742" y="1060516"/>
                  <a:pt x="8390973" y="1081084"/>
                  <a:pt x="8349986" y="1106461"/>
                </a:cubicBezTo>
                <a:lnTo>
                  <a:pt x="8304727" y="1136793"/>
                </a:lnTo>
                <a:lnTo>
                  <a:pt x="8330335" y="1123089"/>
                </a:lnTo>
                <a:cubicBezTo>
                  <a:pt x="8375857" y="1098368"/>
                  <a:pt x="8426461" y="1076394"/>
                  <a:pt x="8515581" y="1076394"/>
                </a:cubicBezTo>
                <a:cubicBezTo>
                  <a:pt x="8542043" y="1081351"/>
                  <a:pt x="8594727" y="1063044"/>
                  <a:pt x="8720962" y="1134276"/>
                </a:cubicBezTo>
                <a:lnTo>
                  <a:pt x="8728965" y="1138097"/>
                </a:lnTo>
                <a:lnTo>
                  <a:pt x="8679333" y="1104853"/>
                </a:lnTo>
                <a:cubicBezTo>
                  <a:pt x="8639020" y="1080204"/>
                  <a:pt x="8591779" y="1060485"/>
                  <a:pt x="8516140" y="1060485"/>
                </a:cubicBezTo>
                <a:close/>
                <a:moveTo>
                  <a:pt x="4461693" y="1060485"/>
                </a:moveTo>
                <a:cubicBezTo>
                  <a:pt x="4384295" y="1060516"/>
                  <a:pt x="4336526" y="1081084"/>
                  <a:pt x="4295539" y="1106461"/>
                </a:cubicBezTo>
                <a:lnTo>
                  <a:pt x="4250281" y="1136792"/>
                </a:lnTo>
                <a:lnTo>
                  <a:pt x="4275887" y="1123089"/>
                </a:lnTo>
                <a:cubicBezTo>
                  <a:pt x="4321409" y="1098368"/>
                  <a:pt x="4372013" y="1076394"/>
                  <a:pt x="4461133" y="1076394"/>
                </a:cubicBezTo>
                <a:cubicBezTo>
                  <a:pt x="4487597" y="1081351"/>
                  <a:pt x="4540279" y="1063044"/>
                  <a:pt x="4666515" y="1134276"/>
                </a:cubicBezTo>
                <a:lnTo>
                  <a:pt x="4674519" y="1138098"/>
                </a:lnTo>
                <a:lnTo>
                  <a:pt x="4624887" y="1104853"/>
                </a:lnTo>
                <a:cubicBezTo>
                  <a:pt x="4584573" y="1080204"/>
                  <a:pt x="4537333" y="1060485"/>
                  <a:pt x="4461693" y="1060485"/>
                </a:cubicBezTo>
                <a:close/>
                <a:moveTo>
                  <a:pt x="407246" y="1060485"/>
                </a:moveTo>
                <a:cubicBezTo>
                  <a:pt x="331427" y="1060515"/>
                  <a:pt x="284040" y="1080253"/>
                  <a:pt x="243610" y="1104913"/>
                </a:cubicBezTo>
                <a:lnTo>
                  <a:pt x="196000" y="1136729"/>
                </a:lnTo>
                <a:lnTo>
                  <a:pt x="202144" y="1133796"/>
                </a:lnTo>
                <a:cubicBezTo>
                  <a:pt x="253289" y="1105095"/>
                  <a:pt x="304834" y="1076394"/>
                  <a:pt x="406686" y="1076394"/>
                </a:cubicBezTo>
                <a:cubicBezTo>
                  <a:pt x="433148" y="1081351"/>
                  <a:pt x="485832" y="1063044"/>
                  <a:pt x="612067" y="1134276"/>
                </a:cubicBezTo>
                <a:lnTo>
                  <a:pt x="620073" y="1138098"/>
                </a:lnTo>
                <a:lnTo>
                  <a:pt x="570439" y="1104853"/>
                </a:lnTo>
                <a:cubicBezTo>
                  <a:pt x="530126" y="1080204"/>
                  <a:pt x="482885" y="1060485"/>
                  <a:pt x="407246" y="1060485"/>
                </a:cubicBezTo>
                <a:close/>
                <a:moveTo>
                  <a:pt x="10141761" y="1039539"/>
                </a:moveTo>
                <a:cubicBezTo>
                  <a:pt x="10028213" y="1039539"/>
                  <a:pt x="9978789" y="1090484"/>
                  <a:pt x="9920666" y="1135061"/>
                </a:cubicBezTo>
                <a:lnTo>
                  <a:pt x="9901803" y="1147001"/>
                </a:lnTo>
                <a:lnTo>
                  <a:pt x="9937440" y="1128359"/>
                </a:lnTo>
                <a:cubicBezTo>
                  <a:pt x="9988226" y="1097061"/>
                  <a:pt x="10039391" y="1065762"/>
                  <a:pt x="10141962" y="1065762"/>
                </a:cubicBezTo>
                <a:cubicBezTo>
                  <a:pt x="10244412" y="1065762"/>
                  <a:pt x="10295558" y="1097041"/>
                  <a:pt x="10346323" y="1128319"/>
                </a:cubicBezTo>
                <a:lnTo>
                  <a:pt x="10380015" y="1145941"/>
                </a:lnTo>
                <a:lnTo>
                  <a:pt x="10362767" y="1135014"/>
                </a:lnTo>
                <a:cubicBezTo>
                  <a:pt x="10304737" y="1090459"/>
                  <a:pt x="10255399" y="1039539"/>
                  <a:pt x="10141761" y="1039539"/>
                </a:cubicBezTo>
                <a:close/>
                <a:moveTo>
                  <a:pt x="6087314" y="1039539"/>
                </a:moveTo>
                <a:cubicBezTo>
                  <a:pt x="5973766" y="1039539"/>
                  <a:pt x="5924342" y="1090484"/>
                  <a:pt x="5866219" y="1135061"/>
                </a:cubicBezTo>
                <a:lnTo>
                  <a:pt x="5847357" y="1147001"/>
                </a:lnTo>
                <a:lnTo>
                  <a:pt x="5882992" y="1128359"/>
                </a:lnTo>
                <a:cubicBezTo>
                  <a:pt x="5933778" y="1097061"/>
                  <a:pt x="5984943" y="1065762"/>
                  <a:pt x="6087514" y="1065762"/>
                </a:cubicBezTo>
                <a:cubicBezTo>
                  <a:pt x="6189965" y="1065762"/>
                  <a:pt x="6241110" y="1097041"/>
                  <a:pt x="6291876" y="1128319"/>
                </a:cubicBezTo>
                <a:lnTo>
                  <a:pt x="6325567" y="1145941"/>
                </a:lnTo>
                <a:lnTo>
                  <a:pt x="6308319" y="1135014"/>
                </a:lnTo>
                <a:cubicBezTo>
                  <a:pt x="6250289" y="1090459"/>
                  <a:pt x="6200952" y="1039539"/>
                  <a:pt x="6087314" y="1039539"/>
                </a:cubicBezTo>
                <a:close/>
                <a:moveTo>
                  <a:pt x="2032867" y="1039539"/>
                </a:moveTo>
                <a:cubicBezTo>
                  <a:pt x="1919318" y="1039539"/>
                  <a:pt x="1869894" y="1090484"/>
                  <a:pt x="1811771" y="1135061"/>
                </a:cubicBezTo>
                <a:lnTo>
                  <a:pt x="1792909" y="1147000"/>
                </a:lnTo>
                <a:lnTo>
                  <a:pt x="1828544" y="1128359"/>
                </a:lnTo>
                <a:cubicBezTo>
                  <a:pt x="1879330" y="1097061"/>
                  <a:pt x="1930496" y="1065762"/>
                  <a:pt x="2033067" y="1065762"/>
                </a:cubicBezTo>
                <a:cubicBezTo>
                  <a:pt x="2135518" y="1065762"/>
                  <a:pt x="2186663" y="1097041"/>
                  <a:pt x="2237429" y="1128319"/>
                </a:cubicBezTo>
                <a:lnTo>
                  <a:pt x="2271121" y="1145941"/>
                </a:lnTo>
                <a:lnTo>
                  <a:pt x="2253872" y="1135014"/>
                </a:lnTo>
                <a:cubicBezTo>
                  <a:pt x="2195842" y="1090459"/>
                  <a:pt x="2146506" y="1039539"/>
                  <a:pt x="2032867" y="1039539"/>
                </a:cubicBezTo>
                <a:close/>
                <a:moveTo>
                  <a:pt x="8515980" y="1034983"/>
                </a:moveTo>
                <a:cubicBezTo>
                  <a:pt x="8415808" y="1034983"/>
                  <a:pt x="8367042" y="1074956"/>
                  <a:pt x="8315316" y="1116927"/>
                </a:cubicBezTo>
                <a:lnTo>
                  <a:pt x="8305330" y="1124309"/>
                </a:lnTo>
                <a:lnTo>
                  <a:pt x="8330191" y="1107959"/>
                </a:lnTo>
                <a:cubicBezTo>
                  <a:pt x="8375457" y="1077746"/>
                  <a:pt x="8425902" y="1050891"/>
                  <a:pt x="8515581" y="1050891"/>
                </a:cubicBezTo>
                <a:cubicBezTo>
                  <a:pt x="8618111" y="1050891"/>
                  <a:pt x="8669317" y="1085947"/>
                  <a:pt x="8720103" y="1121004"/>
                </a:cubicBezTo>
                <a:lnTo>
                  <a:pt x="8724111" y="1123354"/>
                </a:lnTo>
                <a:lnTo>
                  <a:pt x="8678788" y="1087420"/>
                </a:lnTo>
                <a:cubicBezTo>
                  <a:pt x="8638575" y="1058288"/>
                  <a:pt x="8591499" y="1034983"/>
                  <a:pt x="8515980" y="1034983"/>
                </a:cubicBezTo>
                <a:close/>
                <a:moveTo>
                  <a:pt x="4461532" y="1034983"/>
                </a:moveTo>
                <a:cubicBezTo>
                  <a:pt x="4361361" y="1034983"/>
                  <a:pt x="4312595" y="1074956"/>
                  <a:pt x="4260868" y="1116927"/>
                </a:cubicBezTo>
                <a:lnTo>
                  <a:pt x="4250882" y="1124309"/>
                </a:lnTo>
                <a:lnTo>
                  <a:pt x="4275744" y="1107959"/>
                </a:lnTo>
                <a:cubicBezTo>
                  <a:pt x="4321009" y="1077746"/>
                  <a:pt x="4371454" y="1050891"/>
                  <a:pt x="4461133" y="1050891"/>
                </a:cubicBezTo>
                <a:cubicBezTo>
                  <a:pt x="4563664" y="1050891"/>
                  <a:pt x="4614870" y="1085947"/>
                  <a:pt x="4665655" y="1121004"/>
                </a:cubicBezTo>
                <a:lnTo>
                  <a:pt x="4669664" y="1123354"/>
                </a:lnTo>
                <a:lnTo>
                  <a:pt x="4624341" y="1087420"/>
                </a:lnTo>
                <a:cubicBezTo>
                  <a:pt x="4584127" y="1058288"/>
                  <a:pt x="4537051" y="1034983"/>
                  <a:pt x="4461532" y="1034983"/>
                </a:cubicBezTo>
                <a:close/>
                <a:moveTo>
                  <a:pt x="407085" y="1034983"/>
                </a:moveTo>
                <a:cubicBezTo>
                  <a:pt x="306913" y="1034983"/>
                  <a:pt x="258147" y="1074956"/>
                  <a:pt x="206421" y="1116927"/>
                </a:cubicBezTo>
                <a:lnTo>
                  <a:pt x="198151" y="1123366"/>
                </a:lnTo>
                <a:lnTo>
                  <a:pt x="202114" y="1121044"/>
                </a:lnTo>
                <a:cubicBezTo>
                  <a:pt x="252949" y="1085967"/>
                  <a:pt x="304195" y="1050891"/>
                  <a:pt x="406686" y="1050891"/>
                </a:cubicBezTo>
                <a:cubicBezTo>
                  <a:pt x="509216" y="1050891"/>
                  <a:pt x="560422" y="1085947"/>
                  <a:pt x="611208" y="1121004"/>
                </a:cubicBezTo>
                <a:lnTo>
                  <a:pt x="615217" y="1123354"/>
                </a:lnTo>
                <a:lnTo>
                  <a:pt x="569894" y="1087420"/>
                </a:lnTo>
                <a:cubicBezTo>
                  <a:pt x="529680" y="1058288"/>
                  <a:pt x="482604" y="1034983"/>
                  <a:pt x="407085" y="1034983"/>
                </a:cubicBezTo>
                <a:close/>
                <a:moveTo>
                  <a:pt x="10956211" y="1028336"/>
                </a:moveTo>
                <a:cubicBezTo>
                  <a:pt x="10798568" y="1028386"/>
                  <a:pt x="10767870" y="1128868"/>
                  <a:pt x="10661618" y="1176409"/>
                </a:cubicBezTo>
                <a:lnTo>
                  <a:pt x="10636689" y="1183424"/>
                </a:lnTo>
                <a:lnTo>
                  <a:pt x="10668693" y="1181074"/>
                </a:lnTo>
                <a:cubicBezTo>
                  <a:pt x="10764321" y="1165105"/>
                  <a:pt x="10803355" y="1133161"/>
                  <a:pt x="10956251" y="1133101"/>
                </a:cubicBezTo>
                <a:cubicBezTo>
                  <a:pt x="10982793" y="1135580"/>
                  <a:pt x="11035158" y="1126545"/>
                  <a:pt x="11160273" y="1161562"/>
                </a:cubicBezTo>
                <a:cubicBezTo>
                  <a:pt x="11188604" y="1169497"/>
                  <a:pt x="11215713" y="1175488"/>
                  <a:pt x="11241921" y="1179897"/>
                </a:cubicBezTo>
                <a:lnTo>
                  <a:pt x="11272282" y="1183419"/>
                </a:lnTo>
                <a:lnTo>
                  <a:pt x="11240217" y="1171879"/>
                </a:lnTo>
                <a:cubicBezTo>
                  <a:pt x="11144469" y="1124031"/>
                  <a:pt x="11107250" y="1028336"/>
                  <a:pt x="10956211" y="1028336"/>
                </a:cubicBezTo>
                <a:close/>
                <a:moveTo>
                  <a:pt x="6901764" y="1028336"/>
                </a:moveTo>
                <a:cubicBezTo>
                  <a:pt x="6744120" y="1028386"/>
                  <a:pt x="6713422" y="1128868"/>
                  <a:pt x="6607170" y="1176409"/>
                </a:cubicBezTo>
                <a:lnTo>
                  <a:pt x="6582242" y="1183423"/>
                </a:lnTo>
                <a:lnTo>
                  <a:pt x="6614245" y="1181074"/>
                </a:lnTo>
                <a:cubicBezTo>
                  <a:pt x="6709873" y="1165105"/>
                  <a:pt x="6748907" y="1133161"/>
                  <a:pt x="6901803" y="1133101"/>
                </a:cubicBezTo>
                <a:cubicBezTo>
                  <a:pt x="6928345" y="1135580"/>
                  <a:pt x="6980710" y="1126545"/>
                  <a:pt x="7105825" y="1161562"/>
                </a:cubicBezTo>
                <a:cubicBezTo>
                  <a:pt x="7134156" y="1169497"/>
                  <a:pt x="7161265" y="1175488"/>
                  <a:pt x="7187473" y="1179897"/>
                </a:cubicBezTo>
                <a:lnTo>
                  <a:pt x="7217835" y="1183419"/>
                </a:lnTo>
                <a:lnTo>
                  <a:pt x="7185769" y="1171879"/>
                </a:lnTo>
                <a:cubicBezTo>
                  <a:pt x="7090022" y="1124031"/>
                  <a:pt x="7052802" y="1028336"/>
                  <a:pt x="6901764" y="1028336"/>
                </a:cubicBezTo>
                <a:close/>
                <a:moveTo>
                  <a:pt x="2847316" y="1028336"/>
                </a:moveTo>
                <a:cubicBezTo>
                  <a:pt x="2689673" y="1028386"/>
                  <a:pt x="2658975" y="1128868"/>
                  <a:pt x="2552722" y="1176409"/>
                </a:cubicBezTo>
                <a:lnTo>
                  <a:pt x="2527793" y="1183424"/>
                </a:lnTo>
                <a:lnTo>
                  <a:pt x="2559800" y="1181074"/>
                </a:lnTo>
                <a:cubicBezTo>
                  <a:pt x="2655427" y="1165105"/>
                  <a:pt x="2694461" y="1133161"/>
                  <a:pt x="2847357" y="1133101"/>
                </a:cubicBezTo>
                <a:cubicBezTo>
                  <a:pt x="2873899" y="1135580"/>
                  <a:pt x="2926264" y="1126545"/>
                  <a:pt x="3051380" y="1161562"/>
                </a:cubicBezTo>
                <a:cubicBezTo>
                  <a:pt x="3079711" y="1169497"/>
                  <a:pt x="3106820" y="1175488"/>
                  <a:pt x="3133027" y="1179897"/>
                </a:cubicBezTo>
                <a:lnTo>
                  <a:pt x="3163386" y="1183419"/>
                </a:lnTo>
                <a:lnTo>
                  <a:pt x="3131322" y="1171879"/>
                </a:lnTo>
                <a:cubicBezTo>
                  <a:pt x="3035574" y="1124031"/>
                  <a:pt x="2998354" y="1028336"/>
                  <a:pt x="2847316" y="1028336"/>
                </a:cubicBezTo>
                <a:close/>
                <a:moveTo>
                  <a:pt x="9328831" y="1022111"/>
                </a:moveTo>
                <a:cubicBezTo>
                  <a:pt x="9215553" y="1022111"/>
                  <a:pt x="9165993" y="1078596"/>
                  <a:pt x="9107758" y="1128034"/>
                </a:cubicBezTo>
                <a:lnTo>
                  <a:pt x="9059374" y="1161956"/>
                </a:lnTo>
                <a:lnTo>
                  <a:pt x="9124519" y="1127141"/>
                </a:lnTo>
                <a:cubicBezTo>
                  <a:pt x="9175314" y="1095162"/>
                  <a:pt x="9226500" y="1063184"/>
                  <a:pt x="9329070" y="1063184"/>
                </a:cubicBezTo>
                <a:cubicBezTo>
                  <a:pt x="9431521" y="1063184"/>
                  <a:pt x="9482626" y="1095042"/>
                  <a:pt x="9533342" y="1126901"/>
                </a:cubicBezTo>
                <a:lnTo>
                  <a:pt x="9594696" y="1159617"/>
                </a:lnTo>
                <a:lnTo>
                  <a:pt x="9549594" y="1127972"/>
                </a:lnTo>
                <a:cubicBezTo>
                  <a:pt x="9491478" y="1078570"/>
                  <a:pt x="9442065" y="1022111"/>
                  <a:pt x="9328831" y="1022111"/>
                </a:cubicBezTo>
                <a:close/>
                <a:moveTo>
                  <a:pt x="5274383" y="1022111"/>
                </a:moveTo>
                <a:cubicBezTo>
                  <a:pt x="5161105" y="1022111"/>
                  <a:pt x="5111546" y="1078596"/>
                  <a:pt x="5053310" y="1128034"/>
                </a:cubicBezTo>
                <a:lnTo>
                  <a:pt x="5004926" y="1161957"/>
                </a:lnTo>
                <a:lnTo>
                  <a:pt x="5070071" y="1127141"/>
                </a:lnTo>
                <a:cubicBezTo>
                  <a:pt x="5120867" y="1095162"/>
                  <a:pt x="5172052" y="1063184"/>
                  <a:pt x="5274622" y="1063184"/>
                </a:cubicBezTo>
                <a:cubicBezTo>
                  <a:pt x="5377073" y="1063184"/>
                  <a:pt x="5428179" y="1095042"/>
                  <a:pt x="5478895" y="1126901"/>
                </a:cubicBezTo>
                <a:lnTo>
                  <a:pt x="5540247" y="1159616"/>
                </a:lnTo>
                <a:lnTo>
                  <a:pt x="5495147" y="1127972"/>
                </a:lnTo>
                <a:cubicBezTo>
                  <a:pt x="5437030" y="1078570"/>
                  <a:pt x="5387617" y="1022111"/>
                  <a:pt x="5274383" y="1022111"/>
                </a:cubicBezTo>
                <a:close/>
                <a:moveTo>
                  <a:pt x="1219936" y="1022111"/>
                </a:moveTo>
                <a:cubicBezTo>
                  <a:pt x="1106657" y="1022111"/>
                  <a:pt x="1057098" y="1078596"/>
                  <a:pt x="998862" y="1128034"/>
                </a:cubicBezTo>
                <a:lnTo>
                  <a:pt x="950478" y="1161957"/>
                </a:lnTo>
                <a:lnTo>
                  <a:pt x="1015623" y="1127141"/>
                </a:lnTo>
                <a:cubicBezTo>
                  <a:pt x="1066419" y="1095162"/>
                  <a:pt x="1117604" y="1063184"/>
                  <a:pt x="1220174" y="1063184"/>
                </a:cubicBezTo>
                <a:cubicBezTo>
                  <a:pt x="1322625" y="1063184"/>
                  <a:pt x="1373731" y="1095042"/>
                  <a:pt x="1424447" y="1126901"/>
                </a:cubicBezTo>
                <a:lnTo>
                  <a:pt x="1485799" y="1159616"/>
                </a:lnTo>
                <a:lnTo>
                  <a:pt x="1440699" y="1127972"/>
                </a:lnTo>
                <a:cubicBezTo>
                  <a:pt x="1382583" y="1078570"/>
                  <a:pt x="1333170" y="1022111"/>
                  <a:pt x="1219936" y="1022111"/>
                </a:cubicBezTo>
                <a:close/>
                <a:moveTo>
                  <a:pt x="11768863" y="1021711"/>
                </a:moveTo>
                <a:cubicBezTo>
                  <a:pt x="11655764" y="1021621"/>
                  <a:pt x="11606283" y="1078117"/>
                  <a:pt x="11548011" y="1127582"/>
                </a:cubicBezTo>
                <a:lnTo>
                  <a:pt x="11503211" y="1158974"/>
                </a:lnTo>
                <a:lnTo>
                  <a:pt x="11564140" y="1126491"/>
                </a:lnTo>
                <a:cubicBezTo>
                  <a:pt x="11614946" y="1094562"/>
                  <a:pt x="11666131" y="1062584"/>
                  <a:pt x="11768702" y="1062384"/>
                </a:cubicBezTo>
                <a:cubicBezTo>
                  <a:pt x="11871193" y="1062384"/>
                  <a:pt x="11922318" y="1094262"/>
                  <a:pt x="11973054" y="1126141"/>
                </a:cubicBezTo>
                <a:lnTo>
                  <a:pt x="12034075" y="1158687"/>
                </a:lnTo>
                <a:lnTo>
                  <a:pt x="11989713" y="1127573"/>
                </a:lnTo>
                <a:cubicBezTo>
                  <a:pt x="11931574" y="1078170"/>
                  <a:pt x="11882142" y="1021711"/>
                  <a:pt x="11768863" y="1021711"/>
                </a:cubicBezTo>
                <a:close/>
                <a:moveTo>
                  <a:pt x="7714415" y="1021711"/>
                </a:moveTo>
                <a:cubicBezTo>
                  <a:pt x="7601316" y="1021621"/>
                  <a:pt x="7551835" y="1078117"/>
                  <a:pt x="7493563" y="1127582"/>
                </a:cubicBezTo>
                <a:lnTo>
                  <a:pt x="7448762" y="1158975"/>
                </a:lnTo>
                <a:lnTo>
                  <a:pt x="7509693" y="1126491"/>
                </a:lnTo>
                <a:cubicBezTo>
                  <a:pt x="7560498" y="1094562"/>
                  <a:pt x="7611684" y="1062584"/>
                  <a:pt x="7714254" y="1062384"/>
                </a:cubicBezTo>
                <a:cubicBezTo>
                  <a:pt x="7816745" y="1062384"/>
                  <a:pt x="7867870" y="1094262"/>
                  <a:pt x="7918606" y="1126141"/>
                </a:cubicBezTo>
                <a:lnTo>
                  <a:pt x="7983387" y="1160693"/>
                </a:lnTo>
                <a:lnTo>
                  <a:pt x="7938911" y="1130650"/>
                </a:lnTo>
                <a:cubicBezTo>
                  <a:pt x="7879158" y="1080547"/>
                  <a:pt x="7830054" y="1021711"/>
                  <a:pt x="7714415" y="1021711"/>
                </a:cubicBezTo>
                <a:close/>
                <a:moveTo>
                  <a:pt x="3659968" y="1021711"/>
                </a:moveTo>
                <a:cubicBezTo>
                  <a:pt x="3546869" y="1021621"/>
                  <a:pt x="3497388" y="1078117"/>
                  <a:pt x="3439116" y="1127582"/>
                </a:cubicBezTo>
                <a:lnTo>
                  <a:pt x="3394317" y="1158974"/>
                </a:lnTo>
                <a:lnTo>
                  <a:pt x="3455245" y="1126491"/>
                </a:lnTo>
                <a:cubicBezTo>
                  <a:pt x="3506051" y="1094562"/>
                  <a:pt x="3557236" y="1062584"/>
                  <a:pt x="3659806" y="1062384"/>
                </a:cubicBezTo>
                <a:cubicBezTo>
                  <a:pt x="3762297" y="1062384"/>
                  <a:pt x="3813423" y="1094262"/>
                  <a:pt x="3864158" y="1126141"/>
                </a:cubicBezTo>
                <a:lnTo>
                  <a:pt x="3928942" y="1160694"/>
                </a:lnTo>
                <a:lnTo>
                  <a:pt x="3884463" y="1130650"/>
                </a:lnTo>
                <a:cubicBezTo>
                  <a:pt x="3824711" y="1080547"/>
                  <a:pt x="3775606" y="1021711"/>
                  <a:pt x="3659968" y="1021711"/>
                </a:cubicBezTo>
                <a:close/>
                <a:moveTo>
                  <a:pt x="8515980" y="1009480"/>
                </a:moveTo>
                <a:cubicBezTo>
                  <a:pt x="8438949" y="1009480"/>
                  <a:pt x="8391348" y="1037516"/>
                  <a:pt x="8350407" y="1072122"/>
                </a:cubicBezTo>
                <a:lnTo>
                  <a:pt x="8315013" y="1104466"/>
                </a:lnTo>
                <a:lnTo>
                  <a:pt x="8329973" y="1092829"/>
                </a:lnTo>
                <a:cubicBezTo>
                  <a:pt x="8375229" y="1057126"/>
                  <a:pt x="8425727" y="1025389"/>
                  <a:pt x="8515581" y="1025389"/>
                </a:cubicBezTo>
                <a:cubicBezTo>
                  <a:pt x="8618272" y="1025389"/>
                  <a:pt x="8669477" y="1066821"/>
                  <a:pt x="8720233" y="1108253"/>
                </a:cubicBezTo>
                <a:lnTo>
                  <a:pt x="8720330" y="1108329"/>
                </a:lnTo>
                <a:lnTo>
                  <a:pt x="8678529" y="1070012"/>
                </a:lnTo>
                <a:cubicBezTo>
                  <a:pt x="8638399" y="1036383"/>
                  <a:pt x="8591439" y="1009480"/>
                  <a:pt x="8515980" y="1009480"/>
                </a:cubicBezTo>
                <a:close/>
                <a:moveTo>
                  <a:pt x="4461532" y="1009480"/>
                </a:moveTo>
                <a:cubicBezTo>
                  <a:pt x="4384502" y="1009480"/>
                  <a:pt x="4336901" y="1037516"/>
                  <a:pt x="4295960" y="1072122"/>
                </a:cubicBezTo>
                <a:lnTo>
                  <a:pt x="4260568" y="1104464"/>
                </a:lnTo>
                <a:lnTo>
                  <a:pt x="4275526" y="1092829"/>
                </a:lnTo>
                <a:cubicBezTo>
                  <a:pt x="4320782" y="1057126"/>
                  <a:pt x="4371279" y="1025389"/>
                  <a:pt x="4461133" y="1025389"/>
                </a:cubicBezTo>
                <a:cubicBezTo>
                  <a:pt x="4563824" y="1025389"/>
                  <a:pt x="4615029" y="1066821"/>
                  <a:pt x="4665785" y="1108253"/>
                </a:cubicBezTo>
                <a:lnTo>
                  <a:pt x="4665888" y="1108333"/>
                </a:lnTo>
                <a:lnTo>
                  <a:pt x="4624082" y="1070012"/>
                </a:lnTo>
                <a:cubicBezTo>
                  <a:pt x="4583952" y="1036383"/>
                  <a:pt x="4536992" y="1009480"/>
                  <a:pt x="4461532" y="1009480"/>
                </a:cubicBezTo>
                <a:close/>
                <a:moveTo>
                  <a:pt x="407085" y="1009480"/>
                </a:moveTo>
                <a:cubicBezTo>
                  <a:pt x="331626" y="1009480"/>
                  <a:pt x="284408" y="1036383"/>
                  <a:pt x="244027" y="1070012"/>
                </a:cubicBezTo>
                <a:lnTo>
                  <a:pt x="202714" y="1107661"/>
                </a:lnTo>
                <a:lnTo>
                  <a:pt x="240894" y="1077852"/>
                </a:lnTo>
                <a:cubicBezTo>
                  <a:pt x="281566" y="1048706"/>
                  <a:pt x="329668" y="1025389"/>
                  <a:pt x="406686" y="1025389"/>
                </a:cubicBezTo>
                <a:cubicBezTo>
                  <a:pt x="509377" y="1025389"/>
                  <a:pt x="560582" y="1066821"/>
                  <a:pt x="611338" y="1108253"/>
                </a:cubicBezTo>
                <a:lnTo>
                  <a:pt x="611441" y="1108333"/>
                </a:lnTo>
                <a:lnTo>
                  <a:pt x="569634" y="1070012"/>
                </a:lnTo>
                <a:cubicBezTo>
                  <a:pt x="529505" y="1036383"/>
                  <a:pt x="482545" y="1009480"/>
                  <a:pt x="407085" y="1009480"/>
                </a:cubicBezTo>
                <a:close/>
                <a:moveTo>
                  <a:pt x="10141682" y="1003883"/>
                </a:moveTo>
                <a:cubicBezTo>
                  <a:pt x="10028449" y="1003883"/>
                  <a:pt x="9978934" y="1066135"/>
                  <a:pt x="9920701" y="1120605"/>
                </a:cubicBezTo>
                <a:lnTo>
                  <a:pt x="9886045" y="1147366"/>
                </a:lnTo>
                <a:lnTo>
                  <a:pt x="9898388" y="1140034"/>
                </a:lnTo>
                <a:cubicBezTo>
                  <a:pt x="9965529" y="1092879"/>
                  <a:pt x="10013409" y="1029997"/>
                  <a:pt x="10141922" y="1029946"/>
                </a:cubicBezTo>
                <a:cubicBezTo>
                  <a:pt x="10270385" y="1029946"/>
                  <a:pt x="10318309" y="1092810"/>
                  <a:pt x="10385411" y="1139958"/>
                </a:cubicBezTo>
                <a:lnTo>
                  <a:pt x="10394996" y="1145655"/>
                </a:lnTo>
                <a:lnTo>
                  <a:pt x="10362502" y="1120558"/>
                </a:lnTo>
                <a:cubicBezTo>
                  <a:pt x="10304328" y="1066110"/>
                  <a:pt x="10254915" y="1003883"/>
                  <a:pt x="10141682" y="1003883"/>
                </a:cubicBezTo>
                <a:close/>
                <a:moveTo>
                  <a:pt x="6087234" y="1003883"/>
                </a:moveTo>
                <a:cubicBezTo>
                  <a:pt x="5974001" y="1003883"/>
                  <a:pt x="5924488" y="1066135"/>
                  <a:pt x="5866254" y="1120605"/>
                </a:cubicBezTo>
                <a:lnTo>
                  <a:pt x="5831602" y="1147364"/>
                </a:lnTo>
                <a:lnTo>
                  <a:pt x="5843941" y="1140034"/>
                </a:lnTo>
                <a:cubicBezTo>
                  <a:pt x="5911081" y="1092879"/>
                  <a:pt x="5958962" y="1029997"/>
                  <a:pt x="6087474" y="1029946"/>
                </a:cubicBezTo>
                <a:cubicBezTo>
                  <a:pt x="6215937" y="1029946"/>
                  <a:pt x="6263861" y="1092810"/>
                  <a:pt x="6330964" y="1139958"/>
                </a:cubicBezTo>
                <a:lnTo>
                  <a:pt x="6340548" y="1145655"/>
                </a:lnTo>
                <a:lnTo>
                  <a:pt x="6308054" y="1120558"/>
                </a:lnTo>
                <a:cubicBezTo>
                  <a:pt x="6249881" y="1066110"/>
                  <a:pt x="6200468" y="1003883"/>
                  <a:pt x="6087234" y="1003883"/>
                </a:cubicBezTo>
                <a:close/>
                <a:moveTo>
                  <a:pt x="2032787" y="1003883"/>
                </a:moveTo>
                <a:cubicBezTo>
                  <a:pt x="1919554" y="1003883"/>
                  <a:pt x="1870040" y="1066135"/>
                  <a:pt x="1811806" y="1120605"/>
                </a:cubicBezTo>
                <a:lnTo>
                  <a:pt x="1777152" y="1147365"/>
                </a:lnTo>
                <a:lnTo>
                  <a:pt x="1789493" y="1140034"/>
                </a:lnTo>
                <a:cubicBezTo>
                  <a:pt x="1856633" y="1092879"/>
                  <a:pt x="1904514" y="1029997"/>
                  <a:pt x="2033027" y="1029946"/>
                </a:cubicBezTo>
                <a:cubicBezTo>
                  <a:pt x="2161491" y="1029946"/>
                  <a:pt x="2209414" y="1092810"/>
                  <a:pt x="2276517" y="1139958"/>
                </a:cubicBezTo>
                <a:lnTo>
                  <a:pt x="2286101" y="1145656"/>
                </a:lnTo>
                <a:lnTo>
                  <a:pt x="2253607" y="1120558"/>
                </a:lnTo>
                <a:cubicBezTo>
                  <a:pt x="2195434" y="1066110"/>
                  <a:pt x="2146021" y="1003883"/>
                  <a:pt x="2032787" y="1003883"/>
                </a:cubicBezTo>
                <a:close/>
                <a:moveTo>
                  <a:pt x="8515501" y="983977"/>
                </a:moveTo>
                <a:cubicBezTo>
                  <a:pt x="8438531" y="983977"/>
                  <a:pt x="8391038" y="1015750"/>
                  <a:pt x="8350198" y="1054970"/>
                </a:cubicBezTo>
                <a:lnTo>
                  <a:pt x="8318310" y="1088071"/>
                </a:lnTo>
                <a:lnTo>
                  <a:pt x="8329786" y="1077779"/>
                </a:lnTo>
                <a:cubicBezTo>
                  <a:pt x="8375099" y="1036584"/>
                  <a:pt x="8425692" y="999966"/>
                  <a:pt x="8515581" y="999966"/>
                </a:cubicBezTo>
                <a:cubicBezTo>
                  <a:pt x="8592629" y="999966"/>
                  <a:pt x="8640761" y="1026858"/>
                  <a:pt x="8681446" y="1060473"/>
                </a:cubicBezTo>
                <a:lnTo>
                  <a:pt x="8713016" y="1088895"/>
                </a:lnTo>
                <a:lnTo>
                  <a:pt x="8678025" y="1052578"/>
                </a:lnTo>
                <a:cubicBezTo>
                  <a:pt x="8637867" y="1014466"/>
                  <a:pt x="8590900" y="983977"/>
                  <a:pt x="8515501" y="983977"/>
                </a:cubicBezTo>
                <a:close/>
                <a:moveTo>
                  <a:pt x="4461053" y="983977"/>
                </a:moveTo>
                <a:cubicBezTo>
                  <a:pt x="4384084" y="983977"/>
                  <a:pt x="4336590" y="1015750"/>
                  <a:pt x="4295750" y="1054970"/>
                </a:cubicBezTo>
                <a:lnTo>
                  <a:pt x="4263864" y="1088070"/>
                </a:lnTo>
                <a:lnTo>
                  <a:pt x="4275338" y="1077779"/>
                </a:lnTo>
                <a:cubicBezTo>
                  <a:pt x="4320652" y="1036584"/>
                  <a:pt x="4371244" y="999966"/>
                  <a:pt x="4461133" y="999966"/>
                </a:cubicBezTo>
                <a:cubicBezTo>
                  <a:pt x="4538182" y="999966"/>
                  <a:pt x="4586314" y="1026858"/>
                  <a:pt x="4626998" y="1060473"/>
                </a:cubicBezTo>
                <a:lnTo>
                  <a:pt x="4658576" y="1088902"/>
                </a:lnTo>
                <a:lnTo>
                  <a:pt x="4623578" y="1052578"/>
                </a:lnTo>
                <a:cubicBezTo>
                  <a:pt x="4583420" y="1014466"/>
                  <a:pt x="4536453" y="983977"/>
                  <a:pt x="4461053" y="983977"/>
                </a:cubicBezTo>
                <a:close/>
                <a:moveTo>
                  <a:pt x="406607" y="983977"/>
                </a:moveTo>
                <a:cubicBezTo>
                  <a:pt x="331208" y="983977"/>
                  <a:pt x="284094" y="1014466"/>
                  <a:pt x="243812" y="1052578"/>
                </a:cubicBezTo>
                <a:lnTo>
                  <a:pt x="205816" y="1091913"/>
                </a:lnTo>
                <a:lnTo>
                  <a:pt x="240733" y="1060498"/>
                </a:lnTo>
                <a:cubicBezTo>
                  <a:pt x="281461" y="1026869"/>
                  <a:pt x="329639" y="999966"/>
                  <a:pt x="406686" y="999966"/>
                </a:cubicBezTo>
                <a:cubicBezTo>
                  <a:pt x="483734" y="999966"/>
                  <a:pt x="531867" y="1026858"/>
                  <a:pt x="572551" y="1060473"/>
                </a:cubicBezTo>
                <a:lnTo>
                  <a:pt x="604127" y="1088900"/>
                </a:lnTo>
                <a:lnTo>
                  <a:pt x="569131" y="1052578"/>
                </a:lnTo>
                <a:cubicBezTo>
                  <a:pt x="528973" y="1014466"/>
                  <a:pt x="482006" y="983977"/>
                  <a:pt x="406607" y="983977"/>
                </a:cubicBezTo>
                <a:close/>
                <a:moveTo>
                  <a:pt x="9328632" y="971106"/>
                </a:moveTo>
                <a:cubicBezTo>
                  <a:pt x="9216208" y="971106"/>
                  <a:pt x="9166567" y="1043729"/>
                  <a:pt x="9108096" y="1107274"/>
                </a:cubicBezTo>
                <a:lnTo>
                  <a:pt x="9056774" y="1153331"/>
                </a:lnTo>
                <a:lnTo>
                  <a:pt x="9085195" y="1134606"/>
                </a:lnTo>
                <a:cubicBezTo>
                  <a:pt x="9152412" y="1082282"/>
                  <a:pt x="9200548" y="1012517"/>
                  <a:pt x="9328911" y="1012517"/>
                </a:cubicBezTo>
                <a:cubicBezTo>
                  <a:pt x="9457224" y="1012517"/>
                  <a:pt x="9505217" y="1082220"/>
                  <a:pt x="9572314" y="1134498"/>
                </a:cubicBezTo>
                <a:lnTo>
                  <a:pt x="9599135" y="1152181"/>
                </a:lnTo>
                <a:lnTo>
                  <a:pt x="9549202" y="1107227"/>
                </a:lnTo>
                <a:cubicBezTo>
                  <a:pt x="9490963" y="1043704"/>
                  <a:pt x="9441505" y="971106"/>
                  <a:pt x="9328632" y="971106"/>
                </a:cubicBezTo>
                <a:close/>
                <a:moveTo>
                  <a:pt x="5274185" y="971106"/>
                </a:moveTo>
                <a:cubicBezTo>
                  <a:pt x="5161761" y="971106"/>
                  <a:pt x="5112120" y="1043729"/>
                  <a:pt x="5053649" y="1107274"/>
                </a:cubicBezTo>
                <a:lnTo>
                  <a:pt x="5002327" y="1153331"/>
                </a:lnTo>
                <a:lnTo>
                  <a:pt x="5030747" y="1134606"/>
                </a:lnTo>
                <a:cubicBezTo>
                  <a:pt x="5097964" y="1082282"/>
                  <a:pt x="5146100" y="1012517"/>
                  <a:pt x="5274463" y="1012517"/>
                </a:cubicBezTo>
                <a:cubicBezTo>
                  <a:pt x="5402777" y="1012517"/>
                  <a:pt x="5450769" y="1082220"/>
                  <a:pt x="5517867" y="1134498"/>
                </a:cubicBezTo>
                <a:lnTo>
                  <a:pt x="5544691" y="1152183"/>
                </a:lnTo>
                <a:lnTo>
                  <a:pt x="5494755" y="1107227"/>
                </a:lnTo>
                <a:cubicBezTo>
                  <a:pt x="5436516" y="1043704"/>
                  <a:pt x="5387059" y="971106"/>
                  <a:pt x="5274185" y="971106"/>
                </a:cubicBezTo>
                <a:close/>
                <a:moveTo>
                  <a:pt x="1219737" y="971106"/>
                </a:moveTo>
                <a:cubicBezTo>
                  <a:pt x="1107313" y="971106"/>
                  <a:pt x="1057672" y="1043729"/>
                  <a:pt x="999201" y="1107274"/>
                </a:cubicBezTo>
                <a:lnTo>
                  <a:pt x="947882" y="1153329"/>
                </a:lnTo>
                <a:lnTo>
                  <a:pt x="976299" y="1134606"/>
                </a:lnTo>
                <a:cubicBezTo>
                  <a:pt x="1043516" y="1082282"/>
                  <a:pt x="1091652" y="1012517"/>
                  <a:pt x="1220016" y="1012517"/>
                </a:cubicBezTo>
                <a:cubicBezTo>
                  <a:pt x="1348329" y="1012517"/>
                  <a:pt x="1396321" y="1082220"/>
                  <a:pt x="1463419" y="1134498"/>
                </a:cubicBezTo>
                <a:lnTo>
                  <a:pt x="1490242" y="1152183"/>
                </a:lnTo>
                <a:lnTo>
                  <a:pt x="1440307" y="1107227"/>
                </a:lnTo>
                <a:cubicBezTo>
                  <a:pt x="1382068" y="1043704"/>
                  <a:pt x="1332610" y="971106"/>
                  <a:pt x="1219737" y="971106"/>
                </a:cubicBezTo>
                <a:close/>
                <a:moveTo>
                  <a:pt x="11768823" y="970706"/>
                </a:moveTo>
                <a:cubicBezTo>
                  <a:pt x="11655860" y="970706"/>
                  <a:pt x="11606362" y="1043354"/>
                  <a:pt x="11548049" y="1106922"/>
                </a:cubicBezTo>
                <a:lnTo>
                  <a:pt x="11497574" y="1152331"/>
                </a:lnTo>
                <a:lnTo>
                  <a:pt x="11525091" y="1134207"/>
                </a:lnTo>
                <a:cubicBezTo>
                  <a:pt x="11592332" y="1081883"/>
                  <a:pt x="11640499" y="1012118"/>
                  <a:pt x="11768863" y="1012118"/>
                </a:cubicBezTo>
                <a:cubicBezTo>
                  <a:pt x="11897226" y="1012118"/>
                  <a:pt x="11945237" y="1081821"/>
                  <a:pt x="12012360" y="1134098"/>
                </a:cubicBezTo>
                <a:lnTo>
                  <a:pt x="12039636" y="1152074"/>
                </a:lnTo>
                <a:lnTo>
                  <a:pt x="11989440" y="1106874"/>
                </a:lnTo>
                <a:cubicBezTo>
                  <a:pt x="11931208" y="1043329"/>
                  <a:pt x="11881786" y="970706"/>
                  <a:pt x="11768823" y="970706"/>
                </a:cubicBezTo>
                <a:close/>
                <a:moveTo>
                  <a:pt x="7714375" y="970706"/>
                </a:moveTo>
                <a:cubicBezTo>
                  <a:pt x="7601412" y="970706"/>
                  <a:pt x="7551914" y="1043354"/>
                  <a:pt x="7493601" y="1106922"/>
                </a:cubicBezTo>
                <a:lnTo>
                  <a:pt x="7443126" y="1152332"/>
                </a:lnTo>
                <a:lnTo>
                  <a:pt x="7470643" y="1134207"/>
                </a:lnTo>
                <a:cubicBezTo>
                  <a:pt x="7537884" y="1081883"/>
                  <a:pt x="7586051" y="1012118"/>
                  <a:pt x="7714415" y="1012118"/>
                </a:cubicBezTo>
                <a:cubicBezTo>
                  <a:pt x="7849196" y="1012118"/>
                  <a:pt x="7895390" y="1088965"/>
                  <a:pt x="7968137" y="1141798"/>
                </a:cubicBezTo>
                <a:lnTo>
                  <a:pt x="7989269" y="1154734"/>
                </a:lnTo>
                <a:lnTo>
                  <a:pt x="7938644" y="1110833"/>
                </a:lnTo>
                <a:cubicBezTo>
                  <a:pt x="7878792" y="1046387"/>
                  <a:pt x="7829692" y="970706"/>
                  <a:pt x="7714375" y="970706"/>
                </a:cubicBezTo>
                <a:close/>
                <a:moveTo>
                  <a:pt x="3659928" y="970706"/>
                </a:moveTo>
                <a:cubicBezTo>
                  <a:pt x="3546964" y="970706"/>
                  <a:pt x="3497467" y="1043354"/>
                  <a:pt x="3439154" y="1106922"/>
                </a:cubicBezTo>
                <a:lnTo>
                  <a:pt x="3388681" y="1152330"/>
                </a:lnTo>
                <a:lnTo>
                  <a:pt x="3416196" y="1134207"/>
                </a:lnTo>
                <a:cubicBezTo>
                  <a:pt x="3483436" y="1081883"/>
                  <a:pt x="3531604" y="1012118"/>
                  <a:pt x="3659968" y="1012118"/>
                </a:cubicBezTo>
                <a:cubicBezTo>
                  <a:pt x="3794749" y="1012118"/>
                  <a:pt x="3840942" y="1088965"/>
                  <a:pt x="3913690" y="1141798"/>
                </a:cubicBezTo>
                <a:lnTo>
                  <a:pt x="3934823" y="1154735"/>
                </a:lnTo>
                <a:lnTo>
                  <a:pt x="3884198" y="1110833"/>
                </a:lnTo>
                <a:cubicBezTo>
                  <a:pt x="3824346" y="1046387"/>
                  <a:pt x="3775245" y="970706"/>
                  <a:pt x="3659928" y="970706"/>
                </a:cubicBezTo>
                <a:close/>
                <a:moveTo>
                  <a:pt x="10142082" y="968148"/>
                </a:moveTo>
                <a:cubicBezTo>
                  <a:pt x="10029208" y="968193"/>
                  <a:pt x="9979623" y="1041746"/>
                  <a:pt x="9921274" y="1106097"/>
                </a:cubicBezTo>
                <a:lnTo>
                  <a:pt x="9890919" y="1133736"/>
                </a:lnTo>
                <a:lnTo>
                  <a:pt x="9897737" y="1128784"/>
                </a:lnTo>
                <a:cubicBezTo>
                  <a:pt x="9964996" y="1071144"/>
                  <a:pt x="10013589" y="994290"/>
                  <a:pt x="10142001" y="994290"/>
                </a:cubicBezTo>
                <a:cubicBezTo>
                  <a:pt x="10270415" y="994290"/>
                  <a:pt x="10318539" y="1071113"/>
                  <a:pt x="10385700" y="1128730"/>
                </a:cubicBezTo>
                <a:lnTo>
                  <a:pt x="10395416" y="1135785"/>
                </a:lnTo>
                <a:lnTo>
                  <a:pt x="10362728" y="1105998"/>
                </a:lnTo>
                <a:cubicBezTo>
                  <a:pt x="10304439" y="1041642"/>
                  <a:pt x="10254955" y="968103"/>
                  <a:pt x="10142082" y="968148"/>
                </a:cubicBezTo>
                <a:close/>
                <a:moveTo>
                  <a:pt x="6087634" y="968148"/>
                </a:moveTo>
                <a:cubicBezTo>
                  <a:pt x="5974761" y="968193"/>
                  <a:pt x="5925176" y="1041746"/>
                  <a:pt x="5866827" y="1106097"/>
                </a:cubicBezTo>
                <a:lnTo>
                  <a:pt x="5836471" y="1133737"/>
                </a:lnTo>
                <a:lnTo>
                  <a:pt x="5843290" y="1128784"/>
                </a:lnTo>
                <a:cubicBezTo>
                  <a:pt x="5910549" y="1071144"/>
                  <a:pt x="5959141" y="994290"/>
                  <a:pt x="6087554" y="994290"/>
                </a:cubicBezTo>
                <a:cubicBezTo>
                  <a:pt x="6215967" y="994290"/>
                  <a:pt x="6264091" y="1071113"/>
                  <a:pt x="6331253" y="1128730"/>
                </a:cubicBezTo>
                <a:lnTo>
                  <a:pt x="6340969" y="1135786"/>
                </a:lnTo>
                <a:lnTo>
                  <a:pt x="6308281" y="1105998"/>
                </a:lnTo>
                <a:cubicBezTo>
                  <a:pt x="6249991" y="1041642"/>
                  <a:pt x="6200508" y="968103"/>
                  <a:pt x="6087634" y="968148"/>
                </a:cubicBezTo>
                <a:close/>
                <a:moveTo>
                  <a:pt x="2033188" y="968148"/>
                </a:moveTo>
                <a:cubicBezTo>
                  <a:pt x="1920314" y="968193"/>
                  <a:pt x="1870729" y="1041746"/>
                  <a:pt x="1812379" y="1106097"/>
                </a:cubicBezTo>
                <a:lnTo>
                  <a:pt x="1782024" y="1133737"/>
                </a:lnTo>
                <a:lnTo>
                  <a:pt x="1788842" y="1128784"/>
                </a:lnTo>
                <a:cubicBezTo>
                  <a:pt x="1856102" y="1071144"/>
                  <a:pt x="1904694" y="994290"/>
                  <a:pt x="2033107" y="994290"/>
                </a:cubicBezTo>
                <a:cubicBezTo>
                  <a:pt x="2161521" y="994290"/>
                  <a:pt x="2209645" y="1071113"/>
                  <a:pt x="2276806" y="1128730"/>
                </a:cubicBezTo>
                <a:lnTo>
                  <a:pt x="2286524" y="1135787"/>
                </a:lnTo>
                <a:lnTo>
                  <a:pt x="2253834" y="1105998"/>
                </a:lnTo>
                <a:cubicBezTo>
                  <a:pt x="2195545" y="1041642"/>
                  <a:pt x="2146062" y="968103"/>
                  <a:pt x="2033188" y="968148"/>
                </a:cubicBezTo>
                <a:close/>
                <a:moveTo>
                  <a:pt x="8515501" y="958474"/>
                </a:moveTo>
                <a:cubicBezTo>
                  <a:pt x="8438776" y="958474"/>
                  <a:pt x="8391328" y="993984"/>
                  <a:pt x="8350456" y="1037817"/>
                </a:cubicBezTo>
                <a:lnTo>
                  <a:pt x="8325448" y="1066786"/>
                </a:lnTo>
                <a:lnTo>
                  <a:pt x="8329594" y="1062569"/>
                </a:lnTo>
                <a:cubicBezTo>
                  <a:pt x="8374910" y="1015882"/>
                  <a:pt x="8425542" y="974383"/>
                  <a:pt x="8515501" y="974383"/>
                </a:cubicBezTo>
                <a:cubicBezTo>
                  <a:pt x="8592609" y="974383"/>
                  <a:pt x="8640813" y="1004872"/>
                  <a:pt x="8681546" y="1042984"/>
                </a:cubicBezTo>
                <a:lnTo>
                  <a:pt x="8706564" y="1068496"/>
                </a:lnTo>
                <a:lnTo>
                  <a:pt x="8677744" y="1035119"/>
                </a:lnTo>
                <a:cubicBezTo>
                  <a:pt x="8637568" y="992538"/>
                  <a:pt x="8590661" y="958474"/>
                  <a:pt x="8515501" y="958474"/>
                </a:cubicBezTo>
                <a:close/>
                <a:moveTo>
                  <a:pt x="4461053" y="958474"/>
                </a:moveTo>
                <a:cubicBezTo>
                  <a:pt x="4384329" y="958474"/>
                  <a:pt x="4336881" y="993984"/>
                  <a:pt x="4296009" y="1037817"/>
                </a:cubicBezTo>
                <a:lnTo>
                  <a:pt x="4271002" y="1066784"/>
                </a:lnTo>
                <a:lnTo>
                  <a:pt x="4275146" y="1062569"/>
                </a:lnTo>
                <a:cubicBezTo>
                  <a:pt x="4320462" y="1015882"/>
                  <a:pt x="4371095" y="974383"/>
                  <a:pt x="4461053" y="974383"/>
                </a:cubicBezTo>
                <a:cubicBezTo>
                  <a:pt x="4538162" y="974383"/>
                  <a:pt x="4586365" y="1004872"/>
                  <a:pt x="4627099" y="1042984"/>
                </a:cubicBezTo>
                <a:lnTo>
                  <a:pt x="4652120" y="1068498"/>
                </a:lnTo>
                <a:lnTo>
                  <a:pt x="4623298" y="1035119"/>
                </a:lnTo>
                <a:cubicBezTo>
                  <a:pt x="4583120" y="992538"/>
                  <a:pt x="4536213" y="958474"/>
                  <a:pt x="4461053" y="958474"/>
                </a:cubicBezTo>
                <a:close/>
                <a:moveTo>
                  <a:pt x="406607" y="958474"/>
                </a:moveTo>
                <a:cubicBezTo>
                  <a:pt x="331447" y="958474"/>
                  <a:pt x="284383" y="992550"/>
                  <a:pt x="244072" y="1035144"/>
                </a:cubicBezTo>
                <a:lnTo>
                  <a:pt x="212800" y="1071274"/>
                </a:lnTo>
                <a:lnTo>
                  <a:pt x="240545" y="1042984"/>
                </a:lnTo>
                <a:cubicBezTo>
                  <a:pt x="281284" y="1004872"/>
                  <a:pt x="329499" y="974383"/>
                  <a:pt x="406607" y="974383"/>
                </a:cubicBezTo>
                <a:cubicBezTo>
                  <a:pt x="483714" y="974383"/>
                  <a:pt x="531918" y="1004872"/>
                  <a:pt x="572651" y="1042984"/>
                </a:cubicBezTo>
                <a:lnTo>
                  <a:pt x="597674" y="1068500"/>
                </a:lnTo>
                <a:lnTo>
                  <a:pt x="568850" y="1035119"/>
                </a:lnTo>
                <a:cubicBezTo>
                  <a:pt x="528673" y="992538"/>
                  <a:pt x="481766" y="958474"/>
                  <a:pt x="406607" y="958474"/>
                </a:cubicBezTo>
                <a:close/>
                <a:moveTo>
                  <a:pt x="8515501" y="932971"/>
                </a:moveTo>
                <a:cubicBezTo>
                  <a:pt x="8438837" y="932971"/>
                  <a:pt x="8391463" y="972219"/>
                  <a:pt x="8350635" y="1020665"/>
                </a:cubicBezTo>
                <a:lnTo>
                  <a:pt x="8331254" y="1045495"/>
                </a:lnTo>
                <a:lnTo>
                  <a:pt x="8364969" y="1010026"/>
                </a:lnTo>
                <a:cubicBezTo>
                  <a:pt x="8402596" y="974969"/>
                  <a:pt x="8448005" y="948880"/>
                  <a:pt x="8515501" y="948880"/>
                </a:cubicBezTo>
                <a:cubicBezTo>
                  <a:pt x="8592639" y="948880"/>
                  <a:pt x="8640940" y="982944"/>
                  <a:pt x="8681749" y="1025525"/>
                </a:cubicBezTo>
                <a:lnTo>
                  <a:pt x="8708888" y="1056391"/>
                </a:lnTo>
                <a:lnTo>
                  <a:pt x="8697305" y="1041903"/>
                </a:lnTo>
                <a:cubicBezTo>
                  <a:pt x="8652339" y="984233"/>
                  <a:pt x="8603116" y="932971"/>
                  <a:pt x="8515501" y="932971"/>
                </a:cubicBezTo>
                <a:close/>
                <a:moveTo>
                  <a:pt x="4461053" y="932971"/>
                </a:moveTo>
                <a:cubicBezTo>
                  <a:pt x="4384390" y="932971"/>
                  <a:pt x="4337016" y="972219"/>
                  <a:pt x="4296188" y="1020665"/>
                </a:cubicBezTo>
                <a:lnTo>
                  <a:pt x="4276808" y="1045493"/>
                </a:lnTo>
                <a:lnTo>
                  <a:pt x="4310522" y="1010026"/>
                </a:lnTo>
                <a:cubicBezTo>
                  <a:pt x="4348148" y="974969"/>
                  <a:pt x="4393558" y="948880"/>
                  <a:pt x="4461053" y="948880"/>
                </a:cubicBezTo>
                <a:cubicBezTo>
                  <a:pt x="4538191" y="948880"/>
                  <a:pt x="4586492" y="982944"/>
                  <a:pt x="4627302" y="1025525"/>
                </a:cubicBezTo>
                <a:lnTo>
                  <a:pt x="4654450" y="1056402"/>
                </a:lnTo>
                <a:lnTo>
                  <a:pt x="4642858" y="1041903"/>
                </a:lnTo>
                <a:cubicBezTo>
                  <a:pt x="4597892" y="984233"/>
                  <a:pt x="4548670" y="932971"/>
                  <a:pt x="4461053" y="932971"/>
                </a:cubicBezTo>
                <a:close/>
                <a:moveTo>
                  <a:pt x="406607" y="932971"/>
                </a:moveTo>
                <a:cubicBezTo>
                  <a:pt x="331508" y="932971"/>
                  <a:pt x="284515" y="970633"/>
                  <a:pt x="244248" y="1017711"/>
                </a:cubicBezTo>
                <a:lnTo>
                  <a:pt x="219613" y="1049190"/>
                </a:lnTo>
                <a:lnTo>
                  <a:pt x="240384" y="1025550"/>
                </a:lnTo>
                <a:cubicBezTo>
                  <a:pt x="281179" y="982956"/>
                  <a:pt x="329469" y="948880"/>
                  <a:pt x="406607" y="948880"/>
                </a:cubicBezTo>
                <a:cubicBezTo>
                  <a:pt x="483744" y="948880"/>
                  <a:pt x="532046" y="982944"/>
                  <a:pt x="572855" y="1025525"/>
                </a:cubicBezTo>
                <a:lnTo>
                  <a:pt x="600001" y="1056398"/>
                </a:lnTo>
                <a:lnTo>
                  <a:pt x="588411" y="1041903"/>
                </a:lnTo>
                <a:cubicBezTo>
                  <a:pt x="543446" y="984233"/>
                  <a:pt x="494223" y="932971"/>
                  <a:pt x="406607" y="932971"/>
                </a:cubicBezTo>
                <a:close/>
                <a:moveTo>
                  <a:pt x="10142001" y="932492"/>
                </a:moveTo>
                <a:cubicBezTo>
                  <a:pt x="10057548" y="932492"/>
                  <a:pt x="10008582" y="980229"/>
                  <a:pt x="9964746" y="1035425"/>
                </a:cubicBezTo>
                <a:lnTo>
                  <a:pt x="9922380" y="1090467"/>
                </a:lnTo>
                <a:lnTo>
                  <a:pt x="9918528" y="1094731"/>
                </a:lnTo>
                <a:lnTo>
                  <a:pt x="9891813" y="1122773"/>
                </a:lnTo>
                <a:lnTo>
                  <a:pt x="9897979" y="1117478"/>
                </a:lnTo>
                <a:lnTo>
                  <a:pt x="9918528" y="1094731"/>
                </a:lnTo>
                <a:lnTo>
                  <a:pt x="9921496" y="1091616"/>
                </a:lnTo>
                <a:lnTo>
                  <a:pt x="9922380" y="1090467"/>
                </a:lnTo>
                <a:lnTo>
                  <a:pt x="9946369" y="1063913"/>
                </a:lnTo>
                <a:cubicBezTo>
                  <a:pt x="9994325" y="1009637"/>
                  <a:pt x="10045622" y="958555"/>
                  <a:pt x="10142082" y="958555"/>
                </a:cubicBezTo>
                <a:cubicBezTo>
                  <a:pt x="10244973" y="958555"/>
                  <a:pt x="10296458" y="1016656"/>
                  <a:pt x="10347303" y="1074756"/>
                </a:cubicBezTo>
                <a:lnTo>
                  <a:pt x="10362210" y="1091146"/>
                </a:lnTo>
                <a:lnTo>
                  <a:pt x="10304434" y="1017333"/>
                </a:lnTo>
                <a:cubicBezTo>
                  <a:pt x="10264113" y="970199"/>
                  <a:pt x="10217070" y="932492"/>
                  <a:pt x="10142001" y="932492"/>
                </a:cubicBezTo>
                <a:close/>
                <a:moveTo>
                  <a:pt x="6087554" y="932492"/>
                </a:moveTo>
                <a:cubicBezTo>
                  <a:pt x="6003102" y="932492"/>
                  <a:pt x="5954135" y="980229"/>
                  <a:pt x="5910299" y="1035425"/>
                </a:cubicBezTo>
                <a:lnTo>
                  <a:pt x="5867937" y="1090462"/>
                </a:lnTo>
                <a:lnTo>
                  <a:pt x="5864067" y="1094746"/>
                </a:lnTo>
                <a:lnTo>
                  <a:pt x="5837370" y="1122770"/>
                </a:lnTo>
                <a:lnTo>
                  <a:pt x="5843531" y="1117478"/>
                </a:lnTo>
                <a:lnTo>
                  <a:pt x="5864067" y="1094746"/>
                </a:lnTo>
                <a:lnTo>
                  <a:pt x="5867049" y="1091616"/>
                </a:lnTo>
                <a:lnTo>
                  <a:pt x="5867937" y="1090462"/>
                </a:lnTo>
                <a:lnTo>
                  <a:pt x="5891922" y="1063913"/>
                </a:lnTo>
                <a:cubicBezTo>
                  <a:pt x="5939878" y="1009637"/>
                  <a:pt x="5991175" y="958555"/>
                  <a:pt x="6087634" y="958555"/>
                </a:cubicBezTo>
                <a:cubicBezTo>
                  <a:pt x="6190525" y="958555"/>
                  <a:pt x="6242010" y="1016656"/>
                  <a:pt x="6292855" y="1074756"/>
                </a:cubicBezTo>
                <a:lnTo>
                  <a:pt x="6307765" y="1091149"/>
                </a:lnTo>
                <a:lnTo>
                  <a:pt x="6249987" y="1017333"/>
                </a:lnTo>
                <a:cubicBezTo>
                  <a:pt x="6209665" y="970199"/>
                  <a:pt x="6162623" y="932492"/>
                  <a:pt x="6087554" y="932492"/>
                </a:cubicBezTo>
                <a:close/>
                <a:moveTo>
                  <a:pt x="2033107" y="932492"/>
                </a:moveTo>
                <a:cubicBezTo>
                  <a:pt x="1948654" y="932492"/>
                  <a:pt x="1899688" y="980229"/>
                  <a:pt x="1855851" y="1035425"/>
                </a:cubicBezTo>
                <a:lnTo>
                  <a:pt x="1813485" y="1090467"/>
                </a:lnTo>
                <a:lnTo>
                  <a:pt x="1809632" y="1094733"/>
                </a:lnTo>
                <a:lnTo>
                  <a:pt x="1782920" y="1122772"/>
                </a:lnTo>
                <a:lnTo>
                  <a:pt x="1789084" y="1117478"/>
                </a:lnTo>
                <a:lnTo>
                  <a:pt x="1809632" y="1094733"/>
                </a:lnTo>
                <a:lnTo>
                  <a:pt x="1812601" y="1091616"/>
                </a:lnTo>
                <a:lnTo>
                  <a:pt x="1813485" y="1090467"/>
                </a:lnTo>
                <a:lnTo>
                  <a:pt x="1837475" y="1063913"/>
                </a:lnTo>
                <a:cubicBezTo>
                  <a:pt x="1885431" y="1009637"/>
                  <a:pt x="1936728" y="958555"/>
                  <a:pt x="2033188" y="958555"/>
                </a:cubicBezTo>
                <a:cubicBezTo>
                  <a:pt x="2136078" y="958555"/>
                  <a:pt x="2187563" y="1016656"/>
                  <a:pt x="2238409" y="1074756"/>
                </a:cubicBezTo>
                <a:lnTo>
                  <a:pt x="2253320" y="1091151"/>
                </a:lnTo>
                <a:lnTo>
                  <a:pt x="2195541" y="1017333"/>
                </a:lnTo>
                <a:cubicBezTo>
                  <a:pt x="2155219" y="970199"/>
                  <a:pt x="2108177" y="932492"/>
                  <a:pt x="2033107" y="932492"/>
                </a:cubicBezTo>
                <a:close/>
                <a:moveTo>
                  <a:pt x="9329271" y="920100"/>
                </a:moveTo>
                <a:cubicBezTo>
                  <a:pt x="9216847" y="920100"/>
                  <a:pt x="9167332" y="1008887"/>
                  <a:pt x="9108901" y="1086575"/>
                </a:cubicBezTo>
                <a:lnTo>
                  <a:pt x="9064042" y="1135794"/>
                </a:lnTo>
                <a:lnTo>
                  <a:pt x="9084483" y="1118468"/>
                </a:lnTo>
                <a:cubicBezTo>
                  <a:pt x="9151767" y="1051201"/>
                  <a:pt x="9200478" y="961512"/>
                  <a:pt x="9328791" y="961512"/>
                </a:cubicBezTo>
                <a:cubicBezTo>
                  <a:pt x="9457154" y="961512"/>
                  <a:pt x="9505478" y="1051139"/>
                  <a:pt x="9572621" y="1118360"/>
                </a:cubicBezTo>
                <a:lnTo>
                  <a:pt x="9596121" y="1138288"/>
                </a:lnTo>
                <a:lnTo>
                  <a:pt x="9549123" y="1086528"/>
                </a:lnTo>
                <a:cubicBezTo>
                  <a:pt x="9490956" y="1008861"/>
                  <a:pt x="9441695" y="920100"/>
                  <a:pt x="9329271" y="920100"/>
                </a:cubicBezTo>
                <a:close/>
                <a:moveTo>
                  <a:pt x="5274824" y="920100"/>
                </a:moveTo>
                <a:cubicBezTo>
                  <a:pt x="5162400" y="920100"/>
                  <a:pt x="5112885" y="1008887"/>
                  <a:pt x="5054454" y="1086575"/>
                </a:cubicBezTo>
                <a:lnTo>
                  <a:pt x="5009596" y="1135793"/>
                </a:lnTo>
                <a:lnTo>
                  <a:pt x="5030035" y="1118468"/>
                </a:lnTo>
                <a:cubicBezTo>
                  <a:pt x="5097320" y="1051201"/>
                  <a:pt x="5146031" y="961512"/>
                  <a:pt x="5274343" y="961512"/>
                </a:cubicBezTo>
                <a:cubicBezTo>
                  <a:pt x="5402707" y="961512"/>
                  <a:pt x="5451031" y="1051139"/>
                  <a:pt x="5518174" y="1118360"/>
                </a:cubicBezTo>
                <a:lnTo>
                  <a:pt x="5541673" y="1138287"/>
                </a:lnTo>
                <a:lnTo>
                  <a:pt x="5494676" y="1086528"/>
                </a:lnTo>
                <a:cubicBezTo>
                  <a:pt x="5436509" y="1008861"/>
                  <a:pt x="5387248" y="920100"/>
                  <a:pt x="5274824" y="920100"/>
                </a:cubicBezTo>
                <a:close/>
                <a:moveTo>
                  <a:pt x="1220376" y="920100"/>
                </a:moveTo>
                <a:cubicBezTo>
                  <a:pt x="1107952" y="920100"/>
                  <a:pt x="1058438" y="1008887"/>
                  <a:pt x="1000007" y="1086575"/>
                </a:cubicBezTo>
                <a:lnTo>
                  <a:pt x="955150" y="1135791"/>
                </a:lnTo>
                <a:lnTo>
                  <a:pt x="975588" y="1118468"/>
                </a:lnTo>
                <a:cubicBezTo>
                  <a:pt x="1042872" y="1051201"/>
                  <a:pt x="1091583" y="961512"/>
                  <a:pt x="1219896" y="961512"/>
                </a:cubicBezTo>
                <a:cubicBezTo>
                  <a:pt x="1348259" y="961512"/>
                  <a:pt x="1396583" y="1051139"/>
                  <a:pt x="1463726" y="1118360"/>
                </a:cubicBezTo>
                <a:lnTo>
                  <a:pt x="1487228" y="1138290"/>
                </a:lnTo>
                <a:lnTo>
                  <a:pt x="1440228" y="1086528"/>
                </a:lnTo>
                <a:cubicBezTo>
                  <a:pt x="1382062" y="1008861"/>
                  <a:pt x="1332800" y="920100"/>
                  <a:pt x="1220376" y="920100"/>
                </a:cubicBezTo>
                <a:close/>
                <a:moveTo>
                  <a:pt x="11768823" y="919860"/>
                </a:moveTo>
                <a:cubicBezTo>
                  <a:pt x="11656218" y="919860"/>
                  <a:pt x="11606701" y="1008647"/>
                  <a:pt x="11548288" y="1086335"/>
                </a:cubicBezTo>
                <a:lnTo>
                  <a:pt x="11500851" y="1138397"/>
                </a:lnTo>
                <a:lnTo>
                  <a:pt x="11524810" y="1118090"/>
                </a:lnTo>
                <a:cubicBezTo>
                  <a:pt x="11592020" y="1050839"/>
                  <a:pt x="11640419" y="961162"/>
                  <a:pt x="11768982" y="961113"/>
                </a:cubicBezTo>
                <a:cubicBezTo>
                  <a:pt x="11897545" y="961063"/>
                  <a:pt x="11945756" y="1050734"/>
                  <a:pt x="12012826" y="1117994"/>
                </a:cubicBezTo>
                <a:lnTo>
                  <a:pt x="12035747" y="1137458"/>
                </a:lnTo>
                <a:lnTo>
                  <a:pt x="11989167" y="1086288"/>
                </a:lnTo>
                <a:cubicBezTo>
                  <a:pt x="11930842" y="1008621"/>
                  <a:pt x="11881427" y="919860"/>
                  <a:pt x="11768823" y="919860"/>
                </a:cubicBezTo>
                <a:close/>
                <a:moveTo>
                  <a:pt x="7714375" y="919860"/>
                </a:moveTo>
                <a:cubicBezTo>
                  <a:pt x="7601771" y="919860"/>
                  <a:pt x="7552253" y="1008647"/>
                  <a:pt x="7493840" y="1086335"/>
                </a:cubicBezTo>
                <a:lnTo>
                  <a:pt x="7446401" y="1138400"/>
                </a:lnTo>
                <a:lnTo>
                  <a:pt x="7470363" y="1118090"/>
                </a:lnTo>
                <a:cubicBezTo>
                  <a:pt x="7537573" y="1050839"/>
                  <a:pt x="7585972" y="961162"/>
                  <a:pt x="7714534" y="961113"/>
                </a:cubicBezTo>
                <a:cubicBezTo>
                  <a:pt x="7849526" y="961060"/>
                  <a:pt x="7895929" y="1059925"/>
                  <a:pt x="7968593" y="1127900"/>
                </a:cubicBezTo>
                <a:lnTo>
                  <a:pt x="7969206" y="1128384"/>
                </a:lnTo>
                <a:lnTo>
                  <a:pt x="7938377" y="1091127"/>
                </a:lnTo>
                <a:cubicBezTo>
                  <a:pt x="7878427" y="1012358"/>
                  <a:pt x="7829325" y="919860"/>
                  <a:pt x="7714375" y="919860"/>
                </a:cubicBezTo>
                <a:close/>
                <a:moveTo>
                  <a:pt x="3659928" y="919860"/>
                </a:moveTo>
                <a:cubicBezTo>
                  <a:pt x="3547324" y="919860"/>
                  <a:pt x="3497807" y="1008647"/>
                  <a:pt x="3439394" y="1086335"/>
                </a:cubicBezTo>
                <a:lnTo>
                  <a:pt x="3391958" y="1138396"/>
                </a:lnTo>
                <a:lnTo>
                  <a:pt x="3415916" y="1118090"/>
                </a:lnTo>
                <a:cubicBezTo>
                  <a:pt x="3483126" y="1050839"/>
                  <a:pt x="3531525" y="961162"/>
                  <a:pt x="3660088" y="961113"/>
                </a:cubicBezTo>
                <a:cubicBezTo>
                  <a:pt x="3795079" y="961060"/>
                  <a:pt x="3841482" y="1059925"/>
                  <a:pt x="3914146" y="1127900"/>
                </a:cubicBezTo>
                <a:lnTo>
                  <a:pt x="3914758" y="1128383"/>
                </a:lnTo>
                <a:lnTo>
                  <a:pt x="3883930" y="1091127"/>
                </a:lnTo>
                <a:cubicBezTo>
                  <a:pt x="3823980" y="1012358"/>
                  <a:pt x="3774878" y="919860"/>
                  <a:pt x="3659928" y="919860"/>
                </a:cubicBezTo>
                <a:close/>
                <a:moveTo>
                  <a:pt x="10956130" y="916003"/>
                </a:moveTo>
                <a:cubicBezTo>
                  <a:pt x="10806232" y="916003"/>
                  <a:pt x="10767678" y="1075555"/>
                  <a:pt x="10670888" y="1155331"/>
                </a:cubicBezTo>
                <a:lnTo>
                  <a:pt x="10644133" y="1171241"/>
                </a:lnTo>
                <a:lnTo>
                  <a:pt x="10668292" y="1162431"/>
                </a:lnTo>
                <a:cubicBezTo>
                  <a:pt x="10763092" y="1114557"/>
                  <a:pt x="10801736" y="1018802"/>
                  <a:pt x="10956132" y="1018742"/>
                </a:cubicBezTo>
                <a:cubicBezTo>
                  <a:pt x="11110108" y="1018742"/>
                  <a:pt x="11148062" y="1114438"/>
                  <a:pt x="11242341" y="1162286"/>
                </a:cubicBezTo>
                <a:lnTo>
                  <a:pt x="11266757" y="1171227"/>
                </a:lnTo>
                <a:lnTo>
                  <a:pt x="11239922" y="1155197"/>
                </a:lnTo>
                <a:cubicBezTo>
                  <a:pt x="11143729" y="1075465"/>
                  <a:pt x="11106030" y="916003"/>
                  <a:pt x="10956130" y="916003"/>
                </a:cubicBezTo>
                <a:close/>
                <a:moveTo>
                  <a:pt x="6901683" y="916003"/>
                </a:moveTo>
                <a:cubicBezTo>
                  <a:pt x="6751785" y="916003"/>
                  <a:pt x="6713230" y="1075555"/>
                  <a:pt x="6616441" y="1155331"/>
                </a:cubicBezTo>
                <a:lnTo>
                  <a:pt x="6589686" y="1171241"/>
                </a:lnTo>
                <a:lnTo>
                  <a:pt x="6613845" y="1162431"/>
                </a:lnTo>
                <a:cubicBezTo>
                  <a:pt x="6708645" y="1114557"/>
                  <a:pt x="6747289" y="1018802"/>
                  <a:pt x="6901684" y="1018742"/>
                </a:cubicBezTo>
                <a:cubicBezTo>
                  <a:pt x="7055660" y="1018742"/>
                  <a:pt x="7093615" y="1114438"/>
                  <a:pt x="7187893" y="1162286"/>
                </a:cubicBezTo>
                <a:lnTo>
                  <a:pt x="7212310" y="1171227"/>
                </a:lnTo>
                <a:lnTo>
                  <a:pt x="7185475" y="1155197"/>
                </a:lnTo>
                <a:cubicBezTo>
                  <a:pt x="7089281" y="1075465"/>
                  <a:pt x="7051582" y="916003"/>
                  <a:pt x="6901683" y="916003"/>
                </a:cubicBezTo>
                <a:close/>
                <a:moveTo>
                  <a:pt x="2847236" y="916003"/>
                </a:moveTo>
                <a:cubicBezTo>
                  <a:pt x="2697337" y="916003"/>
                  <a:pt x="2658783" y="1075555"/>
                  <a:pt x="2561993" y="1155331"/>
                </a:cubicBezTo>
                <a:lnTo>
                  <a:pt x="2535239" y="1171241"/>
                </a:lnTo>
                <a:lnTo>
                  <a:pt x="2559397" y="1162431"/>
                </a:lnTo>
                <a:cubicBezTo>
                  <a:pt x="2654197" y="1114557"/>
                  <a:pt x="2692841" y="1018802"/>
                  <a:pt x="2847236" y="1018742"/>
                </a:cubicBezTo>
                <a:cubicBezTo>
                  <a:pt x="3001212" y="1018742"/>
                  <a:pt x="3039167" y="1114438"/>
                  <a:pt x="3133445" y="1162286"/>
                </a:cubicBezTo>
                <a:lnTo>
                  <a:pt x="3157863" y="1171227"/>
                </a:lnTo>
                <a:lnTo>
                  <a:pt x="3131027" y="1155197"/>
                </a:lnTo>
                <a:cubicBezTo>
                  <a:pt x="3034833" y="1075465"/>
                  <a:pt x="2997134" y="916003"/>
                  <a:pt x="2847236" y="916003"/>
                </a:cubicBezTo>
                <a:close/>
                <a:moveTo>
                  <a:pt x="10142001" y="896916"/>
                </a:moveTo>
                <a:cubicBezTo>
                  <a:pt x="10054385" y="896916"/>
                  <a:pt x="10005010" y="955064"/>
                  <a:pt x="9959939" y="1020481"/>
                </a:cubicBezTo>
                <a:lnTo>
                  <a:pt x="9916856" y="1081519"/>
                </a:lnTo>
                <a:lnTo>
                  <a:pt x="9936230" y="1057007"/>
                </a:lnTo>
                <a:cubicBezTo>
                  <a:pt x="9987286" y="989953"/>
                  <a:pt x="10039151" y="922898"/>
                  <a:pt x="10142001" y="922898"/>
                </a:cubicBezTo>
                <a:cubicBezTo>
                  <a:pt x="10244852" y="922898"/>
                  <a:pt x="10296497" y="989953"/>
                  <a:pt x="10347443" y="1056997"/>
                </a:cubicBezTo>
                <a:lnTo>
                  <a:pt x="10355315" y="1066969"/>
                </a:lnTo>
                <a:lnTo>
                  <a:pt x="10304322" y="993039"/>
                </a:lnTo>
                <a:cubicBezTo>
                  <a:pt x="10264072" y="939637"/>
                  <a:pt x="10217101" y="896916"/>
                  <a:pt x="10142001" y="896916"/>
                </a:cubicBezTo>
                <a:close/>
                <a:moveTo>
                  <a:pt x="6087554" y="896916"/>
                </a:moveTo>
                <a:cubicBezTo>
                  <a:pt x="5999939" y="896916"/>
                  <a:pt x="5950563" y="955064"/>
                  <a:pt x="5905492" y="1020481"/>
                </a:cubicBezTo>
                <a:lnTo>
                  <a:pt x="5862411" y="1081516"/>
                </a:lnTo>
                <a:lnTo>
                  <a:pt x="5881783" y="1057007"/>
                </a:lnTo>
                <a:cubicBezTo>
                  <a:pt x="5932839" y="989953"/>
                  <a:pt x="5984704" y="922898"/>
                  <a:pt x="6087554" y="922898"/>
                </a:cubicBezTo>
                <a:cubicBezTo>
                  <a:pt x="6190405" y="922898"/>
                  <a:pt x="6242050" y="989953"/>
                  <a:pt x="6292995" y="1056997"/>
                </a:cubicBezTo>
                <a:lnTo>
                  <a:pt x="6300865" y="1066966"/>
                </a:lnTo>
                <a:lnTo>
                  <a:pt x="6249874" y="993039"/>
                </a:lnTo>
                <a:cubicBezTo>
                  <a:pt x="6209624" y="939637"/>
                  <a:pt x="6162653" y="896916"/>
                  <a:pt x="6087554" y="896916"/>
                </a:cubicBezTo>
                <a:close/>
                <a:moveTo>
                  <a:pt x="2033107" y="896916"/>
                </a:moveTo>
                <a:cubicBezTo>
                  <a:pt x="1945492" y="896916"/>
                  <a:pt x="1896116" y="955064"/>
                  <a:pt x="1851045" y="1020481"/>
                </a:cubicBezTo>
                <a:lnTo>
                  <a:pt x="1807962" y="1081518"/>
                </a:lnTo>
                <a:lnTo>
                  <a:pt x="1827336" y="1057007"/>
                </a:lnTo>
                <a:cubicBezTo>
                  <a:pt x="1878392" y="989953"/>
                  <a:pt x="1930257" y="922898"/>
                  <a:pt x="2033107" y="922898"/>
                </a:cubicBezTo>
                <a:cubicBezTo>
                  <a:pt x="2135958" y="922898"/>
                  <a:pt x="2187604" y="989953"/>
                  <a:pt x="2238549" y="1056997"/>
                </a:cubicBezTo>
                <a:lnTo>
                  <a:pt x="2246415" y="1066961"/>
                </a:lnTo>
                <a:lnTo>
                  <a:pt x="2195428" y="993039"/>
                </a:lnTo>
                <a:cubicBezTo>
                  <a:pt x="2155177" y="939637"/>
                  <a:pt x="2108206" y="896916"/>
                  <a:pt x="2033107" y="896916"/>
                </a:cubicBezTo>
                <a:close/>
                <a:moveTo>
                  <a:pt x="9329271" y="869095"/>
                </a:moveTo>
                <a:cubicBezTo>
                  <a:pt x="9242179" y="869095"/>
                  <a:pt x="9192900" y="932568"/>
                  <a:pt x="9147757" y="1003976"/>
                </a:cubicBezTo>
                <a:lnTo>
                  <a:pt x="9083139" y="1103618"/>
                </a:lnTo>
                <a:lnTo>
                  <a:pt x="9084357" y="1102355"/>
                </a:lnTo>
                <a:cubicBezTo>
                  <a:pt x="9151543" y="1020168"/>
                  <a:pt x="9200178" y="910586"/>
                  <a:pt x="9328791" y="910586"/>
                </a:cubicBezTo>
                <a:cubicBezTo>
                  <a:pt x="9457404" y="910586"/>
                  <a:pt x="9505822" y="1020137"/>
                  <a:pt x="9572921" y="1102300"/>
                </a:cubicBezTo>
                <a:lnTo>
                  <a:pt x="9577464" y="1107013"/>
                </a:lnTo>
                <a:lnTo>
                  <a:pt x="9510730" y="1003943"/>
                </a:lnTo>
                <a:cubicBezTo>
                  <a:pt x="9465642" y="932553"/>
                  <a:pt x="9416362" y="869095"/>
                  <a:pt x="9329271" y="869095"/>
                </a:cubicBezTo>
                <a:close/>
                <a:moveTo>
                  <a:pt x="5274824" y="869095"/>
                </a:moveTo>
                <a:cubicBezTo>
                  <a:pt x="5187732" y="869095"/>
                  <a:pt x="5138453" y="932568"/>
                  <a:pt x="5093310" y="1003976"/>
                </a:cubicBezTo>
                <a:lnTo>
                  <a:pt x="5028693" y="1103617"/>
                </a:lnTo>
                <a:lnTo>
                  <a:pt x="5029910" y="1102355"/>
                </a:lnTo>
                <a:cubicBezTo>
                  <a:pt x="5097096" y="1020168"/>
                  <a:pt x="5145731" y="910586"/>
                  <a:pt x="5274343" y="910586"/>
                </a:cubicBezTo>
                <a:cubicBezTo>
                  <a:pt x="5402957" y="910586"/>
                  <a:pt x="5451374" y="1020137"/>
                  <a:pt x="5518474" y="1102300"/>
                </a:cubicBezTo>
                <a:lnTo>
                  <a:pt x="5523017" y="1107013"/>
                </a:lnTo>
                <a:lnTo>
                  <a:pt x="5456283" y="1003943"/>
                </a:lnTo>
                <a:cubicBezTo>
                  <a:pt x="5411195" y="932553"/>
                  <a:pt x="5361915" y="869095"/>
                  <a:pt x="5274824" y="869095"/>
                </a:cubicBezTo>
                <a:close/>
                <a:moveTo>
                  <a:pt x="1220376" y="869095"/>
                </a:moveTo>
                <a:cubicBezTo>
                  <a:pt x="1133285" y="869095"/>
                  <a:pt x="1084006" y="932568"/>
                  <a:pt x="1038863" y="1003976"/>
                </a:cubicBezTo>
                <a:lnTo>
                  <a:pt x="974246" y="1103616"/>
                </a:lnTo>
                <a:lnTo>
                  <a:pt x="975461" y="1102355"/>
                </a:lnTo>
                <a:cubicBezTo>
                  <a:pt x="1042647" y="1020168"/>
                  <a:pt x="1091283" y="910586"/>
                  <a:pt x="1219896" y="910586"/>
                </a:cubicBezTo>
                <a:cubicBezTo>
                  <a:pt x="1348510" y="910586"/>
                  <a:pt x="1396927" y="1020137"/>
                  <a:pt x="1464027" y="1102300"/>
                </a:cubicBezTo>
                <a:lnTo>
                  <a:pt x="1468570" y="1107013"/>
                </a:lnTo>
                <a:lnTo>
                  <a:pt x="1401836" y="1003943"/>
                </a:lnTo>
                <a:cubicBezTo>
                  <a:pt x="1356747" y="932553"/>
                  <a:pt x="1307468" y="869095"/>
                  <a:pt x="1220376" y="869095"/>
                </a:cubicBezTo>
                <a:close/>
                <a:moveTo>
                  <a:pt x="11768742" y="868856"/>
                </a:moveTo>
                <a:cubicBezTo>
                  <a:pt x="11681267" y="868856"/>
                  <a:pt x="11631954" y="932329"/>
                  <a:pt x="11586884" y="1003736"/>
                </a:cubicBezTo>
                <a:lnTo>
                  <a:pt x="11521194" y="1105256"/>
                </a:lnTo>
                <a:lnTo>
                  <a:pt x="11524556" y="1101770"/>
                </a:lnTo>
                <a:cubicBezTo>
                  <a:pt x="11591756" y="1019560"/>
                  <a:pt x="11640429" y="909946"/>
                  <a:pt x="11769143" y="909946"/>
                </a:cubicBezTo>
                <a:cubicBezTo>
                  <a:pt x="11897855" y="909946"/>
                  <a:pt x="11946279" y="1019653"/>
                  <a:pt x="12013291" y="1101934"/>
                </a:cubicBezTo>
                <a:lnTo>
                  <a:pt x="12015656" y="1104394"/>
                </a:lnTo>
                <a:lnTo>
                  <a:pt x="11950536" y="1003704"/>
                </a:lnTo>
                <a:cubicBezTo>
                  <a:pt x="11905500" y="932314"/>
                  <a:pt x="11856219" y="868856"/>
                  <a:pt x="11768742" y="868856"/>
                </a:cubicBezTo>
                <a:close/>
                <a:moveTo>
                  <a:pt x="7714294" y="868856"/>
                </a:moveTo>
                <a:cubicBezTo>
                  <a:pt x="7626819" y="868856"/>
                  <a:pt x="7577507" y="932329"/>
                  <a:pt x="7532436" y="1003736"/>
                </a:cubicBezTo>
                <a:lnTo>
                  <a:pt x="7466748" y="1105255"/>
                </a:lnTo>
                <a:lnTo>
                  <a:pt x="7470108" y="1101770"/>
                </a:lnTo>
                <a:cubicBezTo>
                  <a:pt x="7537308" y="1019560"/>
                  <a:pt x="7585981" y="909946"/>
                  <a:pt x="7714695" y="909946"/>
                </a:cubicBezTo>
                <a:cubicBezTo>
                  <a:pt x="7804794" y="909946"/>
                  <a:pt x="7855551" y="963703"/>
                  <a:pt x="7900882" y="1024179"/>
                </a:cubicBezTo>
                <a:lnTo>
                  <a:pt x="7949407" y="1088157"/>
                </a:lnTo>
                <a:lnTo>
                  <a:pt x="7887587" y="990425"/>
                </a:lnTo>
                <a:cubicBezTo>
                  <a:pt x="7844743" y="924629"/>
                  <a:pt x="7796303" y="868856"/>
                  <a:pt x="7714294" y="868856"/>
                </a:cubicBezTo>
                <a:close/>
                <a:moveTo>
                  <a:pt x="3659848" y="868856"/>
                </a:moveTo>
                <a:cubicBezTo>
                  <a:pt x="3572372" y="868856"/>
                  <a:pt x="3523060" y="932329"/>
                  <a:pt x="3477989" y="1003736"/>
                </a:cubicBezTo>
                <a:lnTo>
                  <a:pt x="3412301" y="1105255"/>
                </a:lnTo>
                <a:lnTo>
                  <a:pt x="3415661" y="1101770"/>
                </a:lnTo>
                <a:cubicBezTo>
                  <a:pt x="3482861" y="1019560"/>
                  <a:pt x="3531535" y="909946"/>
                  <a:pt x="3660248" y="909946"/>
                </a:cubicBezTo>
                <a:cubicBezTo>
                  <a:pt x="3750347" y="909946"/>
                  <a:pt x="3801104" y="963703"/>
                  <a:pt x="3846435" y="1024179"/>
                </a:cubicBezTo>
                <a:lnTo>
                  <a:pt x="3894962" y="1088160"/>
                </a:lnTo>
                <a:lnTo>
                  <a:pt x="3833140" y="990425"/>
                </a:lnTo>
                <a:cubicBezTo>
                  <a:pt x="3790297" y="924629"/>
                  <a:pt x="3741857" y="868856"/>
                  <a:pt x="3659848" y="868856"/>
                </a:cubicBezTo>
                <a:close/>
                <a:moveTo>
                  <a:pt x="10142001" y="860940"/>
                </a:moveTo>
                <a:cubicBezTo>
                  <a:pt x="10054525" y="860940"/>
                  <a:pt x="10005167" y="925974"/>
                  <a:pt x="9960072" y="999137"/>
                </a:cubicBezTo>
                <a:lnTo>
                  <a:pt x="9933335" y="1043372"/>
                </a:lnTo>
                <a:lnTo>
                  <a:pt x="9936230" y="1039219"/>
                </a:lnTo>
                <a:cubicBezTo>
                  <a:pt x="9987246" y="963271"/>
                  <a:pt x="10039071" y="887322"/>
                  <a:pt x="10142001" y="887322"/>
                </a:cubicBezTo>
                <a:cubicBezTo>
                  <a:pt x="10244932" y="887322"/>
                  <a:pt x="10296538" y="963271"/>
                  <a:pt x="10347443" y="1039219"/>
                </a:cubicBezTo>
                <a:lnTo>
                  <a:pt x="10351441" y="1044960"/>
                </a:lnTo>
                <a:lnTo>
                  <a:pt x="10323776" y="999137"/>
                </a:lnTo>
                <a:cubicBezTo>
                  <a:pt x="10278744" y="925974"/>
                  <a:pt x="10229477" y="860940"/>
                  <a:pt x="10142001" y="860940"/>
                </a:cubicBezTo>
                <a:close/>
                <a:moveTo>
                  <a:pt x="6087554" y="860940"/>
                </a:moveTo>
                <a:cubicBezTo>
                  <a:pt x="6000079" y="860940"/>
                  <a:pt x="5950721" y="925974"/>
                  <a:pt x="5905625" y="999137"/>
                </a:cubicBezTo>
                <a:lnTo>
                  <a:pt x="5878887" y="1043373"/>
                </a:lnTo>
                <a:lnTo>
                  <a:pt x="5881783" y="1039219"/>
                </a:lnTo>
                <a:cubicBezTo>
                  <a:pt x="5932799" y="963271"/>
                  <a:pt x="5984624" y="887322"/>
                  <a:pt x="6087554" y="887322"/>
                </a:cubicBezTo>
                <a:cubicBezTo>
                  <a:pt x="6190485" y="887322"/>
                  <a:pt x="6242090" y="963271"/>
                  <a:pt x="6292996" y="1039219"/>
                </a:cubicBezTo>
                <a:lnTo>
                  <a:pt x="6296992" y="1044959"/>
                </a:lnTo>
                <a:lnTo>
                  <a:pt x="6269329" y="999137"/>
                </a:lnTo>
                <a:cubicBezTo>
                  <a:pt x="6224297" y="925974"/>
                  <a:pt x="6175030" y="860940"/>
                  <a:pt x="6087554" y="860940"/>
                </a:cubicBezTo>
                <a:close/>
                <a:moveTo>
                  <a:pt x="2033108" y="860940"/>
                </a:moveTo>
                <a:cubicBezTo>
                  <a:pt x="1945632" y="860940"/>
                  <a:pt x="1896273" y="925974"/>
                  <a:pt x="1851178" y="999137"/>
                </a:cubicBezTo>
                <a:lnTo>
                  <a:pt x="1824437" y="1043377"/>
                </a:lnTo>
                <a:lnTo>
                  <a:pt x="1827336" y="1039219"/>
                </a:lnTo>
                <a:cubicBezTo>
                  <a:pt x="1878352" y="963271"/>
                  <a:pt x="1930177" y="887322"/>
                  <a:pt x="2033107" y="887322"/>
                </a:cubicBezTo>
                <a:cubicBezTo>
                  <a:pt x="2136038" y="887322"/>
                  <a:pt x="2187644" y="963271"/>
                  <a:pt x="2238549" y="1039219"/>
                </a:cubicBezTo>
                <a:lnTo>
                  <a:pt x="2242546" y="1044960"/>
                </a:lnTo>
                <a:lnTo>
                  <a:pt x="2214882" y="999137"/>
                </a:lnTo>
                <a:cubicBezTo>
                  <a:pt x="2169849" y="925974"/>
                  <a:pt x="2120584" y="860940"/>
                  <a:pt x="2033108" y="860940"/>
                </a:cubicBezTo>
                <a:close/>
                <a:moveTo>
                  <a:pt x="10142001" y="825044"/>
                </a:moveTo>
                <a:cubicBezTo>
                  <a:pt x="10054666" y="825044"/>
                  <a:pt x="10005417" y="896964"/>
                  <a:pt x="9960360" y="977874"/>
                </a:cubicBezTo>
                <a:lnTo>
                  <a:pt x="9941537" y="1012327"/>
                </a:lnTo>
                <a:lnTo>
                  <a:pt x="9975205" y="958851"/>
                </a:lnTo>
                <a:cubicBezTo>
                  <a:pt x="10016214" y="899126"/>
                  <a:pt x="10064773" y="851346"/>
                  <a:pt x="10142001" y="851346"/>
                </a:cubicBezTo>
                <a:cubicBezTo>
                  <a:pt x="10219229" y="851346"/>
                  <a:pt x="10267598" y="899126"/>
                  <a:pt x="10308440" y="958851"/>
                </a:cubicBezTo>
                <a:lnTo>
                  <a:pt x="10345527" y="1017985"/>
                </a:lnTo>
                <a:lnTo>
                  <a:pt x="10323618" y="977874"/>
                </a:lnTo>
                <a:cubicBezTo>
                  <a:pt x="10278571" y="896964"/>
                  <a:pt x="10229337" y="825044"/>
                  <a:pt x="10142001" y="825044"/>
                </a:cubicBezTo>
                <a:close/>
                <a:moveTo>
                  <a:pt x="6087554" y="825044"/>
                </a:moveTo>
                <a:cubicBezTo>
                  <a:pt x="6000219" y="825044"/>
                  <a:pt x="5950970" y="896964"/>
                  <a:pt x="5905913" y="977874"/>
                </a:cubicBezTo>
                <a:lnTo>
                  <a:pt x="5887092" y="1012323"/>
                </a:lnTo>
                <a:lnTo>
                  <a:pt x="5920758" y="958851"/>
                </a:lnTo>
                <a:cubicBezTo>
                  <a:pt x="5961767" y="899126"/>
                  <a:pt x="6010327" y="851346"/>
                  <a:pt x="6087554" y="851346"/>
                </a:cubicBezTo>
                <a:cubicBezTo>
                  <a:pt x="6164782" y="851346"/>
                  <a:pt x="6213151" y="899126"/>
                  <a:pt x="6253992" y="958851"/>
                </a:cubicBezTo>
                <a:lnTo>
                  <a:pt x="6291078" y="1017983"/>
                </a:lnTo>
                <a:lnTo>
                  <a:pt x="6269170" y="977874"/>
                </a:lnTo>
                <a:cubicBezTo>
                  <a:pt x="6224124" y="896964"/>
                  <a:pt x="6174890" y="825044"/>
                  <a:pt x="6087554" y="825044"/>
                </a:cubicBezTo>
                <a:close/>
                <a:moveTo>
                  <a:pt x="2033108" y="825044"/>
                </a:moveTo>
                <a:cubicBezTo>
                  <a:pt x="1945772" y="825044"/>
                  <a:pt x="1896523" y="896964"/>
                  <a:pt x="1851466" y="977874"/>
                </a:cubicBezTo>
                <a:lnTo>
                  <a:pt x="1832648" y="1012319"/>
                </a:lnTo>
                <a:lnTo>
                  <a:pt x="1866311" y="958851"/>
                </a:lnTo>
                <a:cubicBezTo>
                  <a:pt x="1907320" y="899126"/>
                  <a:pt x="1955880" y="851346"/>
                  <a:pt x="2033108" y="851346"/>
                </a:cubicBezTo>
                <a:cubicBezTo>
                  <a:pt x="2110335" y="851346"/>
                  <a:pt x="2158704" y="899126"/>
                  <a:pt x="2199545" y="958851"/>
                </a:cubicBezTo>
                <a:lnTo>
                  <a:pt x="2236637" y="1017991"/>
                </a:lnTo>
                <a:lnTo>
                  <a:pt x="2214724" y="977874"/>
                </a:lnTo>
                <a:cubicBezTo>
                  <a:pt x="2169677" y="896964"/>
                  <a:pt x="2120444" y="825044"/>
                  <a:pt x="2033108" y="825044"/>
                </a:cubicBezTo>
                <a:close/>
                <a:moveTo>
                  <a:pt x="9329271" y="818169"/>
                </a:moveTo>
                <a:cubicBezTo>
                  <a:pt x="9220538" y="818169"/>
                  <a:pt x="9170957" y="932600"/>
                  <a:pt x="9114524" y="1036304"/>
                </a:cubicBezTo>
                <a:lnTo>
                  <a:pt x="9094280" y="1070762"/>
                </a:lnTo>
                <a:lnTo>
                  <a:pt x="9123280" y="1025339"/>
                </a:lnTo>
                <a:cubicBezTo>
                  <a:pt x="9174236" y="942445"/>
                  <a:pt x="9225941" y="859541"/>
                  <a:pt x="9328871" y="859501"/>
                </a:cubicBezTo>
                <a:cubicBezTo>
                  <a:pt x="9457534" y="859452"/>
                  <a:pt x="9506220" y="988970"/>
                  <a:pt x="9573338" y="1086116"/>
                </a:cubicBezTo>
                <a:lnTo>
                  <a:pt x="9573401" y="1086193"/>
                </a:lnTo>
                <a:lnTo>
                  <a:pt x="9544107" y="1036259"/>
                </a:lnTo>
                <a:cubicBezTo>
                  <a:pt x="9487727" y="932577"/>
                  <a:pt x="9438003" y="818169"/>
                  <a:pt x="9329271" y="818169"/>
                </a:cubicBezTo>
                <a:close/>
                <a:moveTo>
                  <a:pt x="5274824" y="818169"/>
                </a:moveTo>
                <a:cubicBezTo>
                  <a:pt x="5166091" y="818169"/>
                  <a:pt x="5116510" y="932600"/>
                  <a:pt x="5060077" y="1036304"/>
                </a:cubicBezTo>
                <a:lnTo>
                  <a:pt x="5039837" y="1070755"/>
                </a:lnTo>
                <a:lnTo>
                  <a:pt x="5068833" y="1025339"/>
                </a:lnTo>
                <a:cubicBezTo>
                  <a:pt x="5119788" y="942445"/>
                  <a:pt x="5171493" y="859541"/>
                  <a:pt x="5274423" y="859501"/>
                </a:cubicBezTo>
                <a:cubicBezTo>
                  <a:pt x="5403087" y="859452"/>
                  <a:pt x="5451773" y="988970"/>
                  <a:pt x="5518892" y="1086116"/>
                </a:cubicBezTo>
                <a:lnTo>
                  <a:pt x="5518955" y="1086194"/>
                </a:lnTo>
                <a:lnTo>
                  <a:pt x="5489661" y="1036259"/>
                </a:lnTo>
                <a:cubicBezTo>
                  <a:pt x="5433281" y="932577"/>
                  <a:pt x="5383557" y="818169"/>
                  <a:pt x="5274824" y="818169"/>
                </a:cubicBezTo>
                <a:close/>
                <a:moveTo>
                  <a:pt x="1220376" y="818169"/>
                </a:moveTo>
                <a:cubicBezTo>
                  <a:pt x="1111644" y="818169"/>
                  <a:pt x="1062064" y="932600"/>
                  <a:pt x="1005630" y="1036304"/>
                </a:cubicBezTo>
                <a:lnTo>
                  <a:pt x="985392" y="1070752"/>
                </a:lnTo>
                <a:lnTo>
                  <a:pt x="1014386" y="1025339"/>
                </a:lnTo>
                <a:cubicBezTo>
                  <a:pt x="1065341" y="942445"/>
                  <a:pt x="1117046" y="859541"/>
                  <a:pt x="1219976" y="859501"/>
                </a:cubicBezTo>
                <a:cubicBezTo>
                  <a:pt x="1348639" y="859452"/>
                  <a:pt x="1397325" y="988970"/>
                  <a:pt x="1464444" y="1086116"/>
                </a:cubicBezTo>
                <a:lnTo>
                  <a:pt x="1464508" y="1086194"/>
                </a:lnTo>
                <a:lnTo>
                  <a:pt x="1435213" y="1036259"/>
                </a:lnTo>
                <a:cubicBezTo>
                  <a:pt x="1378833" y="932577"/>
                  <a:pt x="1329109" y="818169"/>
                  <a:pt x="1220376" y="818169"/>
                </a:cubicBezTo>
                <a:close/>
                <a:moveTo>
                  <a:pt x="11768742" y="818009"/>
                </a:moveTo>
                <a:cubicBezTo>
                  <a:pt x="11659747" y="818009"/>
                  <a:pt x="11610048" y="932416"/>
                  <a:pt x="11553626" y="1036111"/>
                </a:cubicBezTo>
                <a:lnTo>
                  <a:pt x="11526153" y="1082903"/>
                </a:lnTo>
                <a:lnTo>
                  <a:pt x="11563051" y="1025110"/>
                </a:lnTo>
                <a:cubicBezTo>
                  <a:pt x="11614007" y="942226"/>
                  <a:pt x="11665732" y="859342"/>
                  <a:pt x="11768742" y="859342"/>
                </a:cubicBezTo>
                <a:cubicBezTo>
                  <a:pt x="11871753" y="859342"/>
                  <a:pt x="11923438" y="942206"/>
                  <a:pt x="11974354" y="1025069"/>
                </a:cubicBezTo>
                <a:lnTo>
                  <a:pt x="12012685" y="1085137"/>
                </a:lnTo>
                <a:lnTo>
                  <a:pt x="11983898" y="1036098"/>
                </a:lnTo>
                <a:cubicBezTo>
                  <a:pt x="11927485" y="932416"/>
                  <a:pt x="11877738" y="818009"/>
                  <a:pt x="11768742" y="818009"/>
                </a:cubicBezTo>
                <a:close/>
                <a:moveTo>
                  <a:pt x="7714294" y="818009"/>
                </a:moveTo>
                <a:cubicBezTo>
                  <a:pt x="7605299" y="818009"/>
                  <a:pt x="7555600" y="932416"/>
                  <a:pt x="7499178" y="1036111"/>
                </a:cubicBezTo>
                <a:lnTo>
                  <a:pt x="7471699" y="1082913"/>
                </a:lnTo>
                <a:lnTo>
                  <a:pt x="7508604" y="1025110"/>
                </a:lnTo>
                <a:cubicBezTo>
                  <a:pt x="7559559" y="942226"/>
                  <a:pt x="7611284" y="859342"/>
                  <a:pt x="7714294" y="859342"/>
                </a:cubicBezTo>
                <a:cubicBezTo>
                  <a:pt x="7835010" y="859342"/>
                  <a:pt x="7885241" y="973138"/>
                  <a:pt x="7946348" y="1067375"/>
                </a:cubicBezTo>
                <a:lnTo>
                  <a:pt x="7950162" y="1072623"/>
                </a:lnTo>
                <a:lnTo>
                  <a:pt x="7887360" y="958281"/>
                </a:lnTo>
                <a:cubicBezTo>
                  <a:pt x="7844461" y="882363"/>
                  <a:pt x="7796041" y="818009"/>
                  <a:pt x="7714294" y="818009"/>
                </a:cubicBezTo>
                <a:close/>
                <a:moveTo>
                  <a:pt x="3659848" y="818009"/>
                </a:moveTo>
                <a:cubicBezTo>
                  <a:pt x="3550854" y="818009"/>
                  <a:pt x="3501154" y="932416"/>
                  <a:pt x="3444732" y="1036111"/>
                </a:cubicBezTo>
                <a:lnTo>
                  <a:pt x="3417255" y="1082909"/>
                </a:lnTo>
                <a:lnTo>
                  <a:pt x="3454157" y="1025110"/>
                </a:lnTo>
                <a:cubicBezTo>
                  <a:pt x="3505112" y="942226"/>
                  <a:pt x="3556838" y="859342"/>
                  <a:pt x="3659848" y="859342"/>
                </a:cubicBezTo>
                <a:cubicBezTo>
                  <a:pt x="3780563" y="859342"/>
                  <a:pt x="3830794" y="973138"/>
                  <a:pt x="3891901" y="1067375"/>
                </a:cubicBezTo>
                <a:lnTo>
                  <a:pt x="3895717" y="1072625"/>
                </a:lnTo>
                <a:lnTo>
                  <a:pt x="3832914" y="958281"/>
                </a:lnTo>
                <a:cubicBezTo>
                  <a:pt x="3790014" y="882363"/>
                  <a:pt x="3741595" y="818009"/>
                  <a:pt x="3659848" y="818009"/>
                </a:cubicBezTo>
                <a:close/>
                <a:moveTo>
                  <a:pt x="10956131" y="803299"/>
                </a:moveTo>
                <a:cubicBezTo>
                  <a:pt x="10803110" y="803299"/>
                  <a:pt x="10766683" y="1036067"/>
                  <a:pt x="10665158" y="1145177"/>
                </a:cubicBezTo>
                <a:lnTo>
                  <a:pt x="10652234" y="1155444"/>
                </a:lnTo>
                <a:lnTo>
                  <a:pt x="10667471" y="1146138"/>
                </a:lnTo>
                <a:cubicBezTo>
                  <a:pt x="10761982" y="1066362"/>
                  <a:pt x="10801675" y="906809"/>
                  <a:pt x="10956130" y="906809"/>
                </a:cubicBezTo>
                <a:cubicBezTo>
                  <a:pt x="11110287" y="906809"/>
                  <a:pt x="11149006" y="1066272"/>
                  <a:pt x="11243048" y="1146003"/>
                </a:cubicBezTo>
                <a:lnTo>
                  <a:pt x="11258585" y="1155521"/>
                </a:lnTo>
                <a:lnTo>
                  <a:pt x="11245522" y="1145107"/>
                </a:lnTo>
                <a:cubicBezTo>
                  <a:pt x="11144502" y="1036019"/>
                  <a:pt x="11109153" y="803299"/>
                  <a:pt x="10956131" y="803299"/>
                </a:cubicBezTo>
                <a:close/>
                <a:moveTo>
                  <a:pt x="6901683" y="803299"/>
                </a:moveTo>
                <a:cubicBezTo>
                  <a:pt x="6748662" y="803299"/>
                  <a:pt x="6712236" y="1036067"/>
                  <a:pt x="6610710" y="1145177"/>
                </a:cubicBezTo>
                <a:lnTo>
                  <a:pt x="6597783" y="1155446"/>
                </a:lnTo>
                <a:lnTo>
                  <a:pt x="6613023" y="1146138"/>
                </a:lnTo>
                <a:cubicBezTo>
                  <a:pt x="6707534" y="1066362"/>
                  <a:pt x="6747228" y="906809"/>
                  <a:pt x="6901683" y="906809"/>
                </a:cubicBezTo>
                <a:cubicBezTo>
                  <a:pt x="7055839" y="906809"/>
                  <a:pt x="7094558" y="1066272"/>
                  <a:pt x="7188601" y="1146003"/>
                </a:cubicBezTo>
                <a:lnTo>
                  <a:pt x="7204136" y="1155520"/>
                </a:lnTo>
                <a:lnTo>
                  <a:pt x="7191074" y="1145107"/>
                </a:lnTo>
                <a:cubicBezTo>
                  <a:pt x="7090054" y="1036019"/>
                  <a:pt x="7054705" y="803299"/>
                  <a:pt x="6901683" y="803299"/>
                </a:cubicBezTo>
                <a:close/>
                <a:moveTo>
                  <a:pt x="2847237" y="803299"/>
                </a:moveTo>
                <a:cubicBezTo>
                  <a:pt x="2694215" y="803299"/>
                  <a:pt x="2657788" y="1036067"/>
                  <a:pt x="2556263" y="1145177"/>
                </a:cubicBezTo>
                <a:lnTo>
                  <a:pt x="2543336" y="1155446"/>
                </a:lnTo>
                <a:lnTo>
                  <a:pt x="2558576" y="1146138"/>
                </a:lnTo>
                <a:cubicBezTo>
                  <a:pt x="2653086" y="1066362"/>
                  <a:pt x="2692780" y="906809"/>
                  <a:pt x="2847236" y="906809"/>
                </a:cubicBezTo>
                <a:cubicBezTo>
                  <a:pt x="3001391" y="906809"/>
                  <a:pt x="3040110" y="1066272"/>
                  <a:pt x="3134153" y="1146003"/>
                </a:cubicBezTo>
                <a:lnTo>
                  <a:pt x="3149690" y="1155521"/>
                </a:lnTo>
                <a:lnTo>
                  <a:pt x="3136627" y="1145107"/>
                </a:lnTo>
                <a:cubicBezTo>
                  <a:pt x="3035607" y="1036019"/>
                  <a:pt x="3000258" y="803299"/>
                  <a:pt x="2847237" y="803299"/>
                </a:cubicBezTo>
                <a:close/>
                <a:moveTo>
                  <a:pt x="9328791" y="767163"/>
                </a:moveTo>
                <a:cubicBezTo>
                  <a:pt x="9219709" y="767163"/>
                  <a:pt x="9170161" y="896849"/>
                  <a:pt x="9113842" y="1014376"/>
                </a:cubicBezTo>
                <a:lnTo>
                  <a:pt x="9097580" y="1045815"/>
                </a:lnTo>
                <a:lnTo>
                  <a:pt x="9122920" y="999886"/>
                </a:lnTo>
                <a:cubicBezTo>
                  <a:pt x="9173756" y="904231"/>
                  <a:pt x="9225461" y="808576"/>
                  <a:pt x="9328871" y="808576"/>
                </a:cubicBezTo>
                <a:cubicBezTo>
                  <a:pt x="9432281" y="808576"/>
                  <a:pt x="9484086" y="904211"/>
                  <a:pt x="9534942" y="999846"/>
                </a:cubicBezTo>
                <a:lnTo>
                  <a:pt x="9560439" y="1046053"/>
                </a:lnTo>
                <a:lnTo>
                  <a:pt x="9544020" y="1014331"/>
                </a:lnTo>
                <a:cubicBezTo>
                  <a:pt x="9487637" y="896825"/>
                  <a:pt x="9437874" y="767163"/>
                  <a:pt x="9328791" y="767163"/>
                </a:cubicBezTo>
                <a:close/>
                <a:moveTo>
                  <a:pt x="5274343" y="767163"/>
                </a:moveTo>
                <a:cubicBezTo>
                  <a:pt x="5165261" y="767163"/>
                  <a:pt x="5115714" y="896849"/>
                  <a:pt x="5059395" y="1014376"/>
                </a:cubicBezTo>
                <a:lnTo>
                  <a:pt x="5043141" y="1045799"/>
                </a:lnTo>
                <a:lnTo>
                  <a:pt x="5068473" y="999886"/>
                </a:lnTo>
                <a:cubicBezTo>
                  <a:pt x="5119308" y="904231"/>
                  <a:pt x="5171014" y="808576"/>
                  <a:pt x="5274423" y="808576"/>
                </a:cubicBezTo>
                <a:cubicBezTo>
                  <a:pt x="5377833" y="808576"/>
                  <a:pt x="5429638" y="904211"/>
                  <a:pt x="5480495" y="999846"/>
                </a:cubicBezTo>
                <a:lnTo>
                  <a:pt x="5505996" y="1046060"/>
                </a:lnTo>
                <a:lnTo>
                  <a:pt x="5489572" y="1014331"/>
                </a:lnTo>
                <a:cubicBezTo>
                  <a:pt x="5433189" y="896825"/>
                  <a:pt x="5383427" y="767163"/>
                  <a:pt x="5274343" y="767163"/>
                </a:cubicBezTo>
                <a:close/>
                <a:moveTo>
                  <a:pt x="1219896" y="767163"/>
                </a:moveTo>
                <a:cubicBezTo>
                  <a:pt x="1110814" y="767163"/>
                  <a:pt x="1061266" y="896849"/>
                  <a:pt x="1004948" y="1014376"/>
                </a:cubicBezTo>
                <a:lnTo>
                  <a:pt x="988681" y="1045824"/>
                </a:lnTo>
                <a:lnTo>
                  <a:pt x="1014026" y="999886"/>
                </a:lnTo>
                <a:cubicBezTo>
                  <a:pt x="1064862" y="904231"/>
                  <a:pt x="1116567" y="808576"/>
                  <a:pt x="1219976" y="808576"/>
                </a:cubicBezTo>
                <a:cubicBezTo>
                  <a:pt x="1323387" y="808576"/>
                  <a:pt x="1375192" y="904211"/>
                  <a:pt x="1426047" y="999846"/>
                </a:cubicBezTo>
                <a:lnTo>
                  <a:pt x="1451548" y="1046059"/>
                </a:lnTo>
                <a:lnTo>
                  <a:pt x="1435125" y="1014331"/>
                </a:lnTo>
                <a:cubicBezTo>
                  <a:pt x="1378742" y="896825"/>
                  <a:pt x="1328979" y="767163"/>
                  <a:pt x="1219896" y="767163"/>
                </a:cubicBezTo>
                <a:close/>
                <a:moveTo>
                  <a:pt x="11768663" y="767083"/>
                </a:moveTo>
                <a:cubicBezTo>
                  <a:pt x="11659536" y="767083"/>
                  <a:pt x="11609993" y="896745"/>
                  <a:pt x="11553674" y="1014251"/>
                </a:cubicBezTo>
                <a:lnTo>
                  <a:pt x="11547742" y="1025716"/>
                </a:lnTo>
                <a:lnTo>
                  <a:pt x="11562122" y="999726"/>
                </a:lnTo>
                <a:cubicBezTo>
                  <a:pt x="11613167" y="904071"/>
                  <a:pt x="11665292" y="808416"/>
                  <a:pt x="11768742" y="808416"/>
                </a:cubicBezTo>
                <a:cubicBezTo>
                  <a:pt x="11872193" y="808416"/>
                  <a:pt x="11924018" y="904051"/>
                  <a:pt x="11974894" y="999686"/>
                </a:cubicBezTo>
                <a:lnTo>
                  <a:pt x="11994367" y="1034962"/>
                </a:lnTo>
                <a:lnTo>
                  <a:pt x="11983651" y="1014251"/>
                </a:lnTo>
                <a:cubicBezTo>
                  <a:pt x="11927332" y="896745"/>
                  <a:pt x="11877789" y="767083"/>
                  <a:pt x="11768663" y="767083"/>
                </a:cubicBezTo>
                <a:close/>
                <a:moveTo>
                  <a:pt x="7714215" y="767083"/>
                </a:moveTo>
                <a:cubicBezTo>
                  <a:pt x="7605089" y="767083"/>
                  <a:pt x="7555546" y="896745"/>
                  <a:pt x="7499226" y="1014251"/>
                </a:cubicBezTo>
                <a:lnTo>
                  <a:pt x="7493294" y="1025717"/>
                </a:lnTo>
                <a:lnTo>
                  <a:pt x="7507674" y="999726"/>
                </a:lnTo>
                <a:cubicBezTo>
                  <a:pt x="7558720" y="904071"/>
                  <a:pt x="7610844" y="808416"/>
                  <a:pt x="7714294" y="808416"/>
                </a:cubicBezTo>
                <a:cubicBezTo>
                  <a:pt x="7835525" y="808416"/>
                  <a:pt x="7885860" y="939751"/>
                  <a:pt x="7946852" y="1048513"/>
                </a:cubicBezTo>
                <a:lnTo>
                  <a:pt x="7947425" y="1049425"/>
                </a:lnTo>
                <a:lnTo>
                  <a:pt x="7929959" y="1015824"/>
                </a:lnTo>
                <a:cubicBezTo>
                  <a:pt x="7873326" y="897905"/>
                  <a:pt x="7823829" y="767083"/>
                  <a:pt x="7714215" y="767083"/>
                </a:cubicBezTo>
                <a:close/>
                <a:moveTo>
                  <a:pt x="3659768" y="767083"/>
                </a:moveTo>
                <a:cubicBezTo>
                  <a:pt x="3550643" y="767083"/>
                  <a:pt x="3501099" y="896745"/>
                  <a:pt x="3444779" y="1014251"/>
                </a:cubicBezTo>
                <a:lnTo>
                  <a:pt x="3438839" y="1025732"/>
                </a:lnTo>
                <a:lnTo>
                  <a:pt x="3453227" y="999726"/>
                </a:lnTo>
                <a:cubicBezTo>
                  <a:pt x="3504274" y="904071"/>
                  <a:pt x="3556399" y="808416"/>
                  <a:pt x="3659848" y="808416"/>
                </a:cubicBezTo>
                <a:cubicBezTo>
                  <a:pt x="3781078" y="808416"/>
                  <a:pt x="3831413" y="939751"/>
                  <a:pt x="3892405" y="1048513"/>
                </a:cubicBezTo>
                <a:lnTo>
                  <a:pt x="3892978" y="1049425"/>
                </a:lnTo>
                <a:lnTo>
                  <a:pt x="3875512" y="1015824"/>
                </a:lnTo>
                <a:cubicBezTo>
                  <a:pt x="3818879" y="897905"/>
                  <a:pt x="3769382" y="767083"/>
                  <a:pt x="3659768" y="767083"/>
                </a:cubicBezTo>
                <a:close/>
                <a:moveTo>
                  <a:pt x="9328791" y="716157"/>
                </a:moveTo>
                <a:cubicBezTo>
                  <a:pt x="9241875" y="716157"/>
                  <a:pt x="9192755" y="808903"/>
                  <a:pt x="9147683" y="913243"/>
                </a:cubicBezTo>
                <a:lnTo>
                  <a:pt x="9115395" y="989378"/>
                </a:lnTo>
                <a:lnTo>
                  <a:pt x="9122700" y="974383"/>
                </a:lnTo>
                <a:cubicBezTo>
                  <a:pt x="9173596" y="865976"/>
                  <a:pt x="9225421" y="757569"/>
                  <a:pt x="9328791" y="757569"/>
                </a:cubicBezTo>
                <a:cubicBezTo>
                  <a:pt x="9432161" y="757569"/>
                  <a:pt x="9483946" y="865956"/>
                  <a:pt x="9534812" y="974343"/>
                </a:cubicBezTo>
                <a:lnTo>
                  <a:pt x="9546625" y="998598"/>
                </a:lnTo>
                <a:lnTo>
                  <a:pt x="9543750" y="992404"/>
                </a:lnTo>
                <a:cubicBezTo>
                  <a:pt x="9487240" y="861073"/>
                  <a:pt x="9437437" y="716157"/>
                  <a:pt x="9328791" y="716157"/>
                </a:cubicBezTo>
                <a:close/>
                <a:moveTo>
                  <a:pt x="5274343" y="716157"/>
                </a:moveTo>
                <a:cubicBezTo>
                  <a:pt x="5187428" y="716157"/>
                  <a:pt x="5138308" y="808903"/>
                  <a:pt x="5093236" y="913243"/>
                </a:cubicBezTo>
                <a:lnTo>
                  <a:pt x="5060950" y="989375"/>
                </a:lnTo>
                <a:lnTo>
                  <a:pt x="5068253" y="974383"/>
                </a:lnTo>
                <a:cubicBezTo>
                  <a:pt x="5119149" y="865976"/>
                  <a:pt x="5170974" y="757569"/>
                  <a:pt x="5274343" y="757569"/>
                </a:cubicBezTo>
                <a:cubicBezTo>
                  <a:pt x="5377713" y="757569"/>
                  <a:pt x="5429499" y="865956"/>
                  <a:pt x="5480365" y="974343"/>
                </a:cubicBezTo>
                <a:lnTo>
                  <a:pt x="5492183" y="998609"/>
                </a:lnTo>
                <a:lnTo>
                  <a:pt x="5489302" y="992404"/>
                </a:lnTo>
                <a:cubicBezTo>
                  <a:pt x="5432793" y="861073"/>
                  <a:pt x="5382989" y="716157"/>
                  <a:pt x="5274343" y="716157"/>
                </a:cubicBezTo>
                <a:close/>
                <a:moveTo>
                  <a:pt x="1219897" y="716157"/>
                </a:moveTo>
                <a:cubicBezTo>
                  <a:pt x="1132981" y="716157"/>
                  <a:pt x="1083861" y="808903"/>
                  <a:pt x="1038789" y="913243"/>
                </a:cubicBezTo>
                <a:lnTo>
                  <a:pt x="1006501" y="989378"/>
                </a:lnTo>
                <a:lnTo>
                  <a:pt x="1013807" y="974383"/>
                </a:lnTo>
                <a:cubicBezTo>
                  <a:pt x="1064702" y="865976"/>
                  <a:pt x="1116527" y="757569"/>
                  <a:pt x="1219896" y="757569"/>
                </a:cubicBezTo>
                <a:cubicBezTo>
                  <a:pt x="1323266" y="757569"/>
                  <a:pt x="1375052" y="865956"/>
                  <a:pt x="1425917" y="974343"/>
                </a:cubicBezTo>
                <a:lnTo>
                  <a:pt x="1437739" y="998614"/>
                </a:lnTo>
                <a:lnTo>
                  <a:pt x="1434856" y="992404"/>
                </a:lnTo>
                <a:cubicBezTo>
                  <a:pt x="1378346" y="861073"/>
                  <a:pt x="1328542" y="716157"/>
                  <a:pt x="1219897" y="716157"/>
                </a:cubicBezTo>
                <a:close/>
                <a:moveTo>
                  <a:pt x="11768663" y="716077"/>
                </a:moveTo>
                <a:cubicBezTo>
                  <a:pt x="11681676" y="716077"/>
                  <a:pt x="11632548" y="808839"/>
                  <a:pt x="11587482" y="913196"/>
                </a:cubicBezTo>
                <a:lnTo>
                  <a:pt x="11554056" y="992039"/>
                </a:lnTo>
                <a:lnTo>
                  <a:pt x="11562712" y="974263"/>
                </a:lnTo>
                <a:cubicBezTo>
                  <a:pt x="11613547" y="865877"/>
                  <a:pt x="11665252" y="757490"/>
                  <a:pt x="11768663" y="757490"/>
                </a:cubicBezTo>
                <a:cubicBezTo>
                  <a:pt x="11872073" y="757490"/>
                  <a:pt x="11923778" y="865877"/>
                  <a:pt x="11974614" y="974263"/>
                </a:cubicBezTo>
                <a:lnTo>
                  <a:pt x="11985521" y="996663"/>
                </a:lnTo>
                <a:lnTo>
                  <a:pt x="11983507" y="992324"/>
                </a:lnTo>
                <a:cubicBezTo>
                  <a:pt x="11927048" y="860993"/>
                  <a:pt x="11877396" y="716077"/>
                  <a:pt x="11768663" y="716077"/>
                </a:cubicBezTo>
                <a:close/>
                <a:moveTo>
                  <a:pt x="7714215" y="716077"/>
                </a:moveTo>
                <a:cubicBezTo>
                  <a:pt x="7627229" y="716077"/>
                  <a:pt x="7578100" y="808839"/>
                  <a:pt x="7533034" y="913196"/>
                </a:cubicBezTo>
                <a:lnTo>
                  <a:pt x="7499609" y="992037"/>
                </a:lnTo>
                <a:lnTo>
                  <a:pt x="7508264" y="974263"/>
                </a:lnTo>
                <a:cubicBezTo>
                  <a:pt x="7559100" y="865877"/>
                  <a:pt x="7610805" y="757490"/>
                  <a:pt x="7714215" y="757490"/>
                </a:cubicBezTo>
                <a:cubicBezTo>
                  <a:pt x="7811162" y="757490"/>
                  <a:pt x="7862665" y="852752"/>
                  <a:pt x="7910612" y="953967"/>
                </a:cubicBezTo>
                <a:lnTo>
                  <a:pt x="7936895" y="1009266"/>
                </a:lnTo>
                <a:lnTo>
                  <a:pt x="7929816" y="994082"/>
                </a:lnTo>
                <a:cubicBezTo>
                  <a:pt x="7873042" y="862290"/>
                  <a:pt x="7823433" y="716077"/>
                  <a:pt x="7714215" y="716077"/>
                </a:cubicBezTo>
                <a:close/>
                <a:moveTo>
                  <a:pt x="3659768" y="716077"/>
                </a:moveTo>
                <a:cubicBezTo>
                  <a:pt x="3572783" y="716077"/>
                  <a:pt x="3523654" y="808839"/>
                  <a:pt x="3478588" y="913196"/>
                </a:cubicBezTo>
                <a:lnTo>
                  <a:pt x="3445159" y="992045"/>
                </a:lnTo>
                <a:lnTo>
                  <a:pt x="3453817" y="974263"/>
                </a:lnTo>
                <a:cubicBezTo>
                  <a:pt x="3504653" y="865877"/>
                  <a:pt x="3556358" y="757490"/>
                  <a:pt x="3659768" y="757490"/>
                </a:cubicBezTo>
                <a:cubicBezTo>
                  <a:pt x="3756716" y="757490"/>
                  <a:pt x="3808218" y="852752"/>
                  <a:pt x="3856165" y="953967"/>
                </a:cubicBezTo>
                <a:lnTo>
                  <a:pt x="3882424" y="1009216"/>
                </a:lnTo>
                <a:lnTo>
                  <a:pt x="3875369" y="994082"/>
                </a:lnTo>
                <a:cubicBezTo>
                  <a:pt x="3818596" y="862290"/>
                  <a:pt x="3768987" y="716077"/>
                  <a:pt x="3659768" y="716077"/>
                </a:cubicBezTo>
                <a:close/>
                <a:moveTo>
                  <a:pt x="10956012" y="689856"/>
                </a:moveTo>
                <a:cubicBezTo>
                  <a:pt x="10803847" y="689856"/>
                  <a:pt x="10767106" y="989122"/>
                  <a:pt x="10665278" y="1129439"/>
                </a:cubicBezTo>
                <a:lnTo>
                  <a:pt x="10658286" y="1136565"/>
                </a:lnTo>
                <a:lnTo>
                  <a:pt x="10667325" y="1128819"/>
                </a:lnTo>
                <a:cubicBezTo>
                  <a:pt x="10761593" y="1017114"/>
                  <a:pt x="10800896" y="793705"/>
                  <a:pt x="10956131" y="793705"/>
                </a:cubicBezTo>
                <a:cubicBezTo>
                  <a:pt x="11111306" y="793705"/>
                  <a:pt x="11149605" y="1017024"/>
                  <a:pt x="11243375" y="1128684"/>
                </a:cubicBezTo>
                <a:lnTo>
                  <a:pt x="11251853" y="1135974"/>
                </a:lnTo>
                <a:lnTo>
                  <a:pt x="11245363" y="1129334"/>
                </a:lnTo>
                <a:cubicBezTo>
                  <a:pt x="11144074" y="989075"/>
                  <a:pt x="11108176" y="689856"/>
                  <a:pt x="10956012" y="689856"/>
                </a:cubicBezTo>
                <a:close/>
                <a:moveTo>
                  <a:pt x="6901564" y="689856"/>
                </a:moveTo>
                <a:cubicBezTo>
                  <a:pt x="6749399" y="689856"/>
                  <a:pt x="6712658" y="989122"/>
                  <a:pt x="6610831" y="1129439"/>
                </a:cubicBezTo>
                <a:lnTo>
                  <a:pt x="6603840" y="1136563"/>
                </a:lnTo>
                <a:lnTo>
                  <a:pt x="6612878" y="1128819"/>
                </a:lnTo>
                <a:cubicBezTo>
                  <a:pt x="6707145" y="1017114"/>
                  <a:pt x="6746449" y="793705"/>
                  <a:pt x="6901683" y="793705"/>
                </a:cubicBezTo>
                <a:cubicBezTo>
                  <a:pt x="7056859" y="793705"/>
                  <a:pt x="7095158" y="1017024"/>
                  <a:pt x="7188927" y="1128684"/>
                </a:cubicBezTo>
                <a:lnTo>
                  <a:pt x="7197407" y="1135975"/>
                </a:lnTo>
                <a:lnTo>
                  <a:pt x="7190915" y="1129334"/>
                </a:lnTo>
                <a:cubicBezTo>
                  <a:pt x="7089627" y="989075"/>
                  <a:pt x="7053728" y="689856"/>
                  <a:pt x="6901564" y="689856"/>
                </a:cubicBezTo>
                <a:close/>
                <a:moveTo>
                  <a:pt x="2847117" y="689856"/>
                </a:moveTo>
                <a:cubicBezTo>
                  <a:pt x="2694952" y="689856"/>
                  <a:pt x="2658211" y="989122"/>
                  <a:pt x="2556384" y="1129439"/>
                </a:cubicBezTo>
                <a:lnTo>
                  <a:pt x="2549393" y="1136562"/>
                </a:lnTo>
                <a:lnTo>
                  <a:pt x="2558430" y="1128819"/>
                </a:lnTo>
                <a:cubicBezTo>
                  <a:pt x="2652698" y="1017114"/>
                  <a:pt x="2692002" y="793705"/>
                  <a:pt x="2847237" y="793705"/>
                </a:cubicBezTo>
                <a:cubicBezTo>
                  <a:pt x="3002412" y="793705"/>
                  <a:pt x="3040710" y="1017024"/>
                  <a:pt x="3134479" y="1128684"/>
                </a:cubicBezTo>
                <a:lnTo>
                  <a:pt x="3142965" y="1135980"/>
                </a:lnTo>
                <a:lnTo>
                  <a:pt x="3136469" y="1129334"/>
                </a:lnTo>
                <a:cubicBezTo>
                  <a:pt x="3035180" y="989075"/>
                  <a:pt x="2999281" y="689856"/>
                  <a:pt x="2847117" y="689856"/>
                </a:cubicBezTo>
                <a:close/>
                <a:moveTo>
                  <a:pt x="11768663" y="665152"/>
                </a:moveTo>
                <a:cubicBezTo>
                  <a:pt x="11681676" y="665152"/>
                  <a:pt x="11632548" y="767676"/>
                  <a:pt x="11587482" y="883016"/>
                </a:cubicBezTo>
                <a:lnTo>
                  <a:pt x="11562958" y="946950"/>
                </a:lnTo>
                <a:lnTo>
                  <a:pt x="11601395" y="859825"/>
                </a:lnTo>
                <a:cubicBezTo>
                  <a:pt x="11642418" y="774635"/>
                  <a:pt x="11691105" y="706484"/>
                  <a:pt x="11768663" y="706484"/>
                </a:cubicBezTo>
                <a:cubicBezTo>
                  <a:pt x="11872073" y="706484"/>
                  <a:pt x="11924038" y="827622"/>
                  <a:pt x="11975003" y="948760"/>
                </a:cubicBezTo>
                <a:lnTo>
                  <a:pt x="11975740" y="950449"/>
                </a:lnTo>
                <a:lnTo>
                  <a:pt x="11949869" y="883016"/>
                </a:lnTo>
                <a:cubicBezTo>
                  <a:pt x="11904793" y="767676"/>
                  <a:pt x="11855649" y="665152"/>
                  <a:pt x="11768663" y="665152"/>
                </a:cubicBezTo>
                <a:close/>
                <a:moveTo>
                  <a:pt x="9328791" y="665152"/>
                </a:moveTo>
                <a:cubicBezTo>
                  <a:pt x="9241875" y="665152"/>
                  <a:pt x="9192755" y="767676"/>
                  <a:pt x="9147683" y="883016"/>
                </a:cubicBezTo>
                <a:lnTo>
                  <a:pt x="9122206" y="949424"/>
                </a:lnTo>
                <a:lnTo>
                  <a:pt x="9122461" y="948840"/>
                </a:lnTo>
                <a:cubicBezTo>
                  <a:pt x="9173436" y="827702"/>
                  <a:pt x="9225421" y="706564"/>
                  <a:pt x="9328791" y="706564"/>
                </a:cubicBezTo>
                <a:cubicBezTo>
                  <a:pt x="9432161" y="706564"/>
                  <a:pt x="9484126" y="827702"/>
                  <a:pt x="9535082" y="948840"/>
                </a:cubicBezTo>
                <a:lnTo>
                  <a:pt x="9536343" y="951730"/>
                </a:lnTo>
                <a:lnTo>
                  <a:pt x="9509970" y="883016"/>
                </a:lnTo>
                <a:cubicBezTo>
                  <a:pt x="9464873" y="767676"/>
                  <a:pt x="9415707" y="665152"/>
                  <a:pt x="9328791" y="665152"/>
                </a:cubicBezTo>
                <a:close/>
                <a:moveTo>
                  <a:pt x="7714215" y="665152"/>
                </a:moveTo>
                <a:cubicBezTo>
                  <a:pt x="7627229" y="665152"/>
                  <a:pt x="7578100" y="767676"/>
                  <a:pt x="7533034" y="883016"/>
                </a:cubicBezTo>
                <a:lnTo>
                  <a:pt x="7508511" y="946949"/>
                </a:lnTo>
                <a:lnTo>
                  <a:pt x="7546947" y="859825"/>
                </a:lnTo>
                <a:cubicBezTo>
                  <a:pt x="7587970" y="774635"/>
                  <a:pt x="7636657" y="706484"/>
                  <a:pt x="7714215" y="706484"/>
                </a:cubicBezTo>
                <a:cubicBezTo>
                  <a:pt x="7811162" y="706484"/>
                  <a:pt x="7862894" y="812953"/>
                  <a:pt x="7910976" y="926076"/>
                </a:cubicBezTo>
                <a:lnTo>
                  <a:pt x="7920757" y="949026"/>
                </a:lnTo>
                <a:lnTo>
                  <a:pt x="7896025" y="884562"/>
                </a:lnTo>
                <a:cubicBezTo>
                  <a:pt x="7850783" y="768594"/>
                  <a:pt x="7801590" y="665152"/>
                  <a:pt x="7714215" y="665152"/>
                </a:cubicBezTo>
                <a:close/>
                <a:moveTo>
                  <a:pt x="5274343" y="665152"/>
                </a:moveTo>
                <a:cubicBezTo>
                  <a:pt x="5187428" y="665152"/>
                  <a:pt x="5138308" y="767676"/>
                  <a:pt x="5093236" y="883016"/>
                </a:cubicBezTo>
                <a:lnTo>
                  <a:pt x="5067762" y="949417"/>
                </a:lnTo>
                <a:lnTo>
                  <a:pt x="5068014" y="948840"/>
                </a:lnTo>
                <a:cubicBezTo>
                  <a:pt x="5118989" y="827702"/>
                  <a:pt x="5170974" y="706564"/>
                  <a:pt x="5274343" y="706564"/>
                </a:cubicBezTo>
                <a:cubicBezTo>
                  <a:pt x="5377713" y="706564"/>
                  <a:pt x="5429678" y="827702"/>
                  <a:pt x="5480634" y="948840"/>
                </a:cubicBezTo>
                <a:lnTo>
                  <a:pt x="5481893" y="951726"/>
                </a:lnTo>
                <a:lnTo>
                  <a:pt x="5455522" y="883016"/>
                </a:lnTo>
                <a:cubicBezTo>
                  <a:pt x="5410426" y="767676"/>
                  <a:pt x="5361260" y="665152"/>
                  <a:pt x="5274343" y="665152"/>
                </a:cubicBezTo>
                <a:close/>
                <a:moveTo>
                  <a:pt x="3659768" y="665152"/>
                </a:moveTo>
                <a:cubicBezTo>
                  <a:pt x="3572783" y="665152"/>
                  <a:pt x="3523654" y="767676"/>
                  <a:pt x="3478588" y="883016"/>
                </a:cubicBezTo>
                <a:lnTo>
                  <a:pt x="3454063" y="946950"/>
                </a:lnTo>
                <a:lnTo>
                  <a:pt x="3492501" y="859825"/>
                </a:lnTo>
                <a:cubicBezTo>
                  <a:pt x="3533524" y="774635"/>
                  <a:pt x="3582211" y="706484"/>
                  <a:pt x="3659768" y="706484"/>
                </a:cubicBezTo>
                <a:cubicBezTo>
                  <a:pt x="3756716" y="706484"/>
                  <a:pt x="3808447" y="812953"/>
                  <a:pt x="3856530" y="926076"/>
                </a:cubicBezTo>
                <a:lnTo>
                  <a:pt x="3866319" y="949047"/>
                </a:lnTo>
                <a:lnTo>
                  <a:pt x="3841579" y="884562"/>
                </a:lnTo>
                <a:cubicBezTo>
                  <a:pt x="3796336" y="768594"/>
                  <a:pt x="3747143" y="665152"/>
                  <a:pt x="3659768" y="665152"/>
                </a:cubicBezTo>
                <a:close/>
                <a:moveTo>
                  <a:pt x="1219897" y="665152"/>
                </a:moveTo>
                <a:cubicBezTo>
                  <a:pt x="1132981" y="665152"/>
                  <a:pt x="1083861" y="767676"/>
                  <a:pt x="1038790" y="883016"/>
                </a:cubicBezTo>
                <a:lnTo>
                  <a:pt x="1013314" y="949420"/>
                </a:lnTo>
                <a:lnTo>
                  <a:pt x="1013567" y="948840"/>
                </a:lnTo>
                <a:cubicBezTo>
                  <a:pt x="1064542" y="827702"/>
                  <a:pt x="1116527" y="706564"/>
                  <a:pt x="1219897" y="706564"/>
                </a:cubicBezTo>
                <a:cubicBezTo>
                  <a:pt x="1323267" y="706564"/>
                  <a:pt x="1375232" y="827702"/>
                  <a:pt x="1426187" y="948840"/>
                </a:cubicBezTo>
                <a:lnTo>
                  <a:pt x="1427448" y="951730"/>
                </a:lnTo>
                <a:lnTo>
                  <a:pt x="1401075" y="883016"/>
                </a:lnTo>
                <a:cubicBezTo>
                  <a:pt x="1355979" y="767676"/>
                  <a:pt x="1306813" y="665152"/>
                  <a:pt x="1219897" y="665152"/>
                </a:cubicBezTo>
                <a:close/>
                <a:moveTo>
                  <a:pt x="10956012" y="576492"/>
                </a:moveTo>
                <a:cubicBezTo>
                  <a:pt x="10826004" y="576492"/>
                  <a:pt x="10780557" y="845251"/>
                  <a:pt x="10705928" y="1030023"/>
                </a:cubicBezTo>
                <a:lnTo>
                  <a:pt x="10668346" y="1108181"/>
                </a:lnTo>
                <a:lnTo>
                  <a:pt x="10710106" y="1029316"/>
                </a:lnTo>
                <a:cubicBezTo>
                  <a:pt x="10777380" y="879721"/>
                  <a:pt x="10826708" y="680262"/>
                  <a:pt x="10956171" y="680262"/>
                </a:cubicBezTo>
                <a:cubicBezTo>
                  <a:pt x="11085634" y="680262"/>
                  <a:pt x="11134244" y="879690"/>
                  <a:pt x="11200999" y="1029241"/>
                </a:cubicBezTo>
                <a:lnTo>
                  <a:pt x="11242183" y="1107499"/>
                </a:lnTo>
                <a:lnTo>
                  <a:pt x="11205136" y="1029965"/>
                </a:lnTo>
                <a:cubicBezTo>
                  <a:pt x="11131019" y="845217"/>
                  <a:pt x="11086019" y="576492"/>
                  <a:pt x="10956012" y="576492"/>
                </a:cubicBezTo>
                <a:close/>
                <a:moveTo>
                  <a:pt x="6901564" y="576492"/>
                </a:moveTo>
                <a:cubicBezTo>
                  <a:pt x="6771557" y="576492"/>
                  <a:pt x="6726109" y="845251"/>
                  <a:pt x="6651481" y="1030023"/>
                </a:cubicBezTo>
                <a:lnTo>
                  <a:pt x="6613912" y="1108155"/>
                </a:lnTo>
                <a:lnTo>
                  <a:pt x="6655658" y="1029316"/>
                </a:lnTo>
                <a:cubicBezTo>
                  <a:pt x="6722932" y="879721"/>
                  <a:pt x="6772261" y="680262"/>
                  <a:pt x="6901724" y="680262"/>
                </a:cubicBezTo>
                <a:cubicBezTo>
                  <a:pt x="7031187" y="680262"/>
                  <a:pt x="7079797" y="879690"/>
                  <a:pt x="7146552" y="1029241"/>
                </a:cubicBezTo>
                <a:lnTo>
                  <a:pt x="7187730" y="1107487"/>
                </a:lnTo>
                <a:lnTo>
                  <a:pt x="7150689" y="1029965"/>
                </a:lnTo>
                <a:cubicBezTo>
                  <a:pt x="7076571" y="845217"/>
                  <a:pt x="7031571" y="576492"/>
                  <a:pt x="6901564" y="576492"/>
                </a:cubicBezTo>
                <a:close/>
                <a:moveTo>
                  <a:pt x="2847117" y="576492"/>
                </a:moveTo>
                <a:cubicBezTo>
                  <a:pt x="2717110" y="576492"/>
                  <a:pt x="2671663" y="845251"/>
                  <a:pt x="2597034" y="1030023"/>
                </a:cubicBezTo>
                <a:lnTo>
                  <a:pt x="2559464" y="1108155"/>
                </a:lnTo>
                <a:lnTo>
                  <a:pt x="2601211" y="1029316"/>
                </a:lnTo>
                <a:cubicBezTo>
                  <a:pt x="2668485" y="879721"/>
                  <a:pt x="2717814" y="680262"/>
                  <a:pt x="2847277" y="680262"/>
                </a:cubicBezTo>
                <a:cubicBezTo>
                  <a:pt x="2976739" y="680262"/>
                  <a:pt x="3025351" y="879690"/>
                  <a:pt x="3092105" y="1029241"/>
                </a:cubicBezTo>
                <a:lnTo>
                  <a:pt x="3133283" y="1107488"/>
                </a:lnTo>
                <a:lnTo>
                  <a:pt x="3096242" y="1029965"/>
                </a:lnTo>
                <a:cubicBezTo>
                  <a:pt x="3022124" y="845217"/>
                  <a:pt x="2977124" y="576492"/>
                  <a:pt x="2847117" y="576492"/>
                </a:cubicBezTo>
                <a:close/>
                <a:moveTo>
                  <a:pt x="10955931" y="463130"/>
                </a:moveTo>
                <a:cubicBezTo>
                  <a:pt x="10825872" y="463130"/>
                  <a:pt x="10780441" y="780711"/>
                  <a:pt x="10705965" y="999047"/>
                </a:cubicBezTo>
                <a:lnTo>
                  <a:pt x="10678928" y="1065638"/>
                </a:lnTo>
                <a:lnTo>
                  <a:pt x="10710111" y="993526"/>
                </a:lnTo>
                <a:cubicBezTo>
                  <a:pt x="10777234" y="810720"/>
                  <a:pt x="10826420" y="566978"/>
                  <a:pt x="10956332" y="566978"/>
                </a:cubicBezTo>
                <a:cubicBezTo>
                  <a:pt x="11086244" y="566978"/>
                  <a:pt x="11134961" y="810563"/>
                  <a:pt x="11201595" y="993253"/>
                </a:cubicBezTo>
                <a:lnTo>
                  <a:pt x="11228520" y="1055898"/>
                </a:lnTo>
                <a:lnTo>
                  <a:pt x="11205524" y="998989"/>
                </a:lnTo>
                <a:cubicBezTo>
                  <a:pt x="11131388" y="780676"/>
                  <a:pt x="11085992" y="463130"/>
                  <a:pt x="10955931" y="463130"/>
                </a:cubicBezTo>
                <a:close/>
                <a:moveTo>
                  <a:pt x="6901483" y="463130"/>
                </a:moveTo>
                <a:cubicBezTo>
                  <a:pt x="6771424" y="463130"/>
                  <a:pt x="6725993" y="780711"/>
                  <a:pt x="6651517" y="999047"/>
                </a:cubicBezTo>
                <a:lnTo>
                  <a:pt x="6624475" y="1065649"/>
                </a:lnTo>
                <a:lnTo>
                  <a:pt x="6655664" y="993526"/>
                </a:lnTo>
                <a:cubicBezTo>
                  <a:pt x="6722786" y="810720"/>
                  <a:pt x="6771972" y="566978"/>
                  <a:pt x="6901884" y="566978"/>
                </a:cubicBezTo>
                <a:cubicBezTo>
                  <a:pt x="7031796" y="566978"/>
                  <a:pt x="7080513" y="810563"/>
                  <a:pt x="7147148" y="993253"/>
                </a:cubicBezTo>
                <a:lnTo>
                  <a:pt x="7174073" y="1055899"/>
                </a:lnTo>
                <a:lnTo>
                  <a:pt x="7151076" y="998989"/>
                </a:lnTo>
                <a:cubicBezTo>
                  <a:pt x="7076940" y="780676"/>
                  <a:pt x="7031543" y="463130"/>
                  <a:pt x="6901483" y="463130"/>
                </a:cubicBezTo>
                <a:close/>
                <a:moveTo>
                  <a:pt x="2847037" y="463130"/>
                </a:moveTo>
                <a:cubicBezTo>
                  <a:pt x="2716978" y="463130"/>
                  <a:pt x="2671547" y="780711"/>
                  <a:pt x="2597071" y="999047"/>
                </a:cubicBezTo>
                <a:lnTo>
                  <a:pt x="2570031" y="1065642"/>
                </a:lnTo>
                <a:lnTo>
                  <a:pt x="2601217" y="993526"/>
                </a:lnTo>
                <a:cubicBezTo>
                  <a:pt x="2668340" y="810720"/>
                  <a:pt x="2717525" y="566978"/>
                  <a:pt x="2847437" y="566978"/>
                </a:cubicBezTo>
                <a:cubicBezTo>
                  <a:pt x="2977349" y="566978"/>
                  <a:pt x="3026067" y="810563"/>
                  <a:pt x="3092701" y="993253"/>
                </a:cubicBezTo>
                <a:lnTo>
                  <a:pt x="3119626" y="1055899"/>
                </a:lnTo>
                <a:lnTo>
                  <a:pt x="3096629" y="998989"/>
                </a:lnTo>
                <a:cubicBezTo>
                  <a:pt x="3022494" y="780676"/>
                  <a:pt x="2977097" y="463130"/>
                  <a:pt x="2847037" y="463130"/>
                </a:cubicBezTo>
                <a:close/>
                <a:moveTo>
                  <a:pt x="10955851" y="349766"/>
                </a:moveTo>
                <a:cubicBezTo>
                  <a:pt x="10825267" y="349766"/>
                  <a:pt x="10780310" y="716203"/>
                  <a:pt x="10706041" y="968128"/>
                </a:cubicBezTo>
                <a:lnTo>
                  <a:pt x="10699139" y="989761"/>
                </a:lnTo>
                <a:lnTo>
                  <a:pt x="10709850" y="957633"/>
                </a:lnTo>
                <a:cubicBezTo>
                  <a:pt x="10776965" y="741591"/>
                  <a:pt x="10826319" y="453536"/>
                  <a:pt x="10955931" y="453536"/>
                </a:cubicBezTo>
                <a:cubicBezTo>
                  <a:pt x="11085543" y="453536"/>
                  <a:pt x="11134336" y="741560"/>
                  <a:pt x="11201088" y="957578"/>
                </a:cubicBezTo>
                <a:lnTo>
                  <a:pt x="11203898" y="966049"/>
                </a:lnTo>
                <a:lnTo>
                  <a:pt x="11169423" y="834850"/>
                </a:lnTo>
                <a:cubicBezTo>
                  <a:pt x="11113407" y="604236"/>
                  <a:pt x="11064672" y="349766"/>
                  <a:pt x="10955851" y="349766"/>
                </a:cubicBezTo>
                <a:close/>
                <a:moveTo>
                  <a:pt x="6901404" y="349766"/>
                </a:moveTo>
                <a:cubicBezTo>
                  <a:pt x="6770820" y="349766"/>
                  <a:pt x="6725862" y="716203"/>
                  <a:pt x="6651594" y="968128"/>
                </a:cubicBezTo>
                <a:lnTo>
                  <a:pt x="6644690" y="989767"/>
                </a:lnTo>
                <a:lnTo>
                  <a:pt x="6655402" y="957633"/>
                </a:lnTo>
                <a:cubicBezTo>
                  <a:pt x="6722517" y="741591"/>
                  <a:pt x="6771871" y="453536"/>
                  <a:pt x="6901483" y="453536"/>
                </a:cubicBezTo>
                <a:cubicBezTo>
                  <a:pt x="7031096" y="453536"/>
                  <a:pt x="7079888" y="741560"/>
                  <a:pt x="7146641" y="957578"/>
                </a:cubicBezTo>
                <a:lnTo>
                  <a:pt x="7149448" y="966041"/>
                </a:lnTo>
                <a:lnTo>
                  <a:pt x="7114975" y="834850"/>
                </a:lnTo>
                <a:cubicBezTo>
                  <a:pt x="7058959" y="604236"/>
                  <a:pt x="7010224" y="349766"/>
                  <a:pt x="6901404" y="349766"/>
                </a:cubicBezTo>
                <a:close/>
                <a:moveTo>
                  <a:pt x="2846957" y="349766"/>
                </a:moveTo>
                <a:cubicBezTo>
                  <a:pt x="2716373" y="349766"/>
                  <a:pt x="2671416" y="716203"/>
                  <a:pt x="2597147" y="968128"/>
                </a:cubicBezTo>
                <a:lnTo>
                  <a:pt x="2590237" y="989788"/>
                </a:lnTo>
                <a:lnTo>
                  <a:pt x="2600956" y="957633"/>
                </a:lnTo>
                <a:cubicBezTo>
                  <a:pt x="2668071" y="741591"/>
                  <a:pt x="2717425" y="453536"/>
                  <a:pt x="2847037" y="453536"/>
                </a:cubicBezTo>
                <a:cubicBezTo>
                  <a:pt x="2976649" y="453536"/>
                  <a:pt x="3025442" y="741560"/>
                  <a:pt x="3092194" y="957578"/>
                </a:cubicBezTo>
                <a:lnTo>
                  <a:pt x="3095005" y="966052"/>
                </a:lnTo>
                <a:lnTo>
                  <a:pt x="3060529" y="834850"/>
                </a:lnTo>
                <a:cubicBezTo>
                  <a:pt x="3004512" y="604236"/>
                  <a:pt x="2955777" y="349766"/>
                  <a:pt x="2846957" y="349766"/>
                </a:cubicBezTo>
                <a:close/>
                <a:moveTo>
                  <a:pt x="10955772" y="236321"/>
                </a:moveTo>
                <a:cubicBezTo>
                  <a:pt x="10847563" y="236321"/>
                  <a:pt x="10798220" y="524743"/>
                  <a:pt x="10741673" y="786126"/>
                </a:cubicBezTo>
                <a:lnTo>
                  <a:pt x="10713960" y="904645"/>
                </a:lnTo>
                <a:lnTo>
                  <a:pt x="10748522" y="765604"/>
                </a:lnTo>
                <a:cubicBezTo>
                  <a:pt x="10799558" y="552888"/>
                  <a:pt x="10851842" y="340172"/>
                  <a:pt x="10955851" y="340172"/>
                </a:cubicBezTo>
                <a:cubicBezTo>
                  <a:pt x="11085863" y="340172"/>
                  <a:pt x="11134556" y="672541"/>
                  <a:pt x="11201197" y="921818"/>
                </a:cubicBezTo>
                <a:lnTo>
                  <a:pt x="11203273" y="929052"/>
                </a:lnTo>
                <a:lnTo>
                  <a:pt x="11169922" y="786080"/>
                </a:lnTo>
                <a:cubicBezTo>
                  <a:pt x="11113466" y="524719"/>
                  <a:pt x="11063980" y="236321"/>
                  <a:pt x="10955772" y="236321"/>
                </a:cubicBezTo>
                <a:close/>
                <a:moveTo>
                  <a:pt x="6901324" y="236321"/>
                </a:moveTo>
                <a:cubicBezTo>
                  <a:pt x="6793116" y="236321"/>
                  <a:pt x="6743773" y="524743"/>
                  <a:pt x="6687225" y="786126"/>
                </a:cubicBezTo>
                <a:lnTo>
                  <a:pt x="6659517" y="904623"/>
                </a:lnTo>
                <a:lnTo>
                  <a:pt x="6694074" y="765604"/>
                </a:lnTo>
                <a:cubicBezTo>
                  <a:pt x="6745110" y="552888"/>
                  <a:pt x="6797395" y="340172"/>
                  <a:pt x="6901404" y="340172"/>
                </a:cubicBezTo>
                <a:cubicBezTo>
                  <a:pt x="7031417" y="340172"/>
                  <a:pt x="7080109" y="672541"/>
                  <a:pt x="7146749" y="921818"/>
                </a:cubicBezTo>
                <a:lnTo>
                  <a:pt x="7148827" y="929056"/>
                </a:lnTo>
                <a:lnTo>
                  <a:pt x="7115474" y="786080"/>
                </a:lnTo>
                <a:cubicBezTo>
                  <a:pt x="7059019" y="524719"/>
                  <a:pt x="7009532" y="236321"/>
                  <a:pt x="6901324" y="236321"/>
                </a:cubicBezTo>
                <a:close/>
                <a:moveTo>
                  <a:pt x="2846877" y="236321"/>
                </a:moveTo>
                <a:cubicBezTo>
                  <a:pt x="2738669" y="236321"/>
                  <a:pt x="2689326" y="524743"/>
                  <a:pt x="2632779" y="786126"/>
                </a:cubicBezTo>
                <a:lnTo>
                  <a:pt x="2605074" y="904612"/>
                </a:lnTo>
                <a:lnTo>
                  <a:pt x="2639628" y="765604"/>
                </a:lnTo>
                <a:cubicBezTo>
                  <a:pt x="2690664" y="552888"/>
                  <a:pt x="2742948" y="340172"/>
                  <a:pt x="2846957" y="340172"/>
                </a:cubicBezTo>
                <a:cubicBezTo>
                  <a:pt x="2976970" y="340172"/>
                  <a:pt x="3025662" y="672541"/>
                  <a:pt x="3092303" y="921818"/>
                </a:cubicBezTo>
                <a:lnTo>
                  <a:pt x="3094380" y="929053"/>
                </a:lnTo>
                <a:lnTo>
                  <a:pt x="3061027" y="786080"/>
                </a:lnTo>
                <a:cubicBezTo>
                  <a:pt x="3004572" y="524719"/>
                  <a:pt x="2955086" y="236321"/>
                  <a:pt x="2846877" y="236321"/>
                </a:cubicBezTo>
                <a:close/>
                <a:moveTo>
                  <a:pt x="10955772" y="122958"/>
                </a:moveTo>
                <a:cubicBezTo>
                  <a:pt x="10847519" y="122958"/>
                  <a:pt x="10798181" y="445284"/>
                  <a:pt x="10741646" y="737391"/>
                </a:cubicBezTo>
                <a:lnTo>
                  <a:pt x="10731023" y="788175"/>
                </a:lnTo>
                <a:lnTo>
                  <a:pt x="10748392" y="708922"/>
                </a:lnTo>
                <a:cubicBezTo>
                  <a:pt x="10799398" y="467824"/>
                  <a:pt x="10851683" y="226727"/>
                  <a:pt x="10955772" y="226727"/>
                </a:cubicBezTo>
                <a:cubicBezTo>
                  <a:pt x="11059861" y="226727"/>
                  <a:pt x="11111946" y="467804"/>
                  <a:pt x="11162742" y="708882"/>
                </a:cubicBezTo>
                <a:lnTo>
                  <a:pt x="11174197" y="761357"/>
                </a:lnTo>
                <a:lnTo>
                  <a:pt x="11145433" y="611380"/>
                </a:lnTo>
                <a:cubicBezTo>
                  <a:pt x="11097817" y="359769"/>
                  <a:pt x="11048559" y="122958"/>
                  <a:pt x="10955772" y="122958"/>
                </a:cubicBezTo>
                <a:close/>
                <a:moveTo>
                  <a:pt x="6901324" y="122958"/>
                </a:moveTo>
                <a:cubicBezTo>
                  <a:pt x="6793072" y="122958"/>
                  <a:pt x="6743734" y="445284"/>
                  <a:pt x="6687198" y="737391"/>
                </a:cubicBezTo>
                <a:lnTo>
                  <a:pt x="6676580" y="788154"/>
                </a:lnTo>
                <a:lnTo>
                  <a:pt x="6693944" y="708922"/>
                </a:lnTo>
                <a:cubicBezTo>
                  <a:pt x="6744950" y="467824"/>
                  <a:pt x="6797235" y="226727"/>
                  <a:pt x="6901324" y="226727"/>
                </a:cubicBezTo>
                <a:cubicBezTo>
                  <a:pt x="7005414" y="226727"/>
                  <a:pt x="7057499" y="467804"/>
                  <a:pt x="7108294" y="708882"/>
                </a:cubicBezTo>
                <a:lnTo>
                  <a:pt x="7119749" y="761356"/>
                </a:lnTo>
                <a:lnTo>
                  <a:pt x="7090986" y="611380"/>
                </a:lnTo>
                <a:cubicBezTo>
                  <a:pt x="7043370" y="359769"/>
                  <a:pt x="6994111" y="122958"/>
                  <a:pt x="6901324" y="122958"/>
                </a:cubicBezTo>
                <a:close/>
                <a:moveTo>
                  <a:pt x="2846877" y="122958"/>
                </a:moveTo>
                <a:cubicBezTo>
                  <a:pt x="2738626" y="122958"/>
                  <a:pt x="2689287" y="445284"/>
                  <a:pt x="2632753" y="737391"/>
                </a:cubicBezTo>
                <a:lnTo>
                  <a:pt x="2622137" y="788139"/>
                </a:lnTo>
                <a:lnTo>
                  <a:pt x="2639498" y="708922"/>
                </a:lnTo>
                <a:cubicBezTo>
                  <a:pt x="2690504" y="467824"/>
                  <a:pt x="2742788" y="226727"/>
                  <a:pt x="2846877" y="226727"/>
                </a:cubicBezTo>
                <a:cubicBezTo>
                  <a:pt x="2950967" y="226727"/>
                  <a:pt x="3003052" y="467804"/>
                  <a:pt x="3053848" y="708882"/>
                </a:cubicBezTo>
                <a:lnTo>
                  <a:pt x="3065304" y="761363"/>
                </a:lnTo>
                <a:lnTo>
                  <a:pt x="3036540" y="611380"/>
                </a:lnTo>
                <a:cubicBezTo>
                  <a:pt x="2988924" y="359769"/>
                  <a:pt x="2939666" y="122958"/>
                  <a:pt x="2846877" y="122958"/>
                </a:cubicBezTo>
                <a:close/>
                <a:moveTo>
                  <a:pt x="10955692" y="9594"/>
                </a:moveTo>
                <a:cubicBezTo>
                  <a:pt x="10868671" y="9594"/>
                  <a:pt x="10819982" y="237596"/>
                  <a:pt x="10775200" y="494099"/>
                </a:cubicBezTo>
                <a:lnTo>
                  <a:pt x="10746832" y="659430"/>
                </a:lnTo>
                <a:lnTo>
                  <a:pt x="10748242" y="652240"/>
                </a:lnTo>
                <a:cubicBezTo>
                  <a:pt x="10799278" y="382802"/>
                  <a:pt x="10851643" y="113364"/>
                  <a:pt x="10955772" y="113364"/>
                </a:cubicBezTo>
                <a:cubicBezTo>
                  <a:pt x="11059901" y="113364"/>
                  <a:pt x="11111866" y="382802"/>
                  <a:pt x="11162592" y="652240"/>
                </a:cubicBezTo>
                <a:lnTo>
                  <a:pt x="11169258" y="686405"/>
                </a:lnTo>
                <a:lnTo>
                  <a:pt x="11145427" y="549427"/>
                </a:lnTo>
                <a:cubicBezTo>
                  <a:pt x="11097679" y="271331"/>
                  <a:pt x="11048292" y="9594"/>
                  <a:pt x="10955692" y="9594"/>
                </a:cubicBezTo>
                <a:close/>
                <a:moveTo>
                  <a:pt x="6901244" y="9594"/>
                </a:moveTo>
                <a:cubicBezTo>
                  <a:pt x="6814223" y="9594"/>
                  <a:pt x="6765534" y="237596"/>
                  <a:pt x="6720753" y="494099"/>
                </a:cubicBezTo>
                <a:lnTo>
                  <a:pt x="6692384" y="659430"/>
                </a:lnTo>
                <a:lnTo>
                  <a:pt x="6693795" y="652240"/>
                </a:lnTo>
                <a:cubicBezTo>
                  <a:pt x="6744830" y="382802"/>
                  <a:pt x="6797195" y="113364"/>
                  <a:pt x="6901324" y="113364"/>
                </a:cubicBezTo>
                <a:cubicBezTo>
                  <a:pt x="7005454" y="113364"/>
                  <a:pt x="7057419" y="382802"/>
                  <a:pt x="7108144" y="652240"/>
                </a:cubicBezTo>
                <a:lnTo>
                  <a:pt x="7114810" y="686399"/>
                </a:lnTo>
                <a:lnTo>
                  <a:pt x="7090979" y="549427"/>
                </a:lnTo>
                <a:cubicBezTo>
                  <a:pt x="7043231" y="271331"/>
                  <a:pt x="6993844" y="9594"/>
                  <a:pt x="6901244" y="9594"/>
                </a:cubicBezTo>
                <a:close/>
                <a:moveTo>
                  <a:pt x="2846799" y="9594"/>
                </a:moveTo>
                <a:cubicBezTo>
                  <a:pt x="2759777" y="9594"/>
                  <a:pt x="2711089" y="237596"/>
                  <a:pt x="2666306" y="494099"/>
                </a:cubicBezTo>
                <a:lnTo>
                  <a:pt x="2637939" y="659423"/>
                </a:lnTo>
                <a:lnTo>
                  <a:pt x="2639349" y="652240"/>
                </a:lnTo>
                <a:cubicBezTo>
                  <a:pt x="2690383" y="382802"/>
                  <a:pt x="2742747" y="113364"/>
                  <a:pt x="2846877" y="113364"/>
                </a:cubicBezTo>
                <a:cubicBezTo>
                  <a:pt x="2951007" y="113364"/>
                  <a:pt x="3002972" y="382802"/>
                  <a:pt x="3053697" y="652240"/>
                </a:cubicBezTo>
                <a:lnTo>
                  <a:pt x="3060362" y="686396"/>
                </a:lnTo>
                <a:lnTo>
                  <a:pt x="3036533" y="549427"/>
                </a:lnTo>
                <a:cubicBezTo>
                  <a:pt x="2988785" y="271331"/>
                  <a:pt x="2939397" y="9594"/>
                  <a:pt x="2846799" y="9594"/>
                </a:cubicBezTo>
                <a:close/>
                <a:moveTo>
                  <a:pt x="2846799" y="0"/>
                </a:moveTo>
                <a:cubicBezTo>
                  <a:pt x="3041667" y="0"/>
                  <a:pt x="3054688" y="1046950"/>
                  <a:pt x="3218263" y="1177819"/>
                </a:cubicBezTo>
                <a:lnTo>
                  <a:pt x="3244687" y="1187971"/>
                </a:lnTo>
                <a:lnTo>
                  <a:pt x="3246737" y="1188196"/>
                </a:lnTo>
                <a:lnTo>
                  <a:pt x="3268126" y="1187884"/>
                </a:lnTo>
                <a:lnTo>
                  <a:pt x="3290413" y="1183838"/>
                </a:lnTo>
                <a:lnTo>
                  <a:pt x="3316948" y="1169536"/>
                </a:lnTo>
                <a:cubicBezTo>
                  <a:pt x="3454130" y="1069326"/>
                  <a:pt x="3477994" y="655558"/>
                  <a:pt x="3659768" y="655558"/>
                </a:cubicBezTo>
                <a:cubicBezTo>
                  <a:pt x="3841544" y="655558"/>
                  <a:pt x="3864359" y="1069326"/>
                  <a:pt x="4002208" y="1169535"/>
                </a:cubicBezTo>
                <a:lnTo>
                  <a:pt x="4029257" y="1184036"/>
                </a:lnTo>
                <a:lnTo>
                  <a:pt x="4041509" y="1186263"/>
                </a:lnTo>
                <a:lnTo>
                  <a:pt x="4066012" y="1188707"/>
                </a:lnTo>
                <a:lnTo>
                  <a:pt x="4066012" y="1188954"/>
                </a:lnTo>
                <a:lnTo>
                  <a:pt x="4067955" y="1188857"/>
                </a:lnTo>
                <a:lnTo>
                  <a:pt x="4120866" y="1179692"/>
                </a:lnTo>
                <a:cubicBezTo>
                  <a:pt x="4257771" y="1128445"/>
                  <a:pt x="4281065" y="923458"/>
                  <a:pt x="4461053" y="923458"/>
                </a:cubicBezTo>
                <a:cubicBezTo>
                  <a:pt x="4641042" y="923458"/>
                  <a:pt x="4664215" y="1128446"/>
                  <a:pt x="4801250" y="1179693"/>
                </a:cubicBezTo>
                <a:lnTo>
                  <a:pt x="4855911" y="1189151"/>
                </a:lnTo>
                <a:lnTo>
                  <a:pt x="4862626" y="1189258"/>
                </a:lnTo>
                <a:lnTo>
                  <a:pt x="4869897" y="1189176"/>
                </a:lnTo>
                <a:lnTo>
                  <a:pt x="4888676" y="1187303"/>
                </a:lnTo>
                <a:lnTo>
                  <a:pt x="4903883" y="1184543"/>
                </a:lnTo>
                <a:lnTo>
                  <a:pt x="4931805" y="1169536"/>
                </a:lnTo>
                <a:cubicBezTo>
                  <a:pt x="5069338" y="1069326"/>
                  <a:pt x="5092639" y="655558"/>
                  <a:pt x="5274343" y="655558"/>
                </a:cubicBezTo>
                <a:cubicBezTo>
                  <a:pt x="5456049" y="655558"/>
                  <a:pt x="5478917" y="1069326"/>
                  <a:pt x="5616672" y="1169536"/>
                </a:cubicBezTo>
                <a:lnTo>
                  <a:pt x="5644485" y="1184457"/>
                </a:lnTo>
                <a:lnTo>
                  <a:pt x="5657767" y="1186864"/>
                </a:lnTo>
                <a:lnTo>
                  <a:pt x="5681069" y="1189188"/>
                </a:lnTo>
                <a:lnTo>
                  <a:pt x="5695942" y="1188148"/>
                </a:lnTo>
                <a:lnTo>
                  <a:pt x="5724915" y="1182442"/>
                </a:lnTo>
                <a:lnTo>
                  <a:pt x="5769141" y="1160185"/>
                </a:lnTo>
                <a:lnTo>
                  <a:pt x="5772632" y="1157617"/>
                </a:lnTo>
                <a:lnTo>
                  <a:pt x="5816142" y="1111511"/>
                </a:lnTo>
                <a:cubicBezTo>
                  <a:pt x="5898370" y="1001214"/>
                  <a:pt x="5942134" y="815450"/>
                  <a:pt x="6087554" y="815450"/>
                </a:cubicBezTo>
                <a:cubicBezTo>
                  <a:pt x="6232975" y="815450"/>
                  <a:pt x="6276226" y="1001214"/>
                  <a:pt x="6358509" y="1111511"/>
                </a:cubicBezTo>
                <a:lnTo>
                  <a:pt x="6402325" y="1157858"/>
                </a:lnTo>
                <a:lnTo>
                  <a:pt x="6405286" y="1160028"/>
                </a:lnTo>
                <a:lnTo>
                  <a:pt x="6449965" y="1182430"/>
                </a:lnTo>
                <a:lnTo>
                  <a:pt x="6477856" y="1187902"/>
                </a:lnTo>
                <a:lnTo>
                  <a:pt x="6493960" y="1189027"/>
                </a:lnTo>
                <a:lnTo>
                  <a:pt x="6502355" y="1188111"/>
                </a:lnTo>
                <a:lnTo>
                  <a:pt x="6529418" y="1177819"/>
                </a:lnTo>
                <a:cubicBezTo>
                  <a:pt x="6694492" y="1046950"/>
                  <a:pt x="6704801" y="0"/>
                  <a:pt x="6901244" y="0"/>
                </a:cubicBezTo>
                <a:cubicBezTo>
                  <a:pt x="7096113" y="0"/>
                  <a:pt x="7109135" y="1046950"/>
                  <a:pt x="7272709" y="1177819"/>
                </a:cubicBezTo>
                <a:lnTo>
                  <a:pt x="7299132" y="1187971"/>
                </a:lnTo>
                <a:lnTo>
                  <a:pt x="7301184" y="1188196"/>
                </a:lnTo>
                <a:lnTo>
                  <a:pt x="7322573" y="1187884"/>
                </a:lnTo>
                <a:lnTo>
                  <a:pt x="7344857" y="1183839"/>
                </a:lnTo>
                <a:lnTo>
                  <a:pt x="7371393" y="1169536"/>
                </a:lnTo>
                <a:cubicBezTo>
                  <a:pt x="7508575" y="1069326"/>
                  <a:pt x="7532439" y="655558"/>
                  <a:pt x="7714215" y="655558"/>
                </a:cubicBezTo>
                <a:cubicBezTo>
                  <a:pt x="7895991" y="655558"/>
                  <a:pt x="7918806" y="1069326"/>
                  <a:pt x="8056655" y="1169535"/>
                </a:cubicBezTo>
                <a:lnTo>
                  <a:pt x="8083704" y="1184036"/>
                </a:lnTo>
                <a:lnTo>
                  <a:pt x="8095955" y="1186263"/>
                </a:lnTo>
                <a:lnTo>
                  <a:pt x="8120460" y="1188707"/>
                </a:lnTo>
                <a:lnTo>
                  <a:pt x="8120460" y="1188954"/>
                </a:lnTo>
                <a:lnTo>
                  <a:pt x="8122401" y="1188857"/>
                </a:lnTo>
                <a:lnTo>
                  <a:pt x="8175313" y="1179692"/>
                </a:lnTo>
                <a:cubicBezTo>
                  <a:pt x="8312218" y="1128445"/>
                  <a:pt x="8335512" y="923458"/>
                  <a:pt x="8515501" y="923458"/>
                </a:cubicBezTo>
                <a:cubicBezTo>
                  <a:pt x="8695489" y="923458"/>
                  <a:pt x="8718661" y="1128446"/>
                  <a:pt x="8855696" y="1179693"/>
                </a:cubicBezTo>
                <a:lnTo>
                  <a:pt x="8910358" y="1189151"/>
                </a:lnTo>
                <a:lnTo>
                  <a:pt x="8917074" y="1189258"/>
                </a:lnTo>
                <a:lnTo>
                  <a:pt x="8924345" y="1189176"/>
                </a:lnTo>
                <a:lnTo>
                  <a:pt x="8943123" y="1187303"/>
                </a:lnTo>
                <a:lnTo>
                  <a:pt x="8958329" y="1184543"/>
                </a:lnTo>
                <a:lnTo>
                  <a:pt x="8986252" y="1169536"/>
                </a:lnTo>
                <a:cubicBezTo>
                  <a:pt x="9123786" y="1069326"/>
                  <a:pt x="9147086" y="655558"/>
                  <a:pt x="9328791" y="655558"/>
                </a:cubicBezTo>
                <a:cubicBezTo>
                  <a:pt x="9510496" y="655558"/>
                  <a:pt x="9533365" y="1069326"/>
                  <a:pt x="9671119" y="1169536"/>
                </a:cubicBezTo>
                <a:lnTo>
                  <a:pt x="9698933" y="1184457"/>
                </a:lnTo>
                <a:lnTo>
                  <a:pt x="9712211" y="1186864"/>
                </a:lnTo>
                <a:lnTo>
                  <a:pt x="9735517" y="1189188"/>
                </a:lnTo>
                <a:lnTo>
                  <a:pt x="9750389" y="1188148"/>
                </a:lnTo>
                <a:lnTo>
                  <a:pt x="9779361" y="1182442"/>
                </a:lnTo>
                <a:lnTo>
                  <a:pt x="9823589" y="1160183"/>
                </a:lnTo>
                <a:lnTo>
                  <a:pt x="9827077" y="1157619"/>
                </a:lnTo>
                <a:lnTo>
                  <a:pt x="9870589" y="1111511"/>
                </a:lnTo>
                <a:cubicBezTo>
                  <a:pt x="9952817" y="1001214"/>
                  <a:pt x="9996580" y="815450"/>
                  <a:pt x="10142001" y="815450"/>
                </a:cubicBezTo>
                <a:cubicBezTo>
                  <a:pt x="10287422" y="815450"/>
                  <a:pt x="10330673" y="1001214"/>
                  <a:pt x="10412956" y="1111511"/>
                </a:cubicBezTo>
                <a:lnTo>
                  <a:pt x="10456771" y="1157857"/>
                </a:lnTo>
                <a:lnTo>
                  <a:pt x="10459735" y="1160028"/>
                </a:lnTo>
                <a:lnTo>
                  <a:pt x="10504412" y="1182430"/>
                </a:lnTo>
                <a:lnTo>
                  <a:pt x="10532304" y="1187903"/>
                </a:lnTo>
                <a:lnTo>
                  <a:pt x="10548407" y="1189027"/>
                </a:lnTo>
                <a:lnTo>
                  <a:pt x="10556803" y="1188111"/>
                </a:lnTo>
                <a:lnTo>
                  <a:pt x="10583866" y="1177819"/>
                </a:lnTo>
                <a:cubicBezTo>
                  <a:pt x="10748938" y="1046950"/>
                  <a:pt x="10759249" y="0"/>
                  <a:pt x="10955692" y="0"/>
                </a:cubicBezTo>
                <a:cubicBezTo>
                  <a:pt x="11150561" y="0"/>
                  <a:pt x="11163583" y="1046950"/>
                  <a:pt x="11327157" y="1177819"/>
                </a:cubicBezTo>
                <a:lnTo>
                  <a:pt x="11353580" y="1187971"/>
                </a:lnTo>
                <a:lnTo>
                  <a:pt x="11355632" y="1188196"/>
                </a:lnTo>
                <a:lnTo>
                  <a:pt x="11377021" y="1187884"/>
                </a:lnTo>
                <a:lnTo>
                  <a:pt x="11399306" y="1183838"/>
                </a:lnTo>
                <a:lnTo>
                  <a:pt x="11425841" y="1169536"/>
                </a:lnTo>
                <a:cubicBezTo>
                  <a:pt x="11563022" y="1069326"/>
                  <a:pt x="11586886" y="655558"/>
                  <a:pt x="11768663" y="655558"/>
                </a:cubicBezTo>
                <a:cubicBezTo>
                  <a:pt x="11950439" y="655558"/>
                  <a:pt x="11973253" y="1069326"/>
                  <a:pt x="12111102" y="1169536"/>
                </a:cubicBezTo>
                <a:lnTo>
                  <a:pt x="12138149" y="1184035"/>
                </a:lnTo>
                <a:lnTo>
                  <a:pt x="12150407" y="1186263"/>
                </a:lnTo>
                <a:lnTo>
                  <a:pt x="12174908" y="1188707"/>
                </a:lnTo>
                <a:lnTo>
                  <a:pt x="12174908" y="1189529"/>
                </a:lnTo>
                <a:lnTo>
                  <a:pt x="12175348" y="1189543"/>
                </a:lnTo>
                <a:lnTo>
                  <a:pt x="12175348" y="1190638"/>
                </a:lnTo>
                <a:lnTo>
                  <a:pt x="12175348" y="1190797"/>
                </a:lnTo>
                <a:lnTo>
                  <a:pt x="12175348" y="1190957"/>
                </a:lnTo>
                <a:lnTo>
                  <a:pt x="12175348" y="1191036"/>
                </a:lnTo>
                <a:lnTo>
                  <a:pt x="12175348" y="1191037"/>
                </a:lnTo>
                <a:lnTo>
                  <a:pt x="12175348" y="1191197"/>
                </a:lnTo>
                <a:lnTo>
                  <a:pt x="12175348" y="1199137"/>
                </a:lnTo>
                <a:lnTo>
                  <a:pt x="12175348" y="1200231"/>
                </a:lnTo>
                <a:lnTo>
                  <a:pt x="12175348" y="1200390"/>
                </a:lnTo>
                <a:lnTo>
                  <a:pt x="12175348" y="1200391"/>
                </a:lnTo>
                <a:lnTo>
                  <a:pt x="12175348" y="1200550"/>
                </a:lnTo>
                <a:lnTo>
                  <a:pt x="12175348" y="1200630"/>
                </a:lnTo>
                <a:lnTo>
                  <a:pt x="12175348" y="1200790"/>
                </a:lnTo>
                <a:lnTo>
                  <a:pt x="12170263" y="1199951"/>
                </a:lnTo>
                <a:lnTo>
                  <a:pt x="12170133" y="1199934"/>
                </a:lnTo>
                <a:lnTo>
                  <a:pt x="12165294" y="1199362"/>
                </a:lnTo>
                <a:lnTo>
                  <a:pt x="12152150" y="1198016"/>
                </a:lnTo>
                <a:lnTo>
                  <a:pt x="12027568" y="1191992"/>
                </a:lnTo>
                <a:cubicBezTo>
                  <a:pt x="11893588" y="1179820"/>
                  <a:pt x="11785690" y="1158924"/>
                  <a:pt x="11565999" y="1186506"/>
                </a:cubicBezTo>
                <a:cubicBezTo>
                  <a:pt x="11517222" y="1192632"/>
                  <a:pt x="11474903" y="1196542"/>
                  <a:pt x="11437717" y="1198694"/>
                </a:cubicBezTo>
                <a:lnTo>
                  <a:pt x="11368491" y="1199860"/>
                </a:lnTo>
                <a:lnTo>
                  <a:pt x="11365395" y="1200226"/>
                </a:lnTo>
                <a:lnTo>
                  <a:pt x="11361977" y="1200790"/>
                </a:lnTo>
                <a:lnTo>
                  <a:pt x="11360472" y="1200241"/>
                </a:lnTo>
                <a:lnTo>
                  <a:pt x="11359603" y="1200015"/>
                </a:lnTo>
                <a:lnTo>
                  <a:pt x="11359563" y="1200010"/>
                </a:lnTo>
                <a:lnTo>
                  <a:pt x="11340229" y="1200335"/>
                </a:lnTo>
                <a:cubicBezTo>
                  <a:pt x="11170746" y="1194905"/>
                  <a:pt x="11138308" y="1142695"/>
                  <a:pt x="10956571" y="1142695"/>
                </a:cubicBezTo>
                <a:cubicBezTo>
                  <a:pt x="10805473" y="1142695"/>
                  <a:pt x="10765945" y="1174624"/>
                  <a:pt x="10669924" y="1190622"/>
                </a:cubicBezTo>
                <a:lnTo>
                  <a:pt x="10590260" y="1196488"/>
                </a:lnTo>
                <a:lnTo>
                  <a:pt x="10587180" y="1197354"/>
                </a:lnTo>
                <a:lnTo>
                  <a:pt x="10577346" y="1197439"/>
                </a:lnTo>
                <a:lnTo>
                  <a:pt x="10565308" y="1198325"/>
                </a:lnTo>
                <a:lnTo>
                  <a:pt x="10550737" y="1200106"/>
                </a:lnTo>
                <a:lnTo>
                  <a:pt x="10549859" y="1200365"/>
                </a:lnTo>
                <a:lnTo>
                  <a:pt x="10548687" y="1200790"/>
                </a:lnTo>
                <a:lnTo>
                  <a:pt x="10543190" y="1200153"/>
                </a:lnTo>
                <a:lnTo>
                  <a:pt x="10523340" y="1199247"/>
                </a:lnTo>
                <a:lnTo>
                  <a:pt x="10511413" y="1198268"/>
                </a:lnTo>
                <a:lnTo>
                  <a:pt x="10505193" y="1198057"/>
                </a:lnTo>
                <a:lnTo>
                  <a:pt x="10484889" y="1198231"/>
                </a:lnTo>
                <a:lnTo>
                  <a:pt x="10477145" y="1197107"/>
                </a:lnTo>
                <a:lnTo>
                  <a:pt x="10401805" y="1194553"/>
                </a:lnTo>
                <a:cubicBezTo>
                  <a:pt x="10267567" y="1186061"/>
                  <a:pt x="10157152" y="1171476"/>
                  <a:pt x="9939259" y="1190663"/>
                </a:cubicBezTo>
                <a:lnTo>
                  <a:pt x="9738977" y="1200366"/>
                </a:lnTo>
                <a:lnTo>
                  <a:pt x="9735316" y="1200790"/>
                </a:lnTo>
                <a:lnTo>
                  <a:pt x="9733630" y="1200511"/>
                </a:lnTo>
                <a:lnTo>
                  <a:pt x="9732994" y="1200436"/>
                </a:lnTo>
                <a:lnTo>
                  <a:pt x="9595111" y="1193531"/>
                </a:lnTo>
                <a:cubicBezTo>
                  <a:pt x="9513186" y="1185746"/>
                  <a:pt x="9444392" y="1174274"/>
                  <a:pt x="9329750" y="1174274"/>
                </a:cubicBezTo>
                <a:cubicBezTo>
                  <a:pt x="9144835" y="1174274"/>
                  <a:pt x="9108230" y="1198513"/>
                  <a:pt x="8940539" y="1200581"/>
                </a:cubicBezTo>
                <a:lnTo>
                  <a:pt x="8927800" y="1200177"/>
                </a:lnTo>
                <a:lnTo>
                  <a:pt x="8927724" y="1200185"/>
                </a:lnTo>
                <a:lnTo>
                  <a:pt x="8922586" y="1200790"/>
                </a:lnTo>
                <a:lnTo>
                  <a:pt x="8922375" y="1200765"/>
                </a:lnTo>
                <a:lnTo>
                  <a:pt x="8922186" y="1200790"/>
                </a:lnTo>
                <a:lnTo>
                  <a:pt x="8921259" y="1200664"/>
                </a:lnTo>
                <a:lnTo>
                  <a:pt x="8902575" y="1199601"/>
                </a:lnTo>
                <a:lnTo>
                  <a:pt x="8857049" y="1198003"/>
                </a:lnTo>
                <a:lnTo>
                  <a:pt x="8856413" y="1197910"/>
                </a:lnTo>
                <a:lnTo>
                  <a:pt x="8718804" y="1193541"/>
                </a:lnTo>
                <a:cubicBezTo>
                  <a:pt x="8500491" y="1179870"/>
                  <a:pt x="8390016" y="1190348"/>
                  <a:pt x="8255842" y="1196475"/>
                </a:cubicBezTo>
                <a:lnTo>
                  <a:pt x="8130116" y="1199573"/>
                </a:lnTo>
                <a:lnTo>
                  <a:pt x="8120900" y="1200103"/>
                </a:lnTo>
                <a:lnTo>
                  <a:pt x="8120900" y="1200231"/>
                </a:lnTo>
                <a:lnTo>
                  <a:pt x="8120900" y="1200390"/>
                </a:lnTo>
                <a:lnTo>
                  <a:pt x="8120900" y="1200391"/>
                </a:lnTo>
                <a:lnTo>
                  <a:pt x="8120900" y="1200550"/>
                </a:lnTo>
                <a:lnTo>
                  <a:pt x="8120900" y="1200630"/>
                </a:lnTo>
                <a:lnTo>
                  <a:pt x="8120900" y="1200790"/>
                </a:lnTo>
                <a:lnTo>
                  <a:pt x="8117808" y="1200280"/>
                </a:lnTo>
                <a:lnTo>
                  <a:pt x="8108935" y="1200790"/>
                </a:lnTo>
                <a:lnTo>
                  <a:pt x="8108935" y="1200787"/>
                </a:lnTo>
                <a:lnTo>
                  <a:pt x="8108895" y="1200790"/>
                </a:lnTo>
                <a:lnTo>
                  <a:pt x="8108895" y="1200096"/>
                </a:lnTo>
                <a:lnTo>
                  <a:pt x="8108895" y="1199161"/>
                </a:lnTo>
                <a:lnTo>
                  <a:pt x="8097703" y="1198015"/>
                </a:lnTo>
                <a:lnTo>
                  <a:pt x="7973120" y="1191992"/>
                </a:lnTo>
                <a:cubicBezTo>
                  <a:pt x="7839140" y="1179820"/>
                  <a:pt x="7731243" y="1158924"/>
                  <a:pt x="7511551" y="1186506"/>
                </a:cubicBezTo>
                <a:cubicBezTo>
                  <a:pt x="7462774" y="1192632"/>
                  <a:pt x="7420455" y="1196542"/>
                  <a:pt x="7383269" y="1198694"/>
                </a:cubicBezTo>
                <a:lnTo>
                  <a:pt x="7314043" y="1199860"/>
                </a:lnTo>
                <a:lnTo>
                  <a:pt x="7310947" y="1200226"/>
                </a:lnTo>
                <a:lnTo>
                  <a:pt x="7307529" y="1200790"/>
                </a:lnTo>
                <a:lnTo>
                  <a:pt x="7306023" y="1200240"/>
                </a:lnTo>
                <a:lnTo>
                  <a:pt x="7305154" y="1200015"/>
                </a:lnTo>
                <a:lnTo>
                  <a:pt x="7305115" y="1200010"/>
                </a:lnTo>
                <a:lnTo>
                  <a:pt x="7285781" y="1200335"/>
                </a:lnTo>
                <a:cubicBezTo>
                  <a:pt x="7116298" y="1194905"/>
                  <a:pt x="7083860" y="1142695"/>
                  <a:pt x="6902123" y="1142695"/>
                </a:cubicBezTo>
                <a:cubicBezTo>
                  <a:pt x="6751025" y="1142695"/>
                  <a:pt x="6711497" y="1174624"/>
                  <a:pt x="6615476" y="1190622"/>
                </a:cubicBezTo>
                <a:lnTo>
                  <a:pt x="6535812" y="1196488"/>
                </a:lnTo>
                <a:lnTo>
                  <a:pt x="6532732" y="1197354"/>
                </a:lnTo>
                <a:lnTo>
                  <a:pt x="6522897" y="1197439"/>
                </a:lnTo>
                <a:lnTo>
                  <a:pt x="6510861" y="1198325"/>
                </a:lnTo>
                <a:lnTo>
                  <a:pt x="6496288" y="1200106"/>
                </a:lnTo>
                <a:lnTo>
                  <a:pt x="6495410" y="1200365"/>
                </a:lnTo>
                <a:lnTo>
                  <a:pt x="6494239" y="1200790"/>
                </a:lnTo>
                <a:lnTo>
                  <a:pt x="6488742" y="1200153"/>
                </a:lnTo>
                <a:lnTo>
                  <a:pt x="6468892" y="1199247"/>
                </a:lnTo>
                <a:lnTo>
                  <a:pt x="6456965" y="1198268"/>
                </a:lnTo>
                <a:lnTo>
                  <a:pt x="6450745" y="1198057"/>
                </a:lnTo>
                <a:lnTo>
                  <a:pt x="6430441" y="1198231"/>
                </a:lnTo>
                <a:lnTo>
                  <a:pt x="6422697" y="1197107"/>
                </a:lnTo>
                <a:lnTo>
                  <a:pt x="6347358" y="1194553"/>
                </a:lnTo>
                <a:cubicBezTo>
                  <a:pt x="6213120" y="1186061"/>
                  <a:pt x="6102704" y="1171476"/>
                  <a:pt x="5884811" y="1190663"/>
                </a:cubicBezTo>
                <a:lnTo>
                  <a:pt x="5684529" y="1200366"/>
                </a:lnTo>
                <a:lnTo>
                  <a:pt x="5680868" y="1200790"/>
                </a:lnTo>
                <a:lnTo>
                  <a:pt x="5679183" y="1200511"/>
                </a:lnTo>
                <a:lnTo>
                  <a:pt x="5678547" y="1200436"/>
                </a:lnTo>
                <a:lnTo>
                  <a:pt x="5540665" y="1193531"/>
                </a:lnTo>
                <a:cubicBezTo>
                  <a:pt x="5458740" y="1185746"/>
                  <a:pt x="5389946" y="1174274"/>
                  <a:pt x="5275303" y="1174274"/>
                </a:cubicBezTo>
                <a:cubicBezTo>
                  <a:pt x="5090388" y="1174274"/>
                  <a:pt x="5053784" y="1198513"/>
                  <a:pt x="4886091" y="1200581"/>
                </a:cubicBezTo>
                <a:lnTo>
                  <a:pt x="4873352" y="1200177"/>
                </a:lnTo>
                <a:lnTo>
                  <a:pt x="4873277" y="1200185"/>
                </a:lnTo>
                <a:lnTo>
                  <a:pt x="4868139" y="1200790"/>
                </a:lnTo>
                <a:lnTo>
                  <a:pt x="4867928" y="1200765"/>
                </a:lnTo>
                <a:lnTo>
                  <a:pt x="4867741" y="1200790"/>
                </a:lnTo>
                <a:lnTo>
                  <a:pt x="4867739" y="1200790"/>
                </a:lnTo>
                <a:lnTo>
                  <a:pt x="4866813" y="1200664"/>
                </a:lnTo>
                <a:lnTo>
                  <a:pt x="4848126" y="1199601"/>
                </a:lnTo>
                <a:lnTo>
                  <a:pt x="4802602" y="1198003"/>
                </a:lnTo>
                <a:lnTo>
                  <a:pt x="4801967" y="1197910"/>
                </a:lnTo>
                <a:lnTo>
                  <a:pt x="4664357" y="1193541"/>
                </a:lnTo>
                <a:cubicBezTo>
                  <a:pt x="4446043" y="1179870"/>
                  <a:pt x="4335569" y="1190348"/>
                  <a:pt x="4201396" y="1196475"/>
                </a:cubicBezTo>
                <a:lnTo>
                  <a:pt x="4075669" y="1199573"/>
                </a:lnTo>
                <a:lnTo>
                  <a:pt x="4066453" y="1200103"/>
                </a:lnTo>
                <a:lnTo>
                  <a:pt x="4066453" y="1200231"/>
                </a:lnTo>
                <a:lnTo>
                  <a:pt x="4066453" y="1200390"/>
                </a:lnTo>
                <a:lnTo>
                  <a:pt x="4066453" y="1200391"/>
                </a:lnTo>
                <a:lnTo>
                  <a:pt x="4066453" y="1200550"/>
                </a:lnTo>
                <a:lnTo>
                  <a:pt x="4066453" y="1200630"/>
                </a:lnTo>
                <a:lnTo>
                  <a:pt x="4066453" y="1200790"/>
                </a:lnTo>
                <a:lnTo>
                  <a:pt x="4063361" y="1200280"/>
                </a:lnTo>
                <a:lnTo>
                  <a:pt x="4054487" y="1200790"/>
                </a:lnTo>
                <a:lnTo>
                  <a:pt x="4054487" y="1200787"/>
                </a:lnTo>
                <a:lnTo>
                  <a:pt x="4054449" y="1200790"/>
                </a:lnTo>
                <a:lnTo>
                  <a:pt x="4054449" y="1200790"/>
                </a:lnTo>
                <a:lnTo>
                  <a:pt x="4054449" y="1199161"/>
                </a:lnTo>
                <a:lnTo>
                  <a:pt x="4043256" y="1198015"/>
                </a:lnTo>
                <a:lnTo>
                  <a:pt x="3918674" y="1191992"/>
                </a:lnTo>
                <a:cubicBezTo>
                  <a:pt x="3784693" y="1179820"/>
                  <a:pt x="3676796" y="1158924"/>
                  <a:pt x="3457105" y="1186506"/>
                </a:cubicBezTo>
                <a:cubicBezTo>
                  <a:pt x="3408327" y="1192632"/>
                  <a:pt x="3366010" y="1196542"/>
                  <a:pt x="3328823" y="1198694"/>
                </a:cubicBezTo>
                <a:lnTo>
                  <a:pt x="3259597" y="1199860"/>
                </a:lnTo>
                <a:lnTo>
                  <a:pt x="3256503" y="1200226"/>
                </a:lnTo>
                <a:lnTo>
                  <a:pt x="3253084" y="1200790"/>
                </a:lnTo>
                <a:lnTo>
                  <a:pt x="3251578" y="1200241"/>
                </a:lnTo>
                <a:lnTo>
                  <a:pt x="3250710" y="1200015"/>
                </a:lnTo>
                <a:lnTo>
                  <a:pt x="3250668" y="1200010"/>
                </a:lnTo>
                <a:lnTo>
                  <a:pt x="3231336" y="1200335"/>
                </a:lnTo>
                <a:cubicBezTo>
                  <a:pt x="3061852" y="1194905"/>
                  <a:pt x="3029415" y="1142695"/>
                  <a:pt x="2847678" y="1142695"/>
                </a:cubicBezTo>
                <a:cubicBezTo>
                  <a:pt x="2696579" y="1142695"/>
                  <a:pt x="2657051" y="1174624"/>
                  <a:pt x="2561030" y="1190622"/>
                </a:cubicBezTo>
                <a:lnTo>
                  <a:pt x="2481363" y="1196488"/>
                </a:lnTo>
                <a:lnTo>
                  <a:pt x="2478284" y="1197354"/>
                </a:lnTo>
                <a:lnTo>
                  <a:pt x="2468451" y="1197439"/>
                </a:lnTo>
                <a:lnTo>
                  <a:pt x="2456412" y="1198325"/>
                </a:lnTo>
                <a:lnTo>
                  <a:pt x="2441844" y="1200106"/>
                </a:lnTo>
                <a:lnTo>
                  <a:pt x="2440968" y="1200364"/>
                </a:lnTo>
                <a:lnTo>
                  <a:pt x="2439794" y="1200790"/>
                </a:lnTo>
                <a:lnTo>
                  <a:pt x="2434298" y="1200153"/>
                </a:lnTo>
                <a:lnTo>
                  <a:pt x="2414445" y="1199247"/>
                </a:lnTo>
                <a:lnTo>
                  <a:pt x="2402517" y="1198268"/>
                </a:lnTo>
                <a:lnTo>
                  <a:pt x="2396297" y="1198057"/>
                </a:lnTo>
                <a:lnTo>
                  <a:pt x="2375993" y="1198231"/>
                </a:lnTo>
                <a:lnTo>
                  <a:pt x="2368249" y="1197107"/>
                </a:lnTo>
                <a:lnTo>
                  <a:pt x="2292911" y="1194553"/>
                </a:lnTo>
                <a:cubicBezTo>
                  <a:pt x="2158673" y="1186061"/>
                  <a:pt x="2048258" y="1171476"/>
                  <a:pt x="1830365" y="1190663"/>
                </a:cubicBezTo>
                <a:lnTo>
                  <a:pt x="1630083" y="1200366"/>
                </a:lnTo>
                <a:lnTo>
                  <a:pt x="1626422" y="1200790"/>
                </a:lnTo>
                <a:lnTo>
                  <a:pt x="1624737" y="1200512"/>
                </a:lnTo>
                <a:lnTo>
                  <a:pt x="1624099" y="1200436"/>
                </a:lnTo>
                <a:lnTo>
                  <a:pt x="1486217" y="1193531"/>
                </a:lnTo>
                <a:cubicBezTo>
                  <a:pt x="1404293" y="1185746"/>
                  <a:pt x="1335499" y="1174274"/>
                  <a:pt x="1220857" y="1174274"/>
                </a:cubicBezTo>
                <a:cubicBezTo>
                  <a:pt x="1035941" y="1174274"/>
                  <a:pt x="999336" y="1198513"/>
                  <a:pt x="831645" y="1200581"/>
                </a:cubicBezTo>
                <a:lnTo>
                  <a:pt x="818905" y="1200177"/>
                </a:lnTo>
                <a:lnTo>
                  <a:pt x="818832" y="1200184"/>
                </a:lnTo>
                <a:lnTo>
                  <a:pt x="813691" y="1200790"/>
                </a:lnTo>
                <a:lnTo>
                  <a:pt x="813481" y="1200765"/>
                </a:lnTo>
                <a:lnTo>
                  <a:pt x="813294" y="1200790"/>
                </a:lnTo>
                <a:lnTo>
                  <a:pt x="813293" y="1200790"/>
                </a:lnTo>
                <a:lnTo>
                  <a:pt x="813293" y="1200790"/>
                </a:lnTo>
                <a:lnTo>
                  <a:pt x="813292" y="1200790"/>
                </a:lnTo>
                <a:lnTo>
                  <a:pt x="812367" y="1200664"/>
                </a:lnTo>
                <a:lnTo>
                  <a:pt x="793680" y="1199601"/>
                </a:lnTo>
                <a:lnTo>
                  <a:pt x="748153" y="1198003"/>
                </a:lnTo>
                <a:lnTo>
                  <a:pt x="747518" y="1197910"/>
                </a:lnTo>
                <a:lnTo>
                  <a:pt x="609910" y="1193541"/>
                </a:lnTo>
                <a:cubicBezTo>
                  <a:pt x="391597" y="1179870"/>
                  <a:pt x="281122" y="1190348"/>
                  <a:pt x="146947" y="1196475"/>
                </a:cubicBezTo>
                <a:lnTo>
                  <a:pt x="21209" y="1199573"/>
                </a:lnTo>
                <a:lnTo>
                  <a:pt x="40" y="1200790"/>
                </a:lnTo>
                <a:lnTo>
                  <a:pt x="40" y="1200787"/>
                </a:lnTo>
                <a:lnTo>
                  <a:pt x="4" y="1200790"/>
                </a:lnTo>
                <a:lnTo>
                  <a:pt x="3" y="1200790"/>
                </a:lnTo>
                <a:lnTo>
                  <a:pt x="2" y="1200790"/>
                </a:lnTo>
                <a:lnTo>
                  <a:pt x="1" y="1200790"/>
                </a:lnTo>
                <a:lnTo>
                  <a:pt x="1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191198"/>
                </a:lnTo>
                <a:lnTo>
                  <a:pt x="0" y="1191198"/>
                </a:lnTo>
                <a:lnTo>
                  <a:pt x="0" y="1191197"/>
                </a:lnTo>
                <a:lnTo>
                  <a:pt x="1" y="1191197"/>
                </a:lnTo>
                <a:lnTo>
                  <a:pt x="1" y="1191196"/>
                </a:lnTo>
                <a:lnTo>
                  <a:pt x="1" y="1191196"/>
                </a:lnTo>
                <a:lnTo>
                  <a:pt x="1" y="1190503"/>
                </a:lnTo>
                <a:lnTo>
                  <a:pt x="439" y="1190493"/>
                </a:lnTo>
                <a:lnTo>
                  <a:pt x="439" y="1189507"/>
                </a:lnTo>
                <a:lnTo>
                  <a:pt x="13515" y="1188856"/>
                </a:lnTo>
                <a:lnTo>
                  <a:pt x="66418" y="1179693"/>
                </a:lnTo>
                <a:cubicBezTo>
                  <a:pt x="203324" y="1128446"/>
                  <a:pt x="226619" y="923458"/>
                  <a:pt x="406607" y="923458"/>
                </a:cubicBezTo>
                <a:cubicBezTo>
                  <a:pt x="586595" y="923458"/>
                  <a:pt x="609768" y="1128446"/>
                  <a:pt x="746803" y="1179693"/>
                </a:cubicBezTo>
                <a:lnTo>
                  <a:pt x="801466" y="1189151"/>
                </a:lnTo>
                <a:lnTo>
                  <a:pt x="808179" y="1189258"/>
                </a:lnTo>
                <a:lnTo>
                  <a:pt x="815449" y="1189176"/>
                </a:lnTo>
                <a:lnTo>
                  <a:pt x="834228" y="1187303"/>
                </a:lnTo>
                <a:lnTo>
                  <a:pt x="849437" y="1184542"/>
                </a:lnTo>
                <a:lnTo>
                  <a:pt x="877358" y="1169536"/>
                </a:lnTo>
                <a:cubicBezTo>
                  <a:pt x="1014892" y="1069326"/>
                  <a:pt x="1038193" y="655558"/>
                  <a:pt x="1219897" y="655558"/>
                </a:cubicBezTo>
                <a:cubicBezTo>
                  <a:pt x="1401602" y="655558"/>
                  <a:pt x="1424470" y="1069326"/>
                  <a:pt x="1562225" y="1169536"/>
                </a:cubicBezTo>
                <a:lnTo>
                  <a:pt x="1590039" y="1184457"/>
                </a:lnTo>
                <a:lnTo>
                  <a:pt x="1603319" y="1186864"/>
                </a:lnTo>
                <a:lnTo>
                  <a:pt x="1626621" y="1189188"/>
                </a:lnTo>
                <a:lnTo>
                  <a:pt x="1641495" y="1188148"/>
                </a:lnTo>
                <a:lnTo>
                  <a:pt x="1670468" y="1182442"/>
                </a:lnTo>
                <a:lnTo>
                  <a:pt x="1714694" y="1160184"/>
                </a:lnTo>
                <a:lnTo>
                  <a:pt x="1718184" y="1157617"/>
                </a:lnTo>
                <a:lnTo>
                  <a:pt x="1761695" y="1111511"/>
                </a:lnTo>
                <a:cubicBezTo>
                  <a:pt x="1843923" y="1001214"/>
                  <a:pt x="1887688" y="815450"/>
                  <a:pt x="2033108" y="815450"/>
                </a:cubicBezTo>
                <a:cubicBezTo>
                  <a:pt x="2178529" y="815450"/>
                  <a:pt x="2221779" y="1001214"/>
                  <a:pt x="2304063" y="1111511"/>
                </a:cubicBezTo>
                <a:lnTo>
                  <a:pt x="2347881" y="1157859"/>
                </a:lnTo>
                <a:lnTo>
                  <a:pt x="2350839" y="1160027"/>
                </a:lnTo>
                <a:lnTo>
                  <a:pt x="2395519" y="1182430"/>
                </a:lnTo>
                <a:lnTo>
                  <a:pt x="2423410" y="1187903"/>
                </a:lnTo>
                <a:lnTo>
                  <a:pt x="2439512" y="1189027"/>
                </a:lnTo>
                <a:lnTo>
                  <a:pt x="2447909" y="1188111"/>
                </a:lnTo>
                <a:lnTo>
                  <a:pt x="2474972" y="1177819"/>
                </a:lnTo>
                <a:cubicBezTo>
                  <a:pt x="2640046" y="1046950"/>
                  <a:pt x="2650356" y="0"/>
                  <a:pt x="284679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24265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그림 개체 틀 16">
            <a:extLst>
              <a:ext uri="{FF2B5EF4-FFF2-40B4-BE49-F238E27FC236}">
                <a16:creationId xmlns:a16="http://schemas.microsoft.com/office/drawing/2014/main" id="{07163F96-C234-481E-88AF-E4A1C0E9A1D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4358" y="1"/>
            <a:ext cx="8396199" cy="6460304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7872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90315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4">
            <a:extLst>
              <a:ext uri="{FF2B5EF4-FFF2-40B4-BE49-F238E27FC236}">
                <a16:creationId xmlns:a16="http://schemas.microsoft.com/office/drawing/2014/main" id="{78365DAA-91AD-4697-ADE8-3F9A839BE69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4469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27302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38350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0" y="0"/>
            <a:ext cx="20383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0965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576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41669531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0600351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-8500" y="-48550"/>
            <a:ext cx="12200400" cy="690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 amt="55000"/>
          </a:blip>
          <a:srcRect b="15196"/>
          <a:stretch/>
        </p:blipFill>
        <p:spPr>
          <a:xfrm>
            <a:off x="0" y="-33175"/>
            <a:ext cx="12192000" cy="68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2604450" y="1101050"/>
            <a:ext cx="6983100" cy="405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80650" y="4902575"/>
            <a:ext cx="5630700" cy="586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3788400" y="1676150"/>
            <a:ext cx="4615200" cy="2810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9190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accen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28425" y="18078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828413" y="3212100"/>
            <a:ext cx="5322600" cy="183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r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r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r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r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r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r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r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4346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Six columns">
  <p:cSld name="003 Six columns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 amt="55000"/>
          </a:blip>
          <a:srcRect b="15196"/>
          <a:stretch/>
        </p:blipFill>
        <p:spPr>
          <a:xfrm>
            <a:off x="0" y="-33175"/>
            <a:ext cx="12192000" cy="68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463800" y="663300"/>
            <a:ext cx="11264400" cy="5531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92275" y="1056675"/>
            <a:ext cx="101535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92275" y="2729898"/>
            <a:ext cx="2984100" cy="11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2"/>
          </p:nvPr>
        </p:nvSpPr>
        <p:spPr>
          <a:xfrm>
            <a:off x="4577074" y="2729898"/>
            <a:ext cx="2984100" cy="11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3"/>
          </p:nvPr>
        </p:nvSpPr>
        <p:spPr>
          <a:xfrm>
            <a:off x="992275" y="4510836"/>
            <a:ext cx="2984100" cy="11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4"/>
          </p:nvPr>
        </p:nvSpPr>
        <p:spPr>
          <a:xfrm>
            <a:off x="4577074" y="4510836"/>
            <a:ext cx="2984100" cy="11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 idx="5"/>
          </p:nvPr>
        </p:nvSpPr>
        <p:spPr>
          <a:xfrm>
            <a:off x="992275" y="2122800"/>
            <a:ext cx="2984100" cy="606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 idx="6"/>
          </p:nvPr>
        </p:nvSpPr>
        <p:spPr>
          <a:xfrm>
            <a:off x="4577074" y="2122800"/>
            <a:ext cx="2984100" cy="606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 idx="7"/>
          </p:nvPr>
        </p:nvSpPr>
        <p:spPr>
          <a:xfrm>
            <a:off x="992275" y="3903738"/>
            <a:ext cx="2984100" cy="606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 idx="8"/>
          </p:nvPr>
        </p:nvSpPr>
        <p:spPr>
          <a:xfrm>
            <a:off x="4577074" y="3903738"/>
            <a:ext cx="2984100" cy="606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9"/>
          </p:nvPr>
        </p:nvSpPr>
        <p:spPr>
          <a:xfrm>
            <a:off x="8161874" y="2729898"/>
            <a:ext cx="2984100" cy="11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3"/>
          </p:nvPr>
        </p:nvSpPr>
        <p:spPr>
          <a:xfrm>
            <a:off x="8161874" y="4510836"/>
            <a:ext cx="2984100" cy="11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 idx="14"/>
          </p:nvPr>
        </p:nvSpPr>
        <p:spPr>
          <a:xfrm>
            <a:off x="8161874" y="2122800"/>
            <a:ext cx="2984100" cy="606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 idx="15"/>
          </p:nvPr>
        </p:nvSpPr>
        <p:spPr>
          <a:xfrm>
            <a:off x="8161874" y="3903738"/>
            <a:ext cx="2984100" cy="606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7498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87" name="Google Shape;87;p13"/>
          <p:cNvSpPr/>
          <p:nvPr/>
        </p:nvSpPr>
        <p:spPr>
          <a:xfrm flipH="1">
            <a:off x="-23996" y="1854000"/>
            <a:ext cx="12239996" cy="2183698"/>
          </a:xfrm>
          <a:custGeom>
            <a:avLst/>
            <a:gdLst/>
            <a:ahLst/>
            <a:cxnLst/>
            <a:rect l="l" t="t" r="r" b="b"/>
            <a:pathLst>
              <a:path w="12239996" h="2183698" extrusionOk="0">
                <a:moveTo>
                  <a:pt x="10801280" y="1872976"/>
                </a:moveTo>
                <a:lnTo>
                  <a:pt x="10801352" y="1872993"/>
                </a:lnTo>
                <a:lnTo>
                  <a:pt x="10801206" y="1872993"/>
                </a:lnTo>
                <a:close/>
                <a:moveTo>
                  <a:pt x="6854314" y="1872976"/>
                </a:moveTo>
                <a:lnTo>
                  <a:pt x="6854387" y="1872993"/>
                </a:lnTo>
                <a:lnTo>
                  <a:pt x="6854240" y="1872993"/>
                </a:lnTo>
                <a:close/>
                <a:moveTo>
                  <a:pt x="2953527" y="1872976"/>
                </a:moveTo>
                <a:lnTo>
                  <a:pt x="2953599" y="1872993"/>
                </a:lnTo>
                <a:lnTo>
                  <a:pt x="2953453" y="1872993"/>
                </a:lnTo>
                <a:close/>
                <a:moveTo>
                  <a:pt x="2748143" y="1572853"/>
                </a:moveTo>
                <a:lnTo>
                  <a:pt x="2764183" y="1658677"/>
                </a:lnTo>
                <a:cubicBezTo>
                  <a:pt x="2812405" y="1920950"/>
                  <a:pt x="2860980" y="2174499"/>
                  <a:pt x="2953747" y="2174499"/>
                </a:cubicBezTo>
                <a:cubicBezTo>
                  <a:pt x="3047220" y="2174499"/>
                  <a:pt x="3094765" y="1920950"/>
                  <a:pt x="3141905" y="1658677"/>
                </a:cubicBezTo>
                <a:lnTo>
                  <a:pt x="3155900" y="1582114"/>
                </a:lnTo>
                <a:lnTo>
                  <a:pt x="3154697" y="1587920"/>
                </a:lnTo>
                <a:cubicBezTo>
                  <a:pt x="3105465" y="1833989"/>
                  <a:pt x="3054928" y="2080068"/>
                  <a:pt x="2953671" y="2080104"/>
                </a:cubicBezTo>
                <a:cubicBezTo>
                  <a:pt x="2852305" y="2080104"/>
                  <a:pt x="2801202" y="1834118"/>
                  <a:pt x="2751350" y="1588131"/>
                </a:cubicBezTo>
                <a:close/>
                <a:moveTo>
                  <a:pt x="10595859" y="1572671"/>
                </a:moveTo>
                <a:lnTo>
                  <a:pt x="10611933" y="1658677"/>
                </a:lnTo>
                <a:cubicBezTo>
                  <a:pt x="10660155" y="1920950"/>
                  <a:pt x="10708730" y="2174499"/>
                  <a:pt x="10801498" y="2174499"/>
                </a:cubicBezTo>
                <a:cubicBezTo>
                  <a:pt x="10894971" y="2174499"/>
                  <a:pt x="10942516" y="1920950"/>
                  <a:pt x="10989655" y="1658677"/>
                </a:cubicBezTo>
                <a:lnTo>
                  <a:pt x="11003622" y="1582271"/>
                </a:lnTo>
                <a:lnTo>
                  <a:pt x="11002451" y="1587920"/>
                </a:lnTo>
                <a:cubicBezTo>
                  <a:pt x="10953219" y="1833989"/>
                  <a:pt x="10902682" y="2080068"/>
                  <a:pt x="10801426" y="2080104"/>
                </a:cubicBezTo>
                <a:cubicBezTo>
                  <a:pt x="10700059" y="2080104"/>
                  <a:pt x="10648957" y="1834118"/>
                  <a:pt x="10599104" y="1588131"/>
                </a:cubicBezTo>
                <a:close/>
                <a:moveTo>
                  <a:pt x="6648891" y="1572663"/>
                </a:moveTo>
                <a:lnTo>
                  <a:pt x="6664967" y="1658677"/>
                </a:lnTo>
                <a:cubicBezTo>
                  <a:pt x="6713189" y="1920950"/>
                  <a:pt x="6761764" y="2174499"/>
                  <a:pt x="6854532" y="2174499"/>
                </a:cubicBezTo>
                <a:cubicBezTo>
                  <a:pt x="6948005" y="2174499"/>
                  <a:pt x="6995550" y="1920950"/>
                  <a:pt x="7042689" y="1658677"/>
                </a:cubicBezTo>
                <a:lnTo>
                  <a:pt x="7056656" y="1582271"/>
                </a:lnTo>
                <a:lnTo>
                  <a:pt x="7055485" y="1587920"/>
                </a:lnTo>
                <a:cubicBezTo>
                  <a:pt x="7006253" y="1833989"/>
                  <a:pt x="6955716" y="2080068"/>
                  <a:pt x="6854460" y="2080104"/>
                </a:cubicBezTo>
                <a:cubicBezTo>
                  <a:pt x="6753094" y="2080104"/>
                  <a:pt x="6701991" y="1834118"/>
                  <a:pt x="6652138" y="1588131"/>
                </a:cubicBezTo>
                <a:close/>
                <a:moveTo>
                  <a:pt x="11023668" y="1440923"/>
                </a:moveTo>
                <a:lnTo>
                  <a:pt x="11020364" y="1454429"/>
                </a:lnTo>
                <a:cubicBezTo>
                  <a:pt x="10964547" y="1698248"/>
                  <a:pt x="10915015" y="1976908"/>
                  <a:pt x="10801060" y="1976949"/>
                </a:cubicBezTo>
                <a:lnTo>
                  <a:pt x="10801425" y="1976584"/>
                </a:lnTo>
                <a:cubicBezTo>
                  <a:pt x="10687553" y="1976584"/>
                  <a:pt x="10637110" y="1698011"/>
                  <a:pt x="10580466" y="1454260"/>
                </a:cubicBezTo>
                <a:lnTo>
                  <a:pt x="10577733" y="1443245"/>
                </a:lnTo>
                <a:lnTo>
                  <a:pt x="10606660" y="1579407"/>
                </a:lnTo>
                <a:cubicBezTo>
                  <a:pt x="10656494" y="1825412"/>
                  <a:pt x="10705060" y="2071417"/>
                  <a:pt x="10801426" y="2071417"/>
                </a:cubicBezTo>
                <a:cubicBezTo>
                  <a:pt x="10897462" y="2071417"/>
                  <a:pt x="10945389" y="1825357"/>
                  <a:pt x="10994621" y="1579279"/>
                </a:cubicBezTo>
                <a:close/>
                <a:moveTo>
                  <a:pt x="3175915" y="1440923"/>
                </a:moveTo>
                <a:lnTo>
                  <a:pt x="3172611" y="1454429"/>
                </a:lnTo>
                <a:cubicBezTo>
                  <a:pt x="3116793" y="1698248"/>
                  <a:pt x="3067261" y="1976908"/>
                  <a:pt x="2953305" y="1976949"/>
                </a:cubicBezTo>
                <a:lnTo>
                  <a:pt x="2953671" y="1976584"/>
                </a:lnTo>
                <a:cubicBezTo>
                  <a:pt x="2839799" y="1976584"/>
                  <a:pt x="2789356" y="1698011"/>
                  <a:pt x="2732712" y="1454260"/>
                </a:cubicBezTo>
                <a:lnTo>
                  <a:pt x="2729980" y="1443249"/>
                </a:lnTo>
                <a:lnTo>
                  <a:pt x="2758906" y="1579407"/>
                </a:lnTo>
                <a:cubicBezTo>
                  <a:pt x="2808740" y="1825412"/>
                  <a:pt x="2857306" y="2071417"/>
                  <a:pt x="2953671" y="2071417"/>
                </a:cubicBezTo>
                <a:cubicBezTo>
                  <a:pt x="3049708" y="2071417"/>
                  <a:pt x="3097636" y="1825357"/>
                  <a:pt x="3146868" y="1579279"/>
                </a:cubicBezTo>
                <a:close/>
                <a:moveTo>
                  <a:pt x="7076705" y="1440915"/>
                </a:moveTo>
                <a:lnTo>
                  <a:pt x="7073399" y="1454429"/>
                </a:lnTo>
                <a:cubicBezTo>
                  <a:pt x="7017581" y="1698248"/>
                  <a:pt x="6968049" y="1976908"/>
                  <a:pt x="6854094" y="1976949"/>
                </a:cubicBezTo>
                <a:lnTo>
                  <a:pt x="6854459" y="1976584"/>
                </a:lnTo>
                <a:cubicBezTo>
                  <a:pt x="6740587" y="1976584"/>
                  <a:pt x="6690144" y="1698011"/>
                  <a:pt x="6633501" y="1454260"/>
                </a:cubicBezTo>
                <a:lnTo>
                  <a:pt x="6630767" y="1443244"/>
                </a:lnTo>
                <a:lnTo>
                  <a:pt x="6659694" y="1579407"/>
                </a:lnTo>
                <a:cubicBezTo>
                  <a:pt x="6709529" y="1825412"/>
                  <a:pt x="6758095" y="2071417"/>
                  <a:pt x="6854460" y="2071417"/>
                </a:cubicBezTo>
                <a:cubicBezTo>
                  <a:pt x="6950497" y="2071417"/>
                  <a:pt x="6998424" y="1825357"/>
                  <a:pt x="7047656" y="1579279"/>
                </a:cubicBezTo>
                <a:close/>
                <a:moveTo>
                  <a:pt x="6609438" y="1325880"/>
                </a:moveTo>
                <a:lnTo>
                  <a:pt x="6618278" y="1357474"/>
                </a:lnTo>
                <a:lnTo>
                  <a:pt x="6621974" y="1371339"/>
                </a:lnTo>
                <a:lnTo>
                  <a:pt x="6645061" y="1466251"/>
                </a:lnTo>
                <a:cubicBezTo>
                  <a:pt x="6700346" y="1704877"/>
                  <a:pt x="6748694" y="1968189"/>
                  <a:pt x="6854094" y="1968189"/>
                </a:cubicBezTo>
                <a:cubicBezTo>
                  <a:pt x="6950460" y="1968189"/>
                  <a:pt x="6998369" y="1748027"/>
                  <a:pt x="7047510" y="1527856"/>
                </a:cubicBezTo>
                <a:lnTo>
                  <a:pt x="7082764" y="1377305"/>
                </a:lnTo>
                <a:lnTo>
                  <a:pt x="7078424" y="1392636"/>
                </a:lnTo>
                <a:cubicBezTo>
                  <a:pt x="7070685" y="1421771"/>
                  <a:pt x="7063153" y="1451519"/>
                  <a:pt x="7055659" y="1481108"/>
                </a:cubicBezTo>
                <a:cubicBezTo>
                  <a:pt x="7010944" y="1657412"/>
                  <a:pt x="6968632" y="1825165"/>
                  <a:pt x="6890185" y="1864398"/>
                </a:cubicBezTo>
                <a:lnTo>
                  <a:pt x="6854314" y="1872976"/>
                </a:lnTo>
                <a:lnTo>
                  <a:pt x="6818663" y="1864269"/>
                </a:lnTo>
                <a:cubicBezTo>
                  <a:pt x="6741976" y="1825264"/>
                  <a:pt x="6697707" y="1661470"/>
                  <a:pt x="6654967" y="1495101"/>
                </a:cubicBezTo>
                <a:lnTo>
                  <a:pt x="6621974" y="1371339"/>
                </a:lnTo>
                <a:lnTo>
                  <a:pt x="6620756" y="1366333"/>
                </a:lnTo>
                <a:lnTo>
                  <a:pt x="6618278" y="1357474"/>
                </a:lnTo>
                <a:lnTo>
                  <a:pt x="6611593" y="1332398"/>
                </a:lnTo>
                <a:close/>
                <a:moveTo>
                  <a:pt x="10556401" y="1325873"/>
                </a:moveTo>
                <a:lnTo>
                  <a:pt x="10565273" y="1357582"/>
                </a:lnTo>
                <a:lnTo>
                  <a:pt x="10568925" y="1371283"/>
                </a:lnTo>
                <a:lnTo>
                  <a:pt x="10592026" y="1466251"/>
                </a:lnTo>
                <a:cubicBezTo>
                  <a:pt x="10647312" y="1704877"/>
                  <a:pt x="10695660" y="1968189"/>
                  <a:pt x="10801060" y="1968189"/>
                </a:cubicBezTo>
                <a:cubicBezTo>
                  <a:pt x="10897425" y="1968189"/>
                  <a:pt x="10945334" y="1748027"/>
                  <a:pt x="10994475" y="1527856"/>
                </a:cubicBezTo>
                <a:lnTo>
                  <a:pt x="11029732" y="1377295"/>
                </a:lnTo>
                <a:lnTo>
                  <a:pt x="11025389" y="1392636"/>
                </a:lnTo>
                <a:cubicBezTo>
                  <a:pt x="11017650" y="1421771"/>
                  <a:pt x="11010118" y="1451519"/>
                  <a:pt x="11002624" y="1481108"/>
                </a:cubicBezTo>
                <a:cubicBezTo>
                  <a:pt x="10957910" y="1657412"/>
                  <a:pt x="10915598" y="1825165"/>
                  <a:pt x="10837151" y="1864398"/>
                </a:cubicBezTo>
                <a:lnTo>
                  <a:pt x="10801280" y="1872976"/>
                </a:lnTo>
                <a:lnTo>
                  <a:pt x="10765628" y="1864269"/>
                </a:lnTo>
                <a:cubicBezTo>
                  <a:pt x="10688941" y="1825264"/>
                  <a:pt x="10644673" y="1661470"/>
                  <a:pt x="10601933" y="1495101"/>
                </a:cubicBezTo>
                <a:lnTo>
                  <a:pt x="10568925" y="1371283"/>
                </a:lnTo>
                <a:lnTo>
                  <a:pt x="10567721" y="1366333"/>
                </a:lnTo>
                <a:lnTo>
                  <a:pt x="10565273" y="1357582"/>
                </a:lnTo>
                <a:lnTo>
                  <a:pt x="10558559" y="1332398"/>
                </a:lnTo>
                <a:close/>
                <a:moveTo>
                  <a:pt x="2708643" y="1325859"/>
                </a:moveTo>
                <a:lnTo>
                  <a:pt x="2717520" y="1357586"/>
                </a:lnTo>
                <a:lnTo>
                  <a:pt x="2721171" y="1371280"/>
                </a:lnTo>
                <a:lnTo>
                  <a:pt x="2744272" y="1466251"/>
                </a:lnTo>
                <a:cubicBezTo>
                  <a:pt x="2799557" y="1704877"/>
                  <a:pt x="2847906" y="1968189"/>
                  <a:pt x="2953305" y="1968189"/>
                </a:cubicBezTo>
                <a:cubicBezTo>
                  <a:pt x="3049671" y="1968189"/>
                  <a:pt x="3097580" y="1748027"/>
                  <a:pt x="3146721" y="1527856"/>
                </a:cubicBezTo>
                <a:lnTo>
                  <a:pt x="3181974" y="1377313"/>
                </a:lnTo>
                <a:lnTo>
                  <a:pt x="3177636" y="1392636"/>
                </a:lnTo>
                <a:cubicBezTo>
                  <a:pt x="3169897" y="1421771"/>
                  <a:pt x="3162365" y="1451519"/>
                  <a:pt x="3154871" y="1481108"/>
                </a:cubicBezTo>
                <a:cubicBezTo>
                  <a:pt x="3110156" y="1657412"/>
                  <a:pt x="3067845" y="1825165"/>
                  <a:pt x="2989398" y="1864398"/>
                </a:cubicBezTo>
                <a:lnTo>
                  <a:pt x="2953527" y="1872976"/>
                </a:lnTo>
                <a:lnTo>
                  <a:pt x="2917875" y="1864269"/>
                </a:lnTo>
                <a:cubicBezTo>
                  <a:pt x="2841188" y="1825264"/>
                  <a:pt x="2796919" y="1661470"/>
                  <a:pt x="2754179" y="1495101"/>
                </a:cubicBezTo>
                <a:lnTo>
                  <a:pt x="2721171" y="1371280"/>
                </a:lnTo>
                <a:lnTo>
                  <a:pt x="2719967" y="1366333"/>
                </a:lnTo>
                <a:lnTo>
                  <a:pt x="2717520" y="1357586"/>
                </a:lnTo>
                <a:lnTo>
                  <a:pt x="2710805" y="1332398"/>
                </a:lnTo>
                <a:close/>
                <a:moveTo>
                  <a:pt x="9421027" y="1311852"/>
                </a:moveTo>
                <a:lnTo>
                  <a:pt x="9418282" y="1317770"/>
                </a:lnTo>
                <a:cubicBezTo>
                  <a:pt x="9368794" y="1428435"/>
                  <a:pt x="9318348" y="1539109"/>
                  <a:pt x="9217822" y="1539145"/>
                </a:cubicBezTo>
                <a:cubicBezTo>
                  <a:pt x="9117368" y="1539145"/>
                  <a:pt x="9066667" y="1428562"/>
                  <a:pt x="9016924" y="1317979"/>
                </a:cubicBezTo>
                <a:lnTo>
                  <a:pt x="9014199" y="1312138"/>
                </a:lnTo>
                <a:lnTo>
                  <a:pt x="9022081" y="1329950"/>
                </a:lnTo>
                <a:cubicBezTo>
                  <a:pt x="9072087" y="1452826"/>
                  <a:pt x="9120840" y="1576305"/>
                  <a:pt x="9217822" y="1576305"/>
                </a:cubicBezTo>
                <a:cubicBezTo>
                  <a:pt x="9314621" y="1576305"/>
                  <a:pt x="9363190" y="1452826"/>
                  <a:pt x="9413040" y="1329950"/>
                </a:cubicBezTo>
                <a:close/>
                <a:moveTo>
                  <a:pt x="5474103" y="1311764"/>
                </a:moveTo>
                <a:lnTo>
                  <a:pt x="5471316" y="1317770"/>
                </a:lnTo>
                <a:cubicBezTo>
                  <a:pt x="5421829" y="1428435"/>
                  <a:pt x="5371383" y="1539109"/>
                  <a:pt x="5270856" y="1539145"/>
                </a:cubicBezTo>
                <a:cubicBezTo>
                  <a:pt x="5170403" y="1539145"/>
                  <a:pt x="5119702" y="1428562"/>
                  <a:pt x="5069959" y="1317979"/>
                </a:cubicBezTo>
                <a:lnTo>
                  <a:pt x="5067263" y="1312200"/>
                </a:lnTo>
                <a:lnTo>
                  <a:pt x="5075118" y="1329950"/>
                </a:lnTo>
                <a:cubicBezTo>
                  <a:pt x="5125124" y="1452826"/>
                  <a:pt x="5173876" y="1576305"/>
                  <a:pt x="5270859" y="1576305"/>
                </a:cubicBezTo>
                <a:cubicBezTo>
                  <a:pt x="5367658" y="1576305"/>
                  <a:pt x="5416226" y="1452826"/>
                  <a:pt x="5466077" y="1329950"/>
                </a:cubicBezTo>
                <a:close/>
                <a:moveTo>
                  <a:pt x="1573351" y="1311683"/>
                </a:moveTo>
                <a:lnTo>
                  <a:pt x="1570527" y="1317770"/>
                </a:lnTo>
                <a:cubicBezTo>
                  <a:pt x="1521039" y="1428435"/>
                  <a:pt x="1470594" y="1539109"/>
                  <a:pt x="1370067" y="1539145"/>
                </a:cubicBezTo>
                <a:cubicBezTo>
                  <a:pt x="1269614" y="1539145"/>
                  <a:pt x="1218912" y="1428562"/>
                  <a:pt x="1169169" y="1317979"/>
                </a:cubicBezTo>
                <a:lnTo>
                  <a:pt x="1166498" y="1312253"/>
                </a:lnTo>
                <a:lnTo>
                  <a:pt x="1174330" y="1329950"/>
                </a:lnTo>
                <a:cubicBezTo>
                  <a:pt x="1224336" y="1452826"/>
                  <a:pt x="1273088" y="1576305"/>
                  <a:pt x="1370071" y="1576305"/>
                </a:cubicBezTo>
                <a:cubicBezTo>
                  <a:pt x="1466870" y="1576305"/>
                  <a:pt x="1515439" y="1452826"/>
                  <a:pt x="1565289" y="1329950"/>
                </a:cubicBezTo>
                <a:close/>
                <a:moveTo>
                  <a:pt x="11803900" y="1291754"/>
                </a:moveTo>
                <a:lnTo>
                  <a:pt x="11792300" y="1316747"/>
                </a:lnTo>
                <a:cubicBezTo>
                  <a:pt x="11742795" y="1427412"/>
                  <a:pt x="11692331" y="1538086"/>
                  <a:pt x="11591768" y="1538122"/>
                </a:cubicBezTo>
                <a:cubicBezTo>
                  <a:pt x="11491278" y="1538122"/>
                  <a:pt x="11440576" y="1427540"/>
                  <a:pt x="11390833" y="1316957"/>
                </a:cubicBezTo>
                <a:lnTo>
                  <a:pt x="11384623" y="1303647"/>
                </a:lnTo>
                <a:lnTo>
                  <a:pt x="11396071" y="1329512"/>
                </a:lnTo>
                <a:cubicBezTo>
                  <a:pt x="11446087" y="1452387"/>
                  <a:pt x="11494857" y="1575866"/>
                  <a:pt x="11591913" y="1575866"/>
                </a:cubicBezTo>
                <a:cubicBezTo>
                  <a:pt x="11688969" y="1575866"/>
                  <a:pt x="11737481" y="1452387"/>
                  <a:pt x="11787258" y="1329512"/>
                </a:cubicBezTo>
                <a:close/>
                <a:moveTo>
                  <a:pt x="3962901" y="1276436"/>
                </a:moveTo>
                <a:lnTo>
                  <a:pt x="3935240" y="1337470"/>
                </a:lnTo>
                <a:cubicBezTo>
                  <a:pt x="3888536" y="1440814"/>
                  <a:pt x="3838291" y="1538088"/>
                  <a:pt x="3744013" y="1538122"/>
                </a:cubicBezTo>
                <a:cubicBezTo>
                  <a:pt x="3643523" y="1538122"/>
                  <a:pt x="3592822" y="1427540"/>
                  <a:pt x="3543078" y="1316957"/>
                </a:cubicBezTo>
                <a:lnTo>
                  <a:pt x="3536957" y="1303838"/>
                </a:lnTo>
                <a:lnTo>
                  <a:pt x="3548321" y="1329512"/>
                </a:lnTo>
                <a:cubicBezTo>
                  <a:pt x="3598337" y="1452387"/>
                  <a:pt x="3647107" y="1575866"/>
                  <a:pt x="3744161" y="1575866"/>
                </a:cubicBezTo>
                <a:cubicBezTo>
                  <a:pt x="3841217" y="1575866"/>
                  <a:pt x="3889730" y="1452387"/>
                  <a:pt x="3939507" y="1329512"/>
                </a:cubicBezTo>
                <a:close/>
                <a:moveTo>
                  <a:pt x="7103750" y="1275694"/>
                </a:moveTo>
                <a:lnTo>
                  <a:pt x="7102125" y="1279602"/>
                </a:lnTo>
                <a:cubicBezTo>
                  <a:pt x="7032062" y="1479007"/>
                  <a:pt x="6986638" y="1769059"/>
                  <a:pt x="6854313" y="1769107"/>
                </a:cubicBezTo>
                <a:lnTo>
                  <a:pt x="6854313" y="1769472"/>
                </a:lnTo>
                <a:cubicBezTo>
                  <a:pt x="6721797" y="1769472"/>
                  <a:pt x="6675365" y="1479531"/>
                  <a:pt x="6604548" y="1280196"/>
                </a:cubicBezTo>
                <a:lnTo>
                  <a:pt x="6603612" y="1277967"/>
                </a:lnTo>
                <a:lnTo>
                  <a:pt x="6621099" y="1333193"/>
                </a:lnTo>
                <a:cubicBezTo>
                  <a:pt x="6687932" y="1560782"/>
                  <a:pt x="6733702" y="1864233"/>
                  <a:pt x="6854387" y="1864233"/>
                </a:cubicBezTo>
                <a:cubicBezTo>
                  <a:pt x="6974844" y="1864233"/>
                  <a:pt x="7019701" y="1560696"/>
                  <a:pt x="7085793" y="1333026"/>
                </a:cubicBezTo>
                <a:close/>
                <a:moveTo>
                  <a:pt x="3202963" y="1275692"/>
                </a:moveTo>
                <a:lnTo>
                  <a:pt x="3201337" y="1279602"/>
                </a:lnTo>
                <a:cubicBezTo>
                  <a:pt x="3131274" y="1479007"/>
                  <a:pt x="3085850" y="1769059"/>
                  <a:pt x="2953525" y="1769107"/>
                </a:cubicBezTo>
                <a:lnTo>
                  <a:pt x="2953525" y="1769472"/>
                </a:lnTo>
                <a:cubicBezTo>
                  <a:pt x="2821010" y="1769472"/>
                  <a:pt x="2774577" y="1479531"/>
                  <a:pt x="2703761" y="1280196"/>
                </a:cubicBezTo>
                <a:lnTo>
                  <a:pt x="2702820" y="1277956"/>
                </a:lnTo>
                <a:lnTo>
                  <a:pt x="2720310" y="1333193"/>
                </a:lnTo>
                <a:cubicBezTo>
                  <a:pt x="2787144" y="1560782"/>
                  <a:pt x="2832914" y="1864233"/>
                  <a:pt x="2953599" y="1864233"/>
                </a:cubicBezTo>
                <a:cubicBezTo>
                  <a:pt x="3074056" y="1864233"/>
                  <a:pt x="3118913" y="1560696"/>
                  <a:pt x="3185005" y="1333026"/>
                </a:cubicBezTo>
                <a:close/>
                <a:moveTo>
                  <a:pt x="11050717" y="1275690"/>
                </a:moveTo>
                <a:lnTo>
                  <a:pt x="11049090" y="1279602"/>
                </a:lnTo>
                <a:cubicBezTo>
                  <a:pt x="10979027" y="1479007"/>
                  <a:pt x="10933603" y="1769059"/>
                  <a:pt x="10801279" y="1769107"/>
                </a:cubicBezTo>
                <a:lnTo>
                  <a:pt x="10801279" y="1769472"/>
                </a:lnTo>
                <a:cubicBezTo>
                  <a:pt x="10668763" y="1769472"/>
                  <a:pt x="10622330" y="1479531"/>
                  <a:pt x="10551514" y="1280196"/>
                </a:cubicBezTo>
                <a:lnTo>
                  <a:pt x="10550577" y="1277965"/>
                </a:lnTo>
                <a:lnTo>
                  <a:pt x="10568064" y="1333193"/>
                </a:lnTo>
                <a:cubicBezTo>
                  <a:pt x="10634897" y="1560782"/>
                  <a:pt x="10680668" y="1864233"/>
                  <a:pt x="10801352" y="1864233"/>
                </a:cubicBezTo>
                <a:cubicBezTo>
                  <a:pt x="10921809" y="1864233"/>
                  <a:pt x="10966667" y="1560696"/>
                  <a:pt x="11032759" y="1333026"/>
                </a:cubicBezTo>
                <a:close/>
                <a:moveTo>
                  <a:pt x="7864913" y="1273737"/>
                </a:moveTo>
                <a:lnTo>
                  <a:pt x="7836029" y="1337470"/>
                </a:lnTo>
                <a:cubicBezTo>
                  <a:pt x="7789325" y="1440814"/>
                  <a:pt x="7739080" y="1538088"/>
                  <a:pt x="7644802" y="1538122"/>
                </a:cubicBezTo>
                <a:cubicBezTo>
                  <a:pt x="7544312" y="1538122"/>
                  <a:pt x="7493610" y="1427540"/>
                  <a:pt x="7443867" y="1316957"/>
                </a:cubicBezTo>
                <a:lnTo>
                  <a:pt x="7437670" y="1303676"/>
                </a:lnTo>
                <a:lnTo>
                  <a:pt x="7449106" y="1329512"/>
                </a:lnTo>
                <a:cubicBezTo>
                  <a:pt x="7499122" y="1452387"/>
                  <a:pt x="7547892" y="1575866"/>
                  <a:pt x="7644947" y="1575866"/>
                </a:cubicBezTo>
                <a:cubicBezTo>
                  <a:pt x="7742437" y="1575866"/>
                  <a:pt x="7790948" y="1451282"/>
                  <a:pt x="7840960" y="1327866"/>
                </a:cubicBezTo>
                <a:close/>
                <a:moveTo>
                  <a:pt x="1157601" y="1272450"/>
                </a:moveTo>
                <a:lnTo>
                  <a:pt x="1174919" y="1309219"/>
                </a:lnTo>
                <a:cubicBezTo>
                  <a:pt x="1224662" y="1419802"/>
                  <a:pt x="1273446" y="1530384"/>
                  <a:pt x="1370067" y="1530384"/>
                </a:cubicBezTo>
                <a:cubicBezTo>
                  <a:pt x="1466725" y="1530384"/>
                  <a:pt x="1515254" y="1419747"/>
                  <a:pt x="1564751" y="1309100"/>
                </a:cubicBezTo>
                <a:lnTo>
                  <a:pt x="1581586" y="1273168"/>
                </a:lnTo>
                <a:lnTo>
                  <a:pt x="1561071" y="1313096"/>
                </a:lnTo>
                <a:cubicBezTo>
                  <a:pt x="1514528" y="1405567"/>
                  <a:pt x="1464482" y="1492607"/>
                  <a:pt x="1370067" y="1492641"/>
                </a:cubicBezTo>
                <a:cubicBezTo>
                  <a:pt x="1275790" y="1492641"/>
                  <a:pt x="1225512" y="1405683"/>
                  <a:pt x="1178714" y="1313291"/>
                </a:cubicBezTo>
                <a:close/>
                <a:moveTo>
                  <a:pt x="5058388" y="1272446"/>
                </a:moveTo>
                <a:lnTo>
                  <a:pt x="5075708" y="1309219"/>
                </a:lnTo>
                <a:cubicBezTo>
                  <a:pt x="5125451" y="1419802"/>
                  <a:pt x="5174235" y="1530384"/>
                  <a:pt x="5270856" y="1530384"/>
                </a:cubicBezTo>
                <a:cubicBezTo>
                  <a:pt x="5367514" y="1530384"/>
                  <a:pt x="5416043" y="1419747"/>
                  <a:pt x="5465540" y="1309100"/>
                </a:cubicBezTo>
                <a:lnTo>
                  <a:pt x="5482364" y="1273191"/>
                </a:lnTo>
                <a:lnTo>
                  <a:pt x="5461860" y="1313096"/>
                </a:lnTo>
                <a:cubicBezTo>
                  <a:pt x="5415317" y="1405567"/>
                  <a:pt x="5365271" y="1492607"/>
                  <a:pt x="5270856" y="1492641"/>
                </a:cubicBezTo>
                <a:cubicBezTo>
                  <a:pt x="5176579" y="1492641"/>
                  <a:pt x="5126301" y="1405683"/>
                  <a:pt x="5079503" y="1313291"/>
                </a:cubicBezTo>
                <a:close/>
                <a:moveTo>
                  <a:pt x="9005352" y="1272444"/>
                </a:moveTo>
                <a:lnTo>
                  <a:pt x="9022673" y="1309219"/>
                </a:lnTo>
                <a:cubicBezTo>
                  <a:pt x="9072416" y="1419802"/>
                  <a:pt x="9121201" y="1530384"/>
                  <a:pt x="9217822" y="1530384"/>
                </a:cubicBezTo>
                <a:cubicBezTo>
                  <a:pt x="9314480" y="1530384"/>
                  <a:pt x="9363009" y="1419747"/>
                  <a:pt x="9412505" y="1309100"/>
                </a:cubicBezTo>
                <a:lnTo>
                  <a:pt x="9429342" y="1273164"/>
                </a:lnTo>
                <a:lnTo>
                  <a:pt x="9408825" y="1313096"/>
                </a:lnTo>
                <a:cubicBezTo>
                  <a:pt x="9362282" y="1405567"/>
                  <a:pt x="9312236" y="1492607"/>
                  <a:pt x="9217822" y="1492641"/>
                </a:cubicBezTo>
                <a:cubicBezTo>
                  <a:pt x="9123544" y="1492641"/>
                  <a:pt x="9073266" y="1405683"/>
                  <a:pt x="9026468" y="1313291"/>
                </a:cubicBezTo>
                <a:close/>
                <a:moveTo>
                  <a:pt x="3955453" y="1271594"/>
                </a:moveTo>
                <a:lnTo>
                  <a:pt x="3952057" y="1277642"/>
                </a:lnTo>
                <a:cubicBezTo>
                  <a:pt x="3899962" y="1381754"/>
                  <a:pt x="3849903" y="1491907"/>
                  <a:pt x="3743648" y="1491984"/>
                </a:cubicBezTo>
                <a:cubicBezTo>
                  <a:pt x="3649370" y="1491984"/>
                  <a:pt x="3599076" y="1405027"/>
                  <a:pt x="3552261" y="1312634"/>
                </a:cubicBezTo>
                <a:lnTo>
                  <a:pt x="3537204" y="1283519"/>
                </a:lnTo>
                <a:lnTo>
                  <a:pt x="3548828" y="1308197"/>
                </a:lnTo>
                <a:cubicBezTo>
                  <a:pt x="3598571" y="1418779"/>
                  <a:pt x="3647356" y="1529362"/>
                  <a:pt x="3744013" y="1529362"/>
                </a:cubicBezTo>
                <a:cubicBezTo>
                  <a:pt x="3849772" y="1529362"/>
                  <a:pt x="3897934" y="1397008"/>
                  <a:pt x="3952761" y="1277050"/>
                </a:cubicBezTo>
                <a:close/>
                <a:moveTo>
                  <a:pt x="7858754" y="1267123"/>
                </a:moveTo>
                <a:lnTo>
                  <a:pt x="7852845" y="1277642"/>
                </a:lnTo>
                <a:cubicBezTo>
                  <a:pt x="7800751" y="1381754"/>
                  <a:pt x="7750691" y="1491907"/>
                  <a:pt x="7644436" y="1491984"/>
                </a:cubicBezTo>
                <a:cubicBezTo>
                  <a:pt x="7550158" y="1491984"/>
                  <a:pt x="7499865" y="1405027"/>
                  <a:pt x="7453050" y="1312634"/>
                </a:cubicBezTo>
                <a:lnTo>
                  <a:pt x="7437988" y="1283510"/>
                </a:lnTo>
                <a:lnTo>
                  <a:pt x="7449616" y="1308197"/>
                </a:lnTo>
                <a:cubicBezTo>
                  <a:pt x="7499359" y="1418779"/>
                  <a:pt x="7548144" y="1529362"/>
                  <a:pt x="7644802" y="1529362"/>
                </a:cubicBezTo>
                <a:cubicBezTo>
                  <a:pt x="7741496" y="1529362"/>
                  <a:pt x="7790043" y="1418725"/>
                  <a:pt x="7839558" y="1308078"/>
                </a:cubicBezTo>
                <a:close/>
                <a:moveTo>
                  <a:pt x="1967879" y="1262031"/>
                </a:moveTo>
                <a:lnTo>
                  <a:pt x="2016276" y="1340271"/>
                </a:lnTo>
                <a:cubicBezTo>
                  <a:pt x="2052732" y="1391410"/>
                  <a:pt x="2096097" y="1429858"/>
                  <a:pt x="2161143" y="1429858"/>
                </a:cubicBezTo>
                <a:cubicBezTo>
                  <a:pt x="2226141" y="1429858"/>
                  <a:pt x="2269432" y="1391361"/>
                  <a:pt x="2305812" y="1340156"/>
                </a:cubicBezTo>
                <a:lnTo>
                  <a:pt x="2352395" y="1264586"/>
                </a:lnTo>
                <a:lnTo>
                  <a:pt x="2323189" y="1308322"/>
                </a:lnTo>
                <a:cubicBezTo>
                  <a:pt x="2283447" y="1362884"/>
                  <a:pt x="2236343" y="1406543"/>
                  <a:pt x="2161139" y="1406570"/>
                </a:cubicBezTo>
                <a:cubicBezTo>
                  <a:pt x="2085909" y="1406570"/>
                  <a:pt x="2038756" y="1362959"/>
                  <a:pt x="1998954" y="1308446"/>
                </a:cubicBezTo>
                <a:close/>
                <a:moveTo>
                  <a:pt x="5868642" y="1261992"/>
                </a:moveTo>
                <a:lnTo>
                  <a:pt x="5917063" y="1340271"/>
                </a:lnTo>
                <a:cubicBezTo>
                  <a:pt x="5953518" y="1391410"/>
                  <a:pt x="5996883" y="1429858"/>
                  <a:pt x="6061929" y="1429858"/>
                </a:cubicBezTo>
                <a:cubicBezTo>
                  <a:pt x="6126926" y="1429858"/>
                  <a:pt x="6170218" y="1391361"/>
                  <a:pt x="6206596" y="1340156"/>
                </a:cubicBezTo>
                <a:lnTo>
                  <a:pt x="6253125" y="1264674"/>
                </a:lnTo>
                <a:lnTo>
                  <a:pt x="6223978" y="1308322"/>
                </a:lnTo>
                <a:cubicBezTo>
                  <a:pt x="6184236" y="1362884"/>
                  <a:pt x="6137132" y="1406543"/>
                  <a:pt x="6061928" y="1406570"/>
                </a:cubicBezTo>
                <a:cubicBezTo>
                  <a:pt x="5986698" y="1406570"/>
                  <a:pt x="5939545" y="1362959"/>
                  <a:pt x="5899743" y="1308446"/>
                </a:cubicBezTo>
                <a:close/>
                <a:moveTo>
                  <a:pt x="9815586" y="1261960"/>
                </a:moveTo>
                <a:lnTo>
                  <a:pt x="9864027" y="1340271"/>
                </a:lnTo>
                <a:cubicBezTo>
                  <a:pt x="9900482" y="1391410"/>
                  <a:pt x="9943847" y="1429858"/>
                  <a:pt x="10008893" y="1429858"/>
                </a:cubicBezTo>
                <a:cubicBezTo>
                  <a:pt x="10073890" y="1429858"/>
                  <a:pt x="10117181" y="1391361"/>
                  <a:pt x="10153560" y="1340156"/>
                </a:cubicBezTo>
                <a:lnTo>
                  <a:pt x="10200075" y="1264698"/>
                </a:lnTo>
                <a:lnTo>
                  <a:pt x="10170943" y="1308322"/>
                </a:lnTo>
                <a:cubicBezTo>
                  <a:pt x="10131202" y="1362884"/>
                  <a:pt x="10084097" y="1406543"/>
                  <a:pt x="10008894" y="1406570"/>
                </a:cubicBezTo>
                <a:cubicBezTo>
                  <a:pt x="9933663" y="1406570"/>
                  <a:pt x="9886511" y="1362959"/>
                  <a:pt x="9846709" y="1308446"/>
                </a:cubicBezTo>
                <a:close/>
                <a:moveTo>
                  <a:pt x="11811799" y="1254150"/>
                </a:moveTo>
                <a:lnTo>
                  <a:pt x="11810274" y="1256934"/>
                </a:lnTo>
                <a:cubicBezTo>
                  <a:pt x="11754141" y="1366578"/>
                  <a:pt x="11704740" y="1491902"/>
                  <a:pt x="11591402" y="1491984"/>
                </a:cubicBezTo>
                <a:cubicBezTo>
                  <a:pt x="11497124" y="1491984"/>
                  <a:pt x="11446830" y="1405027"/>
                  <a:pt x="11400015" y="1312634"/>
                </a:cubicBezTo>
                <a:lnTo>
                  <a:pt x="11384958" y="1283519"/>
                </a:lnTo>
                <a:lnTo>
                  <a:pt x="11396582" y="1308197"/>
                </a:lnTo>
                <a:cubicBezTo>
                  <a:pt x="11446325" y="1418779"/>
                  <a:pt x="11495110" y="1529362"/>
                  <a:pt x="11591768" y="1529362"/>
                </a:cubicBezTo>
                <a:cubicBezTo>
                  <a:pt x="11688462" y="1529362"/>
                  <a:pt x="11737009" y="1418725"/>
                  <a:pt x="11786524" y="1308078"/>
                </a:cubicBezTo>
                <a:close/>
                <a:moveTo>
                  <a:pt x="3210886" y="1231474"/>
                </a:moveTo>
                <a:lnTo>
                  <a:pt x="3200955" y="1251660"/>
                </a:lnTo>
                <a:cubicBezTo>
                  <a:pt x="3130885" y="1420394"/>
                  <a:pt x="3085730" y="1665832"/>
                  <a:pt x="2953453" y="1665880"/>
                </a:cubicBezTo>
                <a:cubicBezTo>
                  <a:pt x="2821177" y="1665880"/>
                  <a:pt x="2774701" y="1420647"/>
                  <a:pt x="2703826" y="1252049"/>
                </a:cubicBezTo>
                <a:lnTo>
                  <a:pt x="2697588" y="1239496"/>
                </a:lnTo>
                <a:lnTo>
                  <a:pt x="2699254" y="1243251"/>
                </a:lnTo>
                <a:cubicBezTo>
                  <a:pt x="2778452" y="1442134"/>
                  <a:pt x="2820872" y="1760346"/>
                  <a:pt x="2953525" y="1760346"/>
                </a:cubicBezTo>
                <a:cubicBezTo>
                  <a:pt x="3086028" y="1760346"/>
                  <a:pt x="3127366" y="1442030"/>
                  <a:pt x="3205784" y="1243083"/>
                </a:cubicBezTo>
                <a:close/>
                <a:moveTo>
                  <a:pt x="7111680" y="1231463"/>
                </a:moveTo>
                <a:lnTo>
                  <a:pt x="7101743" y="1251660"/>
                </a:lnTo>
                <a:cubicBezTo>
                  <a:pt x="7031673" y="1420394"/>
                  <a:pt x="6986518" y="1665832"/>
                  <a:pt x="6854241" y="1665880"/>
                </a:cubicBezTo>
                <a:cubicBezTo>
                  <a:pt x="6721965" y="1665880"/>
                  <a:pt x="6675489" y="1420647"/>
                  <a:pt x="6604614" y="1252049"/>
                </a:cubicBezTo>
                <a:lnTo>
                  <a:pt x="6598375" y="1239496"/>
                </a:lnTo>
                <a:lnTo>
                  <a:pt x="6600042" y="1243251"/>
                </a:lnTo>
                <a:cubicBezTo>
                  <a:pt x="6679241" y="1442134"/>
                  <a:pt x="6721661" y="1760346"/>
                  <a:pt x="6854313" y="1760346"/>
                </a:cubicBezTo>
                <a:cubicBezTo>
                  <a:pt x="6986816" y="1760346"/>
                  <a:pt x="7028154" y="1442030"/>
                  <a:pt x="7106573" y="1243083"/>
                </a:cubicBezTo>
                <a:close/>
                <a:moveTo>
                  <a:pt x="11058646" y="1231460"/>
                </a:moveTo>
                <a:lnTo>
                  <a:pt x="11048708" y="1251660"/>
                </a:lnTo>
                <a:cubicBezTo>
                  <a:pt x="10978638" y="1420394"/>
                  <a:pt x="10933483" y="1665832"/>
                  <a:pt x="10801206" y="1665880"/>
                </a:cubicBezTo>
                <a:cubicBezTo>
                  <a:pt x="10668929" y="1665880"/>
                  <a:pt x="10622453" y="1420647"/>
                  <a:pt x="10551579" y="1252049"/>
                </a:cubicBezTo>
                <a:lnTo>
                  <a:pt x="10545349" y="1239512"/>
                </a:lnTo>
                <a:lnTo>
                  <a:pt x="10547007" y="1243251"/>
                </a:lnTo>
                <a:cubicBezTo>
                  <a:pt x="10626207" y="1442134"/>
                  <a:pt x="10668627" y="1760346"/>
                  <a:pt x="10801279" y="1760346"/>
                </a:cubicBezTo>
                <a:cubicBezTo>
                  <a:pt x="10933782" y="1760346"/>
                  <a:pt x="10975120" y="1442030"/>
                  <a:pt x="11053538" y="1243083"/>
                </a:cubicBezTo>
                <a:close/>
                <a:moveTo>
                  <a:pt x="2365138" y="1229626"/>
                </a:moveTo>
                <a:lnTo>
                  <a:pt x="2351718" y="1247905"/>
                </a:lnTo>
                <a:cubicBezTo>
                  <a:pt x="2305160" y="1312719"/>
                  <a:pt x="2255246" y="1373765"/>
                  <a:pt x="2161140" y="1373936"/>
                </a:cubicBezTo>
                <a:cubicBezTo>
                  <a:pt x="2067306" y="1373936"/>
                  <a:pt x="2017169" y="1312981"/>
                  <a:pt x="1970364" y="1248216"/>
                </a:cubicBezTo>
                <a:lnTo>
                  <a:pt x="1957374" y="1230621"/>
                </a:lnTo>
                <a:lnTo>
                  <a:pt x="1965516" y="1242785"/>
                </a:lnTo>
                <a:cubicBezTo>
                  <a:pt x="2015094" y="1320297"/>
                  <a:pt x="2063898" y="1397809"/>
                  <a:pt x="2161139" y="1397809"/>
                </a:cubicBezTo>
                <a:cubicBezTo>
                  <a:pt x="2258198" y="1397809"/>
                  <a:pt x="2306929" y="1320224"/>
                  <a:pt x="2356453" y="1242630"/>
                </a:cubicBezTo>
                <a:close/>
                <a:moveTo>
                  <a:pt x="10212896" y="1229621"/>
                </a:moveTo>
                <a:lnTo>
                  <a:pt x="10199472" y="1247905"/>
                </a:lnTo>
                <a:cubicBezTo>
                  <a:pt x="10152914" y="1312719"/>
                  <a:pt x="10103000" y="1373765"/>
                  <a:pt x="10008894" y="1373936"/>
                </a:cubicBezTo>
                <a:cubicBezTo>
                  <a:pt x="9915061" y="1373936"/>
                  <a:pt x="9864923" y="1312981"/>
                  <a:pt x="9818118" y="1248216"/>
                </a:cubicBezTo>
                <a:lnTo>
                  <a:pt x="9805135" y="1230631"/>
                </a:lnTo>
                <a:lnTo>
                  <a:pt x="9813270" y="1242785"/>
                </a:lnTo>
                <a:cubicBezTo>
                  <a:pt x="9862849" y="1320297"/>
                  <a:pt x="9911653" y="1397809"/>
                  <a:pt x="10008894" y="1397809"/>
                </a:cubicBezTo>
                <a:cubicBezTo>
                  <a:pt x="10105953" y="1397809"/>
                  <a:pt x="10154683" y="1320224"/>
                  <a:pt x="10204207" y="1242630"/>
                </a:cubicBezTo>
                <a:close/>
                <a:moveTo>
                  <a:pt x="6265930" y="1229621"/>
                </a:moveTo>
                <a:lnTo>
                  <a:pt x="6252506" y="1247905"/>
                </a:lnTo>
                <a:cubicBezTo>
                  <a:pt x="6205949" y="1312719"/>
                  <a:pt x="6156035" y="1373765"/>
                  <a:pt x="6061929" y="1373936"/>
                </a:cubicBezTo>
                <a:cubicBezTo>
                  <a:pt x="5968095" y="1373936"/>
                  <a:pt x="5917958" y="1312981"/>
                  <a:pt x="5871153" y="1248216"/>
                </a:cubicBezTo>
                <a:lnTo>
                  <a:pt x="5858163" y="1230621"/>
                </a:lnTo>
                <a:lnTo>
                  <a:pt x="5866305" y="1242785"/>
                </a:lnTo>
                <a:cubicBezTo>
                  <a:pt x="5915884" y="1320297"/>
                  <a:pt x="5964687" y="1397809"/>
                  <a:pt x="6061928" y="1397809"/>
                </a:cubicBezTo>
                <a:cubicBezTo>
                  <a:pt x="6158987" y="1397809"/>
                  <a:pt x="6207717" y="1320224"/>
                  <a:pt x="6257241" y="1242630"/>
                </a:cubicBezTo>
                <a:close/>
                <a:moveTo>
                  <a:pt x="4660195" y="1227645"/>
                </a:moveTo>
                <a:lnTo>
                  <a:pt x="4641041" y="1248144"/>
                </a:lnTo>
                <a:cubicBezTo>
                  <a:pt x="4601395" y="1287063"/>
                  <a:pt x="4554441" y="1318207"/>
                  <a:pt x="4479347" y="1318234"/>
                </a:cubicBezTo>
                <a:cubicBezTo>
                  <a:pt x="4413784" y="1318234"/>
                  <a:pt x="4369616" y="1294434"/>
                  <a:pt x="4332980" y="1262453"/>
                </a:cubicBezTo>
                <a:lnTo>
                  <a:pt x="4300506" y="1230455"/>
                </a:lnTo>
                <a:lnTo>
                  <a:pt x="4304218" y="1234965"/>
                </a:lnTo>
                <a:cubicBezTo>
                  <a:pt x="4347581" y="1286568"/>
                  <a:pt x="4395497" y="1331887"/>
                  <a:pt x="4479348" y="1331887"/>
                </a:cubicBezTo>
                <a:cubicBezTo>
                  <a:pt x="4561612" y="1331887"/>
                  <a:pt x="4609170" y="1288347"/>
                  <a:pt x="4651717" y="1237998"/>
                </a:cubicBezTo>
                <a:close/>
                <a:moveTo>
                  <a:pt x="397069" y="1227146"/>
                </a:moveTo>
                <a:lnTo>
                  <a:pt x="406092" y="1238116"/>
                </a:lnTo>
                <a:cubicBezTo>
                  <a:pt x="448766" y="1288399"/>
                  <a:pt x="496421" y="1331887"/>
                  <a:pt x="578561" y="1331887"/>
                </a:cubicBezTo>
                <a:cubicBezTo>
                  <a:pt x="660824" y="1331887"/>
                  <a:pt x="708382" y="1288347"/>
                  <a:pt x="750929" y="1237998"/>
                </a:cubicBezTo>
                <a:lnTo>
                  <a:pt x="759418" y="1227632"/>
                </a:lnTo>
                <a:lnTo>
                  <a:pt x="740252" y="1248144"/>
                </a:lnTo>
                <a:cubicBezTo>
                  <a:pt x="700606" y="1287063"/>
                  <a:pt x="653651" y="1318207"/>
                  <a:pt x="578557" y="1318234"/>
                </a:cubicBezTo>
                <a:cubicBezTo>
                  <a:pt x="503628" y="1318234"/>
                  <a:pt x="456643" y="1287148"/>
                  <a:pt x="416910" y="1248291"/>
                </a:cubicBezTo>
                <a:close/>
                <a:moveTo>
                  <a:pt x="8991232" y="1227066"/>
                </a:moveTo>
                <a:lnTo>
                  <a:pt x="9022125" y="1285930"/>
                </a:lnTo>
                <a:cubicBezTo>
                  <a:pt x="9071722" y="1384869"/>
                  <a:pt x="9120434" y="1483808"/>
                  <a:pt x="9217457" y="1483808"/>
                </a:cubicBezTo>
                <a:cubicBezTo>
                  <a:pt x="9314406" y="1483808"/>
                  <a:pt x="9362936" y="1384815"/>
                  <a:pt x="9412368" y="1285812"/>
                </a:cubicBezTo>
                <a:lnTo>
                  <a:pt x="9440087" y="1232797"/>
                </a:lnTo>
                <a:lnTo>
                  <a:pt x="9436480" y="1238598"/>
                </a:lnTo>
                <a:cubicBezTo>
                  <a:pt x="9380247" y="1335359"/>
                  <a:pt x="9330759" y="1445952"/>
                  <a:pt x="9217749" y="1445993"/>
                </a:cubicBezTo>
                <a:cubicBezTo>
                  <a:pt x="9105026" y="1445993"/>
                  <a:pt x="9055155" y="1335511"/>
                  <a:pt x="8998597" y="1238839"/>
                </a:cubicBezTo>
                <a:close/>
                <a:moveTo>
                  <a:pt x="1143474" y="1227059"/>
                </a:moveTo>
                <a:lnTo>
                  <a:pt x="1174371" y="1285930"/>
                </a:lnTo>
                <a:cubicBezTo>
                  <a:pt x="1223968" y="1384869"/>
                  <a:pt x="1272680" y="1483808"/>
                  <a:pt x="1369703" y="1483808"/>
                </a:cubicBezTo>
                <a:cubicBezTo>
                  <a:pt x="1466652" y="1483808"/>
                  <a:pt x="1515182" y="1384815"/>
                  <a:pt x="1564614" y="1285812"/>
                </a:cubicBezTo>
                <a:lnTo>
                  <a:pt x="1592333" y="1232798"/>
                </a:lnTo>
                <a:lnTo>
                  <a:pt x="1588726" y="1238598"/>
                </a:lnTo>
                <a:cubicBezTo>
                  <a:pt x="1532493" y="1335359"/>
                  <a:pt x="1483005" y="1445952"/>
                  <a:pt x="1369995" y="1445993"/>
                </a:cubicBezTo>
                <a:cubicBezTo>
                  <a:pt x="1257272" y="1445993"/>
                  <a:pt x="1207401" y="1335511"/>
                  <a:pt x="1150844" y="1238839"/>
                </a:cubicBezTo>
                <a:close/>
                <a:moveTo>
                  <a:pt x="5044262" y="1227057"/>
                </a:moveTo>
                <a:lnTo>
                  <a:pt x="5075160" y="1285930"/>
                </a:lnTo>
                <a:cubicBezTo>
                  <a:pt x="5124757" y="1384869"/>
                  <a:pt x="5173469" y="1483808"/>
                  <a:pt x="5270491" y="1483808"/>
                </a:cubicBezTo>
                <a:cubicBezTo>
                  <a:pt x="5367441" y="1483808"/>
                  <a:pt x="5415971" y="1384815"/>
                  <a:pt x="5465403" y="1285812"/>
                </a:cubicBezTo>
                <a:lnTo>
                  <a:pt x="5493119" y="1232801"/>
                </a:lnTo>
                <a:lnTo>
                  <a:pt x="5489516" y="1238598"/>
                </a:lnTo>
                <a:cubicBezTo>
                  <a:pt x="5433282" y="1335359"/>
                  <a:pt x="5383794" y="1445952"/>
                  <a:pt x="5270783" y="1445993"/>
                </a:cubicBezTo>
                <a:cubicBezTo>
                  <a:pt x="5158061" y="1445993"/>
                  <a:pt x="5108190" y="1335511"/>
                  <a:pt x="5051633" y="1238839"/>
                </a:cubicBezTo>
                <a:close/>
                <a:moveTo>
                  <a:pt x="8244193" y="1226474"/>
                </a:moveTo>
                <a:lnTo>
                  <a:pt x="8251182" y="1234965"/>
                </a:lnTo>
                <a:cubicBezTo>
                  <a:pt x="8294546" y="1286568"/>
                  <a:pt x="8342461" y="1331887"/>
                  <a:pt x="8426312" y="1331887"/>
                </a:cubicBezTo>
                <a:cubicBezTo>
                  <a:pt x="8508575" y="1331887"/>
                  <a:pt x="8556133" y="1288347"/>
                  <a:pt x="8598680" y="1237998"/>
                </a:cubicBezTo>
                <a:lnTo>
                  <a:pt x="8607149" y="1227657"/>
                </a:lnTo>
                <a:lnTo>
                  <a:pt x="8588006" y="1248144"/>
                </a:lnTo>
                <a:cubicBezTo>
                  <a:pt x="8548360" y="1287063"/>
                  <a:pt x="8501406" y="1318207"/>
                  <a:pt x="8426312" y="1318234"/>
                </a:cubicBezTo>
                <a:cubicBezTo>
                  <a:pt x="8351383" y="1318234"/>
                  <a:pt x="8304398" y="1287148"/>
                  <a:pt x="8264665" y="1248291"/>
                </a:cubicBezTo>
                <a:close/>
                <a:moveTo>
                  <a:pt x="11363866" y="1224165"/>
                </a:moveTo>
                <a:lnTo>
                  <a:pt x="11395998" y="1285346"/>
                </a:lnTo>
                <a:cubicBezTo>
                  <a:pt x="11445632" y="1384285"/>
                  <a:pt x="11494380" y="1483223"/>
                  <a:pt x="11591402" y="1483223"/>
                </a:cubicBezTo>
                <a:cubicBezTo>
                  <a:pt x="11688388" y="1483223"/>
                  <a:pt x="11736917" y="1384212"/>
                  <a:pt x="11786350" y="1285191"/>
                </a:cubicBezTo>
                <a:lnTo>
                  <a:pt x="11814952" y="1230477"/>
                </a:lnTo>
                <a:lnTo>
                  <a:pt x="11810463" y="1237693"/>
                </a:lnTo>
                <a:cubicBezTo>
                  <a:pt x="11754202" y="1334434"/>
                  <a:pt x="11704672" y="1445003"/>
                  <a:pt x="11591621" y="1445043"/>
                </a:cubicBezTo>
                <a:cubicBezTo>
                  <a:pt x="11478775" y="1445043"/>
                  <a:pt x="11428966" y="1334561"/>
                  <a:pt x="11372447" y="1237889"/>
                </a:cubicBezTo>
                <a:close/>
                <a:moveTo>
                  <a:pt x="7416899" y="1224163"/>
                </a:moveTo>
                <a:lnTo>
                  <a:pt x="7449032" y="1285346"/>
                </a:lnTo>
                <a:cubicBezTo>
                  <a:pt x="7498666" y="1384285"/>
                  <a:pt x="7547414" y="1483223"/>
                  <a:pt x="7644436" y="1483223"/>
                </a:cubicBezTo>
                <a:cubicBezTo>
                  <a:pt x="7741422" y="1483223"/>
                  <a:pt x="7789951" y="1384212"/>
                  <a:pt x="7839384" y="1285191"/>
                </a:cubicBezTo>
                <a:lnTo>
                  <a:pt x="7866249" y="1233800"/>
                </a:lnTo>
                <a:lnTo>
                  <a:pt x="7817871" y="1316867"/>
                </a:lnTo>
                <a:cubicBezTo>
                  <a:pt x="7775748" y="1386218"/>
                  <a:pt x="7727088" y="1445013"/>
                  <a:pt x="7644655" y="1445043"/>
                </a:cubicBezTo>
                <a:cubicBezTo>
                  <a:pt x="7531809" y="1445043"/>
                  <a:pt x="7482000" y="1334561"/>
                  <a:pt x="7425481" y="1237889"/>
                </a:cubicBezTo>
                <a:close/>
                <a:moveTo>
                  <a:pt x="3516109" y="1224159"/>
                </a:moveTo>
                <a:lnTo>
                  <a:pt x="3548244" y="1285346"/>
                </a:lnTo>
                <a:cubicBezTo>
                  <a:pt x="3597877" y="1384285"/>
                  <a:pt x="3646626" y="1483223"/>
                  <a:pt x="3743648" y="1483223"/>
                </a:cubicBezTo>
                <a:cubicBezTo>
                  <a:pt x="3849726" y="1483223"/>
                  <a:pt x="3897836" y="1364777"/>
                  <a:pt x="3952563" y="1257423"/>
                </a:cubicBezTo>
                <a:lnTo>
                  <a:pt x="3969954" y="1225824"/>
                </a:lnTo>
                <a:lnTo>
                  <a:pt x="3966235" y="1231666"/>
                </a:lnTo>
                <a:cubicBezTo>
                  <a:pt x="3908484" y="1329779"/>
                  <a:pt x="3859274" y="1445002"/>
                  <a:pt x="3743867" y="1445043"/>
                </a:cubicBezTo>
                <a:cubicBezTo>
                  <a:pt x="3631021" y="1445043"/>
                  <a:pt x="3581212" y="1334561"/>
                  <a:pt x="3524693" y="1237889"/>
                </a:cubicBezTo>
                <a:close/>
                <a:moveTo>
                  <a:pt x="768105" y="1205512"/>
                </a:moveTo>
                <a:lnTo>
                  <a:pt x="719287" y="1249010"/>
                </a:lnTo>
                <a:cubicBezTo>
                  <a:pt x="683775" y="1275604"/>
                  <a:pt x="640798" y="1294946"/>
                  <a:pt x="578265" y="1294946"/>
                </a:cubicBezTo>
                <a:cubicBezTo>
                  <a:pt x="515778" y="1294946"/>
                  <a:pt x="472783" y="1275626"/>
                  <a:pt x="437237" y="1249060"/>
                </a:cubicBezTo>
                <a:lnTo>
                  <a:pt x="391030" y="1207981"/>
                </a:lnTo>
                <a:lnTo>
                  <a:pt x="420451" y="1239531"/>
                </a:lnTo>
                <a:cubicBezTo>
                  <a:pt x="459712" y="1278388"/>
                  <a:pt x="505517" y="1309474"/>
                  <a:pt x="578557" y="1309474"/>
                </a:cubicBezTo>
                <a:cubicBezTo>
                  <a:pt x="651707" y="1309474"/>
                  <a:pt x="697447" y="1278347"/>
                  <a:pt x="736607" y="1239435"/>
                </a:cubicBezTo>
                <a:close/>
                <a:moveTo>
                  <a:pt x="8987051" y="1203565"/>
                </a:moveTo>
                <a:lnTo>
                  <a:pt x="9022253" y="1262643"/>
                </a:lnTo>
                <a:cubicBezTo>
                  <a:pt x="9071960" y="1349938"/>
                  <a:pt x="9120836" y="1437232"/>
                  <a:pt x="9217749" y="1437232"/>
                </a:cubicBezTo>
                <a:cubicBezTo>
                  <a:pt x="9314808" y="1437232"/>
                  <a:pt x="9363392" y="1349865"/>
                  <a:pt x="9412825" y="1262497"/>
                </a:cubicBezTo>
                <a:lnTo>
                  <a:pt x="9446399" y="1205816"/>
                </a:lnTo>
                <a:lnTo>
                  <a:pt x="9436412" y="1219719"/>
                </a:lnTo>
                <a:cubicBezTo>
                  <a:pt x="9380104" y="1303577"/>
                  <a:pt x="9330585" y="1399414"/>
                  <a:pt x="9217822" y="1399414"/>
                </a:cubicBezTo>
                <a:cubicBezTo>
                  <a:pt x="9105181" y="1399414"/>
                  <a:pt x="9055393" y="1303669"/>
                  <a:pt x="8998839" y="1219893"/>
                </a:cubicBezTo>
                <a:close/>
                <a:moveTo>
                  <a:pt x="1139297" y="1203565"/>
                </a:moveTo>
                <a:lnTo>
                  <a:pt x="1174499" y="1262643"/>
                </a:lnTo>
                <a:cubicBezTo>
                  <a:pt x="1224206" y="1349938"/>
                  <a:pt x="1273082" y="1437232"/>
                  <a:pt x="1369995" y="1437232"/>
                </a:cubicBezTo>
                <a:cubicBezTo>
                  <a:pt x="1467053" y="1437232"/>
                  <a:pt x="1515638" y="1349865"/>
                  <a:pt x="1565071" y="1262497"/>
                </a:cubicBezTo>
                <a:lnTo>
                  <a:pt x="1598644" y="1205817"/>
                </a:lnTo>
                <a:lnTo>
                  <a:pt x="1588658" y="1219719"/>
                </a:lnTo>
                <a:cubicBezTo>
                  <a:pt x="1532351" y="1303577"/>
                  <a:pt x="1482831" y="1399414"/>
                  <a:pt x="1370068" y="1399414"/>
                </a:cubicBezTo>
                <a:cubicBezTo>
                  <a:pt x="1257427" y="1399414"/>
                  <a:pt x="1207639" y="1303669"/>
                  <a:pt x="1151085" y="1219893"/>
                </a:cubicBezTo>
                <a:close/>
                <a:moveTo>
                  <a:pt x="5040083" y="1203562"/>
                </a:moveTo>
                <a:lnTo>
                  <a:pt x="5075288" y="1262643"/>
                </a:lnTo>
                <a:cubicBezTo>
                  <a:pt x="5124994" y="1349938"/>
                  <a:pt x="5173870" y="1437232"/>
                  <a:pt x="5270783" y="1437232"/>
                </a:cubicBezTo>
                <a:cubicBezTo>
                  <a:pt x="5367842" y="1437232"/>
                  <a:pt x="5416426" y="1349865"/>
                  <a:pt x="5465860" y="1262497"/>
                </a:cubicBezTo>
                <a:lnTo>
                  <a:pt x="5499433" y="1205818"/>
                </a:lnTo>
                <a:lnTo>
                  <a:pt x="5489447" y="1219719"/>
                </a:lnTo>
                <a:cubicBezTo>
                  <a:pt x="5433139" y="1303577"/>
                  <a:pt x="5383620" y="1399414"/>
                  <a:pt x="5270857" y="1399414"/>
                </a:cubicBezTo>
                <a:cubicBezTo>
                  <a:pt x="5158216" y="1399414"/>
                  <a:pt x="5108428" y="1303669"/>
                  <a:pt x="5051874" y="1219893"/>
                </a:cubicBezTo>
                <a:close/>
                <a:moveTo>
                  <a:pt x="8233196" y="1202810"/>
                </a:moveTo>
                <a:lnTo>
                  <a:pt x="8249026" y="1219563"/>
                </a:lnTo>
                <a:cubicBezTo>
                  <a:pt x="8292956" y="1267163"/>
                  <a:pt x="8341098" y="1309474"/>
                  <a:pt x="8426312" y="1309474"/>
                </a:cubicBezTo>
                <a:cubicBezTo>
                  <a:pt x="8499462" y="1309474"/>
                  <a:pt x="8545201" y="1278347"/>
                  <a:pt x="8584361" y="1239435"/>
                </a:cubicBezTo>
                <a:lnTo>
                  <a:pt x="8615862" y="1205509"/>
                </a:lnTo>
                <a:lnTo>
                  <a:pt x="8567041" y="1249010"/>
                </a:lnTo>
                <a:cubicBezTo>
                  <a:pt x="8531529" y="1275604"/>
                  <a:pt x="8488553" y="1294946"/>
                  <a:pt x="8426020" y="1294946"/>
                </a:cubicBezTo>
                <a:cubicBezTo>
                  <a:pt x="8332290" y="1294946"/>
                  <a:pt x="8282415" y="1251475"/>
                  <a:pt x="8235756" y="1205288"/>
                </a:cubicBezTo>
                <a:close/>
                <a:moveTo>
                  <a:pt x="11822222" y="1201783"/>
                </a:moveTo>
                <a:lnTo>
                  <a:pt x="11810198" y="1218528"/>
                </a:lnTo>
                <a:cubicBezTo>
                  <a:pt x="11753929" y="1302374"/>
                  <a:pt x="11704476" y="1398206"/>
                  <a:pt x="11591548" y="1398247"/>
                </a:cubicBezTo>
                <a:cubicBezTo>
                  <a:pt x="11478908" y="1398247"/>
                  <a:pt x="11429119" y="1302479"/>
                  <a:pt x="11372552" y="1218682"/>
                </a:cubicBezTo>
                <a:lnTo>
                  <a:pt x="11360750" y="1202335"/>
                </a:lnTo>
                <a:lnTo>
                  <a:pt x="11396116" y="1261694"/>
                </a:lnTo>
                <a:cubicBezTo>
                  <a:pt x="11445814" y="1348989"/>
                  <a:pt x="11494672" y="1436283"/>
                  <a:pt x="11591621" y="1436283"/>
                </a:cubicBezTo>
                <a:cubicBezTo>
                  <a:pt x="11688753" y="1436283"/>
                  <a:pt x="11737355" y="1348934"/>
                  <a:pt x="11786797" y="1261576"/>
                </a:cubicBezTo>
                <a:close/>
                <a:moveTo>
                  <a:pt x="7875389" y="1201560"/>
                </a:moveTo>
                <a:lnTo>
                  <a:pt x="7866758" y="1213305"/>
                </a:lnTo>
                <a:cubicBezTo>
                  <a:pt x="7808996" y="1298339"/>
                  <a:pt x="7759863" y="1398205"/>
                  <a:pt x="7644582" y="1398247"/>
                </a:cubicBezTo>
                <a:cubicBezTo>
                  <a:pt x="7531942" y="1398247"/>
                  <a:pt x="7482153" y="1302479"/>
                  <a:pt x="7425587" y="1218682"/>
                </a:cubicBezTo>
                <a:lnTo>
                  <a:pt x="7413782" y="1202332"/>
                </a:lnTo>
                <a:lnTo>
                  <a:pt x="7449150" y="1261694"/>
                </a:lnTo>
                <a:cubicBezTo>
                  <a:pt x="7498848" y="1348989"/>
                  <a:pt x="7547706" y="1436283"/>
                  <a:pt x="7644655" y="1436283"/>
                </a:cubicBezTo>
                <a:cubicBezTo>
                  <a:pt x="7741787" y="1436283"/>
                  <a:pt x="7790390" y="1348934"/>
                  <a:pt x="7839832" y="1261576"/>
                </a:cubicBezTo>
                <a:close/>
                <a:moveTo>
                  <a:pt x="4283304" y="1199713"/>
                </a:moveTo>
                <a:lnTo>
                  <a:pt x="4302060" y="1219563"/>
                </a:lnTo>
                <a:cubicBezTo>
                  <a:pt x="4345990" y="1267163"/>
                  <a:pt x="4394133" y="1309474"/>
                  <a:pt x="4479347" y="1309474"/>
                </a:cubicBezTo>
                <a:cubicBezTo>
                  <a:pt x="4552497" y="1309474"/>
                  <a:pt x="4598236" y="1278347"/>
                  <a:pt x="4637396" y="1239435"/>
                </a:cubicBezTo>
                <a:lnTo>
                  <a:pt x="4668897" y="1205509"/>
                </a:lnTo>
                <a:lnTo>
                  <a:pt x="4620076" y="1249010"/>
                </a:lnTo>
                <a:cubicBezTo>
                  <a:pt x="4584564" y="1275604"/>
                  <a:pt x="4541587" y="1294946"/>
                  <a:pt x="4479054" y="1294946"/>
                </a:cubicBezTo>
                <a:cubicBezTo>
                  <a:pt x="4413443" y="1294946"/>
                  <a:pt x="4369322" y="1273646"/>
                  <a:pt x="4332749" y="1245023"/>
                </a:cubicBezTo>
                <a:close/>
                <a:moveTo>
                  <a:pt x="3978305" y="1196519"/>
                </a:moveTo>
                <a:lnTo>
                  <a:pt x="3965970" y="1213305"/>
                </a:lnTo>
                <a:cubicBezTo>
                  <a:pt x="3908207" y="1298339"/>
                  <a:pt x="3859075" y="1398205"/>
                  <a:pt x="3743795" y="1398247"/>
                </a:cubicBezTo>
                <a:cubicBezTo>
                  <a:pt x="3631154" y="1398247"/>
                  <a:pt x="3581365" y="1302479"/>
                  <a:pt x="3524799" y="1218682"/>
                </a:cubicBezTo>
                <a:lnTo>
                  <a:pt x="3512993" y="1202330"/>
                </a:lnTo>
                <a:lnTo>
                  <a:pt x="3548362" y="1261694"/>
                </a:lnTo>
                <a:cubicBezTo>
                  <a:pt x="3598060" y="1348989"/>
                  <a:pt x="3646918" y="1436283"/>
                  <a:pt x="3743867" y="1436283"/>
                </a:cubicBezTo>
                <a:cubicBezTo>
                  <a:pt x="3850105" y="1436283"/>
                  <a:pt x="3898288" y="1331788"/>
                  <a:pt x="3953012" y="1237078"/>
                </a:cubicBezTo>
                <a:close/>
                <a:moveTo>
                  <a:pt x="9789377" y="1195190"/>
                </a:moveTo>
                <a:lnTo>
                  <a:pt x="9812804" y="1226468"/>
                </a:lnTo>
                <a:cubicBezTo>
                  <a:pt x="9862465" y="1295822"/>
                  <a:pt x="9911396" y="1365176"/>
                  <a:pt x="10008528" y="1365176"/>
                </a:cubicBezTo>
                <a:cubicBezTo>
                  <a:pt x="10105952" y="1365176"/>
                  <a:pt x="10154609" y="1295822"/>
                  <a:pt x="10204006" y="1226468"/>
                </a:cubicBezTo>
                <a:lnTo>
                  <a:pt x="10223502" y="1200309"/>
                </a:lnTo>
                <a:lnTo>
                  <a:pt x="10170579" y="1263689"/>
                </a:lnTo>
                <a:cubicBezTo>
                  <a:pt x="10130886" y="1306769"/>
                  <a:pt x="10083888" y="1341232"/>
                  <a:pt x="10008821" y="1341232"/>
                </a:cubicBezTo>
                <a:cubicBezTo>
                  <a:pt x="9896344" y="1341232"/>
                  <a:pt x="9846720" y="1263781"/>
                  <a:pt x="9790200" y="1196012"/>
                </a:cubicBezTo>
                <a:close/>
                <a:moveTo>
                  <a:pt x="5842412" y="1195190"/>
                </a:moveTo>
                <a:lnTo>
                  <a:pt x="5865839" y="1226468"/>
                </a:lnTo>
                <a:cubicBezTo>
                  <a:pt x="5915500" y="1295822"/>
                  <a:pt x="5964431" y="1365176"/>
                  <a:pt x="6061562" y="1365176"/>
                </a:cubicBezTo>
                <a:cubicBezTo>
                  <a:pt x="6158986" y="1365176"/>
                  <a:pt x="6207644" y="1295822"/>
                  <a:pt x="6257040" y="1226468"/>
                </a:cubicBezTo>
                <a:lnTo>
                  <a:pt x="6276535" y="1200311"/>
                </a:lnTo>
                <a:lnTo>
                  <a:pt x="6223613" y="1263689"/>
                </a:lnTo>
                <a:cubicBezTo>
                  <a:pt x="6183920" y="1306769"/>
                  <a:pt x="6136922" y="1341232"/>
                  <a:pt x="6061855" y="1341232"/>
                </a:cubicBezTo>
                <a:cubicBezTo>
                  <a:pt x="5949379" y="1341232"/>
                  <a:pt x="5899755" y="1263781"/>
                  <a:pt x="5843236" y="1196012"/>
                </a:cubicBezTo>
                <a:close/>
                <a:moveTo>
                  <a:pt x="1941622" y="1195189"/>
                </a:moveTo>
                <a:lnTo>
                  <a:pt x="1965050" y="1226468"/>
                </a:lnTo>
                <a:cubicBezTo>
                  <a:pt x="2014711" y="1295822"/>
                  <a:pt x="2063642" y="1365176"/>
                  <a:pt x="2160774" y="1365176"/>
                </a:cubicBezTo>
                <a:cubicBezTo>
                  <a:pt x="2258199" y="1365176"/>
                  <a:pt x="2306856" y="1295822"/>
                  <a:pt x="2356252" y="1226468"/>
                </a:cubicBezTo>
                <a:lnTo>
                  <a:pt x="2375753" y="1200303"/>
                </a:lnTo>
                <a:lnTo>
                  <a:pt x="2322824" y="1263689"/>
                </a:lnTo>
                <a:cubicBezTo>
                  <a:pt x="2283132" y="1306769"/>
                  <a:pt x="2236133" y="1341232"/>
                  <a:pt x="2161067" y="1341232"/>
                </a:cubicBezTo>
                <a:cubicBezTo>
                  <a:pt x="2048590" y="1341232"/>
                  <a:pt x="1998966" y="1263781"/>
                  <a:pt x="1942447" y="1196012"/>
                </a:cubicBezTo>
                <a:close/>
                <a:moveTo>
                  <a:pt x="11343128" y="1191055"/>
                </a:moveTo>
                <a:lnTo>
                  <a:pt x="11343581" y="1191722"/>
                </a:lnTo>
                <a:lnTo>
                  <a:pt x="11343305" y="1191280"/>
                </a:lnTo>
                <a:close/>
                <a:moveTo>
                  <a:pt x="7396160" y="1191052"/>
                </a:moveTo>
                <a:lnTo>
                  <a:pt x="7396621" y="1191730"/>
                </a:lnTo>
                <a:lnTo>
                  <a:pt x="7396339" y="1191280"/>
                </a:lnTo>
                <a:close/>
                <a:moveTo>
                  <a:pt x="3495369" y="1191049"/>
                </a:moveTo>
                <a:lnTo>
                  <a:pt x="3495836" y="1191736"/>
                </a:lnTo>
                <a:lnTo>
                  <a:pt x="3495551" y="1191280"/>
                </a:lnTo>
                <a:close/>
                <a:moveTo>
                  <a:pt x="1139873" y="1189150"/>
                </a:moveTo>
                <a:lnTo>
                  <a:pt x="1174381" y="1239390"/>
                </a:lnTo>
                <a:cubicBezTo>
                  <a:pt x="1224060" y="1315059"/>
                  <a:pt x="1272973" y="1390727"/>
                  <a:pt x="1370068" y="1390727"/>
                </a:cubicBezTo>
                <a:cubicBezTo>
                  <a:pt x="1467236" y="1390727"/>
                  <a:pt x="1515894" y="1315004"/>
                  <a:pt x="1565336" y="1239280"/>
                </a:cubicBezTo>
                <a:lnTo>
                  <a:pt x="1599515" y="1189260"/>
                </a:lnTo>
                <a:lnTo>
                  <a:pt x="1588413" y="1200899"/>
                </a:lnTo>
                <a:cubicBezTo>
                  <a:pt x="1532065" y="1271849"/>
                  <a:pt x="1482595" y="1352945"/>
                  <a:pt x="1369995" y="1352986"/>
                </a:cubicBezTo>
                <a:cubicBezTo>
                  <a:pt x="1257601" y="1352986"/>
                  <a:pt x="1207897" y="1271978"/>
                  <a:pt x="1151318" y="1201096"/>
                </a:cubicBezTo>
                <a:close/>
                <a:moveTo>
                  <a:pt x="8987625" y="1189148"/>
                </a:moveTo>
                <a:lnTo>
                  <a:pt x="9022134" y="1239390"/>
                </a:lnTo>
                <a:cubicBezTo>
                  <a:pt x="9071814" y="1315059"/>
                  <a:pt x="9120726" y="1390727"/>
                  <a:pt x="9217822" y="1390727"/>
                </a:cubicBezTo>
                <a:cubicBezTo>
                  <a:pt x="9314990" y="1390727"/>
                  <a:pt x="9363647" y="1315004"/>
                  <a:pt x="9413089" y="1239280"/>
                </a:cubicBezTo>
                <a:lnTo>
                  <a:pt x="9447266" y="1189263"/>
                </a:lnTo>
                <a:lnTo>
                  <a:pt x="9436167" y="1200899"/>
                </a:lnTo>
                <a:cubicBezTo>
                  <a:pt x="9379819" y="1271849"/>
                  <a:pt x="9330349" y="1352945"/>
                  <a:pt x="9217749" y="1352986"/>
                </a:cubicBezTo>
                <a:cubicBezTo>
                  <a:pt x="9105355" y="1352986"/>
                  <a:pt x="9055651" y="1271978"/>
                  <a:pt x="8999073" y="1201096"/>
                </a:cubicBezTo>
                <a:close/>
                <a:moveTo>
                  <a:pt x="5040660" y="1189148"/>
                </a:moveTo>
                <a:lnTo>
                  <a:pt x="5075169" y="1239390"/>
                </a:lnTo>
                <a:cubicBezTo>
                  <a:pt x="5124848" y="1315059"/>
                  <a:pt x="5173761" y="1390727"/>
                  <a:pt x="5270857" y="1390727"/>
                </a:cubicBezTo>
                <a:cubicBezTo>
                  <a:pt x="5368025" y="1390727"/>
                  <a:pt x="5416681" y="1315004"/>
                  <a:pt x="5466124" y="1239280"/>
                </a:cubicBezTo>
                <a:lnTo>
                  <a:pt x="5500301" y="1189264"/>
                </a:lnTo>
                <a:lnTo>
                  <a:pt x="5489201" y="1200899"/>
                </a:lnTo>
                <a:cubicBezTo>
                  <a:pt x="5432853" y="1271849"/>
                  <a:pt x="5383383" y="1352945"/>
                  <a:pt x="5270783" y="1352986"/>
                </a:cubicBezTo>
                <a:cubicBezTo>
                  <a:pt x="5158389" y="1352986"/>
                  <a:pt x="5108686" y="1271978"/>
                  <a:pt x="5052107" y="1201096"/>
                </a:cubicBezTo>
                <a:close/>
                <a:moveTo>
                  <a:pt x="11822260" y="1186277"/>
                </a:moveTo>
                <a:lnTo>
                  <a:pt x="11772568" y="1247679"/>
                </a:lnTo>
                <a:cubicBezTo>
                  <a:pt x="11728449" y="1302867"/>
                  <a:pt x="11679085" y="1351931"/>
                  <a:pt x="11591475" y="1351963"/>
                </a:cubicBezTo>
                <a:cubicBezTo>
                  <a:pt x="11478834" y="1351963"/>
                  <a:pt x="11429231" y="1270955"/>
                  <a:pt x="11372722" y="1200073"/>
                </a:cubicBezTo>
                <a:lnTo>
                  <a:pt x="11361767" y="1188632"/>
                </a:lnTo>
                <a:lnTo>
                  <a:pt x="11395824" y="1238186"/>
                </a:lnTo>
                <a:cubicBezTo>
                  <a:pt x="11445522" y="1313837"/>
                  <a:pt x="11494453" y="1389487"/>
                  <a:pt x="11591548" y="1389487"/>
                </a:cubicBezTo>
                <a:cubicBezTo>
                  <a:pt x="11688790" y="1389487"/>
                  <a:pt x="11737447" y="1313764"/>
                  <a:pt x="11786888" y="1238040"/>
                </a:cubicBezTo>
                <a:close/>
                <a:moveTo>
                  <a:pt x="380828" y="1186028"/>
                </a:moveTo>
                <a:lnTo>
                  <a:pt x="382122" y="1187265"/>
                </a:lnTo>
                <a:cubicBezTo>
                  <a:pt x="431619" y="1236726"/>
                  <a:pt x="480550" y="1286186"/>
                  <a:pt x="578265" y="1286186"/>
                </a:cubicBezTo>
                <a:cubicBezTo>
                  <a:pt x="651580" y="1286186"/>
                  <a:pt x="697370" y="1258334"/>
                  <a:pt x="736527" y="1223515"/>
                </a:cubicBezTo>
                <a:lnTo>
                  <a:pt x="771033" y="1190244"/>
                </a:lnTo>
                <a:lnTo>
                  <a:pt x="768569" y="1192354"/>
                </a:lnTo>
                <a:cubicBezTo>
                  <a:pt x="722018" y="1233148"/>
                  <a:pt x="672288" y="1271552"/>
                  <a:pt x="578557" y="1271586"/>
                </a:cubicBezTo>
                <a:cubicBezTo>
                  <a:pt x="484861" y="1271586"/>
                  <a:pt x="435053" y="1233248"/>
                  <a:pt x="388424" y="1192515"/>
                </a:cubicBezTo>
                <a:close/>
                <a:moveTo>
                  <a:pt x="6580509" y="1183517"/>
                </a:moveTo>
                <a:lnTo>
                  <a:pt x="6620629" y="1267861"/>
                </a:lnTo>
                <a:cubicBezTo>
                  <a:pt x="6687518" y="1434686"/>
                  <a:pt x="6733693" y="1657120"/>
                  <a:pt x="6854241" y="1657120"/>
                </a:cubicBezTo>
                <a:cubicBezTo>
                  <a:pt x="6975063" y="1657120"/>
                  <a:pt x="7020142" y="1434515"/>
                  <a:pt x="7086154" y="1267543"/>
                </a:cubicBezTo>
                <a:lnTo>
                  <a:pt x="7125444" y="1183928"/>
                </a:lnTo>
                <a:lnTo>
                  <a:pt x="7101695" y="1223353"/>
                </a:lnTo>
                <a:cubicBezTo>
                  <a:pt x="7031480" y="1361414"/>
                  <a:pt x="6986158" y="1562239"/>
                  <a:pt x="6854313" y="1562287"/>
                </a:cubicBezTo>
                <a:lnTo>
                  <a:pt x="6854240" y="1562287"/>
                </a:lnTo>
                <a:cubicBezTo>
                  <a:pt x="6722251" y="1562287"/>
                  <a:pt x="6675811" y="1361573"/>
                  <a:pt x="6604865" y="1223582"/>
                </a:cubicBezTo>
                <a:close/>
                <a:moveTo>
                  <a:pt x="10527474" y="1183515"/>
                </a:moveTo>
                <a:lnTo>
                  <a:pt x="10567595" y="1267861"/>
                </a:lnTo>
                <a:cubicBezTo>
                  <a:pt x="10634484" y="1434686"/>
                  <a:pt x="10680658" y="1657120"/>
                  <a:pt x="10801206" y="1657120"/>
                </a:cubicBezTo>
                <a:cubicBezTo>
                  <a:pt x="10922028" y="1657120"/>
                  <a:pt x="10967108" y="1434515"/>
                  <a:pt x="11033120" y="1267543"/>
                </a:cubicBezTo>
                <a:lnTo>
                  <a:pt x="11072411" y="1183926"/>
                </a:lnTo>
                <a:lnTo>
                  <a:pt x="11048661" y="1223353"/>
                </a:lnTo>
                <a:cubicBezTo>
                  <a:pt x="10978446" y="1361414"/>
                  <a:pt x="10933125" y="1562239"/>
                  <a:pt x="10801279" y="1562287"/>
                </a:cubicBezTo>
                <a:lnTo>
                  <a:pt x="10801206" y="1562287"/>
                </a:lnTo>
                <a:cubicBezTo>
                  <a:pt x="10669217" y="1562287"/>
                  <a:pt x="10622777" y="1361573"/>
                  <a:pt x="10551831" y="1223582"/>
                </a:cubicBezTo>
                <a:close/>
                <a:moveTo>
                  <a:pt x="2679718" y="1183512"/>
                </a:moveTo>
                <a:lnTo>
                  <a:pt x="2719841" y="1267861"/>
                </a:lnTo>
                <a:cubicBezTo>
                  <a:pt x="2786730" y="1434686"/>
                  <a:pt x="2832905" y="1657120"/>
                  <a:pt x="2953453" y="1657120"/>
                </a:cubicBezTo>
                <a:cubicBezTo>
                  <a:pt x="3074275" y="1657120"/>
                  <a:pt x="3119355" y="1434515"/>
                  <a:pt x="3185366" y="1267543"/>
                </a:cubicBezTo>
                <a:lnTo>
                  <a:pt x="3224658" y="1183925"/>
                </a:lnTo>
                <a:lnTo>
                  <a:pt x="3200907" y="1223353"/>
                </a:lnTo>
                <a:cubicBezTo>
                  <a:pt x="3130692" y="1361414"/>
                  <a:pt x="3085371" y="1562239"/>
                  <a:pt x="2953526" y="1562287"/>
                </a:cubicBezTo>
                <a:lnTo>
                  <a:pt x="2953452" y="1562287"/>
                </a:lnTo>
                <a:cubicBezTo>
                  <a:pt x="2821463" y="1562287"/>
                  <a:pt x="2775023" y="1361573"/>
                  <a:pt x="2704078" y="1223582"/>
                </a:cubicBezTo>
                <a:close/>
                <a:moveTo>
                  <a:pt x="7878321" y="1183443"/>
                </a:moveTo>
                <a:lnTo>
                  <a:pt x="7866434" y="1195457"/>
                </a:lnTo>
                <a:cubicBezTo>
                  <a:pt x="7808601" y="1267413"/>
                  <a:pt x="7759497" y="1351921"/>
                  <a:pt x="7644509" y="1351963"/>
                </a:cubicBezTo>
                <a:cubicBezTo>
                  <a:pt x="7531869" y="1351963"/>
                  <a:pt x="7482265" y="1270955"/>
                  <a:pt x="7425756" y="1200073"/>
                </a:cubicBezTo>
                <a:lnTo>
                  <a:pt x="7414803" y="1188633"/>
                </a:lnTo>
                <a:lnTo>
                  <a:pt x="7448858" y="1238186"/>
                </a:lnTo>
                <a:cubicBezTo>
                  <a:pt x="7498556" y="1313837"/>
                  <a:pt x="7547487" y="1389487"/>
                  <a:pt x="7644582" y="1389487"/>
                </a:cubicBezTo>
                <a:cubicBezTo>
                  <a:pt x="7729669" y="1389487"/>
                  <a:pt x="7777558" y="1331511"/>
                  <a:pt x="7821322" y="1266288"/>
                </a:cubicBezTo>
                <a:close/>
                <a:moveTo>
                  <a:pt x="5840745" y="1180394"/>
                </a:moveTo>
                <a:lnTo>
                  <a:pt x="5865967" y="1210117"/>
                </a:lnTo>
                <a:cubicBezTo>
                  <a:pt x="5915610" y="1271295"/>
                  <a:pt x="5964577" y="1332472"/>
                  <a:pt x="6061855" y="1332472"/>
                </a:cubicBezTo>
                <a:cubicBezTo>
                  <a:pt x="6159243" y="1332472"/>
                  <a:pt x="6208064" y="1271222"/>
                  <a:pt x="6257561" y="1209962"/>
                </a:cubicBezTo>
                <a:lnTo>
                  <a:pt x="6282408" y="1180558"/>
                </a:lnTo>
                <a:lnTo>
                  <a:pt x="6280043" y="1182614"/>
                </a:lnTo>
                <a:cubicBezTo>
                  <a:pt x="6223766" y="1241417"/>
                  <a:pt x="6174537" y="1308630"/>
                  <a:pt x="6061855" y="1308671"/>
                </a:cubicBezTo>
                <a:cubicBezTo>
                  <a:pt x="5949461" y="1308671"/>
                  <a:pt x="5900011" y="1241546"/>
                  <a:pt x="5843537" y="1182811"/>
                </a:cubicBezTo>
                <a:close/>
                <a:moveTo>
                  <a:pt x="1939955" y="1180393"/>
                </a:moveTo>
                <a:lnTo>
                  <a:pt x="1965178" y="1210117"/>
                </a:lnTo>
                <a:cubicBezTo>
                  <a:pt x="2014821" y="1271295"/>
                  <a:pt x="2063789" y="1332472"/>
                  <a:pt x="2161067" y="1332472"/>
                </a:cubicBezTo>
                <a:cubicBezTo>
                  <a:pt x="2258454" y="1332472"/>
                  <a:pt x="2307276" y="1271222"/>
                  <a:pt x="2356773" y="1209962"/>
                </a:cubicBezTo>
                <a:lnTo>
                  <a:pt x="2381621" y="1180558"/>
                </a:lnTo>
                <a:lnTo>
                  <a:pt x="2379254" y="1182614"/>
                </a:lnTo>
                <a:cubicBezTo>
                  <a:pt x="2322978" y="1241417"/>
                  <a:pt x="2273749" y="1308630"/>
                  <a:pt x="2161067" y="1308671"/>
                </a:cubicBezTo>
                <a:cubicBezTo>
                  <a:pt x="2048672" y="1308671"/>
                  <a:pt x="1999222" y="1241546"/>
                  <a:pt x="1942749" y="1182811"/>
                </a:cubicBezTo>
                <a:close/>
                <a:moveTo>
                  <a:pt x="9787708" y="1180392"/>
                </a:moveTo>
                <a:lnTo>
                  <a:pt x="9812932" y="1210117"/>
                </a:lnTo>
                <a:cubicBezTo>
                  <a:pt x="9862575" y="1271295"/>
                  <a:pt x="9911542" y="1332472"/>
                  <a:pt x="10008821" y="1332472"/>
                </a:cubicBezTo>
                <a:cubicBezTo>
                  <a:pt x="10106208" y="1332472"/>
                  <a:pt x="10155030" y="1271222"/>
                  <a:pt x="10204526" y="1209962"/>
                </a:cubicBezTo>
                <a:lnTo>
                  <a:pt x="10229376" y="1180557"/>
                </a:lnTo>
                <a:lnTo>
                  <a:pt x="10227008" y="1182614"/>
                </a:lnTo>
                <a:cubicBezTo>
                  <a:pt x="10170731" y="1241417"/>
                  <a:pt x="10121503" y="1308630"/>
                  <a:pt x="10008821" y="1308671"/>
                </a:cubicBezTo>
                <a:cubicBezTo>
                  <a:pt x="9896426" y="1308671"/>
                  <a:pt x="9846976" y="1241546"/>
                  <a:pt x="9790503" y="1182811"/>
                </a:cubicBezTo>
                <a:close/>
                <a:moveTo>
                  <a:pt x="4273727" y="1179317"/>
                </a:moveTo>
                <a:lnTo>
                  <a:pt x="4301542" y="1205716"/>
                </a:lnTo>
                <a:cubicBezTo>
                  <a:pt x="4345403" y="1248318"/>
                  <a:pt x="4393554" y="1286186"/>
                  <a:pt x="4479054" y="1286186"/>
                </a:cubicBezTo>
                <a:cubicBezTo>
                  <a:pt x="4552369" y="1286186"/>
                  <a:pt x="4598160" y="1258334"/>
                  <a:pt x="4637316" y="1223515"/>
                </a:cubicBezTo>
                <a:lnTo>
                  <a:pt x="4671822" y="1190244"/>
                </a:lnTo>
                <a:lnTo>
                  <a:pt x="4669358" y="1192354"/>
                </a:lnTo>
                <a:cubicBezTo>
                  <a:pt x="4622807" y="1233148"/>
                  <a:pt x="4573077" y="1271552"/>
                  <a:pt x="4479346" y="1271586"/>
                </a:cubicBezTo>
                <a:cubicBezTo>
                  <a:pt x="4380966" y="1271586"/>
                  <a:pt x="4330972" y="1229319"/>
                  <a:pt x="4282238" y="1186391"/>
                </a:cubicBezTo>
                <a:close/>
                <a:moveTo>
                  <a:pt x="8967785" y="1177422"/>
                </a:moveTo>
                <a:lnTo>
                  <a:pt x="8973989" y="1185474"/>
                </a:lnTo>
                <a:lnTo>
                  <a:pt x="8969676" y="1179500"/>
                </a:lnTo>
                <a:close/>
                <a:moveTo>
                  <a:pt x="1120030" y="1177421"/>
                </a:moveTo>
                <a:lnTo>
                  <a:pt x="1126236" y="1185475"/>
                </a:lnTo>
                <a:lnTo>
                  <a:pt x="1121922" y="1179500"/>
                </a:lnTo>
                <a:close/>
                <a:moveTo>
                  <a:pt x="5020818" y="1177419"/>
                </a:moveTo>
                <a:lnTo>
                  <a:pt x="5027030" y="1185482"/>
                </a:lnTo>
                <a:lnTo>
                  <a:pt x="5022712" y="1179500"/>
                </a:lnTo>
                <a:close/>
                <a:moveTo>
                  <a:pt x="3981698" y="1177389"/>
                </a:moveTo>
                <a:lnTo>
                  <a:pt x="3924814" y="1247679"/>
                </a:lnTo>
                <a:cubicBezTo>
                  <a:pt x="3880695" y="1302867"/>
                  <a:pt x="3831330" y="1351931"/>
                  <a:pt x="3743721" y="1351963"/>
                </a:cubicBezTo>
                <a:cubicBezTo>
                  <a:pt x="3631081" y="1351963"/>
                  <a:pt x="3581477" y="1270955"/>
                  <a:pt x="3524968" y="1200073"/>
                </a:cubicBezTo>
                <a:lnTo>
                  <a:pt x="3514014" y="1188632"/>
                </a:lnTo>
                <a:lnTo>
                  <a:pt x="3548070" y="1238186"/>
                </a:lnTo>
                <a:cubicBezTo>
                  <a:pt x="3597768" y="1313837"/>
                  <a:pt x="3646699" y="1389487"/>
                  <a:pt x="3743795" y="1389487"/>
                </a:cubicBezTo>
                <a:cubicBezTo>
                  <a:pt x="3828881" y="1389487"/>
                  <a:pt x="3876769" y="1331511"/>
                  <a:pt x="3920534" y="1266288"/>
                </a:cubicBezTo>
                <a:close/>
                <a:moveTo>
                  <a:pt x="11341163" y="1175842"/>
                </a:moveTo>
                <a:lnTo>
                  <a:pt x="11348429" y="1185271"/>
                </a:lnTo>
                <a:lnTo>
                  <a:pt x="11343381" y="1178280"/>
                </a:lnTo>
                <a:close/>
                <a:moveTo>
                  <a:pt x="7394195" y="1175840"/>
                </a:moveTo>
                <a:lnTo>
                  <a:pt x="7401470" y="1185279"/>
                </a:lnTo>
                <a:lnTo>
                  <a:pt x="7396416" y="1178280"/>
                </a:lnTo>
                <a:close/>
                <a:moveTo>
                  <a:pt x="3493406" y="1175838"/>
                </a:moveTo>
                <a:lnTo>
                  <a:pt x="3500686" y="1185285"/>
                </a:lnTo>
                <a:lnTo>
                  <a:pt x="3495628" y="1178280"/>
                </a:lnTo>
                <a:close/>
                <a:moveTo>
                  <a:pt x="11841868" y="1175189"/>
                </a:moveTo>
                <a:lnTo>
                  <a:pt x="11839226" y="1178104"/>
                </a:lnTo>
                <a:lnTo>
                  <a:pt x="11833331" y="1186313"/>
                </a:lnTo>
                <a:close/>
                <a:moveTo>
                  <a:pt x="8214107" y="1173067"/>
                </a:moveTo>
                <a:lnTo>
                  <a:pt x="8248508" y="1205716"/>
                </a:lnTo>
                <a:cubicBezTo>
                  <a:pt x="8292369" y="1248318"/>
                  <a:pt x="8340519" y="1286186"/>
                  <a:pt x="8426020" y="1286186"/>
                </a:cubicBezTo>
                <a:cubicBezTo>
                  <a:pt x="8499334" y="1286186"/>
                  <a:pt x="8545125" y="1258334"/>
                  <a:pt x="8584281" y="1223515"/>
                </a:cubicBezTo>
                <a:lnTo>
                  <a:pt x="8618786" y="1190245"/>
                </a:lnTo>
                <a:lnTo>
                  <a:pt x="8616324" y="1192354"/>
                </a:lnTo>
                <a:cubicBezTo>
                  <a:pt x="8569773" y="1233148"/>
                  <a:pt x="8520043" y="1271552"/>
                  <a:pt x="8426312" y="1271586"/>
                </a:cubicBezTo>
                <a:cubicBezTo>
                  <a:pt x="8351356" y="1271586"/>
                  <a:pt x="8304487" y="1247050"/>
                  <a:pt x="8264864" y="1216380"/>
                </a:cubicBezTo>
                <a:close/>
                <a:moveTo>
                  <a:pt x="7897829" y="1171375"/>
                </a:moveTo>
                <a:lnTo>
                  <a:pt x="7896705" y="1172554"/>
                </a:lnTo>
                <a:lnTo>
                  <a:pt x="7891751" y="1179296"/>
                </a:lnTo>
                <a:close/>
                <a:moveTo>
                  <a:pt x="784044" y="1167567"/>
                </a:moveTo>
                <a:lnTo>
                  <a:pt x="739845" y="1200384"/>
                </a:lnTo>
                <a:cubicBezTo>
                  <a:pt x="700301" y="1227023"/>
                  <a:pt x="653515" y="1248342"/>
                  <a:pt x="578558" y="1248369"/>
                </a:cubicBezTo>
                <a:cubicBezTo>
                  <a:pt x="503573" y="1248369"/>
                  <a:pt x="456760" y="1227098"/>
                  <a:pt x="417193" y="1200508"/>
                </a:cubicBezTo>
                <a:lnTo>
                  <a:pt x="372875" y="1167678"/>
                </a:lnTo>
                <a:lnTo>
                  <a:pt x="382250" y="1175586"/>
                </a:lnTo>
                <a:cubicBezTo>
                  <a:pt x="431729" y="1219206"/>
                  <a:pt x="480696" y="1262825"/>
                  <a:pt x="578557" y="1262825"/>
                </a:cubicBezTo>
                <a:cubicBezTo>
                  <a:pt x="676383" y="1262825"/>
                  <a:pt x="725278" y="1219151"/>
                  <a:pt x="774701" y="1175467"/>
                </a:cubicBezTo>
                <a:close/>
                <a:moveTo>
                  <a:pt x="4272142" y="1167133"/>
                </a:moveTo>
                <a:lnTo>
                  <a:pt x="4301667" y="1191858"/>
                </a:lnTo>
                <a:cubicBezTo>
                  <a:pt x="4345524" y="1229429"/>
                  <a:pt x="4393718" y="1262825"/>
                  <a:pt x="4479346" y="1262825"/>
                </a:cubicBezTo>
                <a:cubicBezTo>
                  <a:pt x="4577172" y="1262825"/>
                  <a:pt x="4626066" y="1219151"/>
                  <a:pt x="4675490" y="1175467"/>
                </a:cubicBezTo>
                <a:lnTo>
                  <a:pt x="4684834" y="1167566"/>
                </a:lnTo>
                <a:lnTo>
                  <a:pt x="4640634" y="1200384"/>
                </a:lnTo>
                <a:cubicBezTo>
                  <a:pt x="4601091" y="1227023"/>
                  <a:pt x="4554304" y="1248342"/>
                  <a:pt x="4479347" y="1248369"/>
                </a:cubicBezTo>
                <a:cubicBezTo>
                  <a:pt x="4380931" y="1248369"/>
                  <a:pt x="4331041" y="1211726"/>
                  <a:pt x="4282372" y="1174510"/>
                </a:cubicBezTo>
                <a:close/>
                <a:moveTo>
                  <a:pt x="9785481" y="1165840"/>
                </a:moveTo>
                <a:lnTo>
                  <a:pt x="9812750" y="1193689"/>
                </a:lnTo>
                <a:cubicBezTo>
                  <a:pt x="9862320" y="1246617"/>
                  <a:pt x="9911287" y="1299545"/>
                  <a:pt x="10008821" y="1299545"/>
                </a:cubicBezTo>
                <a:cubicBezTo>
                  <a:pt x="10106500" y="1299545"/>
                  <a:pt x="10155303" y="1246453"/>
                  <a:pt x="10204718" y="1193352"/>
                </a:cubicBezTo>
                <a:lnTo>
                  <a:pt x="10230740" y="1166610"/>
                </a:lnTo>
                <a:lnTo>
                  <a:pt x="10226762" y="1169531"/>
                </a:lnTo>
                <a:cubicBezTo>
                  <a:pt x="10170472" y="1219280"/>
                  <a:pt x="10121337" y="1276144"/>
                  <a:pt x="10008820" y="1276185"/>
                </a:cubicBezTo>
                <a:cubicBezTo>
                  <a:pt x="9896344" y="1276185"/>
                  <a:pt x="9847113" y="1219385"/>
                  <a:pt x="9790729" y="1169685"/>
                </a:cubicBezTo>
                <a:close/>
                <a:moveTo>
                  <a:pt x="5838515" y="1165839"/>
                </a:moveTo>
                <a:lnTo>
                  <a:pt x="5865784" y="1193689"/>
                </a:lnTo>
                <a:cubicBezTo>
                  <a:pt x="5915354" y="1246617"/>
                  <a:pt x="5964322" y="1299545"/>
                  <a:pt x="6061855" y="1299545"/>
                </a:cubicBezTo>
                <a:cubicBezTo>
                  <a:pt x="6159535" y="1299545"/>
                  <a:pt x="6208338" y="1246453"/>
                  <a:pt x="6257752" y="1193352"/>
                </a:cubicBezTo>
                <a:lnTo>
                  <a:pt x="6283775" y="1166609"/>
                </a:lnTo>
                <a:lnTo>
                  <a:pt x="6279796" y="1169531"/>
                </a:lnTo>
                <a:cubicBezTo>
                  <a:pt x="6223506" y="1219280"/>
                  <a:pt x="6174372" y="1276144"/>
                  <a:pt x="6061854" y="1276185"/>
                </a:cubicBezTo>
                <a:cubicBezTo>
                  <a:pt x="5949379" y="1276185"/>
                  <a:pt x="5900147" y="1219385"/>
                  <a:pt x="5843764" y="1169685"/>
                </a:cubicBezTo>
                <a:close/>
                <a:moveTo>
                  <a:pt x="1937726" y="1165839"/>
                </a:moveTo>
                <a:lnTo>
                  <a:pt x="1964996" y="1193689"/>
                </a:lnTo>
                <a:cubicBezTo>
                  <a:pt x="2014566" y="1246617"/>
                  <a:pt x="2063533" y="1299545"/>
                  <a:pt x="2161067" y="1299545"/>
                </a:cubicBezTo>
                <a:cubicBezTo>
                  <a:pt x="2258746" y="1299545"/>
                  <a:pt x="2307549" y="1246453"/>
                  <a:pt x="2356964" y="1193352"/>
                </a:cubicBezTo>
                <a:lnTo>
                  <a:pt x="2382986" y="1166610"/>
                </a:lnTo>
                <a:lnTo>
                  <a:pt x="2379009" y="1169531"/>
                </a:lnTo>
                <a:cubicBezTo>
                  <a:pt x="2322718" y="1219280"/>
                  <a:pt x="2273584" y="1276144"/>
                  <a:pt x="2161067" y="1276185"/>
                </a:cubicBezTo>
                <a:cubicBezTo>
                  <a:pt x="2048591" y="1276185"/>
                  <a:pt x="1999359" y="1219385"/>
                  <a:pt x="1942975" y="1169685"/>
                </a:cubicBezTo>
                <a:close/>
                <a:moveTo>
                  <a:pt x="8213382" y="1162337"/>
                </a:moveTo>
                <a:lnTo>
                  <a:pt x="8248632" y="1191858"/>
                </a:lnTo>
                <a:cubicBezTo>
                  <a:pt x="8292489" y="1229429"/>
                  <a:pt x="8340683" y="1262825"/>
                  <a:pt x="8426312" y="1262825"/>
                </a:cubicBezTo>
                <a:cubicBezTo>
                  <a:pt x="8524138" y="1262825"/>
                  <a:pt x="8573032" y="1219151"/>
                  <a:pt x="8622456" y="1175467"/>
                </a:cubicBezTo>
                <a:lnTo>
                  <a:pt x="8631803" y="1167563"/>
                </a:lnTo>
                <a:lnTo>
                  <a:pt x="8587599" y="1200384"/>
                </a:lnTo>
                <a:cubicBezTo>
                  <a:pt x="8548055" y="1227023"/>
                  <a:pt x="8501269" y="1248342"/>
                  <a:pt x="8426312" y="1248369"/>
                </a:cubicBezTo>
                <a:cubicBezTo>
                  <a:pt x="8349766" y="1248369"/>
                  <a:pt x="8302576" y="1226202"/>
                  <a:pt x="8262483" y="1198840"/>
                </a:cubicBezTo>
                <a:close/>
                <a:moveTo>
                  <a:pt x="11842872" y="1162105"/>
                </a:moveTo>
                <a:lnTo>
                  <a:pt x="11838937" y="1165670"/>
                </a:lnTo>
                <a:lnTo>
                  <a:pt x="11830565" y="1176014"/>
                </a:lnTo>
                <a:close/>
                <a:moveTo>
                  <a:pt x="7139954" y="1160212"/>
                </a:moveTo>
                <a:lnTo>
                  <a:pt x="7139392" y="1160772"/>
                </a:lnTo>
                <a:lnTo>
                  <a:pt x="7137980" y="1163117"/>
                </a:lnTo>
                <a:close/>
                <a:moveTo>
                  <a:pt x="11086921" y="1160211"/>
                </a:moveTo>
                <a:lnTo>
                  <a:pt x="11086358" y="1160772"/>
                </a:lnTo>
                <a:lnTo>
                  <a:pt x="11084943" y="1163122"/>
                </a:lnTo>
                <a:close/>
                <a:moveTo>
                  <a:pt x="3239168" y="1160211"/>
                </a:moveTo>
                <a:lnTo>
                  <a:pt x="3238604" y="1160772"/>
                </a:lnTo>
                <a:lnTo>
                  <a:pt x="3237189" y="1163122"/>
                </a:lnTo>
                <a:close/>
                <a:moveTo>
                  <a:pt x="6565868" y="1160068"/>
                </a:moveTo>
                <a:lnTo>
                  <a:pt x="6569270" y="1165030"/>
                </a:lnTo>
                <a:lnTo>
                  <a:pt x="6566841" y="1161033"/>
                </a:lnTo>
                <a:close/>
                <a:moveTo>
                  <a:pt x="10512833" y="1160067"/>
                </a:moveTo>
                <a:lnTo>
                  <a:pt x="10516239" y="1165034"/>
                </a:lnTo>
                <a:lnTo>
                  <a:pt x="10513807" y="1161033"/>
                </a:lnTo>
                <a:close/>
                <a:moveTo>
                  <a:pt x="2665078" y="1160066"/>
                </a:moveTo>
                <a:lnTo>
                  <a:pt x="2668489" y="1165039"/>
                </a:lnTo>
                <a:lnTo>
                  <a:pt x="2666053" y="1161033"/>
                </a:lnTo>
                <a:close/>
                <a:moveTo>
                  <a:pt x="2388982" y="1149919"/>
                </a:moveTo>
                <a:lnTo>
                  <a:pt x="2378803" y="1156038"/>
                </a:lnTo>
                <a:cubicBezTo>
                  <a:pt x="2322597" y="1196752"/>
                  <a:pt x="2273699" y="1243292"/>
                  <a:pt x="2161140" y="1243333"/>
                </a:cubicBezTo>
                <a:cubicBezTo>
                  <a:pt x="2048745" y="1243333"/>
                  <a:pt x="1999619" y="1196858"/>
                  <a:pt x="1943247" y="1156192"/>
                </a:cubicBezTo>
                <a:lnTo>
                  <a:pt x="1932841" y="1149956"/>
                </a:lnTo>
                <a:lnTo>
                  <a:pt x="1964832" y="1177703"/>
                </a:lnTo>
                <a:cubicBezTo>
                  <a:pt x="2014310" y="1222564"/>
                  <a:pt x="2063241" y="1267424"/>
                  <a:pt x="2161067" y="1267424"/>
                </a:cubicBezTo>
                <a:cubicBezTo>
                  <a:pt x="2258929" y="1267424"/>
                  <a:pt x="2307787" y="1222509"/>
                  <a:pt x="2357184" y="1177584"/>
                </a:cubicBezTo>
                <a:close/>
                <a:moveTo>
                  <a:pt x="10236736" y="1149918"/>
                </a:moveTo>
                <a:lnTo>
                  <a:pt x="10226556" y="1156038"/>
                </a:lnTo>
                <a:cubicBezTo>
                  <a:pt x="10170350" y="1196752"/>
                  <a:pt x="10121453" y="1243292"/>
                  <a:pt x="10008894" y="1243333"/>
                </a:cubicBezTo>
                <a:cubicBezTo>
                  <a:pt x="9896499" y="1243333"/>
                  <a:pt x="9847372" y="1196858"/>
                  <a:pt x="9791000" y="1156192"/>
                </a:cubicBezTo>
                <a:lnTo>
                  <a:pt x="9780597" y="1149958"/>
                </a:lnTo>
                <a:lnTo>
                  <a:pt x="9812586" y="1177703"/>
                </a:lnTo>
                <a:cubicBezTo>
                  <a:pt x="9862064" y="1222564"/>
                  <a:pt x="9910995" y="1267424"/>
                  <a:pt x="10008820" y="1267424"/>
                </a:cubicBezTo>
                <a:cubicBezTo>
                  <a:pt x="10106683" y="1267424"/>
                  <a:pt x="10155541" y="1222509"/>
                  <a:pt x="10204937" y="1177584"/>
                </a:cubicBezTo>
                <a:close/>
                <a:moveTo>
                  <a:pt x="6289771" y="1149918"/>
                </a:moveTo>
                <a:lnTo>
                  <a:pt x="6279590" y="1156038"/>
                </a:lnTo>
                <a:cubicBezTo>
                  <a:pt x="6223384" y="1196752"/>
                  <a:pt x="6174487" y="1243292"/>
                  <a:pt x="6061929" y="1243333"/>
                </a:cubicBezTo>
                <a:cubicBezTo>
                  <a:pt x="5949535" y="1243333"/>
                  <a:pt x="5900408" y="1196858"/>
                  <a:pt x="5844036" y="1156192"/>
                </a:cubicBezTo>
                <a:lnTo>
                  <a:pt x="5833630" y="1149956"/>
                </a:lnTo>
                <a:lnTo>
                  <a:pt x="5865621" y="1177703"/>
                </a:lnTo>
                <a:cubicBezTo>
                  <a:pt x="5915099" y="1222564"/>
                  <a:pt x="5964030" y="1267424"/>
                  <a:pt x="6061854" y="1267424"/>
                </a:cubicBezTo>
                <a:cubicBezTo>
                  <a:pt x="6159717" y="1267424"/>
                  <a:pt x="6208575" y="1222509"/>
                  <a:pt x="6257971" y="1177584"/>
                </a:cubicBezTo>
                <a:close/>
                <a:moveTo>
                  <a:pt x="1111355" y="1145750"/>
                </a:moveTo>
                <a:lnTo>
                  <a:pt x="1135959" y="1169208"/>
                </a:lnTo>
                <a:cubicBezTo>
                  <a:pt x="1202331" y="1244215"/>
                  <a:pt x="1248535" y="1344225"/>
                  <a:pt x="1369995" y="1344225"/>
                </a:cubicBezTo>
                <a:cubicBezTo>
                  <a:pt x="1491547" y="1344225"/>
                  <a:pt x="1537385" y="1244130"/>
                  <a:pt x="1603542" y="1169058"/>
                </a:cubicBezTo>
                <a:lnTo>
                  <a:pt x="1627266" y="1146364"/>
                </a:lnTo>
                <a:lnTo>
                  <a:pt x="1617277" y="1153761"/>
                </a:lnTo>
                <a:cubicBezTo>
                  <a:pt x="1546521" y="1215861"/>
                  <a:pt x="1501195" y="1306189"/>
                  <a:pt x="1370068" y="1306189"/>
                </a:cubicBezTo>
                <a:cubicBezTo>
                  <a:pt x="1238941" y="1306189"/>
                  <a:pt x="1193426" y="1215987"/>
                  <a:pt x="1122499" y="1153973"/>
                </a:cubicBezTo>
                <a:close/>
                <a:moveTo>
                  <a:pt x="5012143" y="1145750"/>
                </a:moveTo>
                <a:lnTo>
                  <a:pt x="5036748" y="1169208"/>
                </a:lnTo>
                <a:cubicBezTo>
                  <a:pt x="5103119" y="1244215"/>
                  <a:pt x="5149323" y="1344225"/>
                  <a:pt x="5270783" y="1344225"/>
                </a:cubicBezTo>
                <a:cubicBezTo>
                  <a:pt x="5392335" y="1344225"/>
                  <a:pt x="5438174" y="1244130"/>
                  <a:pt x="5504331" y="1169058"/>
                </a:cubicBezTo>
                <a:lnTo>
                  <a:pt x="5528053" y="1146365"/>
                </a:lnTo>
                <a:lnTo>
                  <a:pt x="5518066" y="1153761"/>
                </a:lnTo>
                <a:cubicBezTo>
                  <a:pt x="5447310" y="1215861"/>
                  <a:pt x="5401983" y="1306189"/>
                  <a:pt x="5270856" y="1306189"/>
                </a:cubicBezTo>
                <a:cubicBezTo>
                  <a:pt x="5139730" y="1306189"/>
                  <a:pt x="5094215" y="1215987"/>
                  <a:pt x="5023288" y="1153973"/>
                </a:cubicBezTo>
                <a:close/>
                <a:moveTo>
                  <a:pt x="8959108" y="1145749"/>
                </a:moveTo>
                <a:lnTo>
                  <a:pt x="8983712" y="1169208"/>
                </a:lnTo>
                <a:cubicBezTo>
                  <a:pt x="9050085" y="1244215"/>
                  <a:pt x="9096288" y="1344225"/>
                  <a:pt x="9217749" y="1344225"/>
                </a:cubicBezTo>
                <a:cubicBezTo>
                  <a:pt x="9339300" y="1344225"/>
                  <a:pt x="9385139" y="1244130"/>
                  <a:pt x="9451296" y="1169058"/>
                </a:cubicBezTo>
                <a:lnTo>
                  <a:pt x="9475019" y="1146365"/>
                </a:lnTo>
                <a:lnTo>
                  <a:pt x="9465031" y="1153761"/>
                </a:lnTo>
                <a:cubicBezTo>
                  <a:pt x="9394275" y="1215861"/>
                  <a:pt x="9348948" y="1306189"/>
                  <a:pt x="9217821" y="1306189"/>
                </a:cubicBezTo>
                <a:cubicBezTo>
                  <a:pt x="9086695" y="1306189"/>
                  <a:pt x="9041180" y="1215987"/>
                  <a:pt x="8970253" y="1153973"/>
                </a:cubicBezTo>
                <a:close/>
                <a:moveTo>
                  <a:pt x="7386821" y="1145726"/>
                </a:moveTo>
                <a:lnTo>
                  <a:pt x="7410386" y="1168185"/>
                </a:lnTo>
                <a:cubicBezTo>
                  <a:pt x="7476783" y="1243193"/>
                  <a:pt x="7523003" y="1343203"/>
                  <a:pt x="7644509" y="1343203"/>
                </a:cubicBezTo>
                <a:cubicBezTo>
                  <a:pt x="7766152" y="1343203"/>
                  <a:pt x="7811940" y="1243108"/>
                  <a:pt x="7878081" y="1168018"/>
                </a:cubicBezTo>
                <a:lnTo>
                  <a:pt x="7900468" y="1146594"/>
                </a:lnTo>
                <a:lnTo>
                  <a:pt x="7891793" y="1153015"/>
                </a:lnTo>
                <a:cubicBezTo>
                  <a:pt x="7821027" y="1215099"/>
                  <a:pt x="7775731" y="1305411"/>
                  <a:pt x="7644509" y="1305459"/>
                </a:cubicBezTo>
                <a:cubicBezTo>
                  <a:pt x="7513334" y="1305459"/>
                  <a:pt x="7467866" y="1215226"/>
                  <a:pt x="7396935" y="1153190"/>
                </a:cubicBezTo>
                <a:close/>
                <a:moveTo>
                  <a:pt x="11333786" y="1145726"/>
                </a:moveTo>
                <a:lnTo>
                  <a:pt x="11357351" y="1168185"/>
                </a:lnTo>
                <a:cubicBezTo>
                  <a:pt x="11423748" y="1243193"/>
                  <a:pt x="11469969" y="1343203"/>
                  <a:pt x="11591475" y="1343203"/>
                </a:cubicBezTo>
                <a:cubicBezTo>
                  <a:pt x="11713118" y="1343203"/>
                  <a:pt x="11758905" y="1243108"/>
                  <a:pt x="11825047" y="1168018"/>
                </a:cubicBezTo>
                <a:lnTo>
                  <a:pt x="11847433" y="1146595"/>
                </a:lnTo>
                <a:lnTo>
                  <a:pt x="11838759" y="1153015"/>
                </a:lnTo>
                <a:cubicBezTo>
                  <a:pt x="11767993" y="1215099"/>
                  <a:pt x="11722697" y="1305411"/>
                  <a:pt x="11591474" y="1305459"/>
                </a:cubicBezTo>
                <a:cubicBezTo>
                  <a:pt x="11460300" y="1305459"/>
                  <a:pt x="11414831" y="1215226"/>
                  <a:pt x="11343900" y="1153190"/>
                </a:cubicBezTo>
                <a:close/>
                <a:moveTo>
                  <a:pt x="3486033" y="1145726"/>
                </a:moveTo>
                <a:lnTo>
                  <a:pt x="3509598" y="1168185"/>
                </a:lnTo>
                <a:cubicBezTo>
                  <a:pt x="3575994" y="1243193"/>
                  <a:pt x="3622215" y="1343203"/>
                  <a:pt x="3743721" y="1343203"/>
                </a:cubicBezTo>
                <a:cubicBezTo>
                  <a:pt x="3871447" y="1343203"/>
                  <a:pt x="3915541" y="1232848"/>
                  <a:pt x="3987379" y="1156958"/>
                </a:cubicBezTo>
                <a:lnTo>
                  <a:pt x="3995903" y="1149390"/>
                </a:lnTo>
                <a:lnTo>
                  <a:pt x="3991006" y="1153015"/>
                </a:lnTo>
                <a:cubicBezTo>
                  <a:pt x="3920240" y="1215099"/>
                  <a:pt x="3874944" y="1305411"/>
                  <a:pt x="3743722" y="1305459"/>
                </a:cubicBezTo>
                <a:cubicBezTo>
                  <a:pt x="3612546" y="1305459"/>
                  <a:pt x="3567078" y="1215226"/>
                  <a:pt x="3496147" y="1153190"/>
                </a:cubicBezTo>
                <a:close/>
                <a:moveTo>
                  <a:pt x="4705586" y="1144578"/>
                </a:moveTo>
                <a:lnTo>
                  <a:pt x="4696925" y="1149108"/>
                </a:lnTo>
                <a:cubicBezTo>
                  <a:pt x="4640585" y="1184608"/>
                  <a:pt x="4591577" y="1225187"/>
                  <a:pt x="4479346" y="1225228"/>
                </a:cubicBezTo>
                <a:cubicBezTo>
                  <a:pt x="4413951" y="1225228"/>
                  <a:pt x="4369998" y="1211450"/>
                  <a:pt x="4333526" y="1192935"/>
                </a:cubicBezTo>
                <a:lnTo>
                  <a:pt x="4266509" y="1152622"/>
                </a:lnTo>
                <a:lnTo>
                  <a:pt x="4301538" y="1178084"/>
                </a:lnTo>
                <a:cubicBezTo>
                  <a:pt x="4345358" y="1210656"/>
                  <a:pt x="4393558" y="1239609"/>
                  <a:pt x="4479347" y="1239609"/>
                </a:cubicBezTo>
                <a:cubicBezTo>
                  <a:pt x="4577428" y="1239609"/>
                  <a:pt x="4626359" y="1201738"/>
                  <a:pt x="4675746" y="1163858"/>
                </a:cubicBezTo>
                <a:close/>
                <a:moveTo>
                  <a:pt x="8652554" y="1144576"/>
                </a:moveTo>
                <a:lnTo>
                  <a:pt x="8643890" y="1149108"/>
                </a:lnTo>
                <a:cubicBezTo>
                  <a:pt x="8587550" y="1184608"/>
                  <a:pt x="8538542" y="1225187"/>
                  <a:pt x="8426312" y="1225228"/>
                </a:cubicBezTo>
                <a:cubicBezTo>
                  <a:pt x="8351575" y="1225228"/>
                  <a:pt x="8304843" y="1207232"/>
                  <a:pt x="8265278" y="1184736"/>
                </a:cubicBezTo>
                <a:lnTo>
                  <a:pt x="8210207" y="1150247"/>
                </a:lnTo>
                <a:lnTo>
                  <a:pt x="8248504" y="1178084"/>
                </a:lnTo>
                <a:cubicBezTo>
                  <a:pt x="8292323" y="1210656"/>
                  <a:pt x="8340524" y="1239609"/>
                  <a:pt x="8426312" y="1239609"/>
                </a:cubicBezTo>
                <a:cubicBezTo>
                  <a:pt x="8524393" y="1239609"/>
                  <a:pt x="8573324" y="1201738"/>
                  <a:pt x="8622711" y="1163858"/>
                </a:cubicBezTo>
                <a:close/>
                <a:moveTo>
                  <a:pt x="804801" y="1144575"/>
                </a:moveTo>
                <a:lnTo>
                  <a:pt x="796136" y="1149108"/>
                </a:lnTo>
                <a:cubicBezTo>
                  <a:pt x="739796" y="1184608"/>
                  <a:pt x="690788" y="1225187"/>
                  <a:pt x="578558" y="1225228"/>
                </a:cubicBezTo>
                <a:cubicBezTo>
                  <a:pt x="466452" y="1225228"/>
                  <a:pt x="417359" y="1184736"/>
                  <a:pt x="360948" y="1149305"/>
                </a:cubicBezTo>
                <a:lnTo>
                  <a:pt x="352682" y="1144994"/>
                </a:lnTo>
                <a:lnTo>
                  <a:pt x="382141" y="1163977"/>
                </a:lnTo>
                <a:cubicBezTo>
                  <a:pt x="431565" y="1201793"/>
                  <a:pt x="480514" y="1239609"/>
                  <a:pt x="578558" y="1239609"/>
                </a:cubicBezTo>
                <a:cubicBezTo>
                  <a:pt x="676639" y="1239609"/>
                  <a:pt x="725570" y="1201738"/>
                  <a:pt x="774957" y="1163858"/>
                </a:cubicBezTo>
                <a:close/>
                <a:moveTo>
                  <a:pt x="3243657" y="1141897"/>
                </a:moveTo>
                <a:lnTo>
                  <a:pt x="3238075" y="1146213"/>
                </a:lnTo>
                <a:cubicBezTo>
                  <a:pt x="3142665" y="1245851"/>
                  <a:pt x="3107003" y="1458420"/>
                  <a:pt x="2953015" y="1458476"/>
                </a:cubicBezTo>
                <a:lnTo>
                  <a:pt x="2953381" y="1458695"/>
                </a:lnTo>
                <a:cubicBezTo>
                  <a:pt x="2799338" y="1458695"/>
                  <a:pt x="2762549" y="1246226"/>
                  <a:pt x="2666516" y="1146630"/>
                </a:cubicBezTo>
                <a:lnTo>
                  <a:pt x="2662065" y="1143209"/>
                </a:lnTo>
                <a:lnTo>
                  <a:pt x="2676349" y="1160290"/>
                </a:lnTo>
                <a:cubicBezTo>
                  <a:pt x="2770938" y="1291369"/>
                  <a:pt x="2808540" y="1553527"/>
                  <a:pt x="2953526" y="1553527"/>
                </a:cubicBezTo>
                <a:cubicBezTo>
                  <a:pt x="3098512" y="1553527"/>
                  <a:pt x="3134759" y="1291246"/>
                  <a:pt x="3228577" y="1160074"/>
                </a:cubicBezTo>
                <a:close/>
                <a:moveTo>
                  <a:pt x="11091411" y="1141897"/>
                </a:moveTo>
                <a:lnTo>
                  <a:pt x="11085828" y="1146213"/>
                </a:lnTo>
                <a:cubicBezTo>
                  <a:pt x="10990419" y="1245851"/>
                  <a:pt x="10954756" y="1458420"/>
                  <a:pt x="10800768" y="1458476"/>
                </a:cubicBezTo>
                <a:lnTo>
                  <a:pt x="10801133" y="1458695"/>
                </a:lnTo>
                <a:cubicBezTo>
                  <a:pt x="10647090" y="1458695"/>
                  <a:pt x="10610302" y="1246226"/>
                  <a:pt x="10514269" y="1146630"/>
                </a:cubicBezTo>
                <a:lnTo>
                  <a:pt x="10509817" y="1143208"/>
                </a:lnTo>
                <a:lnTo>
                  <a:pt x="10524102" y="1160290"/>
                </a:lnTo>
                <a:cubicBezTo>
                  <a:pt x="10618691" y="1291369"/>
                  <a:pt x="10656293" y="1553527"/>
                  <a:pt x="10801279" y="1553527"/>
                </a:cubicBezTo>
                <a:cubicBezTo>
                  <a:pt x="10946265" y="1553527"/>
                  <a:pt x="10982512" y="1291246"/>
                  <a:pt x="11076331" y="1160074"/>
                </a:cubicBezTo>
                <a:close/>
                <a:moveTo>
                  <a:pt x="7144446" y="1141896"/>
                </a:moveTo>
                <a:lnTo>
                  <a:pt x="7138863" y="1146213"/>
                </a:lnTo>
                <a:cubicBezTo>
                  <a:pt x="7043452" y="1245851"/>
                  <a:pt x="7007791" y="1458420"/>
                  <a:pt x="6853803" y="1458476"/>
                </a:cubicBezTo>
                <a:lnTo>
                  <a:pt x="6854167" y="1458695"/>
                </a:lnTo>
                <a:cubicBezTo>
                  <a:pt x="6700124" y="1458695"/>
                  <a:pt x="6663336" y="1246226"/>
                  <a:pt x="6567303" y="1146630"/>
                </a:cubicBezTo>
                <a:lnTo>
                  <a:pt x="6562852" y="1143209"/>
                </a:lnTo>
                <a:lnTo>
                  <a:pt x="6577136" y="1160290"/>
                </a:lnTo>
                <a:cubicBezTo>
                  <a:pt x="6671725" y="1291369"/>
                  <a:pt x="6709327" y="1553527"/>
                  <a:pt x="6854313" y="1553527"/>
                </a:cubicBezTo>
                <a:cubicBezTo>
                  <a:pt x="6999300" y="1553527"/>
                  <a:pt x="7035546" y="1291246"/>
                  <a:pt x="7129365" y="1160074"/>
                </a:cubicBezTo>
                <a:close/>
                <a:moveTo>
                  <a:pt x="809894" y="1133342"/>
                </a:moveTo>
                <a:lnTo>
                  <a:pt x="778370" y="1148646"/>
                </a:lnTo>
                <a:cubicBezTo>
                  <a:pt x="729311" y="1174709"/>
                  <a:pt x="678574" y="1201647"/>
                  <a:pt x="578558" y="1201647"/>
                </a:cubicBezTo>
                <a:cubicBezTo>
                  <a:pt x="466986" y="1201647"/>
                  <a:pt x="417595" y="1168524"/>
                  <a:pt x="360951" y="1139540"/>
                </a:cubicBezTo>
                <a:lnTo>
                  <a:pt x="348664" y="1134313"/>
                </a:lnTo>
                <a:lnTo>
                  <a:pt x="381986" y="1152480"/>
                </a:lnTo>
                <a:cubicBezTo>
                  <a:pt x="431455" y="1184474"/>
                  <a:pt x="480513" y="1216468"/>
                  <a:pt x="578558" y="1216468"/>
                </a:cubicBezTo>
                <a:cubicBezTo>
                  <a:pt x="676712" y="1216468"/>
                  <a:pt x="725716" y="1184420"/>
                  <a:pt x="775122" y="1152362"/>
                </a:cubicBezTo>
                <a:close/>
                <a:moveTo>
                  <a:pt x="8657651" y="1133340"/>
                </a:moveTo>
                <a:lnTo>
                  <a:pt x="8626124" y="1148646"/>
                </a:lnTo>
                <a:cubicBezTo>
                  <a:pt x="8577065" y="1174709"/>
                  <a:pt x="8526328" y="1201647"/>
                  <a:pt x="8426312" y="1201647"/>
                </a:cubicBezTo>
                <a:cubicBezTo>
                  <a:pt x="8361229" y="1201647"/>
                  <a:pt x="8317304" y="1190376"/>
                  <a:pt x="8280755" y="1175230"/>
                </a:cubicBezTo>
                <a:lnTo>
                  <a:pt x="8207637" y="1139382"/>
                </a:lnTo>
                <a:lnTo>
                  <a:pt x="8248368" y="1164415"/>
                </a:lnTo>
                <a:cubicBezTo>
                  <a:pt x="8292239" y="1191973"/>
                  <a:pt x="8340523" y="1216468"/>
                  <a:pt x="8426312" y="1216468"/>
                </a:cubicBezTo>
                <a:cubicBezTo>
                  <a:pt x="8524466" y="1216468"/>
                  <a:pt x="8573470" y="1184420"/>
                  <a:pt x="8622876" y="1152362"/>
                </a:cubicBezTo>
                <a:close/>
                <a:moveTo>
                  <a:pt x="4710686" y="1133340"/>
                </a:moveTo>
                <a:lnTo>
                  <a:pt x="4679158" y="1148646"/>
                </a:lnTo>
                <a:cubicBezTo>
                  <a:pt x="4630100" y="1174709"/>
                  <a:pt x="4579363" y="1201647"/>
                  <a:pt x="4479347" y="1201647"/>
                </a:cubicBezTo>
                <a:cubicBezTo>
                  <a:pt x="4414263" y="1201647"/>
                  <a:pt x="4370338" y="1190376"/>
                  <a:pt x="4333790" y="1175230"/>
                </a:cubicBezTo>
                <a:lnTo>
                  <a:pt x="4260671" y="1139382"/>
                </a:lnTo>
                <a:lnTo>
                  <a:pt x="4301403" y="1164415"/>
                </a:lnTo>
                <a:cubicBezTo>
                  <a:pt x="4345273" y="1191973"/>
                  <a:pt x="4393558" y="1216468"/>
                  <a:pt x="4479346" y="1216468"/>
                </a:cubicBezTo>
                <a:cubicBezTo>
                  <a:pt x="4577500" y="1216468"/>
                  <a:pt x="4626504" y="1184420"/>
                  <a:pt x="4675910" y="1152362"/>
                </a:cubicBezTo>
                <a:close/>
                <a:moveTo>
                  <a:pt x="9478717" y="1132914"/>
                </a:moveTo>
                <a:lnTo>
                  <a:pt x="9464635" y="1141017"/>
                </a:lnTo>
                <a:cubicBezTo>
                  <a:pt x="9393909" y="1189311"/>
                  <a:pt x="9349069" y="1259565"/>
                  <a:pt x="9217895" y="1259613"/>
                </a:cubicBezTo>
                <a:cubicBezTo>
                  <a:pt x="9086816" y="1259613"/>
                  <a:pt x="9041632" y="1189470"/>
                  <a:pt x="8970741" y="1141247"/>
                </a:cubicBezTo>
                <a:lnTo>
                  <a:pt x="8956721" y="1133204"/>
                </a:lnTo>
                <a:lnTo>
                  <a:pt x="8983653" y="1154251"/>
                </a:lnTo>
                <a:cubicBezTo>
                  <a:pt x="9049894" y="1215613"/>
                  <a:pt x="9096024" y="1297428"/>
                  <a:pt x="9217895" y="1297428"/>
                </a:cubicBezTo>
                <a:cubicBezTo>
                  <a:pt x="9339720" y="1297428"/>
                  <a:pt x="9385604" y="1215527"/>
                  <a:pt x="9451686" y="1154101"/>
                </a:cubicBezTo>
                <a:close/>
                <a:moveTo>
                  <a:pt x="5531753" y="1132914"/>
                </a:moveTo>
                <a:lnTo>
                  <a:pt x="5517670" y="1141017"/>
                </a:lnTo>
                <a:cubicBezTo>
                  <a:pt x="5446944" y="1189311"/>
                  <a:pt x="5402104" y="1259565"/>
                  <a:pt x="5270930" y="1259613"/>
                </a:cubicBezTo>
                <a:cubicBezTo>
                  <a:pt x="5139851" y="1259613"/>
                  <a:pt x="5094667" y="1189470"/>
                  <a:pt x="5023776" y="1141247"/>
                </a:cubicBezTo>
                <a:lnTo>
                  <a:pt x="5009756" y="1133204"/>
                </a:lnTo>
                <a:lnTo>
                  <a:pt x="5036688" y="1154251"/>
                </a:lnTo>
                <a:cubicBezTo>
                  <a:pt x="5102929" y="1215613"/>
                  <a:pt x="5149059" y="1297428"/>
                  <a:pt x="5270930" y="1297428"/>
                </a:cubicBezTo>
                <a:cubicBezTo>
                  <a:pt x="5392755" y="1297428"/>
                  <a:pt x="5438639" y="1215527"/>
                  <a:pt x="5504721" y="1154101"/>
                </a:cubicBezTo>
                <a:close/>
                <a:moveTo>
                  <a:pt x="1630964" y="1132914"/>
                </a:moveTo>
                <a:lnTo>
                  <a:pt x="1616881" y="1141017"/>
                </a:lnTo>
                <a:cubicBezTo>
                  <a:pt x="1546156" y="1189311"/>
                  <a:pt x="1501316" y="1259565"/>
                  <a:pt x="1370141" y="1259613"/>
                </a:cubicBezTo>
                <a:cubicBezTo>
                  <a:pt x="1239062" y="1259613"/>
                  <a:pt x="1193879" y="1189470"/>
                  <a:pt x="1122987" y="1141247"/>
                </a:cubicBezTo>
                <a:lnTo>
                  <a:pt x="1108966" y="1133203"/>
                </a:lnTo>
                <a:lnTo>
                  <a:pt x="1135899" y="1154251"/>
                </a:lnTo>
                <a:cubicBezTo>
                  <a:pt x="1202140" y="1215613"/>
                  <a:pt x="1248270" y="1297428"/>
                  <a:pt x="1370141" y="1297428"/>
                </a:cubicBezTo>
                <a:cubicBezTo>
                  <a:pt x="1491966" y="1297428"/>
                  <a:pt x="1537850" y="1215527"/>
                  <a:pt x="1603932" y="1154101"/>
                </a:cubicBezTo>
                <a:close/>
                <a:moveTo>
                  <a:pt x="4005168" y="1131593"/>
                </a:moveTo>
                <a:lnTo>
                  <a:pt x="3990334" y="1140122"/>
                </a:lnTo>
                <a:cubicBezTo>
                  <a:pt x="3919582" y="1188394"/>
                  <a:pt x="3874726" y="1258616"/>
                  <a:pt x="3743503" y="1258664"/>
                </a:cubicBezTo>
                <a:cubicBezTo>
                  <a:pt x="3612377" y="1258664"/>
                  <a:pt x="3567207" y="1188521"/>
                  <a:pt x="3496290" y="1140298"/>
                </a:cubicBezTo>
                <a:lnTo>
                  <a:pt x="3482536" y="1132411"/>
                </a:lnTo>
                <a:lnTo>
                  <a:pt x="3509468" y="1153470"/>
                </a:lnTo>
                <a:cubicBezTo>
                  <a:pt x="3575675" y="1214854"/>
                  <a:pt x="3621714" y="1296698"/>
                  <a:pt x="3743722" y="1296698"/>
                </a:cubicBezTo>
                <a:cubicBezTo>
                  <a:pt x="3871734" y="1296698"/>
                  <a:pt x="3915927" y="1206402"/>
                  <a:pt x="3987696" y="1144303"/>
                </a:cubicBezTo>
                <a:close/>
                <a:moveTo>
                  <a:pt x="7905957" y="1131592"/>
                </a:moveTo>
                <a:lnTo>
                  <a:pt x="7891122" y="1140122"/>
                </a:lnTo>
                <a:cubicBezTo>
                  <a:pt x="7820370" y="1188394"/>
                  <a:pt x="7775513" y="1258616"/>
                  <a:pt x="7644290" y="1258664"/>
                </a:cubicBezTo>
                <a:cubicBezTo>
                  <a:pt x="7513164" y="1258664"/>
                  <a:pt x="7467995" y="1188521"/>
                  <a:pt x="7397078" y="1140298"/>
                </a:cubicBezTo>
                <a:lnTo>
                  <a:pt x="7383325" y="1132412"/>
                </a:lnTo>
                <a:lnTo>
                  <a:pt x="7410256" y="1153470"/>
                </a:lnTo>
                <a:cubicBezTo>
                  <a:pt x="7476463" y="1214854"/>
                  <a:pt x="7522501" y="1296698"/>
                  <a:pt x="7644509" y="1296698"/>
                </a:cubicBezTo>
                <a:cubicBezTo>
                  <a:pt x="7772522" y="1296698"/>
                  <a:pt x="7816714" y="1206402"/>
                  <a:pt x="7888484" y="1144303"/>
                </a:cubicBezTo>
                <a:close/>
                <a:moveTo>
                  <a:pt x="11853697" y="1131147"/>
                </a:moveTo>
                <a:lnTo>
                  <a:pt x="11838087" y="1140122"/>
                </a:lnTo>
                <a:cubicBezTo>
                  <a:pt x="11767335" y="1188394"/>
                  <a:pt x="11722478" y="1258616"/>
                  <a:pt x="11591256" y="1258664"/>
                </a:cubicBezTo>
                <a:cubicBezTo>
                  <a:pt x="11460129" y="1258664"/>
                  <a:pt x="11414960" y="1188521"/>
                  <a:pt x="11344043" y="1140298"/>
                </a:cubicBezTo>
                <a:lnTo>
                  <a:pt x="11330290" y="1132412"/>
                </a:lnTo>
                <a:lnTo>
                  <a:pt x="11357221" y="1153470"/>
                </a:lnTo>
                <a:cubicBezTo>
                  <a:pt x="11423429" y="1214854"/>
                  <a:pt x="11469467" y="1296698"/>
                  <a:pt x="11591474" y="1296698"/>
                </a:cubicBezTo>
                <a:cubicBezTo>
                  <a:pt x="11713391" y="1296698"/>
                  <a:pt x="11759281" y="1214797"/>
                  <a:pt x="11825372" y="1153353"/>
                </a:cubicBezTo>
                <a:close/>
                <a:moveTo>
                  <a:pt x="4259354" y="1129262"/>
                </a:moveTo>
                <a:lnTo>
                  <a:pt x="4283695" y="1141053"/>
                </a:lnTo>
                <a:cubicBezTo>
                  <a:pt x="4331879" y="1166532"/>
                  <a:pt x="4381741" y="1192887"/>
                  <a:pt x="4479492" y="1192887"/>
                </a:cubicBezTo>
                <a:cubicBezTo>
                  <a:pt x="4577063" y="1192887"/>
                  <a:pt x="4626341" y="1166679"/>
                  <a:pt x="4676029" y="1140461"/>
                </a:cubicBezTo>
                <a:lnTo>
                  <a:pt x="4698382" y="1130501"/>
                </a:lnTo>
                <a:lnTo>
                  <a:pt x="4678940" y="1137186"/>
                </a:lnTo>
                <a:cubicBezTo>
                  <a:pt x="4629444" y="1157408"/>
                  <a:pt x="4578779" y="1178141"/>
                  <a:pt x="4479055" y="1178141"/>
                </a:cubicBezTo>
                <a:cubicBezTo>
                  <a:pt x="4414377" y="1178141"/>
                  <a:pt x="4370538" y="1169377"/>
                  <a:pt x="4333943" y="1157601"/>
                </a:cubicBezTo>
                <a:close/>
                <a:moveTo>
                  <a:pt x="357448" y="1128720"/>
                </a:moveTo>
                <a:lnTo>
                  <a:pt x="382908" y="1141053"/>
                </a:lnTo>
                <a:cubicBezTo>
                  <a:pt x="431090" y="1166532"/>
                  <a:pt x="480952" y="1192887"/>
                  <a:pt x="578704" y="1192887"/>
                </a:cubicBezTo>
                <a:cubicBezTo>
                  <a:pt x="676274" y="1192887"/>
                  <a:pt x="725552" y="1166679"/>
                  <a:pt x="775240" y="1140461"/>
                </a:cubicBezTo>
                <a:lnTo>
                  <a:pt x="797592" y="1130502"/>
                </a:lnTo>
                <a:lnTo>
                  <a:pt x="778151" y="1137186"/>
                </a:lnTo>
                <a:cubicBezTo>
                  <a:pt x="728655" y="1157408"/>
                  <a:pt x="677990" y="1178141"/>
                  <a:pt x="578266" y="1178141"/>
                </a:cubicBezTo>
                <a:cubicBezTo>
                  <a:pt x="467391" y="1178141"/>
                  <a:pt x="417752" y="1152386"/>
                  <a:pt x="360874" y="1129850"/>
                </a:cubicBezTo>
                <a:close/>
                <a:moveTo>
                  <a:pt x="8200989" y="1127331"/>
                </a:moveTo>
                <a:lnTo>
                  <a:pt x="8230661" y="1141053"/>
                </a:lnTo>
                <a:cubicBezTo>
                  <a:pt x="8278844" y="1166532"/>
                  <a:pt x="8328706" y="1192887"/>
                  <a:pt x="8426458" y="1192887"/>
                </a:cubicBezTo>
                <a:cubicBezTo>
                  <a:pt x="8524028" y="1192887"/>
                  <a:pt x="8573305" y="1166679"/>
                  <a:pt x="8622994" y="1140461"/>
                </a:cubicBezTo>
                <a:lnTo>
                  <a:pt x="8645345" y="1130502"/>
                </a:lnTo>
                <a:lnTo>
                  <a:pt x="8625905" y="1137186"/>
                </a:lnTo>
                <a:cubicBezTo>
                  <a:pt x="8576409" y="1157408"/>
                  <a:pt x="8525744" y="1178141"/>
                  <a:pt x="8426020" y="1178141"/>
                </a:cubicBezTo>
                <a:cubicBezTo>
                  <a:pt x="8315145" y="1178141"/>
                  <a:pt x="8265506" y="1152386"/>
                  <a:pt x="8208628" y="1129850"/>
                </a:cubicBezTo>
                <a:close/>
                <a:moveTo>
                  <a:pt x="9755560" y="1125594"/>
                </a:moveTo>
                <a:lnTo>
                  <a:pt x="9812458" y="1161167"/>
                </a:lnTo>
                <a:cubicBezTo>
                  <a:pt x="9861918" y="1197869"/>
                  <a:pt x="9910922" y="1234572"/>
                  <a:pt x="10008966" y="1234572"/>
                </a:cubicBezTo>
                <a:cubicBezTo>
                  <a:pt x="10107193" y="1234572"/>
                  <a:pt x="10156014" y="1197815"/>
                  <a:pt x="10205301" y="1161048"/>
                </a:cubicBezTo>
                <a:lnTo>
                  <a:pt x="10257958" y="1127979"/>
                </a:lnTo>
                <a:lnTo>
                  <a:pt x="10226294" y="1142767"/>
                </a:lnTo>
                <a:cubicBezTo>
                  <a:pt x="10170016" y="1174446"/>
                  <a:pt x="10121134" y="1210660"/>
                  <a:pt x="10008821" y="1210701"/>
                </a:cubicBezTo>
                <a:cubicBezTo>
                  <a:pt x="9878125" y="1210701"/>
                  <a:pt x="9833135" y="1161497"/>
                  <a:pt x="9762168" y="1127669"/>
                </a:cubicBezTo>
                <a:close/>
                <a:moveTo>
                  <a:pt x="5808594" y="1125594"/>
                </a:moveTo>
                <a:lnTo>
                  <a:pt x="5865492" y="1161167"/>
                </a:lnTo>
                <a:cubicBezTo>
                  <a:pt x="5914953" y="1197869"/>
                  <a:pt x="5963956" y="1234572"/>
                  <a:pt x="6062001" y="1234572"/>
                </a:cubicBezTo>
                <a:cubicBezTo>
                  <a:pt x="6160228" y="1234572"/>
                  <a:pt x="6209050" y="1197815"/>
                  <a:pt x="6258336" y="1161048"/>
                </a:cubicBezTo>
                <a:lnTo>
                  <a:pt x="6310993" y="1127979"/>
                </a:lnTo>
                <a:lnTo>
                  <a:pt x="6279328" y="1142767"/>
                </a:lnTo>
                <a:cubicBezTo>
                  <a:pt x="6223050" y="1174446"/>
                  <a:pt x="6174168" y="1210660"/>
                  <a:pt x="6061856" y="1210701"/>
                </a:cubicBezTo>
                <a:cubicBezTo>
                  <a:pt x="5931161" y="1210701"/>
                  <a:pt x="5886171" y="1161497"/>
                  <a:pt x="5815203" y="1127669"/>
                </a:cubicBezTo>
                <a:close/>
                <a:moveTo>
                  <a:pt x="1907805" y="1125593"/>
                </a:moveTo>
                <a:lnTo>
                  <a:pt x="1964704" y="1161167"/>
                </a:lnTo>
                <a:cubicBezTo>
                  <a:pt x="2014165" y="1197869"/>
                  <a:pt x="2063169" y="1234572"/>
                  <a:pt x="2161214" y="1234572"/>
                </a:cubicBezTo>
                <a:cubicBezTo>
                  <a:pt x="2259440" y="1234572"/>
                  <a:pt x="2308262" y="1197815"/>
                  <a:pt x="2357548" y="1161048"/>
                </a:cubicBezTo>
                <a:lnTo>
                  <a:pt x="2410206" y="1127978"/>
                </a:lnTo>
                <a:lnTo>
                  <a:pt x="2378540" y="1142767"/>
                </a:lnTo>
                <a:cubicBezTo>
                  <a:pt x="2322262" y="1174446"/>
                  <a:pt x="2273380" y="1210660"/>
                  <a:pt x="2161068" y="1210701"/>
                </a:cubicBezTo>
                <a:cubicBezTo>
                  <a:pt x="2030372" y="1210701"/>
                  <a:pt x="1985382" y="1161497"/>
                  <a:pt x="1914414" y="1127669"/>
                </a:cubicBezTo>
                <a:close/>
                <a:moveTo>
                  <a:pt x="1109483" y="1123506"/>
                </a:moveTo>
                <a:lnTo>
                  <a:pt x="1135391" y="1139296"/>
                </a:lnTo>
                <a:cubicBezTo>
                  <a:pt x="1201428" y="1187012"/>
                  <a:pt x="1247404" y="1250633"/>
                  <a:pt x="1369776" y="1250633"/>
                </a:cubicBezTo>
                <a:cubicBezTo>
                  <a:pt x="1492241" y="1250633"/>
                  <a:pt x="1537937" y="1186926"/>
                  <a:pt x="1603805" y="1139146"/>
                </a:cubicBezTo>
                <a:lnTo>
                  <a:pt x="1627938" y="1124390"/>
                </a:lnTo>
                <a:lnTo>
                  <a:pt x="1587528" y="1143668"/>
                </a:lnTo>
                <a:cubicBezTo>
                  <a:pt x="1531290" y="1176006"/>
                  <a:pt x="1482453" y="1212964"/>
                  <a:pt x="1370141" y="1212964"/>
                </a:cubicBezTo>
                <a:cubicBezTo>
                  <a:pt x="1258035" y="1212964"/>
                  <a:pt x="1208965" y="1176144"/>
                  <a:pt x="1152548" y="1143927"/>
                </a:cubicBezTo>
                <a:close/>
                <a:moveTo>
                  <a:pt x="8957234" y="1123505"/>
                </a:moveTo>
                <a:lnTo>
                  <a:pt x="8983144" y="1139296"/>
                </a:lnTo>
                <a:cubicBezTo>
                  <a:pt x="9049181" y="1187012"/>
                  <a:pt x="9095157" y="1250633"/>
                  <a:pt x="9217530" y="1250633"/>
                </a:cubicBezTo>
                <a:cubicBezTo>
                  <a:pt x="9339994" y="1250633"/>
                  <a:pt x="9385690" y="1186926"/>
                  <a:pt x="9451559" y="1139146"/>
                </a:cubicBezTo>
                <a:lnTo>
                  <a:pt x="9475695" y="1124388"/>
                </a:lnTo>
                <a:lnTo>
                  <a:pt x="9435281" y="1143668"/>
                </a:lnTo>
                <a:cubicBezTo>
                  <a:pt x="9379043" y="1176006"/>
                  <a:pt x="9330207" y="1212964"/>
                  <a:pt x="9217895" y="1212964"/>
                </a:cubicBezTo>
                <a:cubicBezTo>
                  <a:pt x="9105788" y="1212964"/>
                  <a:pt x="9056718" y="1176144"/>
                  <a:pt x="9000302" y="1143927"/>
                </a:cubicBezTo>
                <a:close/>
                <a:moveTo>
                  <a:pt x="5010268" y="1123505"/>
                </a:moveTo>
                <a:lnTo>
                  <a:pt x="5036179" y="1139296"/>
                </a:lnTo>
                <a:cubicBezTo>
                  <a:pt x="5102216" y="1187012"/>
                  <a:pt x="5148192" y="1250633"/>
                  <a:pt x="5270565" y="1250633"/>
                </a:cubicBezTo>
                <a:cubicBezTo>
                  <a:pt x="5393029" y="1250633"/>
                  <a:pt x="5438726" y="1186926"/>
                  <a:pt x="5504594" y="1139146"/>
                </a:cubicBezTo>
                <a:lnTo>
                  <a:pt x="5528727" y="1124389"/>
                </a:lnTo>
                <a:lnTo>
                  <a:pt x="5488316" y="1143668"/>
                </a:lnTo>
                <a:cubicBezTo>
                  <a:pt x="5432078" y="1176006"/>
                  <a:pt x="5383242" y="1212964"/>
                  <a:pt x="5270930" y="1212964"/>
                </a:cubicBezTo>
                <a:cubicBezTo>
                  <a:pt x="5158823" y="1212964"/>
                  <a:pt x="5109753" y="1176144"/>
                  <a:pt x="5053337" y="1143927"/>
                </a:cubicBezTo>
                <a:close/>
                <a:moveTo>
                  <a:pt x="4697749" y="1121063"/>
                </a:moveTo>
                <a:lnTo>
                  <a:pt x="4678576" y="1125797"/>
                </a:lnTo>
                <a:cubicBezTo>
                  <a:pt x="4614310" y="1146464"/>
                  <a:pt x="4547059" y="1156334"/>
                  <a:pt x="4479566" y="1154998"/>
                </a:cubicBezTo>
                <a:cubicBezTo>
                  <a:pt x="4405814" y="1154998"/>
                  <a:pt x="4359237" y="1146785"/>
                  <a:pt x="4319530" y="1136519"/>
                </a:cubicBezTo>
                <a:lnTo>
                  <a:pt x="4260434" y="1121201"/>
                </a:lnTo>
                <a:lnTo>
                  <a:pt x="4283186" y="1129009"/>
                </a:lnTo>
                <a:cubicBezTo>
                  <a:pt x="4331440" y="1148866"/>
                  <a:pt x="4381376" y="1169380"/>
                  <a:pt x="4479273" y="1169380"/>
                </a:cubicBezTo>
                <a:cubicBezTo>
                  <a:pt x="4576662" y="1169380"/>
                  <a:pt x="4626195" y="1148976"/>
                  <a:pt x="4676057" y="1128571"/>
                </a:cubicBezTo>
                <a:close/>
                <a:moveTo>
                  <a:pt x="796962" y="1121063"/>
                </a:moveTo>
                <a:lnTo>
                  <a:pt x="777787" y="1125797"/>
                </a:lnTo>
                <a:cubicBezTo>
                  <a:pt x="713521" y="1146464"/>
                  <a:pt x="646270" y="1156334"/>
                  <a:pt x="578777" y="1154998"/>
                </a:cubicBezTo>
                <a:cubicBezTo>
                  <a:pt x="505025" y="1154998"/>
                  <a:pt x="458448" y="1146785"/>
                  <a:pt x="418741" y="1136519"/>
                </a:cubicBezTo>
                <a:lnTo>
                  <a:pt x="359641" y="1121199"/>
                </a:lnTo>
                <a:lnTo>
                  <a:pt x="382397" y="1129009"/>
                </a:lnTo>
                <a:cubicBezTo>
                  <a:pt x="430652" y="1148866"/>
                  <a:pt x="480587" y="1169380"/>
                  <a:pt x="578485" y="1169380"/>
                </a:cubicBezTo>
                <a:cubicBezTo>
                  <a:pt x="675873" y="1169380"/>
                  <a:pt x="725406" y="1148976"/>
                  <a:pt x="775268" y="1128571"/>
                </a:cubicBezTo>
                <a:close/>
                <a:moveTo>
                  <a:pt x="8644716" y="1121063"/>
                </a:moveTo>
                <a:lnTo>
                  <a:pt x="8625540" y="1125797"/>
                </a:lnTo>
                <a:cubicBezTo>
                  <a:pt x="8561275" y="1146464"/>
                  <a:pt x="8494024" y="1156334"/>
                  <a:pt x="8426531" y="1154998"/>
                </a:cubicBezTo>
                <a:cubicBezTo>
                  <a:pt x="8352779" y="1154998"/>
                  <a:pt x="8306202" y="1146785"/>
                  <a:pt x="8266495" y="1136519"/>
                </a:cubicBezTo>
                <a:lnTo>
                  <a:pt x="8211198" y="1122185"/>
                </a:lnTo>
                <a:lnTo>
                  <a:pt x="8230151" y="1129009"/>
                </a:lnTo>
                <a:cubicBezTo>
                  <a:pt x="8278406" y="1148866"/>
                  <a:pt x="8328341" y="1169380"/>
                  <a:pt x="8426239" y="1169380"/>
                </a:cubicBezTo>
                <a:cubicBezTo>
                  <a:pt x="8523627" y="1169380"/>
                  <a:pt x="8573160" y="1148976"/>
                  <a:pt x="8623022" y="1128571"/>
                </a:cubicBezTo>
                <a:close/>
                <a:moveTo>
                  <a:pt x="11327876" y="1120954"/>
                </a:moveTo>
                <a:lnTo>
                  <a:pt x="11356784" y="1138565"/>
                </a:lnTo>
                <a:cubicBezTo>
                  <a:pt x="11422845" y="1186282"/>
                  <a:pt x="11468837" y="1249904"/>
                  <a:pt x="11591256" y="1249904"/>
                </a:cubicBezTo>
                <a:cubicBezTo>
                  <a:pt x="11713766" y="1249904"/>
                  <a:pt x="11759507" y="1186196"/>
                  <a:pt x="11825403" y="1138416"/>
                </a:cubicBezTo>
                <a:lnTo>
                  <a:pt x="11850128" y="1123302"/>
                </a:lnTo>
                <a:lnTo>
                  <a:pt x="11809416" y="1142719"/>
                </a:lnTo>
                <a:cubicBezTo>
                  <a:pt x="11753157" y="1175057"/>
                  <a:pt x="11704298" y="1212015"/>
                  <a:pt x="11591986" y="1212015"/>
                </a:cubicBezTo>
                <a:cubicBezTo>
                  <a:pt x="11479920" y="1212015"/>
                  <a:pt x="11430822" y="1175195"/>
                  <a:pt x="11374359" y="1142978"/>
                </a:cubicBezTo>
                <a:close/>
                <a:moveTo>
                  <a:pt x="7380907" y="1120952"/>
                </a:moveTo>
                <a:lnTo>
                  <a:pt x="7409818" y="1138565"/>
                </a:lnTo>
                <a:cubicBezTo>
                  <a:pt x="7475879" y="1186282"/>
                  <a:pt x="7521871" y="1249904"/>
                  <a:pt x="7644290" y="1249904"/>
                </a:cubicBezTo>
                <a:cubicBezTo>
                  <a:pt x="7766800" y="1249904"/>
                  <a:pt x="7812542" y="1186196"/>
                  <a:pt x="7878438" y="1138416"/>
                </a:cubicBezTo>
                <a:lnTo>
                  <a:pt x="7902875" y="1123478"/>
                </a:lnTo>
                <a:lnTo>
                  <a:pt x="7891523" y="1127127"/>
                </a:lnTo>
                <a:cubicBezTo>
                  <a:pt x="7820715" y="1161711"/>
                  <a:pt x="7776051" y="1212015"/>
                  <a:pt x="7645020" y="1212015"/>
                </a:cubicBezTo>
                <a:cubicBezTo>
                  <a:pt x="7532954" y="1212015"/>
                  <a:pt x="7483856" y="1175195"/>
                  <a:pt x="7427394" y="1142978"/>
                </a:cubicBezTo>
                <a:close/>
                <a:moveTo>
                  <a:pt x="3480120" y="1120952"/>
                </a:moveTo>
                <a:lnTo>
                  <a:pt x="3509030" y="1138565"/>
                </a:lnTo>
                <a:cubicBezTo>
                  <a:pt x="3575092" y="1186282"/>
                  <a:pt x="3621084" y="1249904"/>
                  <a:pt x="3743503" y="1249904"/>
                </a:cubicBezTo>
                <a:cubicBezTo>
                  <a:pt x="3872138" y="1249904"/>
                  <a:pt x="3916137" y="1179667"/>
                  <a:pt x="3987697" y="1131378"/>
                </a:cubicBezTo>
                <a:lnTo>
                  <a:pt x="4001026" y="1123819"/>
                </a:lnTo>
                <a:lnTo>
                  <a:pt x="3990736" y="1127127"/>
                </a:lnTo>
                <a:cubicBezTo>
                  <a:pt x="3919928" y="1161711"/>
                  <a:pt x="3875263" y="1212015"/>
                  <a:pt x="3744233" y="1212015"/>
                </a:cubicBezTo>
                <a:cubicBezTo>
                  <a:pt x="3632167" y="1212015"/>
                  <a:pt x="3583069" y="1175195"/>
                  <a:pt x="3526607" y="1142978"/>
                </a:cubicBezTo>
                <a:close/>
                <a:moveTo>
                  <a:pt x="2641997" y="1117569"/>
                </a:moveTo>
                <a:lnTo>
                  <a:pt x="2675767" y="1143886"/>
                </a:lnTo>
                <a:cubicBezTo>
                  <a:pt x="2770072" y="1245829"/>
                  <a:pt x="2807153" y="1449716"/>
                  <a:pt x="2953015" y="1449716"/>
                </a:cubicBezTo>
                <a:cubicBezTo>
                  <a:pt x="3098604" y="1449716"/>
                  <a:pt x="3134714" y="1245748"/>
                  <a:pt x="3228457" y="1143732"/>
                </a:cubicBezTo>
                <a:lnTo>
                  <a:pt x="3256206" y="1121990"/>
                </a:lnTo>
                <a:lnTo>
                  <a:pt x="3238635" y="1131672"/>
                </a:lnTo>
                <a:cubicBezTo>
                  <a:pt x="3142991" y="1202863"/>
                  <a:pt x="3107246" y="1354737"/>
                  <a:pt x="2953818" y="1354737"/>
                </a:cubicBezTo>
                <a:lnTo>
                  <a:pt x="2953307" y="1355102"/>
                </a:lnTo>
                <a:cubicBezTo>
                  <a:pt x="2852270" y="1355102"/>
                  <a:pt x="2801021" y="1288450"/>
                  <a:pt x="2751451" y="1223695"/>
                </a:cubicBezTo>
                <a:cubicBezTo>
                  <a:pt x="2723075" y="1186737"/>
                  <a:pt x="2695577" y="1150933"/>
                  <a:pt x="2659732" y="1126680"/>
                </a:cubicBezTo>
                <a:close/>
                <a:moveTo>
                  <a:pt x="10489749" y="1117569"/>
                </a:moveTo>
                <a:lnTo>
                  <a:pt x="10523519" y="1143886"/>
                </a:lnTo>
                <a:cubicBezTo>
                  <a:pt x="10617825" y="1245829"/>
                  <a:pt x="10654906" y="1449716"/>
                  <a:pt x="10800768" y="1449716"/>
                </a:cubicBezTo>
                <a:cubicBezTo>
                  <a:pt x="10946356" y="1449716"/>
                  <a:pt x="10982466" y="1245748"/>
                  <a:pt x="11076210" y="1143732"/>
                </a:cubicBezTo>
                <a:lnTo>
                  <a:pt x="11103957" y="1121991"/>
                </a:lnTo>
                <a:lnTo>
                  <a:pt x="11086389" y="1131672"/>
                </a:lnTo>
                <a:cubicBezTo>
                  <a:pt x="10990745" y="1202863"/>
                  <a:pt x="10954999" y="1354737"/>
                  <a:pt x="10801571" y="1354737"/>
                </a:cubicBezTo>
                <a:lnTo>
                  <a:pt x="10801060" y="1355102"/>
                </a:lnTo>
                <a:cubicBezTo>
                  <a:pt x="10700023" y="1355102"/>
                  <a:pt x="10648774" y="1288450"/>
                  <a:pt x="10599204" y="1223695"/>
                </a:cubicBezTo>
                <a:cubicBezTo>
                  <a:pt x="10570828" y="1186737"/>
                  <a:pt x="10543330" y="1150933"/>
                  <a:pt x="10507484" y="1126680"/>
                </a:cubicBezTo>
                <a:close/>
                <a:moveTo>
                  <a:pt x="6542784" y="1117569"/>
                </a:moveTo>
                <a:lnTo>
                  <a:pt x="6576554" y="1143886"/>
                </a:lnTo>
                <a:cubicBezTo>
                  <a:pt x="6670859" y="1245829"/>
                  <a:pt x="6707941" y="1449716"/>
                  <a:pt x="6853803" y="1449716"/>
                </a:cubicBezTo>
                <a:cubicBezTo>
                  <a:pt x="6999391" y="1449716"/>
                  <a:pt x="7035501" y="1245748"/>
                  <a:pt x="7129245" y="1143732"/>
                </a:cubicBezTo>
                <a:lnTo>
                  <a:pt x="7156992" y="1121991"/>
                </a:lnTo>
                <a:lnTo>
                  <a:pt x="7139423" y="1131672"/>
                </a:lnTo>
                <a:cubicBezTo>
                  <a:pt x="7043779" y="1202863"/>
                  <a:pt x="7008033" y="1354737"/>
                  <a:pt x="6854605" y="1354737"/>
                </a:cubicBezTo>
                <a:lnTo>
                  <a:pt x="6854094" y="1355102"/>
                </a:lnTo>
                <a:cubicBezTo>
                  <a:pt x="6753057" y="1355102"/>
                  <a:pt x="6701808" y="1288450"/>
                  <a:pt x="6652238" y="1223695"/>
                </a:cubicBezTo>
                <a:cubicBezTo>
                  <a:pt x="6623862" y="1186737"/>
                  <a:pt x="6596364" y="1150933"/>
                  <a:pt x="6560519" y="1126680"/>
                </a:cubicBezTo>
                <a:close/>
                <a:moveTo>
                  <a:pt x="9754376" y="1116710"/>
                </a:moveTo>
                <a:lnTo>
                  <a:pt x="9811746" y="1144632"/>
                </a:lnTo>
                <a:cubicBezTo>
                  <a:pt x="9861207" y="1173177"/>
                  <a:pt x="9910302" y="1201721"/>
                  <a:pt x="10008456" y="1201721"/>
                </a:cubicBezTo>
                <a:cubicBezTo>
                  <a:pt x="10106756" y="1201721"/>
                  <a:pt x="10155778" y="1173122"/>
                  <a:pt x="10205156" y="1144513"/>
                </a:cubicBezTo>
                <a:lnTo>
                  <a:pt x="10257911" y="1118740"/>
                </a:lnTo>
                <a:lnTo>
                  <a:pt x="10226374" y="1129195"/>
                </a:lnTo>
                <a:cubicBezTo>
                  <a:pt x="10169538" y="1151832"/>
                  <a:pt x="10119900" y="1177703"/>
                  <a:pt x="10008821" y="1177703"/>
                </a:cubicBezTo>
                <a:cubicBezTo>
                  <a:pt x="9879467" y="1177703"/>
                  <a:pt x="9833523" y="1142585"/>
                  <a:pt x="9762112" y="1118441"/>
                </a:cubicBezTo>
                <a:close/>
                <a:moveTo>
                  <a:pt x="5807410" y="1116709"/>
                </a:moveTo>
                <a:lnTo>
                  <a:pt x="5864781" y="1144632"/>
                </a:lnTo>
                <a:cubicBezTo>
                  <a:pt x="5914241" y="1173177"/>
                  <a:pt x="5963337" y="1201721"/>
                  <a:pt x="6061491" y="1201721"/>
                </a:cubicBezTo>
                <a:cubicBezTo>
                  <a:pt x="6159790" y="1201721"/>
                  <a:pt x="6208812" y="1173122"/>
                  <a:pt x="6258190" y="1144513"/>
                </a:cubicBezTo>
                <a:lnTo>
                  <a:pt x="6310946" y="1118740"/>
                </a:lnTo>
                <a:lnTo>
                  <a:pt x="6279408" y="1129195"/>
                </a:lnTo>
                <a:cubicBezTo>
                  <a:pt x="6222572" y="1151832"/>
                  <a:pt x="6172935" y="1177703"/>
                  <a:pt x="6061855" y="1177703"/>
                </a:cubicBezTo>
                <a:cubicBezTo>
                  <a:pt x="5932501" y="1177703"/>
                  <a:pt x="5886558" y="1142585"/>
                  <a:pt x="5815148" y="1118441"/>
                </a:cubicBezTo>
                <a:close/>
                <a:moveTo>
                  <a:pt x="1906621" y="1116709"/>
                </a:moveTo>
                <a:lnTo>
                  <a:pt x="1963993" y="1144632"/>
                </a:lnTo>
                <a:cubicBezTo>
                  <a:pt x="2013453" y="1173177"/>
                  <a:pt x="2062548" y="1201721"/>
                  <a:pt x="2160703" y="1201721"/>
                </a:cubicBezTo>
                <a:cubicBezTo>
                  <a:pt x="2259003" y="1201721"/>
                  <a:pt x="2308025" y="1173122"/>
                  <a:pt x="2357403" y="1144513"/>
                </a:cubicBezTo>
                <a:lnTo>
                  <a:pt x="2410159" y="1118740"/>
                </a:lnTo>
                <a:lnTo>
                  <a:pt x="2378621" y="1129195"/>
                </a:lnTo>
                <a:cubicBezTo>
                  <a:pt x="2321784" y="1151832"/>
                  <a:pt x="2272147" y="1177703"/>
                  <a:pt x="2161068" y="1177703"/>
                </a:cubicBezTo>
                <a:cubicBezTo>
                  <a:pt x="2031713" y="1177703"/>
                  <a:pt x="1985770" y="1142585"/>
                  <a:pt x="1914359" y="1118441"/>
                </a:cubicBezTo>
                <a:close/>
                <a:moveTo>
                  <a:pt x="7380840" y="1111649"/>
                </a:moveTo>
                <a:lnTo>
                  <a:pt x="7448256" y="1145070"/>
                </a:lnTo>
                <a:cubicBezTo>
                  <a:pt x="7497734" y="1174162"/>
                  <a:pt x="7546830" y="1203254"/>
                  <a:pt x="7645020" y="1203254"/>
                </a:cubicBezTo>
                <a:cubicBezTo>
                  <a:pt x="7743357" y="1203254"/>
                  <a:pt x="7792288" y="1174053"/>
                  <a:pt x="7841602" y="1144851"/>
                </a:cubicBezTo>
                <a:lnTo>
                  <a:pt x="7907470" y="1111989"/>
                </a:lnTo>
                <a:lnTo>
                  <a:pt x="7805480" y="1143748"/>
                </a:lnTo>
                <a:cubicBezTo>
                  <a:pt x="7765860" y="1156041"/>
                  <a:pt x="7719238" y="1165876"/>
                  <a:pt x="7645020" y="1165876"/>
                </a:cubicBezTo>
                <a:cubicBezTo>
                  <a:pt x="7571104" y="1165876"/>
                  <a:pt x="7524485" y="1156072"/>
                  <a:pt x="7484775" y="1143817"/>
                </a:cubicBezTo>
                <a:close/>
                <a:moveTo>
                  <a:pt x="11327805" y="1111648"/>
                </a:moveTo>
                <a:lnTo>
                  <a:pt x="11395222" y="1145070"/>
                </a:lnTo>
                <a:cubicBezTo>
                  <a:pt x="11444700" y="1174162"/>
                  <a:pt x="11493795" y="1203254"/>
                  <a:pt x="11591986" y="1203254"/>
                </a:cubicBezTo>
                <a:cubicBezTo>
                  <a:pt x="11690322" y="1203254"/>
                  <a:pt x="11739253" y="1174053"/>
                  <a:pt x="11788567" y="1144851"/>
                </a:cubicBezTo>
                <a:lnTo>
                  <a:pt x="11854436" y="1111989"/>
                </a:lnTo>
                <a:lnTo>
                  <a:pt x="11752446" y="1143748"/>
                </a:lnTo>
                <a:cubicBezTo>
                  <a:pt x="11712826" y="1156041"/>
                  <a:pt x="11666204" y="1165876"/>
                  <a:pt x="11591986" y="1165876"/>
                </a:cubicBezTo>
                <a:cubicBezTo>
                  <a:pt x="11518070" y="1165876"/>
                  <a:pt x="11471451" y="1156072"/>
                  <a:pt x="11431741" y="1143817"/>
                </a:cubicBezTo>
                <a:close/>
                <a:moveTo>
                  <a:pt x="5537175" y="1111105"/>
                </a:moveTo>
                <a:lnTo>
                  <a:pt x="5430714" y="1144276"/>
                </a:lnTo>
                <a:cubicBezTo>
                  <a:pt x="5391107" y="1156581"/>
                  <a:pt x="5344508" y="1166433"/>
                  <a:pt x="5270346" y="1166460"/>
                </a:cubicBezTo>
                <a:cubicBezTo>
                  <a:pt x="5196429" y="1166460"/>
                  <a:pt x="5149811" y="1156646"/>
                  <a:pt x="5110106" y="1144378"/>
                </a:cubicBezTo>
                <a:lnTo>
                  <a:pt x="5006053" y="1112132"/>
                </a:lnTo>
                <a:lnTo>
                  <a:pt x="5074385" y="1146020"/>
                </a:lnTo>
                <a:cubicBezTo>
                  <a:pt x="5123846" y="1175112"/>
                  <a:pt x="5172921" y="1204204"/>
                  <a:pt x="5271075" y="1204204"/>
                </a:cubicBezTo>
                <a:cubicBezTo>
                  <a:pt x="5369412" y="1204204"/>
                  <a:pt x="5418343" y="1175003"/>
                  <a:pt x="5467648" y="1145801"/>
                </a:cubicBezTo>
                <a:close/>
                <a:moveTo>
                  <a:pt x="1636386" y="1111105"/>
                </a:moveTo>
                <a:lnTo>
                  <a:pt x="1529926" y="1144276"/>
                </a:lnTo>
                <a:cubicBezTo>
                  <a:pt x="1490319" y="1156581"/>
                  <a:pt x="1443721" y="1166433"/>
                  <a:pt x="1369558" y="1166460"/>
                </a:cubicBezTo>
                <a:cubicBezTo>
                  <a:pt x="1295641" y="1166460"/>
                  <a:pt x="1249022" y="1156646"/>
                  <a:pt x="1209316" y="1144378"/>
                </a:cubicBezTo>
                <a:lnTo>
                  <a:pt x="1105265" y="1112132"/>
                </a:lnTo>
                <a:lnTo>
                  <a:pt x="1173596" y="1146020"/>
                </a:lnTo>
                <a:cubicBezTo>
                  <a:pt x="1223056" y="1175112"/>
                  <a:pt x="1272133" y="1204204"/>
                  <a:pt x="1370287" y="1204204"/>
                </a:cubicBezTo>
                <a:cubicBezTo>
                  <a:pt x="1468624" y="1204204"/>
                  <a:pt x="1517555" y="1175003"/>
                  <a:pt x="1566860" y="1145801"/>
                </a:cubicBezTo>
                <a:close/>
                <a:moveTo>
                  <a:pt x="9484141" y="1111104"/>
                </a:moveTo>
                <a:lnTo>
                  <a:pt x="9377678" y="1144276"/>
                </a:lnTo>
                <a:cubicBezTo>
                  <a:pt x="9338071" y="1156581"/>
                  <a:pt x="9291473" y="1166433"/>
                  <a:pt x="9217311" y="1166460"/>
                </a:cubicBezTo>
                <a:cubicBezTo>
                  <a:pt x="9143394" y="1166460"/>
                  <a:pt x="9096776" y="1156646"/>
                  <a:pt x="9057070" y="1144378"/>
                </a:cubicBezTo>
                <a:lnTo>
                  <a:pt x="8953018" y="1112132"/>
                </a:lnTo>
                <a:lnTo>
                  <a:pt x="9021349" y="1146020"/>
                </a:lnTo>
                <a:cubicBezTo>
                  <a:pt x="9070810" y="1175112"/>
                  <a:pt x="9119886" y="1204204"/>
                  <a:pt x="9218040" y="1204204"/>
                </a:cubicBezTo>
                <a:cubicBezTo>
                  <a:pt x="9316377" y="1204204"/>
                  <a:pt x="9365308" y="1175003"/>
                  <a:pt x="9414613" y="1145801"/>
                </a:cubicBezTo>
                <a:close/>
                <a:moveTo>
                  <a:pt x="10254801" y="1111102"/>
                </a:moveTo>
                <a:lnTo>
                  <a:pt x="10169088" y="1129807"/>
                </a:lnTo>
                <a:cubicBezTo>
                  <a:pt x="10129507" y="1138429"/>
                  <a:pt x="10082956" y="1145335"/>
                  <a:pt x="10008821" y="1145362"/>
                </a:cubicBezTo>
                <a:cubicBezTo>
                  <a:pt x="9941656" y="1146515"/>
                  <a:pt x="9874668" y="1138229"/>
                  <a:pt x="9809811" y="1120759"/>
                </a:cubicBezTo>
                <a:lnTo>
                  <a:pt x="9764105" y="1111637"/>
                </a:lnTo>
                <a:lnTo>
                  <a:pt x="9813023" y="1128425"/>
                </a:lnTo>
                <a:cubicBezTo>
                  <a:pt x="9861279" y="1148355"/>
                  <a:pt x="9911214" y="1168869"/>
                  <a:pt x="10009113" y="1168869"/>
                </a:cubicBezTo>
                <a:cubicBezTo>
                  <a:pt x="10034883" y="1165292"/>
                  <a:pt x="10084671" y="1178287"/>
                  <a:pt x="10205420" y="1128352"/>
                </a:cubicBezTo>
                <a:close/>
                <a:moveTo>
                  <a:pt x="6307836" y="1111102"/>
                </a:moveTo>
                <a:lnTo>
                  <a:pt x="6222122" y="1129807"/>
                </a:lnTo>
                <a:cubicBezTo>
                  <a:pt x="6182541" y="1138429"/>
                  <a:pt x="6135991" y="1145335"/>
                  <a:pt x="6061855" y="1145362"/>
                </a:cubicBezTo>
                <a:cubicBezTo>
                  <a:pt x="5994690" y="1146515"/>
                  <a:pt x="5927702" y="1138229"/>
                  <a:pt x="5862846" y="1120759"/>
                </a:cubicBezTo>
                <a:lnTo>
                  <a:pt x="5817139" y="1111637"/>
                </a:lnTo>
                <a:lnTo>
                  <a:pt x="5866059" y="1128425"/>
                </a:lnTo>
                <a:cubicBezTo>
                  <a:pt x="5914314" y="1148355"/>
                  <a:pt x="5964248" y="1168869"/>
                  <a:pt x="6062147" y="1168869"/>
                </a:cubicBezTo>
                <a:cubicBezTo>
                  <a:pt x="6087917" y="1165292"/>
                  <a:pt x="6137705" y="1178287"/>
                  <a:pt x="6258454" y="1128352"/>
                </a:cubicBezTo>
                <a:close/>
                <a:moveTo>
                  <a:pt x="2407050" y="1111102"/>
                </a:moveTo>
                <a:lnTo>
                  <a:pt x="2321335" y="1129807"/>
                </a:lnTo>
                <a:cubicBezTo>
                  <a:pt x="2281754" y="1138429"/>
                  <a:pt x="2235204" y="1145335"/>
                  <a:pt x="2161068" y="1145362"/>
                </a:cubicBezTo>
                <a:cubicBezTo>
                  <a:pt x="2093903" y="1146515"/>
                  <a:pt x="2026914" y="1138229"/>
                  <a:pt x="1962059" y="1120759"/>
                </a:cubicBezTo>
                <a:lnTo>
                  <a:pt x="1916351" y="1111636"/>
                </a:lnTo>
                <a:lnTo>
                  <a:pt x="1965270" y="1128425"/>
                </a:lnTo>
                <a:cubicBezTo>
                  <a:pt x="2013525" y="1148355"/>
                  <a:pt x="2063460" y="1168869"/>
                  <a:pt x="2161360" y="1168869"/>
                </a:cubicBezTo>
                <a:cubicBezTo>
                  <a:pt x="2187130" y="1165292"/>
                  <a:pt x="2236918" y="1178287"/>
                  <a:pt x="2357668" y="1128352"/>
                </a:cubicBezTo>
                <a:close/>
                <a:moveTo>
                  <a:pt x="3258907" y="1110944"/>
                </a:moveTo>
                <a:lnTo>
                  <a:pt x="3238148" y="1117769"/>
                </a:lnTo>
                <a:cubicBezTo>
                  <a:pt x="3142099" y="1160479"/>
                  <a:pt x="3107001" y="1251599"/>
                  <a:pt x="2953965" y="1251655"/>
                </a:cubicBezTo>
                <a:lnTo>
                  <a:pt x="2953161" y="1251582"/>
                </a:lnTo>
                <a:cubicBezTo>
                  <a:pt x="2800348" y="1251582"/>
                  <a:pt x="2763891" y="1160561"/>
                  <a:pt x="2667290" y="1117894"/>
                </a:cubicBezTo>
                <a:lnTo>
                  <a:pt x="2646733" y="1111168"/>
                </a:lnTo>
                <a:lnTo>
                  <a:pt x="2676087" y="1127565"/>
                </a:lnTo>
                <a:cubicBezTo>
                  <a:pt x="2770203" y="1200394"/>
                  <a:pt x="2808011" y="1346050"/>
                  <a:pt x="2953818" y="1346050"/>
                </a:cubicBezTo>
                <a:cubicBezTo>
                  <a:pt x="3099735" y="1346050"/>
                  <a:pt x="3136008" y="1200311"/>
                  <a:pt x="3229568" y="1127411"/>
                </a:cubicBezTo>
                <a:close/>
                <a:moveTo>
                  <a:pt x="7159696" y="1110943"/>
                </a:moveTo>
                <a:lnTo>
                  <a:pt x="7138936" y="1117769"/>
                </a:lnTo>
                <a:cubicBezTo>
                  <a:pt x="7042886" y="1160479"/>
                  <a:pt x="7007788" y="1251599"/>
                  <a:pt x="6854751" y="1251655"/>
                </a:cubicBezTo>
                <a:lnTo>
                  <a:pt x="6853948" y="1251582"/>
                </a:lnTo>
                <a:cubicBezTo>
                  <a:pt x="6701135" y="1251582"/>
                  <a:pt x="6664677" y="1160561"/>
                  <a:pt x="6568076" y="1117894"/>
                </a:cubicBezTo>
                <a:lnTo>
                  <a:pt x="6547521" y="1111169"/>
                </a:lnTo>
                <a:lnTo>
                  <a:pt x="6576874" y="1127565"/>
                </a:lnTo>
                <a:cubicBezTo>
                  <a:pt x="6670991" y="1200394"/>
                  <a:pt x="6708798" y="1346050"/>
                  <a:pt x="6854605" y="1346050"/>
                </a:cubicBezTo>
                <a:cubicBezTo>
                  <a:pt x="7000521" y="1346050"/>
                  <a:pt x="7036796" y="1200311"/>
                  <a:pt x="7130355" y="1127411"/>
                </a:cubicBezTo>
                <a:close/>
                <a:moveTo>
                  <a:pt x="11106662" y="1110943"/>
                </a:moveTo>
                <a:lnTo>
                  <a:pt x="11085901" y="1117769"/>
                </a:lnTo>
                <a:cubicBezTo>
                  <a:pt x="10989852" y="1160479"/>
                  <a:pt x="10954754" y="1251599"/>
                  <a:pt x="10801717" y="1251655"/>
                </a:cubicBezTo>
                <a:lnTo>
                  <a:pt x="10800914" y="1251582"/>
                </a:lnTo>
                <a:cubicBezTo>
                  <a:pt x="10648100" y="1251582"/>
                  <a:pt x="10611643" y="1160561"/>
                  <a:pt x="10515042" y="1117894"/>
                </a:cubicBezTo>
                <a:lnTo>
                  <a:pt x="10494487" y="1111169"/>
                </a:lnTo>
                <a:lnTo>
                  <a:pt x="10523840" y="1127565"/>
                </a:lnTo>
                <a:cubicBezTo>
                  <a:pt x="10617957" y="1200394"/>
                  <a:pt x="10655764" y="1346050"/>
                  <a:pt x="10801571" y="1346050"/>
                </a:cubicBezTo>
                <a:cubicBezTo>
                  <a:pt x="10947487" y="1346050"/>
                  <a:pt x="10983762" y="1200311"/>
                  <a:pt x="11077321" y="1127411"/>
                </a:cubicBezTo>
                <a:close/>
                <a:moveTo>
                  <a:pt x="4702821" y="1110612"/>
                </a:moveTo>
                <a:lnTo>
                  <a:pt x="4677700" y="1114116"/>
                </a:lnTo>
                <a:cubicBezTo>
                  <a:pt x="4557535" y="1135360"/>
                  <a:pt x="4477377" y="1131710"/>
                  <a:pt x="4478764" y="1131710"/>
                </a:cubicBezTo>
                <a:cubicBezTo>
                  <a:pt x="4404847" y="1131710"/>
                  <a:pt x="4358371" y="1126813"/>
                  <a:pt x="4318815" y="1120692"/>
                </a:cubicBezTo>
                <a:lnTo>
                  <a:pt x="4262812" y="1112009"/>
                </a:lnTo>
                <a:lnTo>
                  <a:pt x="4283403" y="1117036"/>
                </a:lnTo>
                <a:cubicBezTo>
                  <a:pt x="4346822" y="1137566"/>
                  <a:pt x="4413214" y="1147435"/>
                  <a:pt x="4479858" y="1146238"/>
                </a:cubicBezTo>
                <a:cubicBezTo>
                  <a:pt x="4577501" y="1146238"/>
                  <a:pt x="4627089" y="1131638"/>
                  <a:pt x="4676914" y="1117037"/>
                </a:cubicBezTo>
                <a:close/>
                <a:moveTo>
                  <a:pt x="802032" y="1110612"/>
                </a:moveTo>
                <a:lnTo>
                  <a:pt x="776912" y="1114116"/>
                </a:lnTo>
                <a:cubicBezTo>
                  <a:pt x="656747" y="1135360"/>
                  <a:pt x="576589" y="1131710"/>
                  <a:pt x="577975" y="1131710"/>
                </a:cubicBezTo>
                <a:cubicBezTo>
                  <a:pt x="504058" y="1131710"/>
                  <a:pt x="457583" y="1126813"/>
                  <a:pt x="418026" y="1120692"/>
                </a:cubicBezTo>
                <a:lnTo>
                  <a:pt x="362022" y="1112009"/>
                </a:lnTo>
                <a:lnTo>
                  <a:pt x="382615" y="1117036"/>
                </a:lnTo>
                <a:cubicBezTo>
                  <a:pt x="446034" y="1137566"/>
                  <a:pt x="512424" y="1147435"/>
                  <a:pt x="579069" y="1146238"/>
                </a:cubicBezTo>
                <a:cubicBezTo>
                  <a:pt x="676712" y="1146238"/>
                  <a:pt x="726300" y="1131638"/>
                  <a:pt x="776126" y="1117037"/>
                </a:cubicBezTo>
                <a:close/>
                <a:moveTo>
                  <a:pt x="8649787" y="1110612"/>
                </a:moveTo>
                <a:lnTo>
                  <a:pt x="8624664" y="1114116"/>
                </a:lnTo>
                <a:cubicBezTo>
                  <a:pt x="8504499" y="1135360"/>
                  <a:pt x="8424341" y="1131710"/>
                  <a:pt x="8425728" y="1131710"/>
                </a:cubicBezTo>
                <a:cubicBezTo>
                  <a:pt x="8351812" y="1131710"/>
                  <a:pt x="8305337" y="1126813"/>
                  <a:pt x="8265780" y="1120692"/>
                </a:cubicBezTo>
                <a:lnTo>
                  <a:pt x="8209777" y="1112009"/>
                </a:lnTo>
                <a:lnTo>
                  <a:pt x="8230369" y="1117036"/>
                </a:lnTo>
                <a:cubicBezTo>
                  <a:pt x="8293788" y="1137566"/>
                  <a:pt x="8360178" y="1147435"/>
                  <a:pt x="8426823" y="1146238"/>
                </a:cubicBezTo>
                <a:cubicBezTo>
                  <a:pt x="8524466" y="1146238"/>
                  <a:pt x="8574054" y="1131638"/>
                  <a:pt x="8623879" y="1117037"/>
                </a:cubicBezTo>
                <a:close/>
                <a:moveTo>
                  <a:pt x="4025647" y="1106631"/>
                </a:moveTo>
                <a:lnTo>
                  <a:pt x="4023134" y="1106866"/>
                </a:lnTo>
                <a:cubicBezTo>
                  <a:pt x="3930722" y="1126536"/>
                  <a:pt x="3892668" y="1165876"/>
                  <a:pt x="3744233" y="1165876"/>
                </a:cubicBezTo>
                <a:cubicBezTo>
                  <a:pt x="3670316" y="1165876"/>
                  <a:pt x="3623697" y="1156072"/>
                  <a:pt x="3583987" y="1143817"/>
                </a:cubicBezTo>
                <a:lnTo>
                  <a:pt x="3480051" y="1111648"/>
                </a:lnTo>
                <a:lnTo>
                  <a:pt x="3547468" y="1145070"/>
                </a:lnTo>
                <a:cubicBezTo>
                  <a:pt x="3596946" y="1174162"/>
                  <a:pt x="3646043" y="1203254"/>
                  <a:pt x="3744233" y="1203254"/>
                </a:cubicBezTo>
                <a:cubicBezTo>
                  <a:pt x="3873300" y="1203254"/>
                  <a:pt x="3917257" y="1152950"/>
                  <a:pt x="3988678" y="1118365"/>
                </a:cubicBezTo>
                <a:close/>
                <a:moveTo>
                  <a:pt x="11106442" y="1101993"/>
                </a:moveTo>
                <a:lnTo>
                  <a:pt x="11078952" y="1103892"/>
                </a:lnTo>
                <a:cubicBezTo>
                  <a:pt x="10986454" y="1118474"/>
                  <a:pt x="10949495" y="1147644"/>
                  <a:pt x="10800841" y="1147698"/>
                </a:cubicBezTo>
                <a:lnTo>
                  <a:pt x="10800694" y="1147990"/>
                </a:lnTo>
                <a:cubicBezTo>
                  <a:pt x="10676587" y="1147990"/>
                  <a:pt x="10632274" y="1128480"/>
                  <a:pt x="10566918" y="1113250"/>
                </a:cubicBezTo>
                <a:lnTo>
                  <a:pt x="10501278" y="1104599"/>
                </a:lnTo>
                <a:lnTo>
                  <a:pt x="10514092" y="1107963"/>
                </a:lnTo>
                <a:cubicBezTo>
                  <a:pt x="10618109" y="1151298"/>
                  <a:pt x="10649147" y="1242895"/>
                  <a:pt x="10801498" y="1242895"/>
                </a:cubicBezTo>
                <a:cubicBezTo>
                  <a:pt x="10948565" y="1242895"/>
                  <a:pt x="10984592" y="1155428"/>
                  <a:pt x="11077741" y="1111694"/>
                </a:cubicBezTo>
                <a:close/>
                <a:moveTo>
                  <a:pt x="7159476" y="1101993"/>
                </a:moveTo>
                <a:lnTo>
                  <a:pt x="7131987" y="1103892"/>
                </a:lnTo>
                <a:cubicBezTo>
                  <a:pt x="7039488" y="1118474"/>
                  <a:pt x="7002530" y="1147644"/>
                  <a:pt x="6853875" y="1147698"/>
                </a:cubicBezTo>
                <a:lnTo>
                  <a:pt x="6853729" y="1147990"/>
                </a:lnTo>
                <a:cubicBezTo>
                  <a:pt x="6729622" y="1147990"/>
                  <a:pt x="6685309" y="1128480"/>
                  <a:pt x="6619952" y="1113250"/>
                </a:cubicBezTo>
                <a:lnTo>
                  <a:pt x="6554313" y="1104599"/>
                </a:lnTo>
                <a:lnTo>
                  <a:pt x="6567126" y="1107963"/>
                </a:lnTo>
                <a:cubicBezTo>
                  <a:pt x="6671144" y="1151298"/>
                  <a:pt x="6702182" y="1242895"/>
                  <a:pt x="6854532" y="1242895"/>
                </a:cubicBezTo>
                <a:cubicBezTo>
                  <a:pt x="7001599" y="1242895"/>
                  <a:pt x="7037627" y="1155428"/>
                  <a:pt x="7130775" y="1111694"/>
                </a:cubicBezTo>
                <a:close/>
                <a:moveTo>
                  <a:pt x="3258690" y="1101992"/>
                </a:moveTo>
                <a:lnTo>
                  <a:pt x="3231200" y="1103892"/>
                </a:lnTo>
                <a:cubicBezTo>
                  <a:pt x="3138702" y="1118474"/>
                  <a:pt x="3101743" y="1147644"/>
                  <a:pt x="2953089" y="1147698"/>
                </a:cubicBezTo>
                <a:lnTo>
                  <a:pt x="2952943" y="1147990"/>
                </a:lnTo>
                <a:cubicBezTo>
                  <a:pt x="2828836" y="1147990"/>
                  <a:pt x="2784522" y="1128480"/>
                  <a:pt x="2719166" y="1113250"/>
                </a:cubicBezTo>
                <a:lnTo>
                  <a:pt x="2653526" y="1104599"/>
                </a:lnTo>
                <a:lnTo>
                  <a:pt x="2666340" y="1107963"/>
                </a:lnTo>
                <a:cubicBezTo>
                  <a:pt x="2770357" y="1151298"/>
                  <a:pt x="2801395" y="1242895"/>
                  <a:pt x="2953746" y="1242895"/>
                </a:cubicBezTo>
                <a:cubicBezTo>
                  <a:pt x="3100813" y="1242895"/>
                  <a:pt x="3136840" y="1155428"/>
                  <a:pt x="3229988" y="1111694"/>
                </a:cubicBezTo>
                <a:close/>
                <a:moveTo>
                  <a:pt x="9756732" y="1100802"/>
                </a:moveTo>
                <a:lnTo>
                  <a:pt x="9812440" y="1112291"/>
                </a:lnTo>
                <a:cubicBezTo>
                  <a:pt x="9941569" y="1145362"/>
                  <a:pt x="10076948" y="1145362"/>
                  <a:pt x="10206077" y="1112291"/>
                </a:cubicBezTo>
                <a:lnTo>
                  <a:pt x="10257845" y="1101186"/>
                </a:lnTo>
                <a:lnTo>
                  <a:pt x="10206880" y="1104188"/>
                </a:lnTo>
                <a:cubicBezTo>
                  <a:pt x="10100988" y="1112948"/>
                  <a:pt x="10020638" y="1114009"/>
                  <a:pt x="9950442" y="1111913"/>
                </a:cubicBezTo>
                <a:close/>
                <a:moveTo>
                  <a:pt x="5809767" y="1100802"/>
                </a:moveTo>
                <a:lnTo>
                  <a:pt x="5865475" y="1112291"/>
                </a:lnTo>
                <a:cubicBezTo>
                  <a:pt x="5994603" y="1145362"/>
                  <a:pt x="6129982" y="1145362"/>
                  <a:pt x="6259111" y="1112291"/>
                </a:cubicBezTo>
                <a:lnTo>
                  <a:pt x="6310879" y="1101186"/>
                </a:lnTo>
                <a:lnTo>
                  <a:pt x="6259914" y="1104188"/>
                </a:lnTo>
                <a:cubicBezTo>
                  <a:pt x="6154022" y="1112948"/>
                  <a:pt x="6073673" y="1114009"/>
                  <a:pt x="6003477" y="1111913"/>
                </a:cubicBezTo>
                <a:close/>
                <a:moveTo>
                  <a:pt x="1908978" y="1100801"/>
                </a:moveTo>
                <a:lnTo>
                  <a:pt x="1964686" y="1112291"/>
                </a:lnTo>
                <a:cubicBezTo>
                  <a:pt x="2093816" y="1145362"/>
                  <a:pt x="2229195" y="1145362"/>
                  <a:pt x="2358325" y="1112291"/>
                </a:cubicBezTo>
                <a:lnTo>
                  <a:pt x="2410093" y="1101186"/>
                </a:lnTo>
                <a:lnTo>
                  <a:pt x="2359128" y="1104188"/>
                </a:lnTo>
                <a:cubicBezTo>
                  <a:pt x="2253236" y="1112948"/>
                  <a:pt x="2172886" y="1114009"/>
                  <a:pt x="2102691" y="1111913"/>
                </a:cubicBezTo>
                <a:close/>
                <a:moveTo>
                  <a:pt x="8196346" y="1100738"/>
                </a:moveTo>
                <a:lnTo>
                  <a:pt x="8229348" y="1105575"/>
                </a:lnTo>
                <a:cubicBezTo>
                  <a:pt x="8348198" y="1126527"/>
                  <a:pt x="8427918" y="1122949"/>
                  <a:pt x="8426458" y="1122949"/>
                </a:cubicBezTo>
                <a:cubicBezTo>
                  <a:pt x="8525013" y="1122949"/>
                  <a:pt x="8574474" y="1114207"/>
                  <a:pt x="8624016" y="1105456"/>
                </a:cubicBezTo>
                <a:lnTo>
                  <a:pt x="8651071" y="1101410"/>
                </a:lnTo>
                <a:lnTo>
                  <a:pt x="8624007" y="1102217"/>
                </a:lnTo>
                <a:cubicBezTo>
                  <a:pt x="8518526" y="1108459"/>
                  <a:pt x="8438258" y="1109219"/>
                  <a:pt x="8368016" y="1107730"/>
                </a:cubicBezTo>
                <a:close/>
                <a:moveTo>
                  <a:pt x="348592" y="1100738"/>
                </a:moveTo>
                <a:lnTo>
                  <a:pt x="381595" y="1105575"/>
                </a:lnTo>
                <a:cubicBezTo>
                  <a:pt x="500445" y="1126527"/>
                  <a:pt x="580166" y="1122949"/>
                  <a:pt x="578706" y="1122949"/>
                </a:cubicBezTo>
                <a:cubicBezTo>
                  <a:pt x="677260" y="1122949"/>
                  <a:pt x="726721" y="1114207"/>
                  <a:pt x="776263" y="1105456"/>
                </a:cubicBezTo>
                <a:lnTo>
                  <a:pt x="803318" y="1101410"/>
                </a:lnTo>
                <a:lnTo>
                  <a:pt x="776254" y="1102217"/>
                </a:lnTo>
                <a:cubicBezTo>
                  <a:pt x="670772" y="1108459"/>
                  <a:pt x="590504" y="1109219"/>
                  <a:pt x="520263" y="1107730"/>
                </a:cubicBezTo>
                <a:close/>
                <a:moveTo>
                  <a:pt x="4249376" y="1100737"/>
                </a:moveTo>
                <a:lnTo>
                  <a:pt x="4282383" y="1105575"/>
                </a:lnTo>
                <a:cubicBezTo>
                  <a:pt x="4401233" y="1126527"/>
                  <a:pt x="4480955" y="1122949"/>
                  <a:pt x="4479492" y="1122949"/>
                </a:cubicBezTo>
                <a:cubicBezTo>
                  <a:pt x="4578049" y="1122949"/>
                  <a:pt x="4627509" y="1114207"/>
                  <a:pt x="4677051" y="1105456"/>
                </a:cubicBezTo>
                <a:lnTo>
                  <a:pt x="4704106" y="1101410"/>
                </a:lnTo>
                <a:lnTo>
                  <a:pt x="4677043" y="1102217"/>
                </a:lnTo>
                <a:cubicBezTo>
                  <a:pt x="4571561" y="1108459"/>
                  <a:pt x="4491293" y="1109219"/>
                  <a:pt x="4421052" y="1107730"/>
                </a:cubicBezTo>
                <a:close/>
                <a:moveTo>
                  <a:pt x="5542427" y="1100485"/>
                </a:moveTo>
                <a:lnTo>
                  <a:pt x="5429999" y="1112177"/>
                </a:lnTo>
                <a:cubicBezTo>
                  <a:pt x="5390351" y="1116296"/>
                  <a:pt x="5343824" y="1119591"/>
                  <a:pt x="5269907" y="1119591"/>
                </a:cubicBezTo>
                <a:cubicBezTo>
                  <a:pt x="5153649" y="1119591"/>
                  <a:pt x="5096505" y="1109864"/>
                  <a:pt x="5022889" y="1102828"/>
                </a:cubicBezTo>
                <a:lnTo>
                  <a:pt x="5001751" y="1101712"/>
                </a:lnTo>
                <a:lnTo>
                  <a:pt x="5074549" y="1123095"/>
                </a:lnTo>
                <a:cubicBezTo>
                  <a:pt x="5137078" y="1147406"/>
                  <a:pt x="5203781" y="1159160"/>
                  <a:pt x="5270857" y="1157700"/>
                </a:cubicBezTo>
                <a:cubicBezTo>
                  <a:pt x="5296482" y="1154633"/>
                  <a:pt x="5346635" y="1165656"/>
                  <a:pt x="5467311" y="1122949"/>
                </a:cubicBezTo>
                <a:close/>
                <a:moveTo>
                  <a:pt x="1641639" y="1100485"/>
                </a:moveTo>
                <a:lnTo>
                  <a:pt x="1529211" y="1112177"/>
                </a:lnTo>
                <a:cubicBezTo>
                  <a:pt x="1489563" y="1116296"/>
                  <a:pt x="1443036" y="1119591"/>
                  <a:pt x="1369120" y="1119591"/>
                </a:cubicBezTo>
                <a:cubicBezTo>
                  <a:pt x="1252861" y="1119591"/>
                  <a:pt x="1195717" y="1109864"/>
                  <a:pt x="1122102" y="1102828"/>
                </a:cubicBezTo>
                <a:lnTo>
                  <a:pt x="1100963" y="1101712"/>
                </a:lnTo>
                <a:lnTo>
                  <a:pt x="1173762" y="1123095"/>
                </a:lnTo>
                <a:cubicBezTo>
                  <a:pt x="1236289" y="1147406"/>
                  <a:pt x="1302993" y="1159160"/>
                  <a:pt x="1370069" y="1157700"/>
                </a:cubicBezTo>
                <a:cubicBezTo>
                  <a:pt x="1395694" y="1154633"/>
                  <a:pt x="1445847" y="1165656"/>
                  <a:pt x="1566522" y="1122949"/>
                </a:cubicBezTo>
                <a:close/>
                <a:moveTo>
                  <a:pt x="9489392" y="1100484"/>
                </a:moveTo>
                <a:lnTo>
                  <a:pt x="9376963" y="1112177"/>
                </a:lnTo>
                <a:cubicBezTo>
                  <a:pt x="9337315" y="1116296"/>
                  <a:pt x="9290789" y="1119591"/>
                  <a:pt x="9216872" y="1119591"/>
                </a:cubicBezTo>
                <a:cubicBezTo>
                  <a:pt x="9100614" y="1119591"/>
                  <a:pt x="9043470" y="1109864"/>
                  <a:pt x="8969854" y="1102828"/>
                </a:cubicBezTo>
                <a:lnTo>
                  <a:pt x="8948716" y="1101712"/>
                </a:lnTo>
                <a:lnTo>
                  <a:pt x="9021514" y="1123095"/>
                </a:lnTo>
                <a:cubicBezTo>
                  <a:pt x="9084042" y="1147406"/>
                  <a:pt x="9150746" y="1159160"/>
                  <a:pt x="9217822" y="1157700"/>
                </a:cubicBezTo>
                <a:cubicBezTo>
                  <a:pt x="9243446" y="1154633"/>
                  <a:pt x="9293600" y="1165656"/>
                  <a:pt x="9414276" y="1122949"/>
                </a:cubicBezTo>
                <a:close/>
                <a:moveTo>
                  <a:pt x="11870817" y="1099260"/>
                </a:moveTo>
                <a:lnTo>
                  <a:pt x="11869947" y="1099287"/>
                </a:lnTo>
                <a:cubicBezTo>
                  <a:pt x="11777233" y="1105840"/>
                  <a:pt x="11739618" y="1118954"/>
                  <a:pt x="11591620" y="1119008"/>
                </a:cubicBezTo>
                <a:cubicBezTo>
                  <a:pt x="11517621" y="1119036"/>
                  <a:pt x="11471074" y="1115778"/>
                  <a:pt x="11431460" y="1111695"/>
                </a:cubicBezTo>
                <a:lnTo>
                  <a:pt x="11319877" y="1100153"/>
                </a:lnTo>
                <a:lnTo>
                  <a:pt x="11394565" y="1122293"/>
                </a:lnTo>
                <a:cubicBezTo>
                  <a:pt x="11444390" y="1139741"/>
                  <a:pt x="11494015" y="1157189"/>
                  <a:pt x="11591767" y="1157189"/>
                </a:cubicBezTo>
                <a:cubicBezTo>
                  <a:pt x="11617464" y="1154122"/>
                  <a:pt x="11667618" y="1165146"/>
                  <a:pt x="11788293" y="1122439"/>
                </a:cubicBezTo>
                <a:close/>
                <a:moveTo>
                  <a:pt x="7923851" y="1099260"/>
                </a:moveTo>
                <a:lnTo>
                  <a:pt x="7922981" y="1099287"/>
                </a:lnTo>
                <a:cubicBezTo>
                  <a:pt x="7830267" y="1105840"/>
                  <a:pt x="7792652" y="1118953"/>
                  <a:pt x="7644655" y="1119008"/>
                </a:cubicBezTo>
                <a:cubicBezTo>
                  <a:pt x="7570656" y="1119036"/>
                  <a:pt x="7524109" y="1115778"/>
                  <a:pt x="7484494" y="1111695"/>
                </a:cubicBezTo>
                <a:lnTo>
                  <a:pt x="7372911" y="1100153"/>
                </a:lnTo>
                <a:lnTo>
                  <a:pt x="7447599" y="1122293"/>
                </a:lnTo>
                <a:cubicBezTo>
                  <a:pt x="7497424" y="1139741"/>
                  <a:pt x="7547049" y="1157189"/>
                  <a:pt x="7644801" y="1157189"/>
                </a:cubicBezTo>
                <a:cubicBezTo>
                  <a:pt x="7670498" y="1154122"/>
                  <a:pt x="7720653" y="1165146"/>
                  <a:pt x="7841327" y="1122439"/>
                </a:cubicBezTo>
                <a:close/>
                <a:moveTo>
                  <a:pt x="4023065" y="1099260"/>
                </a:moveTo>
                <a:lnTo>
                  <a:pt x="4022195" y="1099287"/>
                </a:lnTo>
                <a:cubicBezTo>
                  <a:pt x="3929481" y="1105840"/>
                  <a:pt x="3891865" y="1118953"/>
                  <a:pt x="3743869" y="1119008"/>
                </a:cubicBezTo>
                <a:cubicBezTo>
                  <a:pt x="3669871" y="1119036"/>
                  <a:pt x="3623324" y="1115778"/>
                  <a:pt x="3583708" y="1111695"/>
                </a:cubicBezTo>
                <a:lnTo>
                  <a:pt x="3472125" y="1100153"/>
                </a:lnTo>
                <a:lnTo>
                  <a:pt x="3546812" y="1122293"/>
                </a:lnTo>
                <a:cubicBezTo>
                  <a:pt x="3596638" y="1139741"/>
                  <a:pt x="3646262" y="1157189"/>
                  <a:pt x="3744014" y="1157189"/>
                </a:cubicBezTo>
                <a:cubicBezTo>
                  <a:pt x="3769711" y="1154122"/>
                  <a:pt x="3819866" y="1165146"/>
                  <a:pt x="3940541" y="1122439"/>
                </a:cubicBezTo>
                <a:close/>
                <a:moveTo>
                  <a:pt x="11388067" y="1098093"/>
                </a:moveTo>
                <a:lnTo>
                  <a:pt x="11466164" y="1105256"/>
                </a:lnTo>
                <a:cubicBezTo>
                  <a:pt x="11552874" y="1112292"/>
                  <a:pt x="11648272" y="1115175"/>
                  <a:pt x="11788878" y="1098566"/>
                </a:cubicBezTo>
                <a:lnTo>
                  <a:pt x="11796907" y="1098093"/>
                </a:lnTo>
                <a:close/>
                <a:moveTo>
                  <a:pt x="10528545" y="1098093"/>
                </a:moveTo>
                <a:lnTo>
                  <a:pt x="10603730" y="1113241"/>
                </a:lnTo>
                <a:cubicBezTo>
                  <a:pt x="10722361" y="1144121"/>
                  <a:pt x="10802374" y="1139084"/>
                  <a:pt x="10800841" y="1138938"/>
                </a:cubicBezTo>
                <a:cubicBezTo>
                  <a:pt x="10898776" y="1138938"/>
                  <a:pt x="10948054" y="1125980"/>
                  <a:pt x="10997551" y="1113013"/>
                </a:cubicBezTo>
                <a:lnTo>
                  <a:pt x="11064890" y="1098093"/>
                </a:lnTo>
                <a:close/>
                <a:moveTo>
                  <a:pt x="9857867" y="1098093"/>
                </a:moveTo>
                <a:lnTo>
                  <a:pt x="9947175" y="1102908"/>
                </a:lnTo>
                <a:cubicBezTo>
                  <a:pt x="9989259" y="1103949"/>
                  <a:pt x="10028292" y="1103750"/>
                  <a:pt x="10064920" y="1102810"/>
                </a:cubicBezTo>
                <a:lnTo>
                  <a:pt x="10152514" y="1098093"/>
                </a:lnTo>
                <a:close/>
                <a:moveTo>
                  <a:pt x="9007169" y="1098093"/>
                </a:moveTo>
                <a:lnTo>
                  <a:pt x="9019980" y="1099224"/>
                </a:lnTo>
                <a:cubicBezTo>
                  <a:pt x="9197854" y="1120103"/>
                  <a:pt x="9294585" y="1110868"/>
                  <a:pt x="9397375" y="1100574"/>
                </a:cubicBezTo>
                <a:lnTo>
                  <a:pt x="9430769" y="1098093"/>
                </a:lnTo>
                <a:close/>
                <a:moveTo>
                  <a:pt x="8429507" y="1098093"/>
                </a:moveTo>
                <a:lnTo>
                  <a:pt x="8466818" y="1098926"/>
                </a:lnTo>
                <a:lnTo>
                  <a:pt x="8490163" y="1098093"/>
                </a:lnTo>
                <a:close/>
                <a:moveTo>
                  <a:pt x="7441101" y="1098093"/>
                </a:moveTo>
                <a:lnTo>
                  <a:pt x="7519198" y="1105256"/>
                </a:lnTo>
                <a:cubicBezTo>
                  <a:pt x="7605908" y="1112292"/>
                  <a:pt x="7701306" y="1115175"/>
                  <a:pt x="7841912" y="1098566"/>
                </a:cubicBezTo>
                <a:lnTo>
                  <a:pt x="7849942" y="1098093"/>
                </a:lnTo>
                <a:lnTo>
                  <a:pt x="7643132" y="1098093"/>
                </a:lnTo>
                <a:close/>
                <a:moveTo>
                  <a:pt x="6581579" y="1098093"/>
                </a:moveTo>
                <a:lnTo>
                  <a:pt x="6656764" y="1113241"/>
                </a:lnTo>
                <a:cubicBezTo>
                  <a:pt x="6775395" y="1144121"/>
                  <a:pt x="6855408" y="1139084"/>
                  <a:pt x="6853875" y="1138938"/>
                </a:cubicBezTo>
                <a:cubicBezTo>
                  <a:pt x="6951810" y="1138938"/>
                  <a:pt x="7001088" y="1125980"/>
                  <a:pt x="7050585" y="1113013"/>
                </a:cubicBezTo>
                <a:lnTo>
                  <a:pt x="7117925" y="1098093"/>
                </a:lnTo>
                <a:close/>
                <a:moveTo>
                  <a:pt x="5910902" y="1098093"/>
                </a:moveTo>
                <a:lnTo>
                  <a:pt x="6000210" y="1102908"/>
                </a:lnTo>
                <a:cubicBezTo>
                  <a:pt x="6042293" y="1103949"/>
                  <a:pt x="6081327" y="1103750"/>
                  <a:pt x="6117954" y="1102810"/>
                </a:cubicBezTo>
                <a:lnTo>
                  <a:pt x="6205549" y="1098093"/>
                </a:lnTo>
                <a:close/>
                <a:moveTo>
                  <a:pt x="5060206" y="1098093"/>
                </a:moveTo>
                <a:lnTo>
                  <a:pt x="5073017" y="1099224"/>
                </a:lnTo>
                <a:cubicBezTo>
                  <a:pt x="5250890" y="1120103"/>
                  <a:pt x="5347621" y="1110868"/>
                  <a:pt x="5450410" y="1100574"/>
                </a:cubicBezTo>
                <a:lnTo>
                  <a:pt x="5483805" y="1098093"/>
                </a:lnTo>
                <a:close/>
                <a:moveTo>
                  <a:pt x="4482543" y="1098093"/>
                </a:moveTo>
                <a:lnTo>
                  <a:pt x="4519854" y="1098926"/>
                </a:lnTo>
                <a:lnTo>
                  <a:pt x="4543199" y="1098093"/>
                </a:lnTo>
                <a:close/>
                <a:moveTo>
                  <a:pt x="3540315" y="1098093"/>
                </a:moveTo>
                <a:lnTo>
                  <a:pt x="3618412" y="1105256"/>
                </a:lnTo>
                <a:cubicBezTo>
                  <a:pt x="3705121" y="1112292"/>
                  <a:pt x="3800520" y="1115175"/>
                  <a:pt x="3941125" y="1098566"/>
                </a:cubicBezTo>
                <a:lnTo>
                  <a:pt x="3949156" y="1098093"/>
                </a:lnTo>
                <a:lnTo>
                  <a:pt x="3799081" y="1098093"/>
                </a:lnTo>
                <a:close/>
                <a:moveTo>
                  <a:pt x="2680793" y="1098093"/>
                </a:moveTo>
                <a:lnTo>
                  <a:pt x="2755978" y="1113241"/>
                </a:lnTo>
                <a:cubicBezTo>
                  <a:pt x="2874609" y="1144121"/>
                  <a:pt x="2954622" y="1139084"/>
                  <a:pt x="2953089" y="1138938"/>
                </a:cubicBezTo>
                <a:cubicBezTo>
                  <a:pt x="3051024" y="1138938"/>
                  <a:pt x="3100302" y="1125980"/>
                  <a:pt x="3149798" y="1113013"/>
                </a:cubicBezTo>
                <a:lnTo>
                  <a:pt x="3217138" y="1098093"/>
                </a:lnTo>
                <a:close/>
                <a:moveTo>
                  <a:pt x="2010114" y="1098093"/>
                </a:moveTo>
                <a:lnTo>
                  <a:pt x="2099423" y="1102908"/>
                </a:lnTo>
                <a:cubicBezTo>
                  <a:pt x="2141506" y="1103949"/>
                  <a:pt x="2180539" y="1103750"/>
                  <a:pt x="2217167" y="1102810"/>
                </a:cubicBezTo>
                <a:lnTo>
                  <a:pt x="2304762" y="1098093"/>
                </a:lnTo>
                <a:close/>
                <a:moveTo>
                  <a:pt x="1159417" y="1098093"/>
                </a:moveTo>
                <a:lnTo>
                  <a:pt x="1172228" y="1099224"/>
                </a:lnTo>
                <a:cubicBezTo>
                  <a:pt x="1350102" y="1120103"/>
                  <a:pt x="1446833" y="1110868"/>
                  <a:pt x="1549622" y="1100574"/>
                </a:cubicBezTo>
                <a:lnTo>
                  <a:pt x="1583016" y="1098093"/>
                </a:lnTo>
                <a:close/>
                <a:moveTo>
                  <a:pt x="581754" y="1098093"/>
                </a:moveTo>
                <a:lnTo>
                  <a:pt x="619065" y="1098926"/>
                </a:lnTo>
                <a:lnTo>
                  <a:pt x="642410" y="1098093"/>
                </a:lnTo>
                <a:close/>
                <a:moveTo>
                  <a:pt x="9993405" y="1079672"/>
                </a:moveTo>
                <a:lnTo>
                  <a:pt x="9894082" y="1084368"/>
                </a:lnTo>
                <a:lnTo>
                  <a:pt x="10146995" y="1084368"/>
                </a:lnTo>
                <a:lnTo>
                  <a:pt x="10133967" y="1083527"/>
                </a:lnTo>
                <a:cubicBezTo>
                  <a:pt x="10090849" y="1081063"/>
                  <a:pt x="10045573" y="1079329"/>
                  <a:pt x="9993405" y="1079672"/>
                </a:cubicBezTo>
                <a:close/>
                <a:moveTo>
                  <a:pt x="6046440" y="1079672"/>
                </a:moveTo>
                <a:lnTo>
                  <a:pt x="5947117" y="1084368"/>
                </a:lnTo>
                <a:lnTo>
                  <a:pt x="6200029" y="1084368"/>
                </a:lnTo>
                <a:lnTo>
                  <a:pt x="6187002" y="1083527"/>
                </a:lnTo>
                <a:cubicBezTo>
                  <a:pt x="6143884" y="1081063"/>
                  <a:pt x="6098608" y="1079329"/>
                  <a:pt x="6046440" y="1079672"/>
                </a:cubicBezTo>
                <a:close/>
                <a:moveTo>
                  <a:pt x="2145653" y="1079672"/>
                </a:moveTo>
                <a:lnTo>
                  <a:pt x="2046329" y="1084368"/>
                </a:lnTo>
                <a:lnTo>
                  <a:pt x="2299243" y="1084368"/>
                </a:lnTo>
                <a:lnTo>
                  <a:pt x="2286216" y="1083527"/>
                </a:lnTo>
                <a:cubicBezTo>
                  <a:pt x="2243098" y="1081063"/>
                  <a:pt x="2197821" y="1079329"/>
                  <a:pt x="2145653" y="1079672"/>
                </a:cubicBezTo>
                <a:close/>
                <a:moveTo>
                  <a:pt x="9218333" y="1073234"/>
                </a:moveTo>
                <a:cubicBezTo>
                  <a:pt x="9158342" y="1073234"/>
                  <a:pt x="9114394" y="1075698"/>
                  <a:pt x="9076414" y="1079054"/>
                </a:cubicBezTo>
                <a:lnTo>
                  <a:pt x="9025943" y="1084368"/>
                </a:lnTo>
                <a:lnTo>
                  <a:pt x="9410341" y="1084368"/>
                </a:lnTo>
                <a:lnTo>
                  <a:pt x="9359367" y="1079372"/>
                </a:lnTo>
                <a:cubicBezTo>
                  <a:pt x="9318727" y="1075857"/>
                  <a:pt x="9274108" y="1073234"/>
                  <a:pt x="9218333" y="1073234"/>
                </a:cubicBezTo>
                <a:close/>
                <a:moveTo>
                  <a:pt x="5271369" y="1073234"/>
                </a:moveTo>
                <a:cubicBezTo>
                  <a:pt x="5211378" y="1073234"/>
                  <a:pt x="5167430" y="1075698"/>
                  <a:pt x="5129449" y="1079054"/>
                </a:cubicBezTo>
                <a:lnTo>
                  <a:pt x="5078979" y="1084368"/>
                </a:lnTo>
                <a:lnTo>
                  <a:pt x="5463377" y="1084368"/>
                </a:lnTo>
                <a:lnTo>
                  <a:pt x="5412404" y="1079372"/>
                </a:lnTo>
                <a:cubicBezTo>
                  <a:pt x="5371763" y="1075857"/>
                  <a:pt x="5327143" y="1073234"/>
                  <a:pt x="5271369" y="1073234"/>
                </a:cubicBezTo>
                <a:close/>
                <a:moveTo>
                  <a:pt x="1370581" y="1073234"/>
                </a:moveTo>
                <a:cubicBezTo>
                  <a:pt x="1310590" y="1073234"/>
                  <a:pt x="1266641" y="1075698"/>
                  <a:pt x="1228662" y="1079054"/>
                </a:cubicBezTo>
                <a:lnTo>
                  <a:pt x="1178190" y="1084368"/>
                </a:lnTo>
                <a:lnTo>
                  <a:pt x="1562588" y="1084368"/>
                </a:lnTo>
                <a:lnTo>
                  <a:pt x="1511615" y="1079372"/>
                </a:lnTo>
                <a:cubicBezTo>
                  <a:pt x="1470974" y="1075857"/>
                  <a:pt x="1426356" y="1073234"/>
                  <a:pt x="1370581" y="1073234"/>
                </a:cubicBezTo>
                <a:close/>
                <a:moveTo>
                  <a:pt x="7589383" y="1073024"/>
                </a:moveTo>
                <a:lnTo>
                  <a:pt x="7447762" y="1084368"/>
                </a:lnTo>
                <a:lnTo>
                  <a:pt x="7643132" y="1084368"/>
                </a:lnTo>
                <a:lnTo>
                  <a:pt x="7835851" y="1084368"/>
                </a:lnTo>
                <a:lnTo>
                  <a:pt x="7703226" y="1073327"/>
                </a:lnTo>
                <a:cubicBezTo>
                  <a:pt x="7668583" y="1071823"/>
                  <a:pt x="7631335" y="1071450"/>
                  <a:pt x="7589383" y="1073024"/>
                </a:cubicBezTo>
                <a:close/>
                <a:moveTo>
                  <a:pt x="3688597" y="1073024"/>
                </a:moveTo>
                <a:lnTo>
                  <a:pt x="3546977" y="1084368"/>
                </a:lnTo>
                <a:lnTo>
                  <a:pt x="3799081" y="1084368"/>
                </a:lnTo>
                <a:lnTo>
                  <a:pt x="3935064" y="1084368"/>
                </a:lnTo>
                <a:lnTo>
                  <a:pt x="3802439" y="1073327"/>
                </a:lnTo>
                <a:cubicBezTo>
                  <a:pt x="3767797" y="1071823"/>
                  <a:pt x="3730549" y="1071450"/>
                  <a:pt x="3688597" y="1073024"/>
                </a:cubicBezTo>
                <a:close/>
                <a:moveTo>
                  <a:pt x="11576811" y="1072069"/>
                </a:moveTo>
                <a:lnTo>
                  <a:pt x="11394809" y="1084368"/>
                </a:lnTo>
                <a:lnTo>
                  <a:pt x="11789249" y="1084368"/>
                </a:lnTo>
                <a:lnTo>
                  <a:pt x="11716623" y="1077605"/>
                </a:lnTo>
                <a:cubicBezTo>
                  <a:pt x="11673824" y="1074069"/>
                  <a:pt x="11628876" y="1071580"/>
                  <a:pt x="11576811" y="1072069"/>
                </a:cubicBezTo>
                <a:close/>
                <a:moveTo>
                  <a:pt x="8426896" y="1061846"/>
                </a:moveTo>
                <a:cubicBezTo>
                  <a:pt x="8328852" y="1061846"/>
                  <a:pt x="8279027" y="1070570"/>
                  <a:pt x="8229020" y="1079302"/>
                </a:cubicBezTo>
                <a:lnTo>
                  <a:pt x="8198159" y="1083869"/>
                </a:lnTo>
                <a:lnTo>
                  <a:pt x="8369532" y="1076697"/>
                </a:lnTo>
                <a:cubicBezTo>
                  <a:pt x="8438397" y="1075170"/>
                  <a:pt x="8517440" y="1075898"/>
                  <a:pt x="8623934" y="1082140"/>
                </a:cubicBezTo>
                <a:lnTo>
                  <a:pt x="8649907" y="1083107"/>
                </a:lnTo>
                <a:lnTo>
                  <a:pt x="8623989" y="1079257"/>
                </a:lnTo>
                <a:cubicBezTo>
                  <a:pt x="8574401" y="1070551"/>
                  <a:pt x="8524941" y="1061846"/>
                  <a:pt x="8426896" y="1061846"/>
                </a:cubicBezTo>
                <a:close/>
                <a:moveTo>
                  <a:pt x="4479931" y="1061846"/>
                </a:moveTo>
                <a:cubicBezTo>
                  <a:pt x="4406398" y="1061846"/>
                  <a:pt x="4359989" y="1066753"/>
                  <a:pt x="4320283" y="1072890"/>
                </a:cubicBezTo>
                <a:lnTo>
                  <a:pt x="4248363" y="1083988"/>
                </a:lnTo>
                <a:lnTo>
                  <a:pt x="4422567" y="1076697"/>
                </a:lnTo>
                <a:cubicBezTo>
                  <a:pt x="4491432" y="1075170"/>
                  <a:pt x="4570475" y="1075898"/>
                  <a:pt x="4676968" y="1082140"/>
                </a:cubicBezTo>
                <a:lnTo>
                  <a:pt x="4702942" y="1083108"/>
                </a:lnTo>
                <a:lnTo>
                  <a:pt x="4677024" y="1079257"/>
                </a:lnTo>
                <a:cubicBezTo>
                  <a:pt x="4627436" y="1070551"/>
                  <a:pt x="4577976" y="1061846"/>
                  <a:pt x="4479931" y="1061846"/>
                </a:cubicBezTo>
                <a:close/>
                <a:moveTo>
                  <a:pt x="579143" y="1061846"/>
                </a:moveTo>
                <a:cubicBezTo>
                  <a:pt x="481099" y="1061846"/>
                  <a:pt x="431274" y="1070570"/>
                  <a:pt x="381266" y="1079302"/>
                </a:cubicBezTo>
                <a:lnTo>
                  <a:pt x="351447" y="1083715"/>
                </a:lnTo>
                <a:lnTo>
                  <a:pt x="455666" y="1078855"/>
                </a:lnTo>
                <a:cubicBezTo>
                  <a:pt x="540999" y="1075296"/>
                  <a:pt x="634188" y="1073818"/>
                  <a:pt x="776181" y="1082140"/>
                </a:cubicBezTo>
                <a:lnTo>
                  <a:pt x="802155" y="1083108"/>
                </a:lnTo>
                <a:lnTo>
                  <a:pt x="776237" y="1079257"/>
                </a:lnTo>
                <a:cubicBezTo>
                  <a:pt x="726649" y="1070551"/>
                  <a:pt x="677188" y="1061846"/>
                  <a:pt x="579143" y="1061846"/>
                </a:cubicBezTo>
                <a:close/>
                <a:moveTo>
                  <a:pt x="10008893" y="1047463"/>
                </a:moveTo>
                <a:cubicBezTo>
                  <a:pt x="9911068" y="1047463"/>
                  <a:pt x="9861407" y="1059728"/>
                  <a:pt x="9811554" y="1071993"/>
                </a:cubicBezTo>
                <a:lnTo>
                  <a:pt x="9760181" y="1082693"/>
                </a:lnTo>
                <a:lnTo>
                  <a:pt x="9861636" y="1076246"/>
                </a:lnTo>
                <a:cubicBezTo>
                  <a:pt x="9907692" y="1073485"/>
                  <a:pt x="9955856" y="1071336"/>
                  <a:pt x="10009405" y="1071336"/>
                </a:cubicBezTo>
                <a:cubicBezTo>
                  <a:pt x="10107449" y="1071336"/>
                  <a:pt x="10157073" y="1075388"/>
                  <a:pt x="10206652" y="1079439"/>
                </a:cubicBezTo>
                <a:lnTo>
                  <a:pt x="10257680" y="1082976"/>
                </a:lnTo>
                <a:lnTo>
                  <a:pt x="10205639" y="1071847"/>
                </a:lnTo>
                <a:cubicBezTo>
                  <a:pt x="10087738" y="1042645"/>
                  <a:pt x="10007506" y="1047391"/>
                  <a:pt x="10008893" y="1047463"/>
                </a:cubicBezTo>
                <a:close/>
                <a:moveTo>
                  <a:pt x="6061929" y="1047463"/>
                </a:moveTo>
                <a:cubicBezTo>
                  <a:pt x="5964103" y="1047463"/>
                  <a:pt x="5914442" y="1059728"/>
                  <a:pt x="5864589" y="1071993"/>
                </a:cubicBezTo>
                <a:lnTo>
                  <a:pt x="5813216" y="1082693"/>
                </a:lnTo>
                <a:lnTo>
                  <a:pt x="5914671" y="1076246"/>
                </a:lnTo>
                <a:cubicBezTo>
                  <a:pt x="5960727" y="1073485"/>
                  <a:pt x="6008891" y="1071336"/>
                  <a:pt x="6062439" y="1071336"/>
                </a:cubicBezTo>
                <a:cubicBezTo>
                  <a:pt x="6160483" y="1071336"/>
                  <a:pt x="6210108" y="1075388"/>
                  <a:pt x="6259686" y="1079439"/>
                </a:cubicBezTo>
                <a:lnTo>
                  <a:pt x="6310714" y="1082976"/>
                </a:lnTo>
                <a:lnTo>
                  <a:pt x="6258673" y="1071847"/>
                </a:lnTo>
                <a:cubicBezTo>
                  <a:pt x="6140772" y="1042645"/>
                  <a:pt x="6060541" y="1047391"/>
                  <a:pt x="6061929" y="1047463"/>
                </a:cubicBezTo>
                <a:close/>
                <a:moveTo>
                  <a:pt x="2161142" y="1047463"/>
                </a:moveTo>
                <a:cubicBezTo>
                  <a:pt x="2063316" y="1047463"/>
                  <a:pt x="2013654" y="1059728"/>
                  <a:pt x="1963801" y="1071993"/>
                </a:cubicBezTo>
                <a:lnTo>
                  <a:pt x="1912429" y="1082693"/>
                </a:lnTo>
                <a:lnTo>
                  <a:pt x="2013882" y="1076246"/>
                </a:lnTo>
                <a:cubicBezTo>
                  <a:pt x="2059939" y="1073485"/>
                  <a:pt x="2108104" y="1071336"/>
                  <a:pt x="2161653" y="1071336"/>
                </a:cubicBezTo>
                <a:cubicBezTo>
                  <a:pt x="2259697" y="1071336"/>
                  <a:pt x="2309321" y="1075388"/>
                  <a:pt x="2358900" y="1079439"/>
                </a:cubicBezTo>
                <a:lnTo>
                  <a:pt x="2409927" y="1082976"/>
                </a:lnTo>
                <a:lnTo>
                  <a:pt x="2357887" y="1071847"/>
                </a:lnTo>
                <a:cubicBezTo>
                  <a:pt x="2239986" y="1042645"/>
                  <a:pt x="2159754" y="1047391"/>
                  <a:pt x="2161142" y="1047463"/>
                </a:cubicBezTo>
                <a:close/>
                <a:moveTo>
                  <a:pt x="10801279" y="1044398"/>
                </a:moveTo>
                <a:cubicBezTo>
                  <a:pt x="10703272" y="1044398"/>
                  <a:pt x="10653501" y="1057374"/>
                  <a:pt x="10603539" y="1070350"/>
                </a:cubicBezTo>
                <a:lnTo>
                  <a:pt x="10539792" y="1084368"/>
                </a:lnTo>
                <a:lnTo>
                  <a:pt x="11070163" y="1084368"/>
                </a:lnTo>
                <a:lnTo>
                  <a:pt x="11043881" y="1081182"/>
                </a:lnTo>
                <a:cubicBezTo>
                  <a:pt x="10972565" y="1065587"/>
                  <a:pt x="10919217" y="1044398"/>
                  <a:pt x="10801279" y="1044398"/>
                </a:cubicBezTo>
                <a:close/>
                <a:moveTo>
                  <a:pt x="6854313" y="1044398"/>
                </a:moveTo>
                <a:cubicBezTo>
                  <a:pt x="6756306" y="1044398"/>
                  <a:pt x="6706535" y="1057374"/>
                  <a:pt x="6656573" y="1070350"/>
                </a:cubicBezTo>
                <a:lnTo>
                  <a:pt x="6592827" y="1084368"/>
                </a:lnTo>
                <a:lnTo>
                  <a:pt x="7123198" y="1084368"/>
                </a:lnTo>
                <a:lnTo>
                  <a:pt x="7096915" y="1081182"/>
                </a:lnTo>
                <a:cubicBezTo>
                  <a:pt x="7025599" y="1065587"/>
                  <a:pt x="6972251" y="1044398"/>
                  <a:pt x="6854313" y="1044398"/>
                </a:cubicBezTo>
                <a:close/>
                <a:moveTo>
                  <a:pt x="2953527" y="1044398"/>
                </a:moveTo>
                <a:cubicBezTo>
                  <a:pt x="2855519" y="1044398"/>
                  <a:pt x="2805749" y="1057374"/>
                  <a:pt x="2755787" y="1070350"/>
                </a:cubicBezTo>
                <a:lnTo>
                  <a:pt x="2692040" y="1084368"/>
                </a:lnTo>
                <a:lnTo>
                  <a:pt x="3222411" y="1084368"/>
                </a:lnTo>
                <a:lnTo>
                  <a:pt x="3196129" y="1081182"/>
                </a:lnTo>
                <a:cubicBezTo>
                  <a:pt x="3124813" y="1065587"/>
                  <a:pt x="3071465" y="1044398"/>
                  <a:pt x="2953527" y="1044398"/>
                </a:cubicBezTo>
                <a:close/>
                <a:moveTo>
                  <a:pt x="8425874" y="1038703"/>
                </a:moveTo>
                <a:cubicBezTo>
                  <a:pt x="8400322" y="1041186"/>
                  <a:pt x="8350096" y="1032060"/>
                  <a:pt x="8228764" y="1067905"/>
                </a:cubicBezTo>
                <a:lnTo>
                  <a:pt x="8202770" y="1073912"/>
                </a:lnTo>
                <a:lnTo>
                  <a:pt x="8265579" y="1064131"/>
                </a:lnTo>
                <a:cubicBezTo>
                  <a:pt x="8305164" y="1057974"/>
                  <a:pt x="8351711" y="1053039"/>
                  <a:pt x="8425874" y="1053011"/>
                </a:cubicBezTo>
                <a:cubicBezTo>
                  <a:pt x="8492483" y="1052201"/>
                  <a:pt x="8559004" y="1058071"/>
                  <a:pt x="8624445" y="1070533"/>
                </a:cubicBezTo>
                <a:lnTo>
                  <a:pt x="8644866" y="1073437"/>
                </a:lnTo>
                <a:lnTo>
                  <a:pt x="8622328" y="1067905"/>
                </a:lnTo>
                <a:cubicBezTo>
                  <a:pt x="8558916" y="1047333"/>
                  <a:pt x="8492527" y="1037462"/>
                  <a:pt x="8425874" y="1038703"/>
                </a:cubicBezTo>
                <a:close/>
                <a:moveTo>
                  <a:pt x="4478910" y="1038703"/>
                </a:moveTo>
                <a:cubicBezTo>
                  <a:pt x="4453358" y="1041186"/>
                  <a:pt x="4403132" y="1032060"/>
                  <a:pt x="4281799" y="1067905"/>
                </a:cubicBezTo>
                <a:lnTo>
                  <a:pt x="4255805" y="1073912"/>
                </a:lnTo>
                <a:lnTo>
                  <a:pt x="4318613" y="1064131"/>
                </a:lnTo>
                <a:cubicBezTo>
                  <a:pt x="4358199" y="1057974"/>
                  <a:pt x="4404746" y="1053039"/>
                  <a:pt x="4478909" y="1053011"/>
                </a:cubicBezTo>
                <a:cubicBezTo>
                  <a:pt x="4545518" y="1052201"/>
                  <a:pt x="4612040" y="1058071"/>
                  <a:pt x="4677480" y="1070533"/>
                </a:cubicBezTo>
                <a:lnTo>
                  <a:pt x="4697902" y="1073437"/>
                </a:lnTo>
                <a:lnTo>
                  <a:pt x="4675363" y="1067905"/>
                </a:lnTo>
                <a:cubicBezTo>
                  <a:pt x="4611952" y="1047333"/>
                  <a:pt x="4545562" y="1037462"/>
                  <a:pt x="4478910" y="1038703"/>
                </a:cubicBezTo>
                <a:close/>
                <a:moveTo>
                  <a:pt x="578122" y="1038703"/>
                </a:moveTo>
                <a:cubicBezTo>
                  <a:pt x="552570" y="1041186"/>
                  <a:pt x="502343" y="1032060"/>
                  <a:pt x="381011" y="1067905"/>
                </a:cubicBezTo>
                <a:lnTo>
                  <a:pt x="350723" y="1074904"/>
                </a:lnTo>
                <a:lnTo>
                  <a:pt x="379797" y="1070560"/>
                </a:lnTo>
                <a:cubicBezTo>
                  <a:pt x="429449" y="1061808"/>
                  <a:pt x="479237" y="1053048"/>
                  <a:pt x="578121" y="1053011"/>
                </a:cubicBezTo>
                <a:cubicBezTo>
                  <a:pt x="644730" y="1052201"/>
                  <a:pt x="711252" y="1058071"/>
                  <a:pt x="776692" y="1070533"/>
                </a:cubicBezTo>
                <a:lnTo>
                  <a:pt x="797114" y="1073437"/>
                </a:lnTo>
                <a:lnTo>
                  <a:pt x="774575" y="1067905"/>
                </a:lnTo>
                <a:cubicBezTo>
                  <a:pt x="711164" y="1047333"/>
                  <a:pt x="644774" y="1037462"/>
                  <a:pt x="578122" y="1038703"/>
                </a:cubicBezTo>
                <a:close/>
                <a:moveTo>
                  <a:pt x="9217749" y="1026731"/>
                </a:moveTo>
                <a:cubicBezTo>
                  <a:pt x="9119851" y="1026731"/>
                  <a:pt x="9070317" y="1044215"/>
                  <a:pt x="9020538" y="1061699"/>
                </a:cubicBezTo>
                <a:lnTo>
                  <a:pt x="8956036" y="1080860"/>
                </a:lnTo>
                <a:lnTo>
                  <a:pt x="9054585" y="1073726"/>
                </a:lnTo>
                <a:cubicBezTo>
                  <a:pt x="9156718" y="1064126"/>
                  <a:pt x="9247243" y="1056333"/>
                  <a:pt x="9415590" y="1076154"/>
                </a:cubicBezTo>
                <a:lnTo>
                  <a:pt x="9478780" y="1080542"/>
                </a:lnTo>
                <a:lnTo>
                  <a:pt x="9413838" y="1061407"/>
                </a:lnTo>
                <a:cubicBezTo>
                  <a:pt x="9351397" y="1037053"/>
                  <a:pt x="9284759" y="1025270"/>
                  <a:pt x="9217749" y="1026731"/>
                </a:cubicBezTo>
                <a:close/>
                <a:moveTo>
                  <a:pt x="5270784" y="1026731"/>
                </a:moveTo>
                <a:cubicBezTo>
                  <a:pt x="5172886" y="1026731"/>
                  <a:pt x="5123353" y="1044215"/>
                  <a:pt x="5073574" y="1061699"/>
                </a:cubicBezTo>
                <a:lnTo>
                  <a:pt x="5009072" y="1080860"/>
                </a:lnTo>
                <a:lnTo>
                  <a:pt x="5107621" y="1073726"/>
                </a:lnTo>
                <a:cubicBezTo>
                  <a:pt x="5209752" y="1064126"/>
                  <a:pt x="5300278" y="1056333"/>
                  <a:pt x="5468625" y="1076154"/>
                </a:cubicBezTo>
                <a:lnTo>
                  <a:pt x="5531815" y="1080542"/>
                </a:lnTo>
                <a:lnTo>
                  <a:pt x="5466874" y="1061407"/>
                </a:lnTo>
                <a:cubicBezTo>
                  <a:pt x="5404434" y="1037053"/>
                  <a:pt x="5337795" y="1025270"/>
                  <a:pt x="5270784" y="1026731"/>
                </a:cubicBezTo>
                <a:close/>
                <a:moveTo>
                  <a:pt x="1369996" y="1026731"/>
                </a:moveTo>
                <a:cubicBezTo>
                  <a:pt x="1272098" y="1026731"/>
                  <a:pt x="1222564" y="1044215"/>
                  <a:pt x="1172785" y="1061699"/>
                </a:cubicBezTo>
                <a:lnTo>
                  <a:pt x="1108283" y="1080860"/>
                </a:lnTo>
                <a:lnTo>
                  <a:pt x="1206832" y="1073726"/>
                </a:lnTo>
                <a:cubicBezTo>
                  <a:pt x="1308965" y="1064126"/>
                  <a:pt x="1399490" y="1056333"/>
                  <a:pt x="1567837" y="1076154"/>
                </a:cubicBezTo>
                <a:lnTo>
                  <a:pt x="1631027" y="1080542"/>
                </a:lnTo>
                <a:lnTo>
                  <a:pt x="1566085" y="1061407"/>
                </a:lnTo>
                <a:cubicBezTo>
                  <a:pt x="1503645" y="1037053"/>
                  <a:pt x="1437006" y="1025270"/>
                  <a:pt x="1369996" y="1026731"/>
                </a:cubicBezTo>
                <a:close/>
                <a:moveTo>
                  <a:pt x="11591694" y="1026292"/>
                </a:moveTo>
                <a:cubicBezTo>
                  <a:pt x="11493795" y="1026292"/>
                  <a:pt x="11444262" y="1043777"/>
                  <a:pt x="11394474" y="1061261"/>
                </a:cubicBezTo>
                <a:lnTo>
                  <a:pt x="11325778" y="1081663"/>
                </a:lnTo>
                <a:lnTo>
                  <a:pt x="11434650" y="1071821"/>
                </a:lnTo>
                <a:cubicBezTo>
                  <a:pt x="11483671" y="1067512"/>
                  <a:pt x="11535408" y="1064035"/>
                  <a:pt x="11592351" y="1064035"/>
                </a:cubicBezTo>
                <a:cubicBezTo>
                  <a:pt x="11690907" y="1064035"/>
                  <a:pt x="11740403" y="1069820"/>
                  <a:pt x="11789891" y="1075606"/>
                </a:cubicBezTo>
                <a:lnTo>
                  <a:pt x="11860907" y="1082636"/>
                </a:lnTo>
                <a:lnTo>
                  <a:pt x="11788705" y="1061188"/>
                </a:lnTo>
                <a:cubicBezTo>
                  <a:pt x="11738998" y="1043740"/>
                  <a:pt x="11689483" y="1026292"/>
                  <a:pt x="11591694" y="1026292"/>
                </a:cubicBezTo>
                <a:close/>
                <a:moveTo>
                  <a:pt x="7644728" y="1026292"/>
                </a:moveTo>
                <a:cubicBezTo>
                  <a:pt x="7546830" y="1026292"/>
                  <a:pt x="7497296" y="1043777"/>
                  <a:pt x="7447508" y="1061261"/>
                </a:cubicBezTo>
                <a:lnTo>
                  <a:pt x="7378812" y="1081663"/>
                </a:lnTo>
                <a:lnTo>
                  <a:pt x="7487684" y="1071821"/>
                </a:lnTo>
                <a:cubicBezTo>
                  <a:pt x="7536705" y="1067512"/>
                  <a:pt x="7588442" y="1064035"/>
                  <a:pt x="7645385" y="1064035"/>
                </a:cubicBezTo>
                <a:cubicBezTo>
                  <a:pt x="7743941" y="1064035"/>
                  <a:pt x="7793438" y="1069820"/>
                  <a:pt x="7842926" y="1075606"/>
                </a:cubicBezTo>
                <a:lnTo>
                  <a:pt x="7914464" y="1082688"/>
                </a:lnTo>
                <a:lnTo>
                  <a:pt x="7803738" y="1048374"/>
                </a:lnTo>
                <a:cubicBezTo>
                  <a:pt x="7764258" y="1036106"/>
                  <a:pt x="7718070" y="1026292"/>
                  <a:pt x="7644728" y="1026292"/>
                </a:cubicBezTo>
                <a:close/>
                <a:moveTo>
                  <a:pt x="3743941" y="1026292"/>
                </a:moveTo>
                <a:cubicBezTo>
                  <a:pt x="3646043" y="1026292"/>
                  <a:pt x="3596511" y="1043777"/>
                  <a:pt x="3546722" y="1061261"/>
                </a:cubicBezTo>
                <a:lnTo>
                  <a:pt x="3478026" y="1081663"/>
                </a:lnTo>
                <a:lnTo>
                  <a:pt x="3586898" y="1071821"/>
                </a:lnTo>
                <a:cubicBezTo>
                  <a:pt x="3635919" y="1067512"/>
                  <a:pt x="3687656" y="1064035"/>
                  <a:pt x="3744599" y="1064035"/>
                </a:cubicBezTo>
                <a:cubicBezTo>
                  <a:pt x="3818515" y="1064035"/>
                  <a:pt x="3864836" y="1067289"/>
                  <a:pt x="3904255" y="1071357"/>
                </a:cubicBezTo>
                <a:lnTo>
                  <a:pt x="4013497" y="1082632"/>
                </a:lnTo>
                <a:lnTo>
                  <a:pt x="3902950" y="1048374"/>
                </a:lnTo>
                <a:cubicBezTo>
                  <a:pt x="3863470" y="1036106"/>
                  <a:pt x="3817283" y="1026292"/>
                  <a:pt x="3743941" y="1026292"/>
                </a:cubicBezTo>
                <a:close/>
                <a:moveTo>
                  <a:pt x="8425874" y="1015121"/>
                </a:moveTo>
                <a:cubicBezTo>
                  <a:pt x="8400322" y="1018698"/>
                  <a:pt x="8350388" y="1005850"/>
                  <a:pt x="8229566" y="1055566"/>
                </a:cubicBezTo>
                <a:lnTo>
                  <a:pt x="8209764" y="1062485"/>
                </a:lnTo>
                <a:lnTo>
                  <a:pt x="8265470" y="1048057"/>
                </a:lnTo>
                <a:cubicBezTo>
                  <a:pt x="8305243" y="1037791"/>
                  <a:pt x="8351930" y="1029578"/>
                  <a:pt x="8425874" y="1029578"/>
                </a:cubicBezTo>
                <a:cubicBezTo>
                  <a:pt x="8452156" y="1032133"/>
                  <a:pt x="8502309" y="1022716"/>
                  <a:pt x="8624883" y="1058780"/>
                </a:cubicBezTo>
                <a:lnTo>
                  <a:pt x="8636990" y="1061623"/>
                </a:lnTo>
                <a:lnTo>
                  <a:pt x="8584719" y="1040899"/>
                </a:lnTo>
                <a:cubicBezTo>
                  <a:pt x="8545170" y="1026578"/>
                  <a:pt x="8498996" y="1015121"/>
                  <a:pt x="8425874" y="1015121"/>
                </a:cubicBezTo>
                <a:close/>
                <a:moveTo>
                  <a:pt x="4478909" y="1015121"/>
                </a:moveTo>
                <a:cubicBezTo>
                  <a:pt x="4453358" y="1018698"/>
                  <a:pt x="4403423" y="1005850"/>
                  <a:pt x="4282600" y="1055566"/>
                </a:cubicBezTo>
                <a:lnTo>
                  <a:pt x="4267352" y="1061305"/>
                </a:lnTo>
                <a:lnTo>
                  <a:pt x="4318505" y="1048057"/>
                </a:lnTo>
                <a:cubicBezTo>
                  <a:pt x="4358278" y="1037791"/>
                  <a:pt x="4404966" y="1029578"/>
                  <a:pt x="4478910" y="1029578"/>
                </a:cubicBezTo>
                <a:cubicBezTo>
                  <a:pt x="4505192" y="1032133"/>
                  <a:pt x="4555345" y="1022716"/>
                  <a:pt x="4677918" y="1058780"/>
                </a:cubicBezTo>
                <a:lnTo>
                  <a:pt x="4690025" y="1061623"/>
                </a:lnTo>
                <a:lnTo>
                  <a:pt x="4637754" y="1040899"/>
                </a:lnTo>
                <a:cubicBezTo>
                  <a:pt x="4598206" y="1026578"/>
                  <a:pt x="4552032" y="1015121"/>
                  <a:pt x="4478909" y="1015121"/>
                </a:cubicBezTo>
                <a:close/>
                <a:moveTo>
                  <a:pt x="578122" y="1015121"/>
                </a:moveTo>
                <a:cubicBezTo>
                  <a:pt x="552571" y="1018698"/>
                  <a:pt x="502636" y="1005850"/>
                  <a:pt x="381814" y="1055566"/>
                </a:cubicBezTo>
                <a:lnTo>
                  <a:pt x="355603" y="1064723"/>
                </a:lnTo>
                <a:lnTo>
                  <a:pt x="379496" y="1058779"/>
                </a:lnTo>
                <a:cubicBezTo>
                  <a:pt x="429394" y="1044179"/>
                  <a:pt x="479530" y="1029578"/>
                  <a:pt x="578122" y="1029578"/>
                </a:cubicBezTo>
                <a:cubicBezTo>
                  <a:pt x="604403" y="1032133"/>
                  <a:pt x="654556" y="1022716"/>
                  <a:pt x="777130" y="1058780"/>
                </a:cubicBezTo>
                <a:lnTo>
                  <a:pt x="789238" y="1061623"/>
                </a:lnTo>
                <a:lnTo>
                  <a:pt x="736967" y="1040899"/>
                </a:lnTo>
                <a:cubicBezTo>
                  <a:pt x="697419" y="1026578"/>
                  <a:pt x="651245" y="1015121"/>
                  <a:pt x="578122" y="1015121"/>
                </a:cubicBezTo>
                <a:close/>
                <a:moveTo>
                  <a:pt x="10008310" y="1014977"/>
                </a:moveTo>
                <a:cubicBezTo>
                  <a:pt x="9898749" y="1014977"/>
                  <a:pt x="9849638" y="1040825"/>
                  <a:pt x="9792516" y="1063442"/>
                </a:cubicBezTo>
                <a:lnTo>
                  <a:pt x="9763766" y="1072880"/>
                </a:lnTo>
                <a:lnTo>
                  <a:pt x="9809939" y="1063223"/>
                </a:lnTo>
                <a:cubicBezTo>
                  <a:pt x="9859782" y="1050949"/>
                  <a:pt x="9909826" y="1038666"/>
                  <a:pt x="10008455" y="1038630"/>
                </a:cubicBezTo>
                <a:cubicBezTo>
                  <a:pt x="10107011" y="1038630"/>
                  <a:pt x="10156836" y="1050858"/>
                  <a:pt x="10206497" y="1063086"/>
                </a:cubicBezTo>
                <a:lnTo>
                  <a:pt x="10257553" y="1073758"/>
                </a:lnTo>
                <a:lnTo>
                  <a:pt x="10204325" y="1055422"/>
                </a:lnTo>
                <a:cubicBezTo>
                  <a:pt x="10156070" y="1035564"/>
                  <a:pt x="10106280" y="1014977"/>
                  <a:pt x="10008310" y="1014977"/>
                </a:cubicBezTo>
                <a:close/>
                <a:moveTo>
                  <a:pt x="6061344" y="1014977"/>
                </a:moveTo>
                <a:cubicBezTo>
                  <a:pt x="5951784" y="1014977"/>
                  <a:pt x="5902673" y="1040825"/>
                  <a:pt x="5845552" y="1063442"/>
                </a:cubicBezTo>
                <a:lnTo>
                  <a:pt x="5816801" y="1072880"/>
                </a:lnTo>
                <a:lnTo>
                  <a:pt x="5862975" y="1063223"/>
                </a:lnTo>
                <a:cubicBezTo>
                  <a:pt x="5912818" y="1050949"/>
                  <a:pt x="5962861" y="1038666"/>
                  <a:pt x="6061489" y="1038630"/>
                </a:cubicBezTo>
                <a:cubicBezTo>
                  <a:pt x="6160045" y="1038630"/>
                  <a:pt x="6209870" y="1050858"/>
                  <a:pt x="6259531" y="1063086"/>
                </a:cubicBezTo>
                <a:lnTo>
                  <a:pt x="6310587" y="1073758"/>
                </a:lnTo>
                <a:lnTo>
                  <a:pt x="6257359" y="1055422"/>
                </a:lnTo>
                <a:cubicBezTo>
                  <a:pt x="6209104" y="1035564"/>
                  <a:pt x="6159315" y="1014977"/>
                  <a:pt x="6061344" y="1014977"/>
                </a:cubicBezTo>
                <a:close/>
                <a:moveTo>
                  <a:pt x="2160558" y="1014977"/>
                </a:moveTo>
                <a:cubicBezTo>
                  <a:pt x="2050996" y="1014977"/>
                  <a:pt x="2001885" y="1040825"/>
                  <a:pt x="1944763" y="1063442"/>
                </a:cubicBezTo>
                <a:lnTo>
                  <a:pt x="1916013" y="1072880"/>
                </a:lnTo>
                <a:lnTo>
                  <a:pt x="1962187" y="1063223"/>
                </a:lnTo>
                <a:cubicBezTo>
                  <a:pt x="2012030" y="1050949"/>
                  <a:pt x="2062074" y="1038666"/>
                  <a:pt x="2160703" y="1038630"/>
                </a:cubicBezTo>
                <a:cubicBezTo>
                  <a:pt x="2259258" y="1038630"/>
                  <a:pt x="2309084" y="1050858"/>
                  <a:pt x="2358745" y="1063086"/>
                </a:cubicBezTo>
                <a:lnTo>
                  <a:pt x="2409801" y="1073758"/>
                </a:lnTo>
                <a:lnTo>
                  <a:pt x="2356573" y="1055422"/>
                </a:lnTo>
                <a:cubicBezTo>
                  <a:pt x="2308318" y="1035564"/>
                  <a:pt x="2258529" y="1014977"/>
                  <a:pt x="2160558" y="1014977"/>
                </a:cubicBezTo>
                <a:close/>
                <a:moveTo>
                  <a:pt x="9773897" y="1006238"/>
                </a:moveTo>
                <a:lnTo>
                  <a:pt x="9769231" y="1011447"/>
                </a:lnTo>
                <a:lnTo>
                  <a:pt x="9770526" y="1010242"/>
                </a:lnTo>
                <a:close/>
                <a:moveTo>
                  <a:pt x="5826934" y="1006236"/>
                </a:moveTo>
                <a:lnTo>
                  <a:pt x="5822265" y="1011448"/>
                </a:lnTo>
                <a:lnTo>
                  <a:pt x="5823562" y="1010242"/>
                </a:lnTo>
                <a:close/>
                <a:moveTo>
                  <a:pt x="1926155" y="1006226"/>
                </a:moveTo>
                <a:lnTo>
                  <a:pt x="1921476" y="1011451"/>
                </a:lnTo>
                <a:lnTo>
                  <a:pt x="1922775" y="1010242"/>
                </a:lnTo>
                <a:close/>
                <a:moveTo>
                  <a:pt x="6289963" y="999038"/>
                </a:moveTo>
                <a:lnTo>
                  <a:pt x="6299340" y="1010191"/>
                </a:lnTo>
                <a:lnTo>
                  <a:pt x="6303036" y="1013630"/>
                </a:lnTo>
                <a:close/>
                <a:moveTo>
                  <a:pt x="2389170" y="999029"/>
                </a:moveTo>
                <a:lnTo>
                  <a:pt x="2398555" y="1010191"/>
                </a:lnTo>
                <a:lnTo>
                  <a:pt x="2402254" y="1013633"/>
                </a:lnTo>
                <a:close/>
                <a:moveTo>
                  <a:pt x="10236917" y="999025"/>
                </a:moveTo>
                <a:lnTo>
                  <a:pt x="10246306" y="1010191"/>
                </a:lnTo>
                <a:lnTo>
                  <a:pt x="10250006" y="1013634"/>
                </a:lnTo>
                <a:close/>
                <a:moveTo>
                  <a:pt x="5845964" y="998053"/>
                </a:moveTo>
                <a:lnTo>
                  <a:pt x="5818342" y="1025252"/>
                </a:lnTo>
                <a:lnTo>
                  <a:pt x="5824152" y="1020567"/>
                </a:lnTo>
                <a:close/>
                <a:moveTo>
                  <a:pt x="1945178" y="998051"/>
                </a:moveTo>
                <a:lnTo>
                  <a:pt x="1917553" y="1025254"/>
                </a:lnTo>
                <a:lnTo>
                  <a:pt x="1923364" y="1020567"/>
                </a:lnTo>
                <a:close/>
                <a:moveTo>
                  <a:pt x="9792945" y="998036"/>
                </a:moveTo>
                <a:lnTo>
                  <a:pt x="9765302" y="1025256"/>
                </a:lnTo>
                <a:lnTo>
                  <a:pt x="9771116" y="1020567"/>
                </a:lnTo>
                <a:close/>
                <a:moveTo>
                  <a:pt x="8426385" y="991834"/>
                </a:moveTo>
                <a:cubicBezTo>
                  <a:pt x="8401053" y="996360"/>
                  <a:pt x="8350826" y="979935"/>
                  <a:pt x="8230443" y="1043740"/>
                </a:cubicBezTo>
                <a:lnTo>
                  <a:pt x="8210021" y="1053520"/>
                </a:lnTo>
                <a:lnTo>
                  <a:pt x="8245780" y="1039589"/>
                </a:lnTo>
                <a:cubicBezTo>
                  <a:pt x="8290197" y="1022019"/>
                  <a:pt x="8339479" y="1006393"/>
                  <a:pt x="8425874" y="1006361"/>
                </a:cubicBezTo>
                <a:cubicBezTo>
                  <a:pt x="8450476" y="1009792"/>
                  <a:pt x="8502820" y="996944"/>
                  <a:pt x="8625321" y="1047462"/>
                </a:cubicBezTo>
                <a:lnTo>
                  <a:pt x="8636838" y="1051473"/>
                </a:lnTo>
                <a:lnTo>
                  <a:pt x="8585108" y="1024981"/>
                </a:lnTo>
                <a:cubicBezTo>
                  <a:pt x="8545737" y="1006566"/>
                  <a:pt x="8499700" y="991834"/>
                  <a:pt x="8426385" y="991834"/>
                </a:cubicBezTo>
                <a:close/>
                <a:moveTo>
                  <a:pt x="4479421" y="991834"/>
                </a:moveTo>
                <a:cubicBezTo>
                  <a:pt x="4454088" y="996360"/>
                  <a:pt x="4403861" y="979935"/>
                  <a:pt x="4283478" y="1043740"/>
                </a:cubicBezTo>
                <a:lnTo>
                  <a:pt x="4263058" y="1053519"/>
                </a:lnTo>
                <a:lnTo>
                  <a:pt x="4298814" y="1039589"/>
                </a:lnTo>
                <a:cubicBezTo>
                  <a:pt x="4343232" y="1022019"/>
                  <a:pt x="4392515" y="1006393"/>
                  <a:pt x="4478909" y="1006361"/>
                </a:cubicBezTo>
                <a:cubicBezTo>
                  <a:pt x="4503512" y="1009792"/>
                  <a:pt x="4555855" y="996944"/>
                  <a:pt x="4678356" y="1047462"/>
                </a:cubicBezTo>
                <a:lnTo>
                  <a:pt x="4689876" y="1051473"/>
                </a:lnTo>
                <a:lnTo>
                  <a:pt x="4638144" y="1024981"/>
                </a:lnTo>
                <a:cubicBezTo>
                  <a:pt x="4598773" y="1006566"/>
                  <a:pt x="4552735" y="991834"/>
                  <a:pt x="4479421" y="991834"/>
                </a:cubicBezTo>
                <a:close/>
                <a:moveTo>
                  <a:pt x="578633" y="991834"/>
                </a:moveTo>
                <a:cubicBezTo>
                  <a:pt x="553301" y="996360"/>
                  <a:pt x="503074" y="979935"/>
                  <a:pt x="382691" y="1043740"/>
                </a:cubicBezTo>
                <a:lnTo>
                  <a:pt x="359771" y="1053951"/>
                </a:lnTo>
                <a:lnTo>
                  <a:pt x="379195" y="1047198"/>
                </a:lnTo>
                <a:cubicBezTo>
                  <a:pt x="429120" y="1026802"/>
                  <a:pt x="479384" y="1006397"/>
                  <a:pt x="578122" y="1006361"/>
                </a:cubicBezTo>
                <a:cubicBezTo>
                  <a:pt x="602725" y="1009792"/>
                  <a:pt x="655067" y="996944"/>
                  <a:pt x="777569" y="1047462"/>
                </a:cubicBezTo>
                <a:lnTo>
                  <a:pt x="789085" y="1051472"/>
                </a:lnTo>
                <a:lnTo>
                  <a:pt x="737356" y="1024981"/>
                </a:lnTo>
                <a:cubicBezTo>
                  <a:pt x="697984" y="1006566"/>
                  <a:pt x="651947" y="991834"/>
                  <a:pt x="578633" y="991834"/>
                </a:cubicBezTo>
                <a:close/>
                <a:moveTo>
                  <a:pt x="10008382" y="982124"/>
                </a:moveTo>
                <a:cubicBezTo>
                  <a:pt x="9897754" y="982124"/>
                  <a:pt x="9849493" y="1018297"/>
                  <a:pt x="9792916" y="1049948"/>
                </a:cubicBezTo>
                <a:lnTo>
                  <a:pt x="9768034" y="1061447"/>
                </a:lnTo>
                <a:lnTo>
                  <a:pt x="9808862" y="1047391"/>
                </a:lnTo>
                <a:cubicBezTo>
                  <a:pt x="9857921" y="1027169"/>
                  <a:pt x="9908659" y="1006217"/>
                  <a:pt x="10008455" y="1006217"/>
                </a:cubicBezTo>
                <a:cubicBezTo>
                  <a:pt x="10107011" y="1006217"/>
                  <a:pt x="10157073" y="1026622"/>
                  <a:pt x="10206880" y="1047026"/>
                </a:cubicBezTo>
                <a:lnTo>
                  <a:pt x="10244839" y="1060248"/>
                </a:lnTo>
                <a:lnTo>
                  <a:pt x="10203960" y="1038629"/>
                </a:lnTo>
                <a:cubicBezTo>
                  <a:pt x="10153661" y="1009427"/>
                  <a:pt x="10106135" y="982124"/>
                  <a:pt x="10008382" y="982124"/>
                </a:cubicBezTo>
                <a:close/>
                <a:moveTo>
                  <a:pt x="6061416" y="982124"/>
                </a:moveTo>
                <a:cubicBezTo>
                  <a:pt x="5950789" y="982124"/>
                  <a:pt x="5902528" y="1018297"/>
                  <a:pt x="5845951" y="1049948"/>
                </a:cubicBezTo>
                <a:lnTo>
                  <a:pt x="5821068" y="1061447"/>
                </a:lnTo>
                <a:lnTo>
                  <a:pt x="5861897" y="1047391"/>
                </a:lnTo>
                <a:cubicBezTo>
                  <a:pt x="5910956" y="1027169"/>
                  <a:pt x="5961694" y="1006217"/>
                  <a:pt x="6061489" y="1006217"/>
                </a:cubicBezTo>
                <a:cubicBezTo>
                  <a:pt x="6160045" y="1006217"/>
                  <a:pt x="6210107" y="1026622"/>
                  <a:pt x="6259914" y="1047026"/>
                </a:cubicBezTo>
                <a:lnTo>
                  <a:pt x="6297873" y="1060248"/>
                </a:lnTo>
                <a:lnTo>
                  <a:pt x="6256994" y="1038629"/>
                </a:lnTo>
                <a:cubicBezTo>
                  <a:pt x="6206695" y="1009427"/>
                  <a:pt x="6159169" y="982124"/>
                  <a:pt x="6061416" y="982124"/>
                </a:cubicBezTo>
                <a:close/>
                <a:moveTo>
                  <a:pt x="2160631" y="982124"/>
                </a:moveTo>
                <a:cubicBezTo>
                  <a:pt x="2050002" y="982124"/>
                  <a:pt x="2001740" y="1018297"/>
                  <a:pt x="1945163" y="1049948"/>
                </a:cubicBezTo>
                <a:lnTo>
                  <a:pt x="1920280" y="1061447"/>
                </a:lnTo>
                <a:lnTo>
                  <a:pt x="1961110" y="1047391"/>
                </a:lnTo>
                <a:cubicBezTo>
                  <a:pt x="2010169" y="1027169"/>
                  <a:pt x="2060907" y="1006217"/>
                  <a:pt x="2160704" y="1006217"/>
                </a:cubicBezTo>
                <a:cubicBezTo>
                  <a:pt x="2259259" y="1006217"/>
                  <a:pt x="2309322" y="1026622"/>
                  <a:pt x="2359128" y="1047026"/>
                </a:cubicBezTo>
                <a:lnTo>
                  <a:pt x="2397089" y="1060249"/>
                </a:lnTo>
                <a:lnTo>
                  <a:pt x="2356209" y="1038629"/>
                </a:lnTo>
                <a:cubicBezTo>
                  <a:pt x="2305909" y="1009427"/>
                  <a:pt x="2258383" y="982124"/>
                  <a:pt x="2160631" y="982124"/>
                </a:cubicBezTo>
                <a:close/>
                <a:moveTo>
                  <a:pt x="9217238" y="980300"/>
                </a:moveTo>
                <a:cubicBezTo>
                  <a:pt x="9106609" y="980300"/>
                  <a:pt x="9058325" y="1017258"/>
                  <a:pt x="9001728" y="1049596"/>
                </a:cubicBezTo>
                <a:lnTo>
                  <a:pt x="8953528" y="1072348"/>
                </a:lnTo>
                <a:lnTo>
                  <a:pt x="9018767" y="1052893"/>
                </a:lnTo>
                <a:cubicBezTo>
                  <a:pt x="9068547" y="1035417"/>
                  <a:pt x="9118573" y="1017933"/>
                  <a:pt x="9217457" y="1017897"/>
                </a:cubicBezTo>
                <a:cubicBezTo>
                  <a:pt x="9316012" y="1017897"/>
                  <a:pt x="9365911" y="1035363"/>
                  <a:pt x="9415617" y="1052829"/>
                </a:cubicBezTo>
                <a:lnTo>
                  <a:pt x="9481588" y="1072516"/>
                </a:lnTo>
                <a:lnTo>
                  <a:pt x="9432385" y="1049337"/>
                </a:lnTo>
                <a:cubicBezTo>
                  <a:pt x="9375891" y="1017120"/>
                  <a:pt x="9327702" y="980300"/>
                  <a:pt x="9217238" y="980300"/>
                </a:cubicBezTo>
                <a:close/>
                <a:moveTo>
                  <a:pt x="5270274" y="980300"/>
                </a:moveTo>
                <a:cubicBezTo>
                  <a:pt x="5159645" y="980300"/>
                  <a:pt x="5111361" y="1017258"/>
                  <a:pt x="5054763" y="1049596"/>
                </a:cubicBezTo>
                <a:lnTo>
                  <a:pt x="5006563" y="1072348"/>
                </a:lnTo>
                <a:lnTo>
                  <a:pt x="5071802" y="1052893"/>
                </a:lnTo>
                <a:cubicBezTo>
                  <a:pt x="5121582" y="1035417"/>
                  <a:pt x="5171609" y="1017933"/>
                  <a:pt x="5270492" y="1017897"/>
                </a:cubicBezTo>
                <a:cubicBezTo>
                  <a:pt x="5369048" y="1017897"/>
                  <a:pt x="5418946" y="1035363"/>
                  <a:pt x="5468653" y="1052829"/>
                </a:cubicBezTo>
                <a:lnTo>
                  <a:pt x="5534625" y="1072517"/>
                </a:lnTo>
                <a:lnTo>
                  <a:pt x="5485421" y="1049337"/>
                </a:lnTo>
                <a:cubicBezTo>
                  <a:pt x="5428928" y="1017120"/>
                  <a:pt x="5380738" y="980300"/>
                  <a:pt x="5270274" y="980300"/>
                </a:cubicBezTo>
                <a:close/>
                <a:moveTo>
                  <a:pt x="1369485" y="980300"/>
                </a:moveTo>
                <a:cubicBezTo>
                  <a:pt x="1258857" y="980300"/>
                  <a:pt x="1210572" y="1017258"/>
                  <a:pt x="1153975" y="1049596"/>
                </a:cubicBezTo>
                <a:lnTo>
                  <a:pt x="1105776" y="1072348"/>
                </a:lnTo>
                <a:lnTo>
                  <a:pt x="1171014" y="1052893"/>
                </a:lnTo>
                <a:cubicBezTo>
                  <a:pt x="1220794" y="1035417"/>
                  <a:pt x="1270820" y="1017933"/>
                  <a:pt x="1369704" y="1017897"/>
                </a:cubicBezTo>
                <a:cubicBezTo>
                  <a:pt x="1468260" y="1017897"/>
                  <a:pt x="1518158" y="1035363"/>
                  <a:pt x="1567864" y="1052829"/>
                </a:cubicBezTo>
                <a:lnTo>
                  <a:pt x="1633836" y="1072517"/>
                </a:lnTo>
                <a:lnTo>
                  <a:pt x="1584633" y="1049337"/>
                </a:lnTo>
                <a:cubicBezTo>
                  <a:pt x="1528139" y="1017120"/>
                  <a:pt x="1479950" y="980300"/>
                  <a:pt x="1369485" y="980300"/>
                </a:cubicBezTo>
                <a:close/>
                <a:moveTo>
                  <a:pt x="11591182" y="979643"/>
                </a:moveTo>
                <a:cubicBezTo>
                  <a:pt x="11480554" y="979643"/>
                  <a:pt x="11432293" y="1016486"/>
                  <a:pt x="11375689" y="1048788"/>
                </a:cubicBezTo>
                <a:lnTo>
                  <a:pt x="11327656" y="1071453"/>
                </a:lnTo>
                <a:lnTo>
                  <a:pt x="11391370" y="1052720"/>
                </a:lnTo>
                <a:cubicBezTo>
                  <a:pt x="11455169" y="1027877"/>
                  <a:pt x="11523252" y="1015918"/>
                  <a:pt x="11591694" y="1017532"/>
                </a:cubicBezTo>
                <a:cubicBezTo>
                  <a:pt x="11690249" y="1017532"/>
                  <a:pt x="11740147" y="1034980"/>
                  <a:pt x="11789854" y="1052428"/>
                </a:cubicBezTo>
                <a:lnTo>
                  <a:pt x="11856735" y="1072366"/>
                </a:lnTo>
                <a:lnTo>
                  <a:pt x="11806422" y="1048680"/>
                </a:lnTo>
                <a:cubicBezTo>
                  <a:pt x="11749895" y="1016463"/>
                  <a:pt x="11701688" y="979643"/>
                  <a:pt x="11591182" y="979643"/>
                </a:cubicBezTo>
                <a:close/>
                <a:moveTo>
                  <a:pt x="7644217" y="979643"/>
                </a:moveTo>
                <a:cubicBezTo>
                  <a:pt x="7533589" y="979643"/>
                  <a:pt x="7485327" y="1016486"/>
                  <a:pt x="7428724" y="1048788"/>
                </a:cubicBezTo>
                <a:lnTo>
                  <a:pt x="7380691" y="1071453"/>
                </a:lnTo>
                <a:lnTo>
                  <a:pt x="7444405" y="1052720"/>
                </a:lnTo>
                <a:cubicBezTo>
                  <a:pt x="7508203" y="1027877"/>
                  <a:pt x="7576286" y="1015918"/>
                  <a:pt x="7644728" y="1017532"/>
                </a:cubicBezTo>
                <a:cubicBezTo>
                  <a:pt x="7792561" y="1017532"/>
                  <a:pt x="7830915" y="1056790"/>
                  <a:pt x="7923362" y="1076419"/>
                </a:cubicBezTo>
                <a:lnTo>
                  <a:pt x="7929006" y="1076947"/>
                </a:lnTo>
                <a:lnTo>
                  <a:pt x="7888741" y="1064214"/>
                </a:lnTo>
                <a:cubicBezTo>
                  <a:pt x="7817268" y="1029759"/>
                  <a:pt x="7773140" y="979643"/>
                  <a:pt x="7644217" y="979643"/>
                </a:cubicBezTo>
                <a:close/>
                <a:moveTo>
                  <a:pt x="3743430" y="979643"/>
                </a:moveTo>
                <a:cubicBezTo>
                  <a:pt x="3632803" y="979643"/>
                  <a:pt x="3584540" y="1016486"/>
                  <a:pt x="3527938" y="1048788"/>
                </a:cubicBezTo>
                <a:lnTo>
                  <a:pt x="3479905" y="1071453"/>
                </a:lnTo>
                <a:lnTo>
                  <a:pt x="3543619" y="1052720"/>
                </a:lnTo>
                <a:cubicBezTo>
                  <a:pt x="3607416" y="1027877"/>
                  <a:pt x="3675500" y="1015918"/>
                  <a:pt x="3743941" y="1017532"/>
                </a:cubicBezTo>
                <a:cubicBezTo>
                  <a:pt x="3891774" y="1017532"/>
                  <a:pt x="3930128" y="1056790"/>
                  <a:pt x="4022576" y="1076419"/>
                </a:cubicBezTo>
                <a:lnTo>
                  <a:pt x="4028219" y="1076947"/>
                </a:lnTo>
                <a:lnTo>
                  <a:pt x="3987954" y="1064214"/>
                </a:lnTo>
                <a:cubicBezTo>
                  <a:pt x="3916481" y="1029759"/>
                  <a:pt x="3872353" y="979643"/>
                  <a:pt x="3743430" y="979643"/>
                </a:cubicBezTo>
                <a:close/>
                <a:moveTo>
                  <a:pt x="8425874" y="968545"/>
                </a:moveTo>
                <a:cubicBezTo>
                  <a:pt x="8361461" y="968545"/>
                  <a:pt x="8318175" y="982331"/>
                  <a:pt x="8282041" y="1000860"/>
                </a:cubicBezTo>
                <a:lnTo>
                  <a:pt x="8216657" y="1040227"/>
                </a:lnTo>
                <a:lnTo>
                  <a:pt x="8245564" y="1025714"/>
                </a:lnTo>
                <a:cubicBezTo>
                  <a:pt x="8289871" y="1003140"/>
                  <a:pt x="8339128" y="983074"/>
                  <a:pt x="8425874" y="983074"/>
                </a:cubicBezTo>
                <a:cubicBezTo>
                  <a:pt x="8451572" y="987673"/>
                  <a:pt x="8502893" y="970882"/>
                  <a:pt x="8625686" y="1035929"/>
                </a:cubicBezTo>
                <a:lnTo>
                  <a:pt x="8631893" y="1038711"/>
                </a:lnTo>
                <a:lnTo>
                  <a:pt x="8584708" y="1009060"/>
                </a:lnTo>
                <a:cubicBezTo>
                  <a:pt x="8545468" y="986552"/>
                  <a:pt x="8499489" y="968545"/>
                  <a:pt x="8425874" y="968545"/>
                </a:cubicBezTo>
                <a:close/>
                <a:moveTo>
                  <a:pt x="4478909" y="968545"/>
                </a:moveTo>
                <a:cubicBezTo>
                  <a:pt x="4414497" y="968545"/>
                  <a:pt x="4371210" y="982331"/>
                  <a:pt x="4335077" y="1000860"/>
                </a:cubicBezTo>
                <a:lnTo>
                  <a:pt x="4269694" y="1040227"/>
                </a:lnTo>
                <a:lnTo>
                  <a:pt x="4298600" y="1025714"/>
                </a:lnTo>
                <a:cubicBezTo>
                  <a:pt x="4342907" y="1003140"/>
                  <a:pt x="4392162" y="983074"/>
                  <a:pt x="4478909" y="983074"/>
                </a:cubicBezTo>
                <a:cubicBezTo>
                  <a:pt x="4504607" y="987673"/>
                  <a:pt x="4555929" y="970882"/>
                  <a:pt x="4678721" y="1035929"/>
                </a:cubicBezTo>
                <a:lnTo>
                  <a:pt x="4684930" y="1038712"/>
                </a:lnTo>
                <a:lnTo>
                  <a:pt x="4637743" y="1009060"/>
                </a:lnTo>
                <a:cubicBezTo>
                  <a:pt x="4598504" y="986552"/>
                  <a:pt x="4552525" y="968545"/>
                  <a:pt x="4478909" y="968545"/>
                </a:cubicBezTo>
                <a:close/>
                <a:moveTo>
                  <a:pt x="578122" y="968545"/>
                </a:moveTo>
                <a:cubicBezTo>
                  <a:pt x="504506" y="968545"/>
                  <a:pt x="458486" y="986552"/>
                  <a:pt x="419200" y="1009064"/>
                </a:cubicBezTo>
                <a:lnTo>
                  <a:pt x="372297" y="1038508"/>
                </a:lnTo>
                <a:lnTo>
                  <a:pt x="379031" y="1035491"/>
                </a:lnTo>
                <a:cubicBezTo>
                  <a:pt x="428811" y="1009282"/>
                  <a:pt x="478983" y="983074"/>
                  <a:pt x="578123" y="983074"/>
                </a:cubicBezTo>
                <a:cubicBezTo>
                  <a:pt x="603820" y="987673"/>
                  <a:pt x="655141" y="970882"/>
                  <a:pt x="777934" y="1035929"/>
                </a:cubicBezTo>
                <a:lnTo>
                  <a:pt x="784141" y="1038711"/>
                </a:lnTo>
                <a:lnTo>
                  <a:pt x="736955" y="1009060"/>
                </a:lnTo>
                <a:cubicBezTo>
                  <a:pt x="697716" y="986552"/>
                  <a:pt x="651737" y="968545"/>
                  <a:pt x="578122" y="968545"/>
                </a:cubicBezTo>
                <a:close/>
                <a:moveTo>
                  <a:pt x="10008894" y="949492"/>
                </a:moveTo>
                <a:cubicBezTo>
                  <a:pt x="9898389" y="949492"/>
                  <a:pt x="9850297" y="995990"/>
                  <a:pt x="9793753" y="1036676"/>
                </a:cubicBezTo>
                <a:lnTo>
                  <a:pt x="9778477" y="1045748"/>
                </a:lnTo>
                <a:lnTo>
                  <a:pt x="9809392" y="1030562"/>
                </a:lnTo>
                <a:cubicBezTo>
                  <a:pt x="9858815" y="1001962"/>
                  <a:pt x="9908622" y="973363"/>
                  <a:pt x="10008455" y="973363"/>
                </a:cubicBezTo>
                <a:cubicBezTo>
                  <a:pt x="10108178" y="973363"/>
                  <a:pt x="10157949" y="1001926"/>
                  <a:pt x="10207345" y="1030488"/>
                </a:cubicBezTo>
                <a:lnTo>
                  <a:pt x="10243050" y="1048014"/>
                </a:lnTo>
                <a:lnTo>
                  <a:pt x="10223897" y="1036633"/>
                </a:lnTo>
                <a:cubicBezTo>
                  <a:pt x="10167434" y="995967"/>
                  <a:pt x="10119440" y="949492"/>
                  <a:pt x="10008894" y="949492"/>
                </a:cubicBezTo>
                <a:close/>
                <a:moveTo>
                  <a:pt x="6061929" y="949492"/>
                </a:moveTo>
                <a:cubicBezTo>
                  <a:pt x="5951424" y="949492"/>
                  <a:pt x="5903332" y="995990"/>
                  <a:pt x="5846788" y="1036676"/>
                </a:cubicBezTo>
                <a:lnTo>
                  <a:pt x="5831509" y="1045750"/>
                </a:lnTo>
                <a:lnTo>
                  <a:pt x="5862428" y="1030562"/>
                </a:lnTo>
                <a:cubicBezTo>
                  <a:pt x="5911851" y="1001962"/>
                  <a:pt x="5961657" y="973363"/>
                  <a:pt x="6061489" y="973363"/>
                </a:cubicBezTo>
                <a:cubicBezTo>
                  <a:pt x="6161213" y="973363"/>
                  <a:pt x="6210983" y="1001926"/>
                  <a:pt x="6260380" y="1030488"/>
                </a:cubicBezTo>
                <a:lnTo>
                  <a:pt x="6296086" y="1048015"/>
                </a:lnTo>
                <a:lnTo>
                  <a:pt x="6276931" y="1036633"/>
                </a:lnTo>
                <a:cubicBezTo>
                  <a:pt x="6220468" y="995967"/>
                  <a:pt x="6172474" y="949492"/>
                  <a:pt x="6061929" y="949492"/>
                </a:cubicBezTo>
                <a:close/>
                <a:moveTo>
                  <a:pt x="2161142" y="949492"/>
                </a:moveTo>
                <a:cubicBezTo>
                  <a:pt x="2050636" y="949492"/>
                  <a:pt x="2002544" y="995990"/>
                  <a:pt x="1946001" y="1036676"/>
                </a:cubicBezTo>
                <a:lnTo>
                  <a:pt x="1930724" y="1045749"/>
                </a:lnTo>
                <a:lnTo>
                  <a:pt x="1961639" y="1030562"/>
                </a:lnTo>
                <a:cubicBezTo>
                  <a:pt x="2011063" y="1001962"/>
                  <a:pt x="2060870" y="973363"/>
                  <a:pt x="2160703" y="973363"/>
                </a:cubicBezTo>
                <a:cubicBezTo>
                  <a:pt x="2260427" y="973363"/>
                  <a:pt x="2310198" y="1001926"/>
                  <a:pt x="2359594" y="1030488"/>
                </a:cubicBezTo>
                <a:lnTo>
                  <a:pt x="2395301" y="1048015"/>
                </a:lnTo>
                <a:lnTo>
                  <a:pt x="2376146" y="1036633"/>
                </a:lnTo>
                <a:cubicBezTo>
                  <a:pt x="2319683" y="995967"/>
                  <a:pt x="2271689" y="949492"/>
                  <a:pt x="2161142" y="949492"/>
                </a:cubicBezTo>
                <a:close/>
                <a:moveTo>
                  <a:pt x="8426020" y="945185"/>
                </a:moveTo>
                <a:cubicBezTo>
                  <a:pt x="8328560" y="945185"/>
                  <a:pt x="8281107" y="981687"/>
                  <a:pt x="8230808" y="1020014"/>
                </a:cubicBezTo>
                <a:lnTo>
                  <a:pt x="8219157" y="1028099"/>
                </a:lnTo>
                <a:lnTo>
                  <a:pt x="8245413" y="1011896"/>
                </a:lnTo>
                <a:cubicBezTo>
                  <a:pt x="8289461" y="984307"/>
                  <a:pt x="8338543" y="959784"/>
                  <a:pt x="8425801" y="959784"/>
                </a:cubicBezTo>
                <a:cubicBezTo>
                  <a:pt x="8525524" y="959784"/>
                  <a:pt x="8575350" y="991796"/>
                  <a:pt x="8624774" y="1023809"/>
                </a:cubicBezTo>
                <a:lnTo>
                  <a:pt x="8627954" y="1025558"/>
                </a:lnTo>
                <a:lnTo>
                  <a:pt x="8584313" y="993069"/>
                </a:lnTo>
                <a:cubicBezTo>
                  <a:pt x="8545211" y="966467"/>
                  <a:pt x="8499444" y="945185"/>
                  <a:pt x="8426020" y="945185"/>
                </a:cubicBezTo>
                <a:close/>
                <a:moveTo>
                  <a:pt x="4479056" y="945185"/>
                </a:moveTo>
                <a:cubicBezTo>
                  <a:pt x="4381596" y="945185"/>
                  <a:pt x="4334142" y="981687"/>
                  <a:pt x="4283844" y="1020014"/>
                </a:cubicBezTo>
                <a:lnTo>
                  <a:pt x="4272192" y="1028099"/>
                </a:lnTo>
                <a:lnTo>
                  <a:pt x="4298448" y="1011896"/>
                </a:lnTo>
                <a:cubicBezTo>
                  <a:pt x="4342496" y="984307"/>
                  <a:pt x="4391578" y="959784"/>
                  <a:pt x="4478836" y="959784"/>
                </a:cubicBezTo>
                <a:cubicBezTo>
                  <a:pt x="4578560" y="959784"/>
                  <a:pt x="4628385" y="991796"/>
                  <a:pt x="4677809" y="1023809"/>
                </a:cubicBezTo>
                <a:lnTo>
                  <a:pt x="4680992" y="1025559"/>
                </a:lnTo>
                <a:lnTo>
                  <a:pt x="4637348" y="993069"/>
                </a:lnTo>
                <a:cubicBezTo>
                  <a:pt x="4598247" y="966467"/>
                  <a:pt x="4552480" y="945185"/>
                  <a:pt x="4479056" y="945185"/>
                </a:cubicBezTo>
                <a:close/>
                <a:moveTo>
                  <a:pt x="578268" y="945185"/>
                </a:moveTo>
                <a:cubicBezTo>
                  <a:pt x="480808" y="945185"/>
                  <a:pt x="433355" y="981687"/>
                  <a:pt x="383056" y="1020014"/>
                </a:cubicBezTo>
                <a:lnTo>
                  <a:pt x="366248" y="1030854"/>
                </a:lnTo>
                <a:lnTo>
                  <a:pt x="378994" y="1023845"/>
                </a:lnTo>
                <a:cubicBezTo>
                  <a:pt x="428464" y="991815"/>
                  <a:pt x="478325" y="959784"/>
                  <a:pt x="578049" y="959784"/>
                </a:cubicBezTo>
                <a:cubicBezTo>
                  <a:pt x="677772" y="959784"/>
                  <a:pt x="727598" y="991796"/>
                  <a:pt x="777021" y="1023809"/>
                </a:cubicBezTo>
                <a:lnTo>
                  <a:pt x="780203" y="1025559"/>
                </a:lnTo>
                <a:lnTo>
                  <a:pt x="736561" y="993069"/>
                </a:lnTo>
                <a:cubicBezTo>
                  <a:pt x="697459" y="966467"/>
                  <a:pt x="651692" y="945185"/>
                  <a:pt x="578268" y="945185"/>
                </a:cubicBezTo>
                <a:close/>
                <a:moveTo>
                  <a:pt x="10801060" y="940951"/>
                </a:moveTo>
                <a:cubicBezTo>
                  <a:pt x="10647433" y="940951"/>
                  <a:pt x="10617398" y="1032691"/>
                  <a:pt x="10513885" y="1076115"/>
                </a:cubicBezTo>
                <a:lnTo>
                  <a:pt x="10494244" y="1081299"/>
                </a:lnTo>
                <a:lnTo>
                  <a:pt x="10521193" y="1079443"/>
                </a:lnTo>
                <a:cubicBezTo>
                  <a:pt x="10614252" y="1064861"/>
                  <a:pt x="10652223" y="1035691"/>
                  <a:pt x="10800987" y="1035636"/>
                </a:cubicBezTo>
                <a:cubicBezTo>
                  <a:pt x="10826831" y="1037973"/>
                  <a:pt x="10877787" y="1029650"/>
                  <a:pt x="10999559" y="1061699"/>
                </a:cubicBezTo>
                <a:cubicBezTo>
                  <a:pt x="11027127" y="1068944"/>
                  <a:pt x="11053506" y="1074415"/>
                  <a:pt x="11079009" y="1078441"/>
                </a:cubicBezTo>
                <a:lnTo>
                  <a:pt x="11104883" y="1081258"/>
                </a:lnTo>
                <a:lnTo>
                  <a:pt x="11077365" y="1071968"/>
                </a:lnTo>
                <a:cubicBezTo>
                  <a:pt x="10984195" y="1028296"/>
                  <a:pt x="10947962" y="940951"/>
                  <a:pt x="10801060" y="940951"/>
                </a:cubicBezTo>
                <a:close/>
                <a:moveTo>
                  <a:pt x="6854094" y="940951"/>
                </a:moveTo>
                <a:cubicBezTo>
                  <a:pt x="6700467" y="940951"/>
                  <a:pt x="6670432" y="1032691"/>
                  <a:pt x="6566920" y="1076115"/>
                </a:cubicBezTo>
                <a:lnTo>
                  <a:pt x="6547278" y="1081299"/>
                </a:lnTo>
                <a:lnTo>
                  <a:pt x="6574227" y="1079443"/>
                </a:lnTo>
                <a:cubicBezTo>
                  <a:pt x="6667286" y="1064861"/>
                  <a:pt x="6705257" y="1035691"/>
                  <a:pt x="6854021" y="1035636"/>
                </a:cubicBezTo>
                <a:cubicBezTo>
                  <a:pt x="6879865" y="1037973"/>
                  <a:pt x="6930821" y="1029650"/>
                  <a:pt x="7052593" y="1061699"/>
                </a:cubicBezTo>
                <a:cubicBezTo>
                  <a:pt x="7080161" y="1068944"/>
                  <a:pt x="7106541" y="1074415"/>
                  <a:pt x="7132043" y="1078441"/>
                </a:cubicBezTo>
                <a:lnTo>
                  <a:pt x="7157917" y="1081258"/>
                </a:lnTo>
                <a:lnTo>
                  <a:pt x="7130399" y="1071968"/>
                </a:lnTo>
                <a:cubicBezTo>
                  <a:pt x="7037230" y="1028296"/>
                  <a:pt x="7000997" y="940951"/>
                  <a:pt x="6854094" y="940951"/>
                </a:cubicBezTo>
                <a:close/>
                <a:moveTo>
                  <a:pt x="2953308" y="940951"/>
                </a:moveTo>
                <a:cubicBezTo>
                  <a:pt x="2799680" y="940951"/>
                  <a:pt x="2769645" y="1032691"/>
                  <a:pt x="2666133" y="1076115"/>
                </a:cubicBezTo>
                <a:lnTo>
                  <a:pt x="2646491" y="1081299"/>
                </a:lnTo>
                <a:lnTo>
                  <a:pt x="2673440" y="1079443"/>
                </a:lnTo>
                <a:cubicBezTo>
                  <a:pt x="2766500" y="1064861"/>
                  <a:pt x="2804471" y="1035691"/>
                  <a:pt x="2953235" y="1035636"/>
                </a:cubicBezTo>
                <a:cubicBezTo>
                  <a:pt x="2979078" y="1037973"/>
                  <a:pt x="3030036" y="1029650"/>
                  <a:pt x="3151806" y="1061699"/>
                </a:cubicBezTo>
                <a:cubicBezTo>
                  <a:pt x="3179374" y="1068944"/>
                  <a:pt x="3205754" y="1074415"/>
                  <a:pt x="3231256" y="1078441"/>
                </a:cubicBezTo>
                <a:lnTo>
                  <a:pt x="3257130" y="1081258"/>
                </a:lnTo>
                <a:lnTo>
                  <a:pt x="3229612" y="1071968"/>
                </a:lnTo>
                <a:cubicBezTo>
                  <a:pt x="3136443" y="1028296"/>
                  <a:pt x="3100210" y="940951"/>
                  <a:pt x="2953308" y="940951"/>
                </a:cubicBezTo>
                <a:close/>
                <a:moveTo>
                  <a:pt x="9217164" y="933503"/>
                </a:moveTo>
                <a:cubicBezTo>
                  <a:pt x="9106947" y="933503"/>
                  <a:pt x="9058726" y="985106"/>
                  <a:pt x="9002055" y="1030258"/>
                </a:cubicBezTo>
                <a:lnTo>
                  <a:pt x="8954866" y="1061302"/>
                </a:lnTo>
                <a:lnTo>
                  <a:pt x="9018137" y="1029578"/>
                </a:lnTo>
                <a:cubicBezTo>
                  <a:pt x="9067579" y="1000376"/>
                  <a:pt x="9117405" y="971175"/>
                  <a:pt x="9217238" y="971175"/>
                </a:cubicBezTo>
                <a:cubicBezTo>
                  <a:pt x="9316925" y="971175"/>
                  <a:pt x="9366641" y="1000376"/>
                  <a:pt x="9415982" y="1029578"/>
                </a:cubicBezTo>
                <a:lnTo>
                  <a:pt x="9479924" y="1061698"/>
                </a:lnTo>
                <a:lnTo>
                  <a:pt x="9432044" y="1030172"/>
                </a:lnTo>
                <a:cubicBezTo>
                  <a:pt x="9375487" y="985060"/>
                  <a:pt x="9327382" y="933503"/>
                  <a:pt x="9217164" y="933503"/>
                </a:cubicBezTo>
                <a:close/>
                <a:moveTo>
                  <a:pt x="5270200" y="933503"/>
                </a:moveTo>
                <a:cubicBezTo>
                  <a:pt x="5159983" y="933503"/>
                  <a:pt x="5111762" y="985106"/>
                  <a:pt x="5055091" y="1030258"/>
                </a:cubicBezTo>
                <a:lnTo>
                  <a:pt x="5007902" y="1061302"/>
                </a:lnTo>
                <a:lnTo>
                  <a:pt x="5071173" y="1029578"/>
                </a:lnTo>
                <a:cubicBezTo>
                  <a:pt x="5120616" y="1000376"/>
                  <a:pt x="5170441" y="971175"/>
                  <a:pt x="5270274" y="971175"/>
                </a:cubicBezTo>
                <a:cubicBezTo>
                  <a:pt x="5369960" y="971175"/>
                  <a:pt x="5419677" y="1000376"/>
                  <a:pt x="5469018" y="1029578"/>
                </a:cubicBezTo>
                <a:lnTo>
                  <a:pt x="5532959" y="1061698"/>
                </a:lnTo>
                <a:lnTo>
                  <a:pt x="5485081" y="1030172"/>
                </a:lnTo>
                <a:cubicBezTo>
                  <a:pt x="5428523" y="985060"/>
                  <a:pt x="5380418" y="933503"/>
                  <a:pt x="5270200" y="933503"/>
                </a:cubicBezTo>
                <a:close/>
                <a:moveTo>
                  <a:pt x="1369412" y="933503"/>
                </a:moveTo>
                <a:cubicBezTo>
                  <a:pt x="1259195" y="933503"/>
                  <a:pt x="1210975" y="985106"/>
                  <a:pt x="1154303" y="1030258"/>
                </a:cubicBezTo>
                <a:lnTo>
                  <a:pt x="1107117" y="1061301"/>
                </a:lnTo>
                <a:lnTo>
                  <a:pt x="1170385" y="1029578"/>
                </a:lnTo>
                <a:cubicBezTo>
                  <a:pt x="1219827" y="1000376"/>
                  <a:pt x="1269652" y="971175"/>
                  <a:pt x="1369485" y="971175"/>
                </a:cubicBezTo>
                <a:cubicBezTo>
                  <a:pt x="1469172" y="971175"/>
                  <a:pt x="1518888" y="1000376"/>
                  <a:pt x="1568229" y="1029578"/>
                </a:cubicBezTo>
                <a:lnTo>
                  <a:pt x="1632175" y="1061700"/>
                </a:lnTo>
                <a:lnTo>
                  <a:pt x="1584293" y="1030172"/>
                </a:lnTo>
                <a:cubicBezTo>
                  <a:pt x="1527735" y="985060"/>
                  <a:pt x="1479630" y="933503"/>
                  <a:pt x="1369412" y="933503"/>
                </a:cubicBezTo>
                <a:close/>
                <a:moveTo>
                  <a:pt x="11591402" y="933139"/>
                </a:moveTo>
                <a:cubicBezTo>
                  <a:pt x="11481143" y="933139"/>
                  <a:pt x="11432905" y="984741"/>
                  <a:pt x="11376212" y="1029894"/>
                </a:cubicBezTo>
                <a:lnTo>
                  <a:pt x="11329247" y="1060779"/>
                </a:lnTo>
                <a:lnTo>
                  <a:pt x="11392073" y="1029286"/>
                </a:lnTo>
                <a:cubicBezTo>
                  <a:pt x="11441524" y="1000084"/>
                  <a:pt x="11491349" y="970883"/>
                  <a:pt x="11591182" y="970883"/>
                </a:cubicBezTo>
                <a:cubicBezTo>
                  <a:pt x="11690906" y="970883"/>
                  <a:pt x="11740640" y="999975"/>
                  <a:pt x="11790009" y="1029067"/>
                </a:cubicBezTo>
                <a:lnTo>
                  <a:pt x="11853415" y="1060778"/>
                </a:lnTo>
                <a:lnTo>
                  <a:pt x="11806362" y="1029807"/>
                </a:lnTo>
                <a:cubicBezTo>
                  <a:pt x="11749783" y="984695"/>
                  <a:pt x="11701660" y="933139"/>
                  <a:pt x="11591402" y="933139"/>
                </a:cubicBezTo>
                <a:close/>
                <a:moveTo>
                  <a:pt x="7644436" y="933139"/>
                </a:moveTo>
                <a:cubicBezTo>
                  <a:pt x="7534177" y="933139"/>
                  <a:pt x="7485939" y="984741"/>
                  <a:pt x="7429246" y="1029894"/>
                </a:cubicBezTo>
                <a:lnTo>
                  <a:pt x="7382282" y="1060779"/>
                </a:lnTo>
                <a:lnTo>
                  <a:pt x="7445108" y="1029286"/>
                </a:lnTo>
                <a:cubicBezTo>
                  <a:pt x="7494559" y="1000084"/>
                  <a:pt x="7544384" y="970883"/>
                  <a:pt x="7644217" y="970883"/>
                </a:cubicBezTo>
                <a:cubicBezTo>
                  <a:pt x="7775104" y="970883"/>
                  <a:pt x="7819877" y="1020998"/>
                  <a:pt x="7890735" y="1055453"/>
                </a:cubicBezTo>
                <a:lnTo>
                  <a:pt x="7907366" y="1060777"/>
                </a:lnTo>
                <a:lnTo>
                  <a:pt x="7862944" y="1032618"/>
                </a:lnTo>
                <a:cubicBezTo>
                  <a:pt x="7804795" y="986866"/>
                  <a:pt x="7756992" y="933139"/>
                  <a:pt x="7644436" y="933139"/>
                </a:cubicBezTo>
                <a:close/>
                <a:moveTo>
                  <a:pt x="3743651" y="933139"/>
                </a:moveTo>
                <a:cubicBezTo>
                  <a:pt x="3633392" y="933139"/>
                  <a:pt x="3585153" y="984741"/>
                  <a:pt x="3528460" y="1029894"/>
                </a:cubicBezTo>
                <a:lnTo>
                  <a:pt x="3481496" y="1060779"/>
                </a:lnTo>
                <a:lnTo>
                  <a:pt x="3544322" y="1029286"/>
                </a:lnTo>
                <a:cubicBezTo>
                  <a:pt x="3593772" y="1000084"/>
                  <a:pt x="3643598" y="970883"/>
                  <a:pt x="3743430" y="970883"/>
                </a:cubicBezTo>
                <a:cubicBezTo>
                  <a:pt x="3874317" y="970883"/>
                  <a:pt x="3919091" y="1020998"/>
                  <a:pt x="3989948" y="1055453"/>
                </a:cubicBezTo>
                <a:lnTo>
                  <a:pt x="4006581" y="1060777"/>
                </a:lnTo>
                <a:lnTo>
                  <a:pt x="3962158" y="1032618"/>
                </a:lnTo>
                <a:cubicBezTo>
                  <a:pt x="3904010" y="986866"/>
                  <a:pt x="3856205" y="933139"/>
                  <a:pt x="3743651" y="933139"/>
                </a:cubicBezTo>
                <a:close/>
                <a:moveTo>
                  <a:pt x="8425801" y="922189"/>
                </a:moveTo>
                <a:cubicBezTo>
                  <a:pt x="8350820" y="922189"/>
                  <a:pt x="8304553" y="947747"/>
                  <a:pt x="8264787" y="979296"/>
                </a:cubicBezTo>
                <a:lnTo>
                  <a:pt x="8230345" y="1008842"/>
                </a:lnTo>
                <a:lnTo>
                  <a:pt x="8245191" y="998009"/>
                </a:lnTo>
                <a:cubicBezTo>
                  <a:pt x="8289239" y="965406"/>
                  <a:pt x="8338384" y="936425"/>
                  <a:pt x="8425801" y="936425"/>
                </a:cubicBezTo>
                <a:cubicBezTo>
                  <a:pt x="8475754" y="936425"/>
                  <a:pt x="8513191" y="945888"/>
                  <a:pt x="8544316" y="960081"/>
                </a:cubicBezTo>
                <a:lnTo>
                  <a:pt x="8624300" y="1011697"/>
                </a:lnTo>
                <a:lnTo>
                  <a:pt x="8584330" y="977441"/>
                </a:lnTo>
                <a:cubicBezTo>
                  <a:pt x="8545128" y="946745"/>
                  <a:pt x="8499252" y="922189"/>
                  <a:pt x="8425801" y="922189"/>
                </a:cubicBezTo>
                <a:close/>
                <a:moveTo>
                  <a:pt x="4478836" y="922189"/>
                </a:moveTo>
                <a:cubicBezTo>
                  <a:pt x="4403855" y="922189"/>
                  <a:pt x="4357588" y="947747"/>
                  <a:pt x="4317823" y="979296"/>
                </a:cubicBezTo>
                <a:lnTo>
                  <a:pt x="4283381" y="1008842"/>
                </a:lnTo>
                <a:lnTo>
                  <a:pt x="4298227" y="998009"/>
                </a:lnTo>
                <a:cubicBezTo>
                  <a:pt x="4342274" y="965406"/>
                  <a:pt x="4391419" y="936425"/>
                  <a:pt x="4478836" y="936425"/>
                </a:cubicBezTo>
                <a:cubicBezTo>
                  <a:pt x="4528789" y="936425"/>
                  <a:pt x="4566228" y="945888"/>
                  <a:pt x="4597353" y="960081"/>
                </a:cubicBezTo>
                <a:lnTo>
                  <a:pt x="4677336" y="1011698"/>
                </a:lnTo>
                <a:lnTo>
                  <a:pt x="4637366" y="977441"/>
                </a:lnTo>
                <a:cubicBezTo>
                  <a:pt x="4598165" y="946745"/>
                  <a:pt x="4552288" y="922189"/>
                  <a:pt x="4478836" y="922189"/>
                </a:cubicBezTo>
                <a:close/>
                <a:moveTo>
                  <a:pt x="578049" y="922189"/>
                </a:moveTo>
                <a:cubicBezTo>
                  <a:pt x="504598" y="922189"/>
                  <a:pt x="458702" y="946715"/>
                  <a:pt x="419478" y="977372"/>
                </a:cubicBezTo>
                <a:lnTo>
                  <a:pt x="379075" y="1011937"/>
                </a:lnTo>
                <a:lnTo>
                  <a:pt x="459492" y="960083"/>
                </a:lnTo>
                <a:cubicBezTo>
                  <a:pt x="490640" y="945888"/>
                  <a:pt x="528096" y="936425"/>
                  <a:pt x="578049" y="936425"/>
                </a:cubicBezTo>
                <a:cubicBezTo>
                  <a:pt x="628002" y="936425"/>
                  <a:pt x="665440" y="945888"/>
                  <a:pt x="696565" y="960081"/>
                </a:cubicBezTo>
                <a:lnTo>
                  <a:pt x="776550" y="1011699"/>
                </a:lnTo>
                <a:lnTo>
                  <a:pt x="736579" y="977441"/>
                </a:lnTo>
                <a:cubicBezTo>
                  <a:pt x="697377" y="946745"/>
                  <a:pt x="651500" y="922189"/>
                  <a:pt x="578049" y="922189"/>
                </a:cubicBezTo>
                <a:close/>
                <a:moveTo>
                  <a:pt x="10008602" y="916420"/>
                </a:moveTo>
                <a:cubicBezTo>
                  <a:pt x="9898425" y="916420"/>
                  <a:pt x="9850338" y="973382"/>
                  <a:pt x="9793710" y="1023224"/>
                </a:cubicBezTo>
                <a:lnTo>
                  <a:pt x="9784960" y="1029579"/>
                </a:lnTo>
                <a:lnTo>
                  <a:pt x="9809209" y="1014246"/>
                </a:lnTo>
                <a:cubicBezTo>
                  <a:pt x="9858578" y="977489"/>
                  <a:pt x="9908403" y="940732"/>
                  <a:pt x="10008455" y="940732"/>
                </a:cubicBezTo>
                <a:cubicBezTo>
                  <a:pt x="10108434" y="940732"/>
                  <a:pt x="10158277" y="977453"/>
                  <a:pt x="10207647" y="1014174"/>
                </a:cubicBezTo>
                <a:lnTo>
                  <a:pt x="10236812" y="1032603"/>
                </a:lnTo>
                <a:lnTo>
                  <a:pt x="10223511" y="1022964"/>
                </a:lnTo>
                <a:cubicBezTo>
                  <a:pt x="10166889" y="973243"/>
                  <a:pt x="10118779" y="916420"/>
                  <a:pt x="10008602" y="916420"/>
                </a:cubicBezTo>
                <a:close/>
                <a:moveTo>
                  <a:pt x="6061637" y="916420"/>
                </a:moveTo>
                <a:cubicBezTo>
                  <a:pt x="5951460" y="916420"/>
                  <a:pt x="5903373" y="973382"/>
                  <a:pt x="5846746" y="1023224"/>
                </a:cubicBezTo>
                <a:lnTo>
                  <a:pt x="5837992" y="1029581"/>
                </a:lnTo>
                <a:lnTo>
                  <a:pt x="5862244" y="1014246"/>
                </a:lnTo>
                <a:cubicBezTo>
                  <a:pt x="5911613" y="977489"/>
                  <a:pt x="5961438" y="940732"/>
                  <a:pt x="6061489" y="940732"/>
                </a:cubicBezTo>
                <a:cubicBezTo>
                  <a:pt x="6161468" y="940732"/>
                  <a:pt x="6211312" y="977453"/>
                  <a:pt x="6260681" y="1014174"/>
                </a:cubicBezTo>
                <a:lnTo>
                  <a:pt x="6289844" y="1032602"/>
                </a:lnTo>
                <a:lnTo>
                  <a:pt x="6276545" y="1022964"/>
                </a:lnTo>
                <a:cubicBezTo>
                  <a:pt x="6219923" y="973243"/>
                  <a:pt x="6171813" y="916420"/>
                  <a:pt x="6061637" y="916420"/>
                </a:cubicBezTo>
                <a:close/>
                <a:moveTo>
                  <a:pt x="2160850" y="916420"/>
                </a:moveTo>
                <a:cubicBezTo>
                  <a:pt x="2050673" y="916420"/>
                  <a:pt x="2002586" y="973382"/>
                  <a:pt x="1945958" y="1023224"/>
                </a:cubicBezTo>
                <a:lnTo>
                  <a:pt x="1937203" y="1029582"/>
                </a:lnTo>
                <a:lnTo>
                  <a:pt x="1961457" y="1014246"/>
                </a:lnTo>
                <a:cubicBezTo>
                  <a:pt x="2010826" y="977489"/>
                  <a:pt x="2060651" y="940732"/>
                  <a:pt x="2160703" y="940732"/>
                </a:cubicBezTo>
                <a:cubicBezTo>
                  <a:pt x="2260683" y="940732"/>
                  <a:pt x="2310526" y="977453"/>
                  <a:pt x="2359895" y="1014174"/>
                </a:cubicBezTo>
                <a:lnTo>
                  <a:pt x="2389052" y="1032598"/>
                </a:lnTo>
                <a:lnTo>
                  <a:pt x="2375759" y="1022964"/>
                </a:lnTo>
                <a:cubicBezTo>
                  <a:pt x="2319137" y="973243"/>
                  <a:pt x="2271027" y="916420"/>
                  <a:pt x="2160850" y="916420"/>
                </a:cubicBezTo>
                <a:close/>
                <a:moveTo>
                  <a:pt x="8425801" y="898607"/>
                </a:moveTo>
                <a:cubicBezTo>
                  <a:pt x="8350932" y="898607"/>
                  <a:pt x="8304712" y="927610"/>
                  <a:pt x="8264954" y="963411"/>
                </a:cubicBezTo>
                <a:lnTo>
                  <a:pt x="8234547" y="993004"/>
                </a:lnTo>
                <a:lnTo>
                  <a:pt x="8245019" y="984193"/>
                </a:lnTo>
                <a:cubicBezTo>
                  <a:pt x="8289119" y="946574"/>
                  <a:pt x="8338352" y="913136"/>
                  <a:pt x="8425801" y="913136"/>
                </a:cubicBezTo>
                <a:cubicBezTo>
                  <a:pt x="8500758" y="913136"/>
                  <a:pt x="8547606" y="937693"/>
                  <a:pt x="8587211" y="968389"/>
                </a:cubicBezTo>
                <a:lnTo>
                  <a:pt x="8617601" y="994052"/>
                </a:lnTo>
                <a:lnTo>
                  <a:pt x="8583894" y="961228"/>
                </a:lnTo>
                <a:cubicBezTo>
                  <a:pt x="8544828" y="926438"/>
                  <a:pt x="8499143" y="898607"/>
                  <a:pt x="8425801" y="898607"/>
                </a:cubicBezTo>
                <a:close/>
                <a:moveTo>
                  <a:pt x="4478836" y="898607"/>
                </a:moveTo>
                <a:cubicBezTo>
                  <a:pt x="4403967" y="898607"/>
                  <a:pt x="4357747" y="927610"/>
                  <a:pt x="4317990" y="963411"/>
                </a:cubicBezTo>
                <a:lnTo>
                  <a:pt x="4287586" y="993001"/>
                </a:lnTo>
                <a:lnTo>
                  <a:pt x="4298055" y="984193"/>
                </a:lnTo>
                <a:cubicBezTo>
                  <a:pt x="4342155" y="946574"/>
                  <a:pt x="4391388" y="913136"/>
                  <a:pt x="4478836" y="913136"/>
                </a:cubicBezTo>
                <a:cubicBezTo>
                  <a:pt x="4553793" y="913136"/>
                  <a:pt x="4600641" y="937693"/>
                  <a:pt x="4640246" y="968389"/>
                </a:cubicBezTo>
                <a:lnTo>
                  <a:pt x="4670640" y="994055"/>
                </a:lnTo>
                <a:lnTo>
                  <a:pt x="4636930" y="961228"/>
                </a:lnTo>
                <a:cubicBezTo>
                  <a:pt x="4597863" y="926438"/>
                  <a:pt x="4552178" y="898607"/>
                  <a:pt x="4478836" y="898607"/>
                </a:cubicBezTo>
                <a:close/>
                <a:moveTo>
                  <a:pt x="578049" y="898607"/>
                </a:moveTo>
                <a:cubicBezTo>
                  <a:pt x="504708" y="898607"/>
                  <a:pt x="458859" y="926438"/>
                  <a:pt x="419645" y="961228"/>
                </a:cubicBezTo>
                <a:lnTo>
                  <a:pt x="383304" y="996501"/>
                </a:lnTo>
                <a:lnTo>
                  <a:pt x="416577" y="968412"/>
                </a:lnTo>
                <a:cubicBezTo>
                  <a:pt x="456213" y="937703"/>
                  <a:pt x="503092" y="913136"/>
                  <a:pt x="578049" y="913136"/>
                </a:cubicBezTo>
                <a:cubicBezTo>
                  <a:pt x="653006" y="913136"/>
                  <a:pt x="699854" y="937693"/>
                  <a:pt x="739459" y="968389"/>
                </a:cubicBezTo>
                <a:lnTo>
                  <a:pt x="769851" y="994054"/>
                </a:lnTo>
                <a:lnTo>
                  <a:pt x="736142" y="961228"/>
                </a:lnTo>
                <a:cubicBezTo>
                  <a:pt x="697076" y="926438"/>
                  <a:pt x="651391" y="898607"/>
                  <a:pt x="578049" y="898607"/>
                </a:cubicBezTo>
                <a:close/>
                <a:moveTo>
                  <a:pt x="7098574" y="892347"/>
                </a:moveTo>
                <a:lnTo>
                  <a:pt x="7112390" y="931434"/>
                </a:lnTo>
                <a:lnTo>
                  <a:pt x="7118609" y="946019"/>
                </a:lnTo>
                <a:close/>
                <a:moveTo>
                  <a:pt x="11045536" y="892338"/>
                </a:moveTo>
                <a:lnTo>
                  <a:pt x="11059356" y="931434"/>
                </a:lnTo>
                <a:lnTo>
                  <a:pt x="11065576" y="946023"/>
                </a:lnTo>
                <a:close/>
                <a:moveTo>
                  <a:pt x="3197772" y="892301"/>
                </a:moveTo>
                <a:lnTo>
                  <a:pt x="3211605" y="931434"/>
                </a:lnTo>
                <a:lnTo>
                  <a:pt x="3217830" y="946036"/>
                </a:lnTo>
                <a:close/>
                <a:moveTo>
                  <a:pt x="9217676" y="886928"/>
                </a:moveTo>
                <a:cubicBezTo>
                  <a:pt x="9107992" y="886928"/>
                  <a:pt x="9059705" y="953245"/>
                  <a:pt x="9002873" y="1011285"/>
                </a:cubicBezTo>
                <a:lnTo>
                  <a:pt x="8954664" y="1051944"/>
                </a:lnTo>
                <a:lnTo>
                  <a:pt x="8980055" y="1036249"/>
                </a:lnTo>
                <a:cubicBezTo>
                  <a:pt x="9045461" y="988484"/>
                  <a:pt x="9092309" y="924788"/>
                  <a:pt x="9217238" y="924743"/>
                </a:cubicBezTo>
                <a:cubicBezTo>
                  <a:pt x="9342166" y="924743"/>
                  <a:pt x="9388871" y="988422"/>
                  <a:pt x="9454152" y="1036181"/>
                </a:cubicBezTo>
                <a:lnTo>
                  <a:pt x="9483015" y="1054049"/>
                </a:lnTo>
                <a:lnTo>
                  <a:pt x="9432327" y="1011229"/>
                </a:lnTo>
                <a:cubicBezTo>
                  <a:pt x="9375653" y="953221"/>
                  <a:pt x="9327525" y="886928"/>
                  <a:pt x="9217676" y="886928"/>
                </a:cubicBezTo>
                <a:close/>
                <a:moveTo>
                  <a:pt x="5270712" y="886928"/>
                </a:moveTo>
                <a:cubicBezTo>
                  <a:pt x="5161028" y="886928"/>
                  <a:pt x="5112741" y="953245"/>
                  <a:pt x="5055908" y="1011285"/>
                </a:cubicBezTo>
                <a:lnTo>
                  <a:pt x="5007699" y="1051945"/>
                </a:lnTo>
                <a:lnTo>
                  <a:pt x="5033093" y="1036249"/>
                </a:lnTo>
                <a:cubicBezTo>
                  <a:pt x="5098498" y="988484"/>
                  <a:pt x="5145345" y="924788"/>
                  <a:pt x="5270274" y="924743"/>
                </a:cubicBezTo>
                <a:cubicBezTo>
                  <a:pt x="5395202" y="924743"/>
                  <a:pt x="5441907" y="988422"/>
                  <a:pt x="5507188" y="1036181"/>
                </a:cubicBezTo>
                <a:lnTo>
                  <a:pt x="5536052" y="1054050"/>
                </a:lnTo>
                <a:lnTo>
                  <a:pt x="5485362" y="1011229"/>
                </a:lnTo>
                <a:cubicBezTo>
                  <a:pt x="5428688" y="953221"/>
                  <a:pt x="5380560" y="886928"/>
                  <a:pt x="5270712" y="886928"/>
                </a:cubicBezTo>
                <a:close/>
                <a:moveTo>
                  <a:pt x="1369924" y="886928"/>
                </a:moveTo>
                <a:cubicBezTo>
                  <a:pt x="1260239" y="886928"/>
                  <a:pt x="1211952" y="953245"/>
                  <a:pt x="1155120" y="1011285"/>
                </a:cubicBezTo>
                <a:lnTo>
                  <a:pt x="1106909" y="1051946"/>
                </a:lnTo>
                <a:lnTo>
                  <a:pt x="1132304" y="1036249"/>
                </a:lnTo>
                <a:cubicBezTo>
                  <a:pt x="1197709" y="988484"/>
                  <a:pt x="1244557" y="924788"/>
                  <a:pt x="1369485" y="924743"/>
                </a:cubicBezTo>
                <a:cubicBezTo>
                  <a:pt x="1494413" y="924743"/>
                  <a:pt x="1541119" y="988422"/>
                  <a:pt x="1606400" y="1036181"/>
                </a:cubicBezTo>
                <a:lnTo>
                  <a:pt x="1635265" y="1054051"/>
                </a:lnTo>
                <a:lnTo>
                  <a:pt x="1584574" y="1011229"/>
                </a:lnTo>
                <a:cubicBezTo>
                  <a:pt x="1527900" y="953221"/>
                  <a:pt x="1479772" y="886928"/>
                  <a:pt x="1369924" y="886928"/>
                </a:cubicBezTo>
                <a:close/>
                <a:moveTo>
                  <a:pt x="11591329" y="886636"/>
                </a:moveTo>
                <a:cubicBezTo>
                  <a:pt x="11481399" y="886636"/>
                  <a:pt x="11433142" y="952953"/>
                  <a:pt x="11376371" y="1010993"/>
                </a:cubicBezTo>
                <a:lnTo>
                  <a:pt x="11327104" y="1052586"/>
                </a:lnTo>
                <a:lnTo>
                  <a:pt x="11354133" y="1035885"/>
                </a:lnTo>
                <a:cubicBezTo>
                  <a:pt x="11419563" y="988119"/>
                  <a:pt x="11466428" y="924423"/>
                  <a:pt x="11591402" y="924377"/>
                </a:cubicBezTo>
                <a:cubicBezTo>
                  <a:pt x="11716376" y="924377"/>
                  <a:pt x="11763098" y="988056"/>
                  <a:pt x="11828404" y="1035816"/>
                </a:cubicBezTo>
                <a:lnTo>
                  <a:pt x="11854863" y="1052191"/>
                </a:lnTo>
                <a:lnTo>
                  <a:pt x="11806022" y="1010937"/>
                </a:lnTo>
                <a:cubicBezTo>
                  <a:pt x="11749354" y="952930"/>
                  <a:pt x="11701259" y="886636"/>
                  <a:pt x="11591329" y="886636"/>
                </a:cubicBezTo>
                <a:close/>
                <a:moveTo>
                  <a:pt x="7644363" y="886636"/>
                </a:moveTo>
                <a:cubicBezTo>
                  <a:pt x="7534433" y="886636"/>
                  <a:pt x="7486176" y="952953"/>
                  <a:pt x="7429405" y="1010993"/>
                </a:cubicBezTo>
                <a:lnTo>
                  <a:pt x="7380138" y="1052586"/>
                </a:lnTo>
                <a:lnTo>
                  <a:pt x="7407167" y="1035885"/>
                </a:lnTo>
                <a:cubicBezTo>
                  <a:pt x="7472597" y="988119"/>
                  <a:pt x="7519463" y="924423"/>
                  <a:pt x="7644436" y="924377"/>
                </a:cubicBezTo>
                <a:cubicBezTo>
                  <a:pt x="7769410" y="924377"/>
                  <a:pt x="7816133" y="988056"/>
                  <a:pt x="7881438" y="1035816"/>
                </a:cubicBezTo>
                <a:lnTo>
                  <a:pt x="7912014" y="1054738"/>
                </a:lnTo>
                <a:lnTo>
                  <a:pt x="7862610" y="1014551"/>
                </a:lnTo>
                <a:cubicBezTo>
                  <a:pt x="7804365" y="955721"/>
                  <a:pt x="7756583" y="886636"/>
                  <a:pt x="7644363" y="886636"/>
                </a:cubicBezTo>
                <a:close/>
                <a:moveTo>
                  <a:pt x="3743577" y="886636"/>
                </a:moveTo>
                <a:cubicBezTo>
                  <a:pt x="3633648" y="886636"/>
                  <a:pt x="3585390" y="952953"/>
                  <a:pt x="3528619" y="1010993"/>
                </a:cubicBezTo>
                <a:lnTo>
                  <a:pt x="3479352" y="1052586"/>
                </a:lnTo>
                <a:lnTo>
                  <a:pt x="3506382" y="1035885"/>
                </a:lnTo>
                <a:cubicBezTo>
                  <a:pt x="3571813" y="988119"/>
                  <a:pt x="3618677" y="924423"/>
                  <a:pt x="3743651" y="924377"/>
                </a:cubicBezTo>
                <a:cubicBezTo>
                  <a:pt x="3874872" y="924377"/>
                  <a:pt x="3919822" y="994583"/>
                  <a:pt x="3990599" y="1042850"/>
                </a:cubicBezTo>
                <a:lnTo>
                  <a:pt x="4011103" y="1054637"/>
                </a:lnTo>
                <a:lnTo>
                  <a:pt x="3961823" y="1014551"/>
                </a:lnTo>
                <a:cubicBezTo>
                  <a:pt x="3903579" y="955721"/>
                  <a:pt x="3855797" y="886636"/>
                  <a:pt x="3743577" y="886636"/>
                </a:cubicBezTo>
                <a:close/>
                <a:moveTo>
                  <a:pt x="10008747" y="884154"/>
                </a:moveTo>
                <a:cubicBezTo>
                  <a:pt x="9898898" y="884154"/>
                  <a:pt x="9850724" y="951326"/>
                  <a:pt x="9793958" y="1010101"/>
                </a:cubicBezTo>
                <a:lnTo>
                  <a:pt x="9764732" y="1035074"/>
                </a:lnTo>
                <a:lnTo>
                  <a:pt x="9770869" y="1030891"/>
                </a:lnTo>
                <a:cubicBezTo>
                  <a:pt x="9836334" y="978234"/>
                  <a:pt x="9883628" y="908025"/>
                  <a:pt x="10008602" y="908025"/>
                </a:cubicBezTo>
                <a:cubicBezTo>
                  <a:pt x="10133576" y="908025"/>
                  <a:pt x="10180412" y="978206"/>
                  <a:pt x="10245767" y="1030823"/>
                </a:cubicBezTo>
                <a:lnTo>
                  <a:pt x="10255724" y="1037608"/>
                </a:lnTo>
                <a:lnTo>
                  <a:pt x="10223497" y="1010057"/>
                </a:lnTo>
                <a:cubicBezTo>
                  <a:pt x="10166769" y="951302"/>
                  <a:pt x="10118595" y="884154"/>
                  <a:pt x="10008747" y="884154"/>
                </a:cubicBezTo>
                <a:close/>
                <a:moveTo>
                  <a:pt x="6061782" y="884154"/>
                </a:moveTo>
                <a:cubicBezTo>
                  <a:pt x="5951934" y="884154"/>
                  <a:pt x="5903760" y="951326"/>
                  <a:pt x="5846993" y="1010101"/>
                </a:cubicBezTo>
                <a:lnTo>
                  <a:pt x="5817769" y="1035073"/>
                </a:lnTo>
                <a:lnTo>
                  <a:pt x="5823905" y="1030891"/>
                </a:lnTo>
                <a:cubicBezTo>
                  <a:pt x="5889370" y="978234"/>
                  <a:pt x="5936663" y="908025"/>
                  <a:pt x="6061637" y="908025"/>
                </a:cubicBezTo>
                <a:cubicBezTo>
                  <a:pt x="6186610" y="908025"/>
                  <a:pt x="6233446" y="978206"/>
                  <a:pt x="6298801" y="1030823"/>
                </a:cubicBezTo>
                <a:lnTo>
                  <a:pt x="6308758" y="1037608"/>
                </a:lnTo>
                <a:lnTo>
                  <a:pt x="6276532" y="1010057"/>
                </a:lnTo>
                <a:cubicBezTo>
                  <a:pt x="6219804" y="951302"/>
                  <a:pt x="6171630" y="884154"/>
                  <a:pt x="6061782" y="884154"/>
                </a:cubicBezTo>
                <a:close/>
                <a:moveTo>
                  <a:pt x="2160997" y="884154"/>
                </a:moveTo>
                <a:cubicBezTo>
                  <a:pt x="2051147" y="884154"/>
                  <a:pt x="2002973" y="951326"/>
                  <a:pt x="1946206" y="1010101"/>
                </a:cubicBezTo>
                <a:lnTo>
                  <a:pt x="1916982" y="1035073"/>
                </a:lnTo>
                <a:lnTo>
                  <a:pt x="1923117" y="1030891"/>
                </a:lnTo>
                <a:cubicBezTo>
                  <a:pt x="1988583" y="978234"/>
                  <a:pt x="2035876" y="908025"/>
                  <a:pt x="2160850" y="908025"/>
                </a:cubicBezTo>
                <a:cubicBezTo>
                  <a:pt x="2285824" y="908025"/>
                  <a:pt x="2332661" y="978206"/>
                  <a:pt x="2398016" y="1030823"/>
                </a:cubicBezTo>
                <a:lnTo>
                  <a:pt x="2407977" y="1037612"/>
                </a:lnTo>
                <a:lnTo>
                  <a:pt x="2375747" y="1010057"/>
                </a:lnTo>
                <a:cubicBezTo>
                  <a:pt x="2319019" y="951302"/>
                  <a:pt x="2270845" y="884154"/>
                  <a:pt x="2160997" y="884154"/>
                </a:cubicBezTo>
                <a:close/>
                <a:moveTo>
                  <a:pt x="8425947" y="875246"/>
                </a:moveTo>
                <a:cubicBezTo>
                  <a:pt x="8351329" y="875246"/>
                  <a:pt x="8305137" y="907673"/>
                  <a:pt x="8265320" y="947700"/>
                </a:cubicBezTo>
                <a:lnTo>
                  <a:pt x="8241944" y="973076"/>
                </a:lnTo>
                <a:lnTo>
                  <a:pt x="8244850" y="970303"/>
                </a:lnTo>
                <a:cubicBezTo>
                  <a:pt x="8288948" y="927670"/>
                  <a:pt x="8338224" y="889774"/>
                  <a:pt x="8425801" y="889774"/>
                </a:cubicBezTo>
                <a:cubicBezTo>
                  <a:pt x="8500867" y="889774"/>
                  <a:pt x="8547774" y="917616"/>
                  <a:pt x="8587397" y="952418"/>
                </a:cubicBezTo>
                <a:lnTo>
                  <a:pt x="8612402" y="976356"/>
                </a:lnTo>
                <a:lnTo>
                  <a:pt x="8583790" y="945259"/>
                </a:lnTo>
                <a:cubicBezTo>
                  <a:pt x="8544686" y="906363"/>
                  <a:pt x="8499042" y="875246"/>
                  <a:pt x="8425947" y="875246"/>
                </a:cubicBezTo>
                <a:close/>
                <a:moveTo>
                  <a:pt x="4478983" y="875246"/>
                </a:moveTo>
                <a:cubicBezTo>
                  <a:pt x="4404367" y="875246"/>
                  <a:pt x="4358172" y="907673"/>
                  <a:pt x="4318356" y="947700"/>
                </a:cubicBezTo>
                <a:lnTo>
                  <a:pt x="4294983" y="973072"/>
                </a:lnTo>
                <a:lnTo>
                  <a:pt x="4297885" y="970303"/>
                </a:lnTo>
                <a:cubicBezTo>
                  <a:pt x="4341983" y="927670"/>
                  <a:pt x="4391259" y="889774"/>
                  <a:pt x="4478836" y="889774"/>
                </a:cubicBezTo>
                <a:cubicBezTo>
                  <a:pt x="4553903" y="889774"/>
                  <a:pt x="4600810" y="917616"/>
                  <a:pt x="4640434" y="952418"/>
                </a:cubicBezTo>
                <a:lnTo>
                  <a:pt x="4665436" y="976354"/>
                </a:lnTo>
                <a:lnTo>
                  <a:pt x="4636827" y="945259"/>
                </a:lnTo>
                <a:cubicBezTo>
                  <a:pt x="4597723" y="906363"/>
                  <a:pt x="4552078" y="875246"/>
                  <a:pt x="4478983" y="875246"/>
                </a:cubicBezTo>
                <a:close/>
                <a:moveTo>
                  <a:pt x="578195" y="875246"/>
                </a:moveTo>
                <a:cubicBezTo>
                  <a:pt x="505100" y="875246"/>
                  <a:pt x="459282" y="906363"/>
                  <a:pt x="420014" y="945259"/>
                </a:cubicBezTo>
                <a:lnTo>
                  <a:pt x="390535" y="977176"/>
                </a:lnTo>
                <a:lnTo>
                  <a:pt x="416411" y="952418"/>
                </a:lnTo>
                <a:cubicBezTo>
                  <a:pt x="456056" y="917616"/>
                  <a:pt x="502983" y="889774"/>
                  <a:pt x="578049" y="889774"/>
                </a:cubicBezTo>
                <a:cubicBezTo>
                  <a:pt x="653116" y="889774"/>
                  <a:pt x="700023" y="917616"/>
                  <a:pt x="739646" y="952418"/>
                </a:cubicBezTo>
                <a:lnTo>
                  <a:pt x="764649" y="976353"/>
                </a:lnTo>
                <a:lnTo>
                  <a:pt x="736039" y="945259"/>
                </a:lnTo>
                <a:cubicBezTo>
                  <a:pt x="696935" y="906363"/>
                  <a:pt x="651291" y="875246"/>
                  <a:pt x="578195" y="875246"/>
                </a:cubicBezTo>
                <a:close/>
                <a:moveTo>
                  <a:pt x="8426020" y="851958"/>
                </a:moveTo>
                <a:cubicBezTo>
                  <a:pt x="8351514" y="851958"/>
                  <a:pt x="8305444" y="887787"/>
                  <a:pt x="8265711" y="932013"/>
                </a:cubicBezTo>
                <a:lnTo>
                  <a:pt x="8248496" y="952695"/>
                </a:lnTo>
                <a:lnTo>
                  <a:pt x="8279269" y="922322"/>
                </a:lnTo>
                <a:cubicBezTo>
                  <a:pt x="8315893" y="890309"/>
                  <a:pt x="8360094" y="866485"/>
                  <a:pt x="8425801" y="866485"/>
                </a:cubicBezTo>
                <a:cubicBezTo>
                  <a:pt x="8500895" y="866485"/>
                  <a:pt x="8547900" y="897602"/>
                  <a:pt x="8587603" y="936498"/>
                </a:cubicBezTo>
                <a:lnTo>
                  <a:pt x="8606190" y="956349"/>
                </a:lnTo>
                <a:lnTo>
                  <a:pt x="8583685" y="929316"/>
                </a:lnTo>
                <a:cubicBezTo>
                  <a:pt x="8544602" y="886339"/>
                  <a:pt x="8499006" y="851958"/>
                  <a:pt x="8426020" y="851958"/>
                </a:cubicBezTo>
                <a:close/>
                <a:moveTo>
                  <a:pt x="4479056" y="851958"/>
                </a:moveTo>
                <a:cubicBezTo>
                  <a:pt x="4404550" y="851958"/>
                  <a:pt x="4358480" y="887787"/>
                  <a:pt x="4318747" y="932013"/>
                </a:cubicBezTo>
                <a:lnTo>
                  <a:pt x="4301533" y="952693"/>
                </a:lnTo>
                <a:lnTo>
                  <a:pt x="4332303" y="922322"/>
                </a:lnTo>
                <a:cubicBezTo>
                  <a:pt x="4368928" y="890309"/>
                  <a:pt x="4413130" y="866485"/>
                  <a:pt x="4478836" y="866485"/>
                </a:cubicBezTo>
                <a:cubicBezTo>
                  <a:pt x="4553931" y="866485"/>
                  <a:pt x="4600936" y="897602"/>
                  <a:pt x="4640638" y="936498"/>
                </a:cubicBezTo>
                <a:lnTo>
                  <a:pt x="4659223" y="956347"/>
                </a:lnTo>
                <a:lnTo>
                  <a:pt x="4636721" y="929316"/>
                </a:lnTo>
                <a:cubicBezTo>
                  <a:pt x="4597638" y="886339"/>
                  <a:pt x="4552042" y="851958"/>
                  <a:pt x="4479056" y="851958"/>
                </a:cubicBezTo>
                <a:close/>
                <a:moveTo>
                  <a:pt x="578269" y="851958"/>
                </a:moveTo>
                <a:cubicBezTo>
                  <a:pt x="505283" y="851958"/>
                  <a:pt x="459585" y="886339"/>
                  <a:pt x="420401" y="929316"/>
                </a:cubicBezTo>
                <a:lnTo>
                  <a:pt x="399365" y="954524"/>
                </a:lnTo>
                <a:lnTo>
                  <a:pt x="416245" y="936498"/>
                </a:lnTo>
                <a:cubicBezTo>
                  <a:pt x="455951" y="897602"/>
                  <a:pt x="502956" y="866485"/>
                  <a:pt x="578050" y="866485"/>
                </a:cubicBezTo>
                <a:cubicBezTo>
                  <a:pt x="653143" y="866485"/>
                  <a:pt x="700149" y="897602"/>
                  <a:pt x="739851" y="936498"/>
                </a:cubicBezTo>
                <a:lnTo>
                  <a:pt x="758434" y="956345"/>
                </a:lnTo>
                <a:lnTo>
                  <a:pt x="735933" y="929316"/>
                </a:lnTo>
                <a:cubicBezTo>
                  <a:pt x="696850" y="886339"/>
                  <a:pt x="651255" y="851958"/>
                  <a:pt x="578269" y="851958"/>
                </a:cubicBezTo>
                <a:close/>
                <a:moveTo>
                  <a:pt x="10008747" y="851521"/>
                </a:moveTo>
                <a:cubicBezTo>
                  <a:pt x="9935734" y="851521"/>
                  <a:pt x="9889967" y="885964"/>
                  <a:pt x="9850727" y="929018"/>
                </a:cubicBezTo>
                <a:lnTo>
                  <a:pt x="9794522" y="996408"/>
                </a:lnTo>
                <a:lnTo>
                  <a:pt x="9808890" y="981578"/>
                </a:lnTo>
                <a:cubicBezTo>
                  <a:pt x="9858377" y="928486"/>
                  <a:pt x="9908477" y="875394"/>
                  <a:pt x="10008602" y="875394"/>
                </a:cubicBezTo>
                <a:cubicBezTo>
                  <a:pt x="10133758" y="875394"/>
                  <a:pt x="10180748" y="958322"/>
                  <a:pt x="10246069" y="1020517"/>
                </a:cubicBezTo>
                <a:lnTo>
                  <a:pt x="10253023" y="1026125"/>
                </a:lnTo>
                <a:lnTo>
                  <a:pt x="10223279" y="996827"/>
                </a:lnTo>
                <a:cubicBezTo>
                  <a:pt x="10166459" y="929018"/>
                  <a:pt x="10118267" y="851521"/>
                  <a:pt x="10008747" y="851521"/>
                </a:cubicBezTo>
                <a:close/>
                <a:moveTo>
                  <a:pt x="6061782" y="851521"/>
                </a:moveTo>
                <a:cubicBezTo>
                  <a:pt x="5988769" y="851521"/>
                  <a:pt x="5943002" y="885964"/>
                  <a:pt x="5903764" y="929018"/>
                </a:cubicBezTo>
                <a:lnTo>
                  <a:pt x="5847563" y="996402"/>
                </a:lnTo>
                <a:lnTo>
                  <a:pt x="5861925" y="981578"/>
                </a:lnTo>
                <a:cubicBezTo>
                  <a:pt x="5911412" y="928486"/>
                  <a:pt x="5961512" y="875394"/>
                  <a:pt x="6061637" y="875394"/>
                </a:cubicBezTo>
                <a:cubicBezTo>
                  <a:pt x="6186792" y="875394"/>
                  <a:pt x="6233783" y="958322"/>
                  <a:pt x="6299103" y="1020517"/>
                </a:cubicBezTo>
                <a:lnTo>
                  <a:pt x="6306056" y="1026124"/>
                </a:lnTo>
                <a:lnTo>
                  <a:pt x="6276313" y="996827"/>
                </a:lnTo>
                <a:cubicBezTo>
                  <a:pt x="6219493" y="929018"/>
                  <a:pt x="6171301" y="851521"/>
                  <a:pt x="6061782" y="851521"/>
                </a:cubicBezTo>
                <a:close/>
                <a:moveTo>
                  <a:pt x="2160997" y="851521"/>
                </a:moveTo>
                <a:cubicBezTo>
                  <a:pt x="2087983" y="851521"/>
                  <a:pt x="2042216" y="885964"/>
                  <a:pt x="2002976" y="929018"/>
                </a:cubicBezTo>
                <a:lnTo>
                  <a:pt x="1946775" y="996403"/>
                </a:lnTo>
                <a:lnTo>
                  <a:pt x="1961138" y="981578"/>
                </a:lnTo>
                <a:cubicBezTo>
                  <a:pt x="2010626" y="928486"/>
                  <a:pt x="2060725" y="875394"/>
                  <a:pt x="2160850" y="875394"/>
                </a:cubicBezTo>
                <a:cubicBezTo>
                  <a:pt x="2286007" y="875394"/>
                  <a:pt x="2332997" y="958322"/>
                  <a:pt x="2398318" y="1020517"/>
                </a:cubicBezTo>
                <a:lnTo>
                  <a:pt x="2405275" y="1026128"/>
                </a:lnTo>
                <a:lnTo>
                  <a:pt x="2375528" y="996827"/>
                </a:lnTo>
                <a:cubicBezTo>
                  <a:pt x="2318709" y="929018"/>
                  <a:pt x="2270517" y="851521"/>
                  <a:pt x="2160997" y="851521"/>
                </a:cubicBezTo>
                <a:close/>
                <a:moveTo>
                  <a:pt x="9217238" y="840350"/>
                </a:moveTo>
                <a:cubicBezTo>
                  <a:pt x="9107677" y="840350"/>
                  <a:pt x="9059536" y="921404"/>
                  <a:pt x="9002730" y="992339"/>
                </a:cubicBezTo>
                <a:lnTo>
                  <a:pt x="8956901" y="1039563"/>
                </a:lnTo>
                <a:lnTo>
                  <a:pt x="8979626" y="1021495"/>
                </a:lnTo>
                <a:cubicBezTo>
                  <a:pt x="9045096" y="960068"/>
                  <a:pt x="9092355" y="878167"/>
                  <a:pt x="9217238" y="878167"/>
                </a:cubicBezTo>
                <a:cubicBezTo>
                  <a:pt x="9342166" y="878167"/>
                  <a:pt x="9389213" y="960039"/>
                  <a:pt x="9454555" y="1021444"/>
                </a:cubicBezTo>
                <a:lnTo>
                  <a:pt x="9478439" y="1040457"/>
                </a:lnTo>
                <a:lnTo>
                  <a:pt x="9431689" y="992283"/>
                </a:lnTo>
                <a:cubicBezTo>
                  <a:pt x="9374916" y="921381"/>
                  <a:pt x="9326799" y="840350"/>
                  <a:pt x="9217238" y="840350"/>
                </a:cubicBezTo>
                <a:close/>
                <a:moveTo>
                  <a:pt x="5270276" y="840350"/>
                </a:moveTo>
                <a:cubicBezTo>
                  <a:pt x="5160714" y="840350"/>
                  <a:pt x="5112574" y="921404"/>
                  <a:pt x="5055768" y="992339"/>
                </a:cubicBezTo>
                <a:lnTo>
                  <a:pt x="5009944" y="1039558"/>
                </a:lnTo>
                <a:lnTo>
                  <a:pt x="5032661" y="1021495"/>
                </a:lnTo>
                <a:cubicBezTo>
                  <a:pt x="5098133" y="960068"/>
                  <a:pt x="5145392" y="878167"/>
                  <a:pt x="5270274" y="878167"/>
                </a:cubicBezTo>
                <a:cubicBezTo>
                  <a:pt x="5395202" y="878167"/>
                  <a:pt x="5442249" y="960039"/>
                  <a:pt x="5507591" y="1021444"/>
                </a:cubicBezTo>
                <a:lnTo>
                  <a:pt x="5531473" y="1040455"/>
                </a:lnTo>
                <a:lnTo>
                  <a:pt x="5484725" y="992283"/>
                </a:lnTo>
                <a:cubicBezTo>
                  <a:pt x="5427953" y="921381"/>
                  <a:pt x="5379835" y="840350"/>
                  <a:pt x="5270276" y="840350"/>
                </a:cubicBezTo>
                <a:close/>
                <a:moveTo>
                  <a:pt x="1369486" y="840350"/>
                </a:moveTo>
                <a:cubicBezTo>
                  <a:pt x="1259925" y="840350"/>
                  <a:pt x="1211785" y="921404"/>
                  <a:pt x="1154979" y="992339"/>
                </a:cubicBezTo>
                <a:lnTo>
                  <a:pt x="1109155" y="1039557"/>
                </a:lnTo>
                <a:lnTo>
                  <a:pt x="1131874" y="1021495"/>
                </a:lnTo>
                <a:cubicBezTo>
                  <a:pt x="1197344" y="960068"/>
                  <a:pt x="1244602" y="878167"/>
                  <a:pt x="1369485" y="878167"/>
                </a:cubicBezTo>
                <a:cubicBezTo>
                  <a:pt x="1494414" y="878167"/>
                  <a:pt x="1541461" y="960039"/>
                  <a:pt x="1606803" y="1021444"/>
                </a:cubicBezTo>
                <a:lnTo>
                  <a:pt x="1630686" y="1040455"/>
                </a:lnTo>
                <a:lnTo>
                  <a:pt x="1583937" y="992283"/>
                </a:lnTo>
                <a:cubicBezTo>
                  <a:pt x="1527164" y="921381"/>
                  <a:pt x="1479047" y="840350"/>
                  <a:pt x="1369486" y="840350"/>
                </a:cubicBezTo>
                <a:close/>
                <a:moveTo>
                  <a:pt x="11591621" y="839766"/>
                </a:moveTo>
                <a:cubicBezTo>
                  <a:pt x="11482020" y="839766"/>
                  <a:pt x="11433838" y="920843"/>
                  <a:pt x="11377004" y="991786"/>
                </a:cubicBezTo>
                <a:lnTo>
                  <a:pt x="11330402" y="1039787"/>
                </a:lnTo>
                <a:lnTo>
                  <a:pt x="11353763" y="1021203"/>
                </a:lnTo>
                <a:cubicBezTo>
                  <a:pt x="11419158" y="959776"/>
                  <a:pt x="11466218" y="877875"/>
                  <a:pt x="11591329" y="877875"/>
                </a:cubicBezTo>
                <a:cubicBezTo>
                  <a:pt x="11716440" y="877875"/>
                  <a:pt x="11763413" y="959719"/>
                  <a:pt x="11828727" y="1021103"/>
                </a:cubicBezTo>
                <a:lnTo>
                  <a:pt x="11854355" y="1041501"/>
                </a:lnTo>
                <a:lnTo>
                  <a:pt x="11806078" y="991742"/>
                </a:lnTo>
                <a:cubicBezTo>
                  <a:pt x="11749312" y="920820"/>
                  <a:pt x="11701222" y="839766"/>
                  <a:pt x="11591621" y="839766"/>
                </a:cubicBezTo>
                <a:close/>
                <a:moveTo>
                  <a:pt x="7644655" y="839766"/>
                </a:moveTo>
                <a:cubicBezTo>
                  <a:pt x="7535054" y="839766"/>
                  <a:pt x="7486872" y="920843"/>
                  <a:pt x="7430038" y="991786"/>
                </a:cubicBezTo>
                <a:lnTo>
                  <a:pt x="7383437" y="1039787"/>
                </a:lnTo>
                <a:lnTo>
                  <a:pt x="7406798" y="1021203"/>
                </a:lnTo>
                <a:cubicBezTo>
                  <a:pt x="7472193" y="959776"/>
                  <a:pt x="7519252" y="877875"/>
                  <a:pt x="7644363" y="877875"/>
                </a:cubicBezTo>
                <a:cubicBezTo>
                  <a:pt x="7775729" y="877875"/>
                  <a:pt x="7820949" y="968108"/>
                  <a:pt x="7891708" y="1030144"/>
                </a:cubicBezTo>
                <a:lnTo>
                  <a:pt x="7912111" y="1045232"/>
                </a:lnTo>
                <a:lnTo>
                  <a:pt x="7862672" y="996161"/>
                </a:lnTo>
                <a:cubicBezTo>
                  <a:pt x="7804324" y="924232"/>
                  <a:pt x="7756541" y="839766"/>
                  <a:pt x="7644655" y="839766"/>
                </a:cubicBezTo>
                <a:close/>
                <a:moveTo>
                  <a:pt x="3743869" y="839766"/>
                </a:moveTo>
                <a:cubicBezTo>
                  <a:pt x="3634269" y="839766"/>
                  <a:pt x="3586086" y="920843"/>
                  <a:pt x="3529252" y="991786"/>
                </a:cubicBezTo>
                <a:lnTo>
                  <a:pt x="3482652" y="1039787"/>
                </a:lnTo>
                <a:lnTo>
                  <a:pt x="3506011" y="1021203"/>
                </a:lnTo>
                <a:cubicBezTo>
                  <a:pt x="3571407" y="959776"/>
                  <a:pt x="3618467" y="877875"/>
                  <a:pt x="3743577" y="877875"/>
                </a:cubicBezTo>
                <a:cubicBezTo>
                  <a:pt x="3874942" y="877875"/>
                  <a:pt x="3920162" y="968108"/>
                  <a:pt x="3990921" y="1030144"/>
                </a:cubicBezTo>
                <a:lnTo>
                  <a:pt x="4011326" y="1045233"/>
                </a:lnTo>
                <a:lnTo>
                  <a:pt x="3961886" y="996161"/>
                </a:lnTo>
                <a:cubicBezTo>
                  <a:pt x="3903537" y="924232"/>
                  <a:pt x="3855754" y="839766"/>
                  <a:pt x="3743869" y="839766"/>
                </a:cubicBezTo>
                <a:close/>
                <a:moveTo>
                  <a:pt x="10800330" y="837505"/>
                </a:moveTo>
                <a:cubicBezTo>
                  <a:pt x="10654468" y="837505"/>
                  <a:pt x="10616935" y="983202"/>
                  <a:pt x="10522835" y="1056082"/>
                </a:cubicBezTo>
                <a:lnTo>
                  <a:pt x="10493854" y="1072280"/>
                </a:lnTo>
                <a:lnTo>
                  <a:pt x="10520224" y="1063257"/>
                </a:lnTo>
                <a:cubicBezTo>
                  <a:pt x="10612472" y="1019543"/>
                  <a:pt x="10650033" y="932116"/>
                  <a:pt x="10800111" y="932116"/>
                </a:cubicBezTo>
                <a:cubicBezTo>
                  <a:pt x="10949861" y="932116"/>
                  <a:pt x="10986805" y="1019461"/>
                  <a:pt x="11078551" y="1063134"/>
                </a:cubicBezTo>
                <a:lnTo>
                  <a:pt x="11106069" y="1072586"/>
                </a:lnTo>
                <a:lnTo>
                  <a:pt x="11076470" y="1055990"/>
                </a:lnTo>
                <a:cubicBezTo>
                  <a:pt x="10982863" y="983161"/>
                  <a:pt x="10946192" y="837505"/>
                  <a:pt x="10800330" y="837505"/>
                </a:cubicBezTo>
                <a:close/>
                <a:moveTo>
                  <a:pt x="6853364" y="837505"/>
                </a:moveTo>
                <a:cubicBezTo>
                  <a:pt x="6707502" y="837505"/>
                  <a:pt x="6669969" y="983202"/>
                  <a:pt x="6575869" y="1056082"/>
                </a:cubicBezTo>
                <a:lnTo>
                  <a:pt x="6546887" y="1072281"/>
                </a:lnTo>
                <a:lnTo>
                  <a:pt x="6573258" y="1063257"/>
                </a:lnTo>
                <a:cubicBezTo>
                  <a:pt x="6665507" y="1019543"/>
                  <a:pt x="6703067" y="932116"/>
                  <a:pt x="6853145" y="932116"/>
                </a:cubicBezTo>
                <a:cubicBezTo>
                  <a:pt x="7002895" y="932116"/>
                  <a:pt x="7039839" y="1019461"/>
                  <a:pt x="7131585" y="1063134"/>
                </a:cubicBezTo>
                <a:lnTo>
                  <a:pt x="7159104" y="1072586"/>
                </a:lnTo>
                <a:lnTo>
                  <a:pt x="7129505" y="1055990"/>
                </a:lnTo>
                <a:cubicBezTo>
                  <a:pt x="7035897" y="983161"/>
                  <a:pt x="6999227" y="837505"/>
                  <a:pt x="6853364" y="837505"/>
                </a:cubicBezTo>
                <a:close/>
                <a:moveTo>
                  <a:pt x="2952579" y="837505"/>
                </a:moveTo>
                <a:cubicBezTo>
                  <a:pt x="2806716" y="837505"/>
                  <a:pt x="2769183" y="983202"/>
                  <a:pt x="2675082" y="1056082"/>
                </a:cubicBezTo>
                <a:lnTo>
                  <a:pt x="2646102" y="1072280"/>
                </a:lnTo>
                <a:lnTo>
                  <a:pt x="2672471" y="1063257"/>
                </a:lnTo>
                <a:cubicBezTo>
                  <a:pt x="2764720" y="1019543"/>
                  <a:pt x="2802280" y="932116"/>
                  <a:pt x="2952358" y="932116"/>
                </a:cubicBezTo>
                <a:cubicBezTo>
                  <a:pt x="3102108" y="932116"/>
                  <a:pt x="3139053" y="1019461"/>
                  <a:pt x="3230798" y="1063134"/>
                </a:cubicBezTo>
                <a:lnTo>
                  <a:pt x="3258318" y="1072586"/>
                </a:lnTo>
                <a:lnTo>
                  <a:pt x="3228718" y="1055990"/>
                </a:lnTo>
                <a:cubicBezTo>
                  <a:pt x="3135111" y="983161"/>
                  <a:pt x="3098441" y="837505"/>
                  <a:pt x="2952579" y="837505"/>
                </a:cubicBezTo>
                <a:close/>
                <a:moveTo>
                  <a:pt x="10008674" y="819033"/>
                </a:moveTo>
                <a:cubicBezTo>
                  <a:pt x="9935579" y="819033"/>
                  <a:pt x="9889833" y="858044"/>
                  <a:pt x="9850639" y="906809"/>
                </a:cubicBezTo>
                <a:lnTo>
                  <a:pt x="9802563" y="972190"/>
                </a:lnTo>
                <a:lnTo>
                  <a:pt x="9808397" y="965261"/>
                </a:lnTo>
                <a:cubicBezTo>
                  <a:pt x="9858067" y="904010"/>
                  <a:pt x="9908513" y="842760"/>
                  <a:pt x="10008602" y="842760"/>
                </a:cubicBezTo>
                <a:cubicBezTo>
                  <a:pt x="10108690" y="842760"/>
                  <a:pt x="10158935" y="903992"/>
                  <a:pt x="10208496" y="965224"/>
                </a:cubicBezTo>
                <a:lnTo>
                  <a:pt x="10217205" y="975582"/>
                </a:lnTo>
                <a:lnTo>
                  <a:pt x="10166656" y="906809"/>
                </a:lnTo>
                <a:cubicBezTo>
                  <a:pt x="10127485" y="858044"/>
                  <a:pt x="10081770" y="819033"/>
                  <a:pt x="10008674" y="819033"/>
                </a:cubicBezTo>
                <a:close/>
                <a:moveTo>
                  <a:pt x="6061709" y="819033"/>
                </a:moveTo>
                <a:cubicBezTo>
                  <a:pt x="5988615" y="819033"/>
                  <a:pt x="5942869" y="858044"/>
                  <a:pt x="5903675" y="906809"/>
                </a:cubicBezTo>
                <a:lnTo>
                  <a:pt x="5855598" y="972190"/>
                </a:lnTo>
                <a:lnTo>
                  <a:pt x="5861432" y="965261"/>
                </a:lnTo>
                <a:cubicBezTo>
                  <a:pt x="5911103" y="904010"/>
                  <a:pt x="5961548" y="842760"/>
                  <a:pt x="6061637" y="842760"/>
                </a:cubicBezTo>
                <a:cubicBezTo>
                  <a:pt x="6161724" y="842760"/>
                  <a:pt x="6211969" y="903992"/>
                  <a:pt x="6261530" y="965224"/>
                </a:cubicBezTo>
                <a:lnTo>
                  <a:pt x="6270234" y="975575"/>
                </a:lnTo>
                <a:lnTo>
                  <a:pt x="6219690" y="906809"/>
                </a:lnTo>
                <a:cubicBezTo>
                  <a:pt x="6180519" y="858044"/>
                  <a:pt x="6134804" y="819033"/>
                  <a:pt x="6061709" y="819033"/>
                </a:cubicBezTo>
                <a:close/>
                <a:moveTo>
                  <a:pt x="2160924" y="819033"/>
                </a:moveTo>
                <a:cubicBezTo>
                  <a:pt x="2087828" y="819033"/>
                  <a:pt x="2042081" y="858044"/>
                  <a:pt x="2002888" y="906809"/>
                </a:cubicBezTo>
                <a:lnTo>
                  <a:pt x="1954806" y="972196"/>
                </a:lnTo>
                <a:lnTo>
                  <a:pt x="1960646" y="965261"/>
                </a:lnTo>
                <a:cubicBezTo>
                  <a:pt x="2010315" y="904010"/>
                  <a:pt x="2060761" y="842760"/>
                  <a:pt x="2160851" y="842760"/>
                </a:cubicBezTo>
                <a:cubicBezTo>
                  <a:pt x="2260940" y="842760"/>
                  <a:pt x="2311184" y="903992"/>
                  <a:pt x="2360745" y="965224"/>
                </a:cubicBezTo>
                <a:lnTo>
                  <a:pt x="2369452" y="975579"/>
                </a:lnTo>
                <a:lnTo>
                  <a:pt x="2318905" y="906809"/>
                </a:lnTo>
                <a:cubicBezTo>
                  <a:pt x="2279734" y="858044"/>
                  <a:pt x="2234019" y="819033"/>
                  <a:pt x="2160924" y="819033"/>
                </a:cubicBezTo>
                <a:close/>
                <a:moveTo>
                  <a:pt x="9217238" y="793775"/>
                </a:moveTo>
                <a:cubicBezTo>
                  <a:pt x="9132216" y="793806"/>
                  <a:pt x="9084223" y="851758"/>
                  <a:pt x="9040339" y="916944"/>
                </a:cubicBezTo>
                <a:lnTo>
                  <a:pt x="8976369" y="1009627"/>
                </a:lnTo>
                <a:lnTo>
                  <a:pt x="8979318" y="1006756"/>
                </a:lnTo>
                <a:cubicBezTo>
                  <a:pt x="9044688" y="931684"/>
                  <a:pt x="9091935" y="831589"/>
                  <a:pt x="9217092" y="831589"/>
                </a:cubicBezTo>
                <a:cubicBezTo>
                  <a:pt x="9342248" y="831589"/>
                  <a:pt x="9389381" y="931656"/>
                  <a:pt x="9454701" y="1006706"/>
                </a:cubicBezTo>
                <a:lnTo>
                  <a:pt x="9459191" y="1011077"/>
                </a:lnTo>
                <a:lnTo>
                  <a:pt x="9394171" y="916854"/>
                </a:lnTo>
                <a:cubicBezTo>
                  <a:pt x="9350281" y="851673"/>
                  <a:pt x="9302260" y="793743"/>
                  <a:pt x="9217238" y="793775"/>
                </a:cubicBezTo>
                <a:close/>
                <a:moveTo>
                  <a:pt x="5270276" y="793775"/>
                </a:moveTo>
                <a:cubicBezTo>
                  <a:pt x="5185252" y="793806"/>
                  <a:pt x="5137260" y="851758"/>
                  <a:pt x="5093375" y="916944"/>
                </a:cubicBezTo>
                <a:lnTo>
                  <a:pt x="5029405" y="1009627"/>
                </a:lnTo>
                <a:lnTo>
                  <a:pt x="5032354" y="1006756"/>
                </a:lnTo>
                <a:cubicBezTo>
                  <a:pt x="5097725" y="931684"/>
                  <a:pt x="5144972" y="831589"/>
                  <a:pt x="5270129" y="831589"/>
                </a:cubicBezTo>
                <a:cubicBezTo>
                  <a:pt x="5395284" y="831589"/>
                  <a:pt x="5442417" y="931656"/>
                  <a:pt x="5507737" y="1006706"/>
                </a:cubicBezTo>
                <a:lnTo>
                  <a:pt x="5512227" y="1011077"/>
                </a:lnTo>
                <a:lnTo>
                  <a:pt x="5447208" y="916854"/>
                </a:lnTo>
                <a:cubicBezTo>
                  <a:pt x="5403317" y="851673"/>
                  <a:pt x="5355297" y="793743"/>
                  <a:pt x="5270276" y="793775"/>
                </a:cubicBezTo>
                <a:close/>
                <a:moveTo>
                  <a:pt x="1369486" y="793775"/>
                </a:moveTo>
                <a:cubicBezTo>
                  <a:pt x="1284464" y="793806"/>
                  <a:pt x="1236471" y="851758"/>
                  <a:pt x="1192587" y="916944"/>
                </a:cubicBezTo>
                <a:lnTo>
                  <a:pt x="1128618" y="1009626"/>
                </a:lnTo>
                <a:lnTo>
                  <a:pt x="1131566" y="1006756"/>
                </a:lnTo>
                <a:cubicBezTo>
                  <a:pt x="1196936" y="931684"/>
                  <a:pt x="1244183" y="831589"/>
                  <a:pt x="1369340" y="831589"/>
                </a:cubicBezTo>
                <a:cubicBezTo>
                  <a:pt x="1494496" y="831589"/>
                  <a:pt x="1541629" y="931656"/>
                  <a:pt x="1606949" y="1006706"/>
                </a:cubicBezTo>
                <a:lnTo>
                  <a:pt x="1611440" y="1011077"/>
                </a:lnTo>
                <a:lnTo>
                  <a:pt x="1546420" y="916854"/>
                </a:lnTo>
                <a:cubicBezTo>
                  <a:pt x="1502529" y="851673"/>
                  <a:pt x="1454508" y="793743"/>
                  <a:pt x="1369486" y="793775"/>
                </a:cubicBezTo>
                <a:close/>
                <a:moveTo>
                  <a:pt x="11591621" y="793556"/>
                </a:moveTo>
                <a:cubicBezTo>
                  <a:pt x="11506502" y="793556"/>
                  <a:pt x="11458498" y="851503"/>
                  <a:pt x="11414619" y="916701"/>
                </a:cubicBezTo>
                <a:lnTo>
                  <a:pt x="11351084" y="1008795"/>
                </a:lnTo>
                <a:lnTo>
                  <a:pt x="11353761" y="1006191"/>
                </a:lnTo>
                <a:cubicBezTo>
                  <a:pt x="11419155" y="931134"/>
                  <a:pt x="11466419" y="831050"/>
                  <a:pt x="11591621" y="831005"/>
                </a:cubicBezTo>
                <a:cubicBezTo>
                  <a:pt x="11716823" y="830959"/>
                  <a:pt x="11763973" y="931037"/>
                  <a:pt x="11829300" y="1006102"/>
                </a:cubicBezTo>
                <a:lnTo>
                  <a:pt x="11831818" y="1008555"/>
                </a:lnTo>
                <a:lnTo>
                  <a:pt x="11768510" y="916695"/>
                </a:lnTo>
                <a:cubicBezTo>
                  <a:pt x="11724688" y="851503"/>
                  <a:pt x="11676739" y="793556"/>
                  <a:pt x="11591621" y="793556"/>
                </a:cubicBezTo>
                <a:close/>
                <a:moveTo>
                  <a:pt x="7644655" y="793556"/>
                </a:moveTo>
                <a:cubicBezTo>
                  <a:pt x="7559537" y="793556"/>
                  <a:pt x="7511532" y="851503"/>
                  <a:pt x="7467653" y="916701"/>
                </a:cubicBezTo>
                <a:lnTo>
                  <a:pt x="7404118" y="1008795"/>
                </a:lnTo>
                <a:lnTo>
                  <a:pt x="7406795" y="1006191"/>
                </a:lnTo>
                <a:cubicBezTo>
                  <a:pt x="7472189" y="931134"/>
                  <a:pt x="7519453" y="831050"/>
                  <a:pt x="7644655" y="831005"/>
                </a:cubicBezTo>
                <a:cubicBezTo>
                  <a:pt x="7732297" y="830973"/>
                  <a:pt x="7781693" y="880002"/>
                  <a:pt x="7825850" y="935169"/>
                </a:cubicBezTo>
                <a:lnTo>
                  <a:pt x="7882253" y="1004782"/>
                </a:lnTo>
                <a:lnTo>
                  <a:pt x="7821545" y="916695"/>
                </a:lnTo>
                <a:cubicBezTo>
                  <a:pt x="7777722" y="851504"/>
                  <a:pt x="7729773" y="793556"/>
                  <a:pt x="7644655" y="793556"/>
                </a:cubicBezTo>
                <a:close/>
                <a:moveTo>
                  <a:pt x="3743869" y="793556"/>
                </a:moveTo>
                <a:cubicBezTo>
                  <a:pt x="3658752" y="793556"/>
                  <a:pt x="3610747" y="851503"/>
                  <a:pt x="3566867" y="916701"/>
                </a:cubicBezTo>
                <a:lnTo>
                  <a:pt x="3503333" y="1008794"/>
                </a:lnTo>
                <a:lnTo>
                  <a:pt x="3506009" y="1006191"/>
                </a:lnTo>
                <a:cubicBezTo>
                  <a:pt x="3571404" y="931134"/>
                  <a:pt x="3618668" y="831050"/>
                  <a:pt x="3743869" y="831005"/>
                </a:cubicBezTo>
                <a:cubicBezTo>
                  <a:pt x="3831510" y="830973"/>
                  <a:pt x="3880907" y="880002"/>
                  <a:pt x="3925063" y="935169"/>
                </a:cubicBezTo>
                <a:lnTo>
                  <a:pt x="3981466" y="1004781"/>
                </a:lnTo>
                <a:lnTo>
                  <a:pt x="3920758" y="916695"/>
                </a:lnTo>
                <a:cubicBezTo>
                  <a:pt x="3876936" y="851504"/>
                  <a:pt x="3828988" y="793556"/>
                  <a:pt x="3743869" y="793556"/>
                </a:cubicBezTo>
                <a:close/>
                <a:moveTo>
                  <a:pt x="10008674" y="786181"/>
                </a:moveTo>
                <a:cubicBezTo>
                  <a:pt x="9923524" y="786181"/>
                  <a:pt x="9875488" y="845568"/>
                  <a:pt x="9831613" y="912378"/>
                </a:cubicBezTo>
                <a:lnTo>
                  <a:pt x="9793226" y="969428"/>
                </a:lnTo>
                <a:lnTo>
                  <a:pt x="9808360" y="949053"/>
                </a:lnTo>
                <a:cubicBezTo>
                  <a:pt x="9857976" y="879699"/>
                  <a:pt x="9908367" y="810345"/>
                  <a:pt x="10008528" y="810345"/>
                </a:cubicBezTo>
                <a:cubicBezTo>
                  <a:pt x="10108690" y="810345"/>
                  <a:pt x="10158917" y="879699"/>
                  <a:pt x="10208459" y="949053"/>
                </a:cubicBezTo>
                <a:lnTo>
                  <a:pt x="10227687" y="974962"/>
                </a:lnTo>
                <a:lnTo>
                  <a:pt x="10185600" y="912378"/>
                </a:lnTo>
                <a:cubicBezTo>
                  <a:pt x="10141777" y="845568"/>
                  <a:pt x="10093825" y="786181"/>
                  <a:pt x="10008674" y="786181"/>
                </a:cubicBezTo>
                <a:close/>
                <a:moveTo>
                  <a:pt x="6061709" y="786181"/>
                </a:moveTo>
                <a:cubicBezTo>
                  <a:pt x="5976560" y="786181"/>
                  <a:pt x="5928524" y="845568"/>
                  <a:pt x="5884649" y="912378"/>
                </a:cubicBezTo>
                <a:lnTo>
                  <a:pt x="5846263" y="969425"/>
                </a:lnTo>
                <a:lnTo>
                  <a:pt x="5861395" y="949053"/>
                </a:lnTo>
                <a:cubicBezTo>
                  <a:pt x="5911011" y="879699"/>
                  <a:pt x="5961401" y="810345"/>
                  <a:pt x="6061562" y="810345"/>
                </a:cubicBezTo>
                <a:cubicBezTo>
                  <a:pt x="6161724" y="810345"/>
                  <a:pt x="6211951" y="879699"/>
                  <a:pt x="6261493" y="949053"/>
                </a:cubicBezTo>
                <a:lnTo>
                  <a:pt x="6280725" y="974966"/>
                </a:lnTo>
                <a:lnTo>
                  <a:pt x="6238635" y="912378"/>
                </a:lnTo>
                <a:cubicBezTo>
                  <a:pt x="6194812" y="845568"/>
                  <a:pt x="6146860" y="786181"/>
                  <a:pt x="6061709" y="786181"/>
                </a:cubicBezTo>
                <a:close/>
                <a:moveTo>
                  <a:pt x="2160924" y="786181"/>
                </a:moveTo>
                <a:cubicBezTo>
                  <a:pt x="2075773" y="786181"/>
                  <a:pt x="2027736" y="845568"/>
                  <a:pt x="1983862" y="912378"/>
                </a:cubicBezTo>
                <a:lnTo>
                  <a:pt x="1945479" y="969421"/>
                </a:lnTo>
                <a:lnTo>
                  <a:pt x="1960608" y="949053"/>
                </a:lnTo>
                <a:cubicBezTo>
                  <a:pt x="2010223" y="879699"/>
                  <a:pt x="2060615" y="810345"/>
                  <a:pt x="2160777" y="810345"/>
                </a:cubicBezTo>
                <a:cubicBezTo>
                  <a:pt x="2260939" y="810345"/>
                  <a:pt x="2311166" y="879699"/>
                  <a:pt x="2360708" y="949053"/>
                </a:cubicBezTo>
                <a:lnTo>
                  <a:pt x="2379939" y="974966"/>
                </a:lnTo>
                <a:lnTo>
                  <a:pt x="2337850" y="912378"/>
                </a:lnTo>
                <a:cubicBezTo>
                  <a:pt x="2294027" y="845568"/>
                  <a:pt x="2246074" y="786181"/>
                  <a:pt x="2160924" y="786181"/>
                </a:cubicBezTo>
                <a:close/>
                <a:moveTo>
                  <a:pt x="10008528" y="753329"/>
                </a:moveTo>
                <a:cubicBezTo>
                  <a:pt x="9923506" y="753329"/>
                  <a:pt x="9875569" y="819004"/>
                  <a:pt x="9831730" y="892888"/>
                </a:cubicBezTo>
                <a:lnTo>
                  <a:pt x="9811978" y="926824"/>
                </a:lnTo>
                <a:lnTo>
                  <a:pt x="9846290" y="875664"/>
                </a:lnTo>
                <a:cubicBezTo>
                  <a:pt x="9886179" y="821124"/>
                  <a:pt x="9933407" y="777493"/>
                  <a:pt x="10008528" y="777493"/>
                </a:cubicBezTo>
                <a:cubicBezTo>
                  <a:pt x="10083649" y="777493"/>
                  <a:pt x="10130713" y="821114"/>
                  <a:pt x="10170462" y="875640"/>
                </a:cubicBezTo>
                <a:lnTo>
                  <a:pt x="10207588" y="931166"/>
                </a:lnTo>
                <a:lnTo>
                  <a:pt x="10185309" y="892888"/>
                </a:lnTo>
                <a:cubicBezTo>
                  <a:pt x="10141474" y="819004"/>
                  <a:pt x="10093551" y="753329"/>
                  <a:pt x="10008528" y="753329"/>
                </a:cubicBezTo>
                <a:close/>
                <a:moveTo>
                  <a:pt x="6061562" y="753329"/>
                </a:moveTo>
                <a:cubicBezTo>
                  <a:pt x="5976541" y="753329"/>
                  <a:pt x="5928605" y="819004"/>
                  <a:pt x="5884765" y="892888"/>
                </a:cubicBezTo>
                <a:lnTo>
                  <a:pt x="5865012" y="926827"/>
                </a:lnTo>
                <a:lnTo>
                  <a:pt x="5899325" y="875664"/>
                </a:lnTo>
                <a:cubicBezTo>
                  <a:pt x="5939215" y="821124"/>
                  <a:pt x="5986442" y="777493"/>
                  <a:pt x="6061562" y="777493"/>
                </a:cubicBezTo>
                <a:cubicBezTo>
                  <a:pt x="6136683" y="777493"/>
                  <a:pt x="6183747" y="821114"/>
                  <a:pt x="6223496" y="875640"/>
                </a:cubicBezTo>
                <a:lnTo>
                  <a:pt x="6260620" y="931162"/>
                </a:lnTo>
                <a:lnTo>
                  <a:pt x="6238343" y="892888"/>
                </a:lnTo>
                <a:cubicBezTo>
                  <a:pt x="6194508" y="819004"/>
                  <a:pt x="6146585" y="753329"/>
                  <a:pt x="6061562" y="753329"/>
                </a:cubicBezTo>
                <a:close/>
                <a:moveTo>
                  <a:pt x="2160778" y="753329"/>
                </a:moveTo>
                <a:cubicBezTo>
                  <a:pt x="2075755" y="753329"/>
                  <a:pt x="2027818" y="819004"/>
                  <a:pt x="1983979" y="892888"/>
                </a:cubicBezTo>
                <a:lnTo>
                  <a:pt x="1964226" y="926825"/>
                </a:lnTo>
                <a:lnTo>
                  <a:pt x="1998539" y="875664"/>
                </a:lnTo>
                <a:cubicBezTo>
                  <a:pt x="2038427" y="821124"/>
                  <a:pt x="2085655" y="777493"/>
                  <a:pt x="2160778" y="777493"/>
                </a:cubicBezTo>
                <a:cubicBezTo>
                  <a:pt x="2235899" y="777493"/>
                  <a:pt x="2282963" y="821114"/>
                  <a:pt x="2322712" y="875640"/>
                </a:cubicBezTo>
                <a:lnTo>
                  <a:pt x="2359838" y="931166"/>
                </a:lnTo>
                <a:lnTo>
                  <a:pt x="2337559" y="892888"/>
                </a:lnTo>
                <a:cubicBezTo>
                  <a:pt x="2293724" y="819004"/>
                  <a:pt x="2245801" y="753329"/>
                  <a:pt x="2160778" y="753329"/>
                </a:cubicBezTo>
                <a:close/>
                <a:moveTo>
                  <a:pt x="9217238" y="747417"/>
                </a:moveTo>
                <a:cubicBezTo>
                  <a:pt x="9111199" y="747417"/>
                  <a:pt x="9062932" y="851912"/>
                  <a:pt x="9008067" y="946610"/>
                </a:cubicBezTo>
                <a:lnTo>
                  <a:pt x="8984530" y="984247"/>
                </a:lnTo>
                <a:lnTo>
                  <a:pt x="9017116" y="936388"/>
                </a:lnTo>
                <a:cubicBezTo>
                  <a:pt x="9066740" y="860702"/>
                  <a:pt x="9117113" y="785015"/>
                  <a:pt x="9217238" y="785015"/>
                </a:cubicBezTo>
                <a:cubicBezTo>
                  <a:pt x="9342394" y="785015"/>
                  <a:pt x="9389784" y="903275"/>
                  <a:pt x="9455136" y="991971"/>
                </a:cubicBezTo>
                <a:lnTo>
                  <a:pt x="9456023" y="992991"/>
                </a:lnTo>
                <a:lnTo>
                  <a:pt x="9426824" y="946402"/>
                </a:lnTo>
                <a:cubicBezTo>
                  <a:pt x="9371849" y="851803"/>
                  <a:pt x="9323277" y="747417"/>
                  <a:pt x="9217238" y="747417"/>
                </a:cubicBezTo>
                <a:close/>
                <a:moveTo>
                  <a:pt x="5270276" y="747417"/>
                </a:moveTo>
                <a:cubicBezTo>
                  <a:pt x="5164237" y="747417"/>
                  <a:pt x="5115970" y="851912"/>
                  <a:pt x="5061104" y="946610"/>
                </a:cubicBezTo>
                <a:lnTo>
                  <a:pt x="5037567" y="984246"/>
                </a:lnTo>
                <a:lnTo>
                  <a:pt x="5070151" y="936388"/>
                </a:lnTo>
                <a:cubicBezTo>
                  <a:pt x="5119777" y="860702"/>
                  <a:pt x="5170149" y="785015"/>
                  <a:pt x="5270276" y="785015"/>
                </a:cubicBezTo>
                <a:cubicBezTo>
                  <a:pt x="5395430" y="785015"/>
                  <a:pt x="5442821" y="903275"/>
                  <a:pt x="5508172" y="991971"/>
                </a:cubicBezTo>
                <a:lnTo>
                  <a:pt x="5509059" y="992991"/>
                </a:lnTo>
                <a:lnTo>
                  <a:pt x="5479861" y="946402"/>
                </a:lnTo>
                <a:cubicBezTo>
                  <a:pt x="5424886" y="851803"/>
                  <a:pt x="5376314" y="747417"/>
                  <a:pt x="5270276" y="747417"/>
                </a:cubicBezTo>
                <a:close/>
                <a:moveTo>
                  <a:pt x="1369486" y="747417"/>
                </a:moveTo>
                <a:cubicBezTo>
                  <a:pt x="1263448" y="747417"/>
                  <a:pt x="1215181" y="851912"/>
                  <a:pt x="1160316" y="946610"/>
                </a:cubicBezTo>
                <a:lnTo>
                  <a:pt x="1136782" y="984243"/>
                </a:lnTo>
                <a:lnTo>
                  <a:pt x="1169364" y="936388"/>
                </a:lnTo>
                <a:cubicBezTo>
                  <a:pt x="1218988" y="860702"/>
                  <a:pt x="1269361" y="785015"/>
                  <a:pt x="1369486" y="785015"/>
                </a:cubicBezTo>
                <a:cubicBezTo>
                  <a:pt x="1494642" y="785015"/>
                  <a:pt x="1542032" y="903275"/>
                  <a:pt x="1607384" y="991971"/>
                </a:cubicBezTo>
                <a:lnTo>
                  <a:pt x="1608269" y="992988"/>
                </a:lnTo>
                <a:lnTo>
                  <a:pt x="1579072" y="946402"/>
                </a:lnTo>
                <a:cubicBezTo>
                  <a:pt x="1524097" y="851803"/>
                  <a:pt x="1475525" y="747417"/>
                  <a:pt x="1369486" y="747417"/>
                </a:cubicBezTo>
                <a:close/>
                <a:moveTo>
                  <a:pt x="11591548" y="746979"/>
                </a:moveTo>
                <a:cubicBezTo>
                  <a:pt x="11485469" y="746979"/>
                  <a:pt x="11437119" y="851474"/>
                  <a:pt x="11382222" y="946172"/>
                </a:cubicBezTo>
                <a:lnTo>
                  <a:pt x="11356301" y="987607"/>
                </a:lnTo>
                <a:lnTo>
                  <a:pt x="11391289" y="936205"/>
                </a:lnTo>
                <a:cubicBezTo>
                  <a:pt x="11440923" y="860500"/>
                  <a:pt x="11491350" y="784795"/>
                  <a:pt x="11591621" y="784795"/>
                </a:cubicBezTo>
                <a:cubicBezTo>
                  <a:pt x="11716960" y="784795"/>
                  <a:pt x="11764161" y="903056"/>
                  <a:pt x="11829454" y="991752"/>
                </a:cubicBezTo>
                <a:lnTo>
                  <a:pt x="11829606" y="991928"/>
                </a:lnTo>
                <a:lnTo>
                  <a:pt x="11800951" y="946131"/>
                </a:lnTo>
                <a:cubicBezTo>
                  <a:pt x="11746042" y="851452"/>
                  <a:pt x="11697626" y="746979"/>
                  <a:pt x="11591548" y="746979"/>
                </a:cubicBezTo>
                <a:close/>
                <a:moveTo>
                  <a:pt x="7644582" y="746979"/>
                </a:moveTo>
                <a:cubicBezTo>
                  <a:pt x="7538504" y="746979"/>
                  <a:pt x="7490153" y="851474"/>
                  <a:pt x="7435256" y="946172"/>
                </a:cubicBezTo>
                <a:lnTo>
                  <a:pt x="7409336" y="987606"/>
                </a:lnTo>
                <a:lnTo>
                  <a:pt x="7444323" y="936205"/>
                </a:lnTo>
                <a:cubicBezTo>
                  <a:pt x="7493957" y="860500"/>
                  <a:pt x="7544384" y="784795"/>
                  <a:pt x="7644655" y="784795"/>
                </a:cubicBezTo>
                <a:cubicBezTo>
                  <a:pt x="7732393" y="784795"/>
                  <a:pt x="7781843" y="842743"/>
                  <a:pt x="7826012" y="907934"/>
                </a:cubicBezTo>
                <a:lnTo>
                  <a:pt x="7868781" y="970320"/>
                </a:lnTo>
                <a:lnTo>
                  <a:pt x="7813019" y="875071"/>
                </a:lnTo>
                <a:cubicBezTo>
                  <a:pt x="7771265" y="805745"/>
                  <a:pt x="7724141" y="746979"/>
                  <a:pt x="7644582" y="746979"/>
                </a:cubicBezTo>
                <a:close/>
                <a:moveTo>
                  <a:pt x="3743798" y="746979"/>
                </a:moveTo>
                <a:cubicBezTo>
                  <a:pt x="3637720" y="746979"/>
                  <a:pt x="3589368" y="851474"/>
                  <a:pt x="3534471" y="946172"/>
                </a:cubicBezTo>
                <a:lnTo>
                  <a:pt x="3508555" y="987599"/>
                </a:lnTo>
                <a:lnTo>
                  <a:pt x="3543537" y="936205"/>
                </a:lnTo>
                <a:cubicBezTo>
                  <a:pt x="3593172" y="860500"/>
                  <a:pt x="3643598" y="784795"/>
                  <a:pt x="3743869" y="784795"/>
                </a:cubicBezTo>
                <a:cubicBezTo>
                  <a:pt x="3831607" y="784795"/>
                  <a:pt x="3881057" y="842743"/>
                  <a:pt x="3925226" y="907934"/>
                </a:cubicBezTo>
                <a:lnTo>
                  <a:pt x="3971896" y="976011"/>
                </a:lnTo>
                <a:lnTo>
                  <a:pt x="3953199" y="946131"/>
                </a:lnTo>
                <a:cubicBezTo>
                  <a:pt x="3898291" y="851452"/>
                  <a:pt x="3849875" y="746979"/>
                  <a:pt x="3743798" y="746979"/>
                </a:cubicBezTo>
                <a:close/>
                <a:moveTo>
                  <a:pt x="10800476" y="733692"/>
                </a:moveTo>
                <a:cubicBezTo>
                  <a:pt x="10651799" y="733692"/>
                  <a:pt x="10616268" y="946247"/>
                  <a:pt x="10517515" y="1045915"/>
                </a:cubicBezTo>
                <a:lnTo>
                  <a:pt x="10502184" y="1057356"/>
                </a:lnTo>
                <a:lnTo>
                  <a:pt x="10519632" y="1047353"/>
                </a:lnTo>
                <a:cubicBezTo>
                  <a:pt x="10611596" y="974483"/>
                  <a:pt x="10650197" y="828743"/>
                  <a:pt x="10800330" y="828743"/>
                </a:cubicBezTo>
                <a:cubicBezTo>
                  <a:pt x="10950353" y="828743"/>
                  <a:pt x="10988064" y="974400"/>
                  <a:pt x="11079591" y="1047228"/>
                </a:cubicBezTo>
                <a:lnTo>
                  <a:pt x="11098536" y="1058122"/>
                </a:lnTo>
                <a:lnTo>
                  <a:pt x="11082094" y="1045819"/>
                </a:lnTo>
                <a:cubicBezTo>
                  <a:pt x="10983805" y="946204"/>
                  <a:pt x="10949377" y="733692"/>
                  <a:pt x="10800476" y="733692"/>
                </a:cubicBezTo>
                <a:close/>
                <a:moveTo>
                  <a:pt x="6853510" y="733692"/>
                </a:moveTo>
                <a:cubicBezTo>
                  <a:pt x="6704833" y="733692"/>
                  <a:pt x="6669302" y="946247"/>
                  <a:pt x="6570550" y="1045915"/>
                </a:cubicBezTo>
                <a:lnTo>
                  <a:pt x="6555219" y="1057356"/>
                </a:lnTo>
                <a:lnTo>
                  <a:pt x="6572666" y="1047353"/>
                </a:lnTo>
                <a:cubicBezTo>
                  <a:pt x="6664631" y="974483"/>
                  <a:pt x="6703232" y="828743"/>
                  <a:pt x="6853364" y="828743"/>
                </a:cubicBezTo>
                <a:cubicBezTo>
                  <a:pt x="7003388" y="828743"/>
                  <a:pt x="7041099" y="974400"/>
                  <a:pt x="7132625" y="1047228"/>
                </a:cubicBezTo>
                <a:lnTo>
                  <a:pt x="7151569" y="1058121"/>
                </a:lnTo>
                <a:lnTo>
                  <a:pt x="7135128" y="1045819"/>
                </a:lnTo>
                <a:cubicBezTo>
                  <a:pt x="7036839" y="946204"/>
                  <a:pt x="7002411" y="733692"/>
                  <a:pt x="6853510" y="733692"/>
                </a:cubicBezTo>
                <a:close/>
                <a:moveTo>
                  <a:pt x="2952725" y="733692"/>
                </a:moveTo>
                <a:cubicBezTo>
                  <a:pt x="2804047" y="733692"/>
                  <a:pt x="2768516" y="946247"/>
                  <a:pt x="2669764" y="1045915"/>
                </a:cubicBezTo>
                <a:lnTo>
                  <a:pt x="2654435" y="1057354"/>
                </a:lnTo>
                <a:lnTo>
                  <a:pt x="2671879" y="1047353"/>
                </a:lnTo>
                <a:cubicBezTo>
                  <a:pt x="2763844" y="974483"/>
                  <a:pt x="2802445" y="828743"/>
                  <a:pt x="2952579" y="828743"/>
                </a:cubicBezTo>
                <a:cubicBezTo>
                  <a:pt x="3102602" y="828743"/>
                  <a:pt x="3140312" y="974400"/>
                  <a:pt x="3231839" y="1047228"/>
                </a:cubicBezTo>
                <a:lnTo>
                  <a:pt x="3250785" y="1058122"/>
                </a:lnTo>
                <a:lnTo>
                  <a:pt x="3234341" y="1045819"/>
                </a:lnTo>
                <a:cubicBezTo>
                  <a:pt x="3136053" y="946204"/>
                  <a:pt x="3101625" y="733692"/>
                  <a:pt x="2952725" y="733692"/>
                </a:cubicBezTo>
                <a:close/>
                <a:moveTo>
                  <a:pt x="9217238" y="700547"/>
                </a:moveTo>
                <a:cubicBezTo>
                  <a:pt x="9110960" y="700547"/>
                  <a:pt x="9062737" y="818972"/>
                  <a:pt x="9007949" y="926294"/>
                </a:cubicBezTo>
                <a:lnTo>
                  <a:pt x="8990865" y="957299"/>
                </a:lnTo>
                <a:lnTo>
                  <a:pt x="9016869" y="913100"/>
                </a:lnTo>
                <a:cubicBezTo>
                  <a:pt x="9066357" y="825769"/>
                  <a:pt x="9116675" y="738438"/>
                  <a:pt x="9217238" y="738438"/>
                </a:cubicBezTo>
                <a:cubicBezTo>
                  <a:pt x="9317801" y="738438"/>
                  <a:pt x="9368210" y="825769"/>
                  <a:pt x="9417725" y="913100"/>
                </a:cubicBezTo>
                <a:lnTo>
                  <a:pt x="9448153" y="964809"/>
                </a:lnTo>
                <a:lnTo>
                  <a:pt x="9426882" y="926252"/>
                </a:lnTo>
                <a:cubicBezTo>
                  <a:pt x="9372000" y="818950"/>
                  <a:pt x="9323515" y="700547"/>
                  <a:pt x="9217238" y="700547"/>
                </a:cubicBezTo>
                <a:close/>
                <a:moveTo>
                  <a:pt x="5270276" y="700547"/>
                </a:moveTo>
                <a:cubicBezTo>
                  <a:pt x="5163998" y="700547"/>
                  <a:pt x="5115775" y="818972"/>
                  <a:pt x="5060986" y="926294"/>
                </a:cubicBezTo>
                <a:lnTo>
                  <a:pt x="5043904" y="957294"/>
                </a:lnTo>
                <a:lnTo>
                  <a:pt x="5069906" y="913100"/>
                </a:lnTo>
                <a:cubicBezTo>
                  <a:pt x="5119394" y="825769"/>
                  <a:pt x="5169711" y="738438"/>
                  <a:pt x="5270276" y="738438"/>
                </a:cubicBezTo>
                <a:cubicBezTo>
                  <a:pt x="5370838" y="738438"/>
                  <a:pt x="5421247" y="825769"/>
                  <a:pt x="5470762" y="913100"/>
                </a:cubicBezTo>
                <a:lnTo>
                  <a:pt x="5501191" y="964813"/>
                </a:lnTo>
                <a:lnTo>
                  <a:pt x="5479919" y="926252"/>
                </a:lnTo>
                <a:cubicBezTo>
                  <a:pt x="5425038" y="818950"/>
                  <a:pt x="5376553" y="700547"/>
                  <a:pt x="5270276" y="700547"/>
                </a:cubicBezTo>
                <a:close/>
                <a:moveTo>
                  <a:pt x="1369486" y="700547"/>
                </a:moveTo>
                <a:cubicBezTo>
                  <a:pt x="1263208" y="700547"/>
                  <a:pt x="1214986" y="818972"/>
                  <a:pt x="1160198" y="926294"/>
                </a:cubicBezTo>
                <a:lnTo>
                  <a:pt x="1143109" y="957307"/>
                </a:lnTo>
                <a:lnTo>
                  <a:pt x="1169118" y="913100"/>
                </a:lnTo>
                <a:cubicBezTo>
                  <a:pt x="1218605" y="825769"/>
                  <a:pt x="1268923" y="738438"/>
                  <a:pt x="1369486" y="738438"/>
                </a:cubicBezTo>
                <a:cubicBezTo>
                  <a:pt x="1470049" y="738438"/>
                  <a:pt x="1520458" y="825769"/>
                  <a:pt x="1569973" y="913100"/>
                </a:cubicBezTo>
                <a:lnTo>
                  <a:pt x="1600407" y="964821"/>
                </a:lnTo>
                <a:lnTo>
                  <a:pt x="1579131" y="926252"/>
                </a:lnTo>
                <a:cubicBezTo>
                  <a:pt x="1524249" y="818950"/>
                  <a:pt x="1475764" y="700547"/>
                  <a:pt x="1369486" y="700547"/>
                </a:cubicBezTo>
                <a:close/>
                <a:moveTo>
                  <a:pt x="11591548" y="700474"/>
                </a:moveTo>
                <a:cubicBezTo>
                  <a:pt x="11485390" y="700474"/>
                  <a:pt x="11437243" y="818877"/>
                  <a:pt x="11382440" y="926179"/>
                </a:cubicBezTo>
                <a:lnTo>
                  <a:pt x="11369554" y="949547"/>
                </a:lnTo>
                <a:lnTo>
                  <a:pt x="11391116" y="912953"/>
                </a:lnTo>
                <a:cubicBezTo>
                  <a:pt x="11440685" y="825622"/>
                  <a:pt x="11491094" y="738291"/>
                  <a:pt x="11591548" y="738291"/>
                </a:cubicBezTo>
                <a:cubicBezTo>
                  <a:pt x="11692001" y="738291"/>
                  <a:pt x="11742447" y="825622"/>
                  <a:pt x="11792026" y="912944"/>
                </a:cubicBezTo>
                <a:lnTo>
                  <a:pt x="11813945" y="950138"/>
                </a:lnTo>
                <a:lnTo>
                  <a:pt x="11800733" y="926179"/>
                </a:lnTo>
                <a:cubicBezTo>
                  <a:pt x="11745918" y="818877"/>
                  <a:pt x="11697706" y="700474"/>
                  <a:pt x="11591548" y="700474"/>
                </a:cubicBezTo>
                <a:close/>
                <a:moveTo>
                  <a:pt x="7644582" y="700474"/>
                </a:moveTo>
                <a:cubicBezTo>
                  <a:pt x="7538424" y="700474"/>
                  <a:pt x="7490277" y="818877"/>
                  <a:pt x="7435474" y="926179"/>
                </a:cubicBezTo>
                <a:lnTo>
                  <a:pt x="7422595" y="949535"/>
                </a:lnTo>
                <a:lnTo>
                  <a:pt x="7444150" y="912953"/>
                </a:lnTo>
                <a:cubicBezTo>
                  <a:pt x="7493719" y="825622"/>
                  <a:pt x="7544129" y="738291"/>
                  <a:pt x="7644582" y="738291"/>
                </a:cubicBezTo>
                <a:cubicBezTo>
                  <a:pt x="7738758" y="738291"/>
                  <a:pt x="7788981" y="815047"/>
                  <a:pt x="7835742" y="896592"/>
                </a:cubicBezTo>
                <a:lnTo>
                  <a:pt x="7868628" y="953753"/>
                </a:lnTo>
                <a:lnTo>
                  <a:pt x="7812886" y="845645"/>
                </a:lnTo>
                <a:cubicBezTo>
                  <a:pt x="7771225" y="767076"/>
                  <a:pt x="7724201" y="700474"/>
                  <a:pt x="7644582" y="700474"/>
                </a:cubicBezTo>
                <a:close/>
                <a:moveTo>
                  <a:pt x="3743798" y="700474"/>
                </a:moveTo>
                <a:cubicBezTo>
                  <a:pt x="3637640" y="700474"/>
                  <a:pt x="3589493" y="818877"/>
                  <a:pt x="3534689" y="926179"/>
                </a:cubicBezTo>
                <a:lnTo>
                  <a:pt x="3521809" y="949537"/>
                </a:lnTo>
                <a:lnTo>
                  <a:pt x="3543365" y="912953"/>
                </a:lnTo>
                <a:cubicBezTo>
                  <a:pt x="3592935" y="825622"/>
                  <a:pt x="3643344" y="738291"/>
                  <a:pt x="3743798" y="738291"/>
                </a:cubicBezTo>
                <a:cubicBezTo>
                  <a:pt x="3861516" y="738291"/>
                  <a:pt x="3910560" y="858222"/>
                  <a:pt x="3970011" y="957525"/>
                </a:cubicBezTo>
                <a:lnTo>
                  <a:pt x="3971446" y="959664"/>
                </a:lnTo>
                <a:lnTo>
                  <a:pt x="3952981" y="926179"/>
                </a:lnTo>
                <a:cubicBezTo>
                  <a:pt x="3898167" y="818877"/>
                  <a:pt x="3849956" y="700474"/>
                  <a:pt x="3743798" y="700474"/>
                </a:cubicBezTo>
                <a:close/>
                <a:moveTo>
                  <a:pt x="11591548" y="653971"/>
                </a:moveTo>
                <a:cubicBezTo>
                  <a:pt x="11506940" y="653971"/>
                  <a:pt x="11459097" y="738664"/>
                  <a:pt x="11415202" y="833943"/>
                </a:cubicBezTo>
                <a:lnTo>
                  <a:pt x="11383404" y="904249"/>
                </a:lnTo>
                <a:lnTo>
                  <a:pt x="11390951" y="889701"/>
                </a:lnTo>
                <a:cubicBezTo>
                  <a:pt x="11440430" y="790707"/>
                  <a:pt x="11490802" y="691714"/>
                  <a:pt x="11591548" y="691714"/>
                </a:cubicBezTo>
                <a:cubicBezTo>
                  <a:pt x="11692293" y="691714"/>
                  <a:pt x="11742684" y="790689"/>
                  <a:pt x="11792163" y="889664"/>
                </a:cubicBezTo>
                <a:lnTo>
                  <a:pt x="11799344" y="903505"/>
                </a:lnTo>
                <a:lnTo>
                  <a:pt x="11767888" y="833943"/>
                </a:lnTo>
                <a:cubicBezTo>
                  <a:pt x="11723998" y="738664"/>
                  <a:pt x="11676155" y="653971"/>
                  <a:pt x="11591548" y="653971"/>
                </a:cubicBezTo>
                <a:close/>
                <a:moveTo>
                  <a:pt x="9217311" y="653971"/>
                </a:moveTo>
                <a:cubicBezTo>
                  <a:pt x="9132735" y="653971"/>
                  <a:pt x="9084910" y="738678"/>
                  <a:pt x="9041031" y="833973"/>
                </a:cubicBezTo>
                <a:lnTo>
                  <a:pt x="9009950" y="902729"/>
                </a:lnTo>
                <a:lnTo>
                  <a:pt x="9016678" y="889774"/>
                </a:lnTo>
                <a:cubicBezTo>
                  <a:pt x="9066211" y="790780"/>
                  <a:pt x="9116639" y="691787"/>
                  <a:pt x="9217238" y="691787"/>
                </a:cubicBezTo>
                <a:cubicBezTo>
                  <a:pt x="9317838" y="691787"/>
                  <a:pt x="9368210" y="790780"/>
                  <a:pt x="9417698" y="889774"/>
                </a:cubicBezTo>
                <a:lnTo>
                  <a:pt x="9433460" y="920152"/>
                </a:lnTo>
                <a:lnTo>
                  <a:pt x="9426569" y="906230"/>
                </a:lnTo>
                <a:cubicBezTo>
                  <a:pt x="9371545" y="786303"/>
                  <a:pt x="9323030" y="653971"/>
                  <a:pt x="9217311" y="653971"/>
                </a:cubicBezTo>
                <a:close/>
                <a:moveTo>
                  <a:pt x="7644582" y="653971"/>
                </a:moveTo>
                <a:cubicBezTo>
                  <a:pt x="7559975" y="653971"/>
                  <a:pt x="7512132" y="738664"/>
                  <a:pt x="7468236" y="833943"/>
                </a:cubicBezTo>
                <a:lnTo>
                  <a:pt x="7436437" y="904252"/>
                </a:lnTo>
                <a:lnTo>
                  <a:pt x="7443985" y="889701"/>
                </a:lnTo>
                <a:cubicBezTo>
                  <a:pt x="7493464" y="790707"/>
                  <a:pt x="7543837" y="691714"/>
                  <a:pt x="7644582" y="691714"/>
                </a:cubicBezTo>
                <a:cubicBezTo>
                  <a:pt x="7739031" y="691714"/>
                  <a:pt x="7789223" y="778704"/>
                  <a:pt x="7835897" y="871130"/>
                </a:cubicBezTo>
                <a:lnTo>
                  <a:pt x="7853164" y="905219"/>
                </a:lnTo>
                <a:lnTo>
                  <a:pt x="7821510" y="835220"/>
                </a:lnTo>
                <a:cubicBezTo>
                  <a:pt x="7777459" y="739422"/>
                  <a:pt x="7729567" y="653971"/>
                  <a:pt x="7644582" y="653971"/>
                </a:cubicBezTo>
                <a:close/>
                <a:moveTo>
                  <a:pt x="5270347" y="653971"/>
                </a:moveTo>
                <a:cubicBezTo>
                  <a:pt x="5185774" y="653971"/>
                  <a:pt x="5137947" y="738678"/>
                  <a:pt x="5094068" y="833973"/>
                </a:cubicBezTo>
                <a:lnTo>
                  <a:pt x="5062988" y="902726"/>
                </a:lnTo>
                <a:lnTo>
                  <a:pt x="5069714" y="889774"/>
                </a:lnTo>
                <a:cubicBezTo>
                  <a:pt x="5119249" y="790780"/>
                  <a:pt x="5169675" y="691787"/>
                  <a:pt x="5270276" y="691787"/>
                </a:cubicBezTo>
                <a:cubicBezTo>
                  <a:pt x="5370874" y="691787"/>
                  <a:pt x="5421247" y="790780"/>
                  <a:pt x="5470734" y="889774"/>
                </a:cubicBezTo>
                <a:lnTo>
                  <a:pt x="5486512" y="920182"/>
                </a:lnTo>
                <a:lnTo>
                  <a:pt x="5479606" y="906230"/>
                </a:lnTo>
                <a:cubicBezTo>
                  <a:pt x="5424582" y="786303"/>
                  <a:pt x="5376067" y="653971"/>
                  <a:pt x="5270347" y="653971"/>
                </a:cubicBezTo>
                <a:close/>
                <a:moveTo>
                  <a:pt x="3743798" y="653971"/>
                </a:moveTo>
                <a:cubicBezTo>
                  <a:pt x="3659190" y="653971"/>
                  <a:pt x="3611348" y="738664"/>
                  <a:pt x="3567452" y="833943"/>
                </a:cubicBezTo>
                <a:lnTo>
                  <a:pt x="3535657" y="904241"/>
                </a:lnTo>
                <a:lnTo>
                  <a:pt x="3543200" y="889701"/>
                </a:lnTo>
                <a:cubicBezTo>
                  <a:pt x="3592679" y="790707"/>
                  <a:pt x="3643052" y="691714"/>
                  <a:pt x="3743798" y="691714"/>
                </a:cubicBezTo>
                <a:cubicBezTo>
                  <a:pt x="3838246" y="691714"/>
                  <a:pt x="3888439" y="778704"/>
                  <a:pt x="3935113" y="871130"/>
                </a:cubicBezTo>
                <a:lnTo>
                  <a:pt x="3952277" y="905018"/>
                </a:lnTo>
                <a:lnTo>
                  <a:pt x="3920137" y="833943"/>
                </a:lnTo>
                <a:cubicBezTo>
                  <a:pt x="3876247" y="738664"/>
                  <a:pt x="3828404" y="653971"/>
                  <a:pt x="3743798" y="653971"/>
                </a:cubicBezTo>
                <a:close/>
                <a:moveTo>
                  <a:pt x="1369559" y="653971"/>
                </a:moveTo>
                <a:cubicBezTo>
                  <a:pt x="1284984" y="653971"/>
                  <a:pt x="1237159" y="738678"/>
                  <a:pt x="1193280" y="833973"/>
                </a:cubicBezTo>
                <a:lnTo>
                  <a:pt x="1162202" y="902722"/>
                </a:lnTo>
                <a:lnTo>
                  <a:pt x="1168926" y="889774"/>
                </a:lnTo>
                <a:cubicBezTo>
                  <a:pt x="1218459" y="790780"/>
                  <a:pt x="1268887" y="691787"/>
                  <a:pt x="1369486" y="691787"/>
                </a:cubicBezTo>
                <a:cubicBezTo>
                  <a:pt x="1470086" y="691787"/>
                  <a:pt x="1520458" y="790780"/>
                  <a:pt x="1569946" y="889774"/>
                </a:cubicBezTo>
                <a:lnTo>
                  <a:pt x="1585723" y="920181"/>
                </a:lnTo>
                <a:lnTo>
                  <a:pt x="1578818" y="906230"/>
                </a:lnTo>
                <a:cubicBezTo>
                  <a:pt x="1523794" y="786303"/>
                  <a:pt x="1475279" y="653971"/>
                  <a:pt x="1369559" y="653971"/>
                </a:cubicBezTo>
                <a:close/>
                <a:moveTo>
                  <a:pt x="10800403" y="630173"/>
                </a:moveTo>
                <a:cubicBezTo>
                  <a:pt x="10652341" y="630229"/>
                  <a:pt x="10616740" y="903479"/>
                  <a:pt x="10517953" y="1031562"/>
                </a:cubicBezTo>
                <a:lnTo>
                  <a:pt x="10513330" y="1035994"/>
                </a:lnTo>
                <a:lnTo>
                  <a:pt x="10519593" y="1030955"/>
                </a:lnTo>
                <a:cubicBezTo>
                  <a:pt x="10611291" y="928967"/>
                  <a:pt x="10649686" y="724985"/>
                  <a:pt x="10800476" y="724930"/>
                </a:cubicBezTo>
                <a:cubicBezTo>
                  <a:pt x="10951485" y="724930"/>
                  <a:pt x="10988744" y="928858"/>
                  <a:pt x="11079983" y="1030822"/>
                </a:cubicBezTo>
                <a:lnTo>
                  <a:pt x="11088167" y="1037425"/>
                </a:lnTo>
                <a:lnTo>
                  <a:pt x="11081975" y="1031480"/>
                </a:lnTo>
                <a:cubicBezTo>
                  <a:pt x="10983424" y="903383"/>
                  <a:pt x="10948465" y="630116"/>
                  <a:pt x="10800403" y="630173"/>
                </a:cubicBezTo>
                <a:close/>
                <a:moveTo>
                  <a:pt x="6853437" y="630173"/>
                </a:moveTo>
                <a:cubicBezTo>
                  <a:pt x="6705374" y="630229"/>
                  <a:pt x="6669775" y="903479"/>
                  <a:pt x="6570988" y="1031562"/>
                </a:cubicBezTo>
                <a:lnTo>
                  <a:pt x="6566367" y="1035991"/>
                </a:lnTo>
                <a:lnTo>
                  <a:pt x="6572627" y="1030955"/>
                </a:lnTo>
                <a:cubicBezTo>
                  <a:pt x="6664325" y="928967"/>
                  <a:pt x="6702721" y="724985"/>
                  <a:pt x="6853510" y="724930"/>
                </a:cubicBezTo>
                <a:cubicBezTo>
                  <a:pt x="7004519" y="724930"/>
                  <a:pt x="7041778" y="928858"/>
                  <a:pt x="7133018" y="1030822"/>
                </a:cubicBezTo>
                <a:lnTo>
                  <a:pt x="7141202" y="1037426"/>
                </a:lnTo>
                <a:lnTo>
                  <a:pt x="7135010" y="1031480"/>
                </a:lnTo>
                <a:cubicBezTo>
                  <a:pt x="7036459" y="903383"/>
                  <a:pt x="7001499" y="630116"/>
                  <a:pt x="6853437" y="630173"/>
                </a:cubicBezTo>
                <a:close/>
                <a:moveTo>
                  <a:pt x="2952651" y="630173"/>
                </a:moveTo>
                <a:cubicBezTo>
                  <a:pt x="2804589" y="630229"/>
                  <a:pt x="2768988" y="903479"/>
                  <a:pt x="2670202" y="1031562"/>
                </a:cubicBezTo>
                <a:lnTo>
                  <a:pt x="2665577" y="1035995"/>
                </a:lnTo>
                <a:lnTo>
                  <a:pt x="2671842" y="1030955"/>
                </a:lnTo>
                <a:cubicBezTo>
                  <a:pt x="2763539" y="928967"/>
                  <a:pt x="2801935" y="724985"/>
                  <a:pt x="2952725" y="724930"/>
                </a:cubicBezTo>
                <a:cubicBezTo>
                  <a:pt x="3103733" y="724930"/>
                  <a:pt x="3140992" y="928858"/>
                  <a:pt x="3232231" y="1030822"/>
                </a:cubicBezTo>
                <a:lnTo>
                  <a:pt x="3240417" y="1037428"/>
                </a:lnTo>
                <a:lnTo>
                  <a:pt x="3234223" y="1031480"/>
                </a:lnTo>
                <a:cubicBezTo>
                  <a:pt x="3135672" y="903383"/>
                  <a:pt x="3100713" y="630116"/>
                  <a:pt x="2952651" y="630173"/>
                </a:cubicBezTo>
                <a:close/>
                <a:moveTo>
                  <a:pt x="11591474" y="607321"/>
                </a:moveTo>
                <a:cubicBezTo>
                  <a:pt x="11506932" y="607321"/>
                  <a:pt x="11459083" y="700943"/>
                  <a:pt x="11415173" y="806268"/>
                </a:cubicBezTo>
                <a:lnTo>
                  <a:pt x="11391085" y="865118"/>
                </a:lnTo>
                <a:lnTo>
                  <a:pt x="11428719" y="785213"/>
                </a:lnTo>
                <a:cubicBezTo>
                  <a:pt x="11468699" y="707433"/>
                  <a:pt x="11516126" y="645210"/>
                  <a:pt x="11591548" y="645210"/>
                </a:cubicBezTo>
                <a:cubicBezTo>
                  <a:pt x="11692111" y="645210"/>
                  <a:pt x="11742703" y="755829"/>
                  <a:pt x="11792327" y="866449"/>
                </a:cubicBezTo>
                <a:lnTo>
                  <a:pt x="11792394" y="866591"/>
                </a:lnTo>
                <a:lnTo>
                  <a:pt x="11767713" y="806268"/>
                </a:lnTo>
                <a:cubicBezTo>
                  <a:pt x="11723825" y="700943"/>
                  <a:pt x="11676018" y="607321"/>
                  <a:pt x="11591474" y="607321"/>
                </a:cubicBezTo>
                <a:close/>
                <a:moveTo>
                  <a:pt x="9217164" y="607321"/>
                </a:moveTo>
                <a:cubicBezTo>
                  <a:pt x="9132653" y="607321"/>
                  <a:pt x="9084822" y="700943"/>
                  <a:pt x="9040922" y="806268"/>
                </a:cubicBezTo>
                <a:lnTo>
                  <a:pt x="9015042" y="869510"/>
                </a:lnTo>
                <a:lnTo>
                  <a:pt x="9016449" y="866485"/>
                </a:lnTo>
                <a:cubicBezTo>
                  <a:pt x="9066065" y="755848"/>
                  <a:pt x="9116638" y="645210"/>
                  <a:pt x="9217164" y="645210"/>
                </a:cubicBezTo>
                <a:cubicBezTo>
                  <a:pt x="9317691" y="645210"/>
                  <a:pt x="9368265" y="755848"/>
                  <a:pt x="9417880" y="866485"/>
                </a:cubicBezTo>
                <a:lnTo>
                  <a:pt x="9419999" y="871041"/>
                </a:lnTo>
                <a:lnTo>
                  <a:pt x="9393478" y="806268"/>
                </a:lnTo>
                <a:cubicBezTo>
                  <a:pt x="9349549" y="700943"/>
                  <a:pt x="9301675" y="607321"/>
                  <a:pt x="9217164" y="607321"/>
                </a:cubicBezTo>
                <a:close/>
                <a:moveTo>
                  <a:pt x="7644509" y="607321"/>
                </a:moveTo>
                <a:cubicBezTo>
                  <a:pt x="7559966" y="607321"/>
                  <a:pt x="7512117" y="700943"/>
                  <a:pt x="7468207" y="806268"/>
                </a:cubicBezTo>
                <a:lnTo>
                  <a:pt x="7444121" y="865115"/>
                </a:lnTo>
                <a:lnTo>
                  <a:pt x="7481753" y="785213"/>
                </a:lnTo>
                <a:cubicBezTo>
                  <a:pt x="7521734" y="707433"/>
                  <a:pt x="7569160" y="645210"/>
                  <a:pt x="7644582" y="645210"/>
                </a:cubicBezTo>
                <a:cubicBezTo>
                  <a:pt x="7738860" y="645210"/>
                  <a:pt x="7789218" y="742434"/>
                  <a:pt x="7836034" y="845734"/>
                </a:cubicBezTo>
                <a:lnTo>
                  <a:pt x="7844776" y="864971"/>
                </a:lnTo>
                <a:lnTo>
                  <a:pt x="7821335" y="807679"/>
                </a:lnTo>
                <a:cubicBezTo>
                  <a:pt x="7777286" y="701781"/>
                  <a:pt x="7729430" y="607321"/>
                  <a:pt x="7644509" y="607321"/>
                </a:cubicBezTo>
                <a:close/>
                <a:moveTo>
                  <a:pt x="5270202" y="607321"/>
                </a:moveTo>
                <a:cubicBezTo>
                  <a:pt x="5185690" y="607321"/>
                  <a:pt x="5137860" y="700943"/>
                  <a:pt x="5093959" y="806268"/>
                </a:cubicBezTo>
                <a:lnTo>
                  <a:pt x="5068079" y="869513"/>
                </a:lnTo>
                <a:lnTo>
                  <a:pt x="5069486" y="866485"/>
                </a:lnTo>
                <a:cubicBezTo>
                  <a:pt x="5119102" y="755848"/>
                  <a:pt x="5169675" y="645210"/>
                  <a:pt x="5270202" y="645210"/>
                </a:cubicBezTo>
                <a:cubicBezTo>
                  <a:pt x="5370728" y="645210"/>
                  <a:pt x="5421302" y="755848"/>
                  <a:pt x="5470917" y="866485"/>
                </a:cubicBezTo>
                <a:lnTo>
                  <a:pt x="5473037" y="871045"/>
                </a:lnTo>
                <a:lnTo>
                  <a:pt x="5446515" y="806268"/>
                </a:lnTo>
                <a:cubicBezTo>
                  <a:pt x="5402586" y="700943"/>
                  <a:pt x="5354712" y="607321"/>
                  <a:pt x="5270202" y="607321"/>
                </a:cubicBezTo>
                <a:close/>
                <a:moveTo>
                  <a:pt x="3743724" y="607321"/>
                </a:moveTo>
                <a:cubicBezTo>
                  <a:pt x="3659181" y="607321"/>
                  <a:pt x="3611333" y="700943"/>
                  <a:pt x="3567423" y="806268"/>
                </a:cubicBezTo>
                <a:lnTo>
                  <a:pt x="3543338" y="865112"/>
                </a:lnTo>
                <a:lnTo>
                  <a:pt x="3580969" y="785213"/>
                </a:lnTo>
                <a:cubicBezTo>
                  <a:pt x="3620950" y="707433"/>
                  <a:pt x="3668376" y="645210"/>
                  <a:pt x="3743798" y="645210"/>
                </a:cubicBezTo>
                <a:cubicBezTo>
                  <a:pt x="3838074" y="645210"/>
                  <a:pt x="3888432" y="742434"/>
                  <a:pt x="3935248" y="845734"/>
                </a:cubicBezTo>
                <a:lnTo>
                  <a:pt x="3943887" y="864744"/>
                </a:lnTo>
                <a:lnTo>
                  <a:pt x="3919961" y="806268"/>
                </a:lnTo>
                <a:cubicBezTo>
                  <a:pt x="3876075" y="700943"/>
                  <a:pt x="3828267" y="607321"/>
                  <a:pt x="3743724" y="607321"/>
                </a:cubicBezTo>
                <a:close/>
                <a:moveTo>
                  <a:pt x="1369413" y="607321"/>
                </a:moveTo>
                <a:cubicBezTo>
                  <a:pt x="1284902" y="607321"/>
                  <a:pt x="1237071" y="700943"/>
                  <a:pt x="1193171" y="806268"/>
                </a:cubicBezTo>
                <a:lnTo>
                  <a:pt x="1167294" y="869504"/>
                </a:lnTo>
                <a:lnTo>
                  <a:pt x="1168698" y="866485"/>
                </a:lnTo>
                <a:cubicBezTo>
                  <a:pt x="1218313" y="755848"/>
                  <a:pt x="1268887" y="645210"/>
                  <a:pt x="1369413" y="645210"/>
                </a:cubicBezTo>
                <a:cubicBezTo>
                  <a:pt x="1469940" y="645210"/>
                  <a:pt x="1520513" y="755848"/>
                  <a:pt x="1570129" y="866485"/>
                </a:cubicBezTo>
                <a:lnTo>
                  <a:pt x="1572250" y="871045"/>
                </a:lnTo>
                <a:lnTo>
                  <a:pt x="1545727" y="806268"/>
                </a:lnTo>
                <a:cubicBezTo>
                  <a:pt x="1501798" y="700943"/>
                  <a:pt x="1453925" y="607321"/>
                  <a:pt x="1369413" y="607321"/>
                </a:cubicBezTo>
                <a:close/>
                <a:moveTo>
                  <a:pt x="10800622" y="526579"/>
                </a:moveTo>
                <a:cubicBezTo>
                  <a:pt x="10673951" y="526579"/>
                  <a:pt x="10629747" y="771812"/>
                  <a:pt x="10557297" y="940410"/>
                </a:cubicBezTo>
                <a:lnTo>
                  <a:pt x="10519926" y="1013470"/>
                </a:lnTo>
                <a:lnTo>
                  <a:pt x="10561321" y="940106"/>
                </a:lnTo>
                <a:cubicBezTo>
                  <a:pt x="10626756" y="803522"/>
                  <a:pt x="10674654" y="621411"/>
                  <a:pt x="10800403" y="621411"/>
                </a:cubicBezTo>
                <a:cubicBezTo>
                  <a:pt x="10951302" y="621411"/>
                  <a:pt x="10989314" y="883610"/>
                  <a:pt x="11080444" y="1014710"/>
                </a:cubicBezTo>
                <a:lnTo>
                  <a:pt x="11081903" y="1016523"/>
                </a:lnTo>
                <a:lnTo>
                  <a:pt x="11043142" y="940410"/>
                </a:lnTo>
                <a:cubicBezTo>
                  <a:pt x="10971057" y="771812"/>
                  <a:pt x="10927293" y="526579"/>
                  <a:pt x="10800622" y="526579"/>
                </a:cubicBezTo>
                <a:close/>
                <a:moveTo>
                  <a:pt x="6853656" y="526579"/>
                </a:moveTo>
                <a:cubicBezTo>
                  <a:pt x="6726985" y="526579"/>
                  <a:pt x="6682782" y="771812"/>
                  <a:pt x="6610332" y="940410"/>
                </a:cubicBezTo>
                <a:lnTo>
                  <a:pt x="6572962" y="1013466"/>
                </a:lnTo>
                <a:lnTo>
                  <a:pt x="6614355" y="940106"/>
                </a:lnTo>
                <a:cubicBezTo>
                  <a:pt x="6679791" y="803522"/>
                  <a:pt x="6727688" y="621411"/>
                  <a:pt x="6853437" y="621411"/>
                </a:cubicBezTo>
                <a:cubicBezTo>
                  <a:pt x="7004337" y="621411"/>
                  <a:pt x="7042349" y="883610"/>
                  <a:pt x="7133478" y="1014710"/>
                </a:cubicBezTo>
                <a:lnTo>
                  <a:pt x="7134937" y="1016523"/>
                </a:lnTo>
                <a:lnTo>
                  <a:pt x="7096177" y="940410"/>
                </a:lnTo>
                <a:cubicBezTo>
                  <a:pt x="7024091" y="771812"/>
                  <a:pt x="6980328" y="526579"/>
                  <a:pt x="6853656" y="526579"/>
                </a:cubicBezTo>
                <a:close/>
                <a:moveTo>
                  <a:pt x="2952870" y="526579"/>
                </a:moveTo>
                <a:cubicBezTo>
                  <a:pt x="2826200" y="526579"/>
                  <a:pt x="2781997" y="771812"/>
                  <a:pt x="2709546" y="940410"/>
                </a:cubicBezTo>
                <a:lnTo>
                  <a:pt x="2672176" y="1013466"/>
                </a:lnTo>
                <a:lnTo>
                  <a:pt x="2713569" y="940106"/>
                </a:lnTo>
                <a:cubicBezTo>
                  <a:pt x="2779004" y="803522"/>
                  <a:pt x="2826901" y="621411"/>
                  <a:pt x="2952651" y="621411"/>
                </a:cubicBezTo>
                <a:cubicBezTo>
                  <a:pt x="3103550" y="621411"/>
                  <a:pt x="3141563" y="883610"/>
                  <a:pt x="3232692" y="1014710"/>
                </a:cubicBezTo>
                <a:lnTo>
                  <a:pt x="3234154" y="1016527"/>
                </a:lnTo>
                <a:lnTo>
                  <a:pt x="3195392" y="940410"/>
                </a:lnTo>
                <a:cubicBezTo>
                  <a:pt x="3123306" y="771812"/>
                  <a:pt x="3079542" y="526579"/>
                  <a:pt x="2952870" y="526579"/>
                </a:cubicBezTo>
                <a:close/>
                <a:moveTo>
                  <a:pt x="10800622" y="422988"/>
                </a:moveTo>
                <a:cubicBezTo>
                  <a:pt x="10674190" y="422988"/>
                  <a:pt x="10629912" y="712992"/>
                  <a:pt x="10557423" y="912370"/>
                </a:cubicBezTo>
                <a:lnTo>
                  <a:pt x="10530270" y="975119"/>
                </a:lnTo>
                <a:lnTo>
                  <a:pt x="10561526" y="907327"/>
                </a:lnTo>
                <a:cubicBezTo>
                  <a:pt x="10626861" y="740394"/>
                  <a:pt x="10674645" y="517817"/>
                  <a:pt x="10800622" y="517817"/>
                </a:cubicBezTo>
                <a:cubicBezTo>
                  <a:pt x="10926599" y="517817"/>
                  <a:pt x="10974012" y="740251"/>
                  <a:pt x="11038999" y="907077"/>
                </a:cubicBezTo>
                <a:lnTo>
                  <a:pt x="11073891" y="983077"/>
                </a:lnTo>
                <a:lnTo>
                  <a:pt x="11043447" y="912402"/>
                </a:lnTo>
                <a:cubicBezTo>
                  <a:pt x="10971269" y="713024"/>
                  <a:pt x="10927054" y="422988"/>
                  <a:pt x="10800622" y="422988"/>
                </a:cubicBezTo>
                <a:close/>
                <a:moveTo>
                  <a:pt x="6853656" y="422988"/>
                </a:moveTo>
                <a:cubicBezTo>
                  <a:pt x="6727225" y="422988"/>
                  <a:pt x="6682947" y="712992"/>
                  <a:pt x="6610458" y="912370"/>
                </a:cubicBezTo>
                <a:lnTo>
                  <a:pt x="6583311" y="975104"/>
                </a:lnTo>
                <a:lnTo>
                  <a:pt x="6614560" y="907327"/>
                </a:lnTo>
                <a:cubicBezTo>
                  <a:pt x="6679895" y="740394"/>
                  <a:pt x="6727679" y="517817"/>
                  <a:pt x="6853656" y="517817"/>
                </a:cubicBezTo>
                <a:cubicBezTo>
                  <a:pt x="6979634" y="517817"/>
                  <a:pt x="7027047" y="740251"/>
                  <a:pt x="7092033" y="907077"/>
                </a:cubicBezTo>
                <a:lnTo>
                  <a:pt x="7126914" y="983053"/>
                </a:lnTo>
                <a:lnTo>
                  <a:pt x="7096481" y="912402"/>
                </a:lnTo>
                <a:cubicBezTo>
                  <a:pt x="7024303" y="713024"/>
                  <a:pt x="6980088" y="422988"/>
                  <a:pt x="6853656" y="422988"/>
                </a:cubicBezTo>
                <a:close/>
                <a:moveTo>
                  <a:pt x="2952870" y="422988"/>
                </a:moveTo>
                <a:cubicBezTo>
                  <a:pt x="2826439" y="422988"/>
                  <a:pt x="2782161" y="712992"/>
                  <a:pt x="2709672" y="912370"/>
                </a:cubicBezTo>
                <a:lnTo>
                  <a:pt x="2682536" y="975082"/>
                </a:lnTo>
                <a:lnTo>
                  <a:pt x="2713774" y="907327"/>
                </a:lnTo>
                <a:cubicBezTo>
                  <a:pt x="2779110" y="740394"/>
                  <a:pt x="2826893" y="517817"/>
                  <a:pt x="2952870" y="517817"/>
                </a:cubicBezTo>
                <a:cubicBezTo>
                  <a:pt x="3078847" y="517817"/>
                  <a:pt x="3126261" y="740251"/>
                  <a:pt x="3191248" y="907077"/>
                </a:cubicBezTo>
                <a:lnTo>
                  <a:pt x="3226143" y="983084"/>
                </a:lnTo>
                <a:lnTo>
                  <a:pt x="3195696" y="912402"/>
                </a:lnTo>
                <a:cubicBezTo>
                  <a:pt x="3123518" y="713024"/>
                  <a:pt x="3079302" y="422988"/>
                  <a:pt x="2952870" y="422988"/>
                </a:cubicBezTo>
                <a:close/>
                <a:moveTo>
                  <a:pt x="10800549" y="319468"/>
                </a:moveTo>
                <a:cubicBezTo>
                  <a:pt x="10689377" y="319509"/>
                  <a:pt x="10641969" y="575695"/>
                  <a:pt x="10583451" y="793846"/>
                </a:cubicBezTo>
                <a:lnTo>
                  <a:pt x="10558141" y="881834"/>
                </a:lnTo>
                <a:lnTo>
                  <a:pt x="10555630" y="889079"/>
                </a:lnTo>
                <a:lnTo>
                  <a:pt x="10531619" y="953249"/>
                </a:lnTo>
                <a:lnTo>
                  <a:pt x="10540935" y="931490"/>
                </a:lnTo>
                <a:lnTo>
                  <a:pt x="10555630" y="889079"/>
                </a:lnTo>
                <a:lnTo>
                  <a:pt x="10557474" y="884152"/>
                </a:lnTo>
                <a:lnTo>
                  <a:pt x="10558141" y="881834"/>
                </a:lnTo>
                <a:lnTo>
                  <a:pt x="10568428" y="852144"/>
                </a:lnTo>
                <a:cubicBezTo>
                  <a:pt x="10630185" y="657937"/>
                  <a:pt x="10679237" y="414226"/>
                  <a:pt x="10800622" y="414226"/>
                </a:cubicBezTo>
                <a:cubicBezTo>
                  <a:pt x="10926736" y="414226"/>
                  <a:pt x="10974286" y="677269"/>
                  <a:pt x="11039249" y="874551"/>
                </a:cubicBezTo>
                <a:lnTo>
                  <a:pt x="11041824" y="881836"/>
                </a:lnTo>
                <a:lnTo>
                  <a:pt x="11008368" y="762363"/>
                </a:lnTo>
                <a:cubicBezTo>
                  <a:pt x="10953858" y="551783"/>
                  <a:pt x="10906428" y="319428"/>
                  <a:pt x="10800549" y="319468"/>
                </a:cubicBezTo>
                <a:close/>
                <a:moveTo>
                  <a:pt x="6853583" y="319468"/>
                </a:moveTo>
                <a:cubicBezTo>
                  <a:pt x="6742411" y="319509"/>
                  <a:pt x="6695004" y="575695"/>
                  <a:pt x="6636486" y="793846"/>
                </a:cubicBezTo>
                <a:lnTo>
                  <a:pt x="6611178" y="881825"/>
                </a:lnTo>
                <a:lnTo>
                  <a:pt x="6608658" y="889098"/>
                </a:lnTo>
                <a:lnTo>
                  <a:pt x="6584653" y="953250"/>
                </a:lnTo>
                <a:lnTo>
                  <a:pt x="6593969" y="931490"/>
                </a:lnTo>
                <a:lnTo>
                  <a:pt x="6608658" y="889098"/>
                </a:lnTo>
                <a:lnTo>
                  <a:pt x="6610509" y="884152"/>
                </a:lnTo>
                <a:lnTo>
                  <a:pt x="6611178" y="881825"/>
                </a:lnTo>
                <a:lnTo>
                  <a:pt x="6621463" y="852144"/>
                </a:lnTo>
                <a:cubicBezTo>
                  <a:pt x="6683220" y="657937"/>
                  <a:pt x="6732271" y="414226"/>
                  <a:pt x="6853656" y="414226"/>
                </a:cubicBezTo>
                <a:cubicBezTo>
                  <a:pt x="6979771" y="414226"/>
                  <a:pt x="7027320" y="677269"/>
                  <a:pt x="7092283" y="874551"/>
                </a:cubicBezTo>
                <a:lnTo>
                  <a:pt x="7094857" y="881833"/>
                </a:lnTo>
                <a:lnTo>
                  <a:pt x="7061402" y="762363"/>
                </a:lnTo>
                <a:cubicBezTo>
                  <a:pt x="7006893" y="551783"/>
                  <a:pt x="6959462" y="319428"/>
                  <a:pt x="6853583" y="319468"/>
                </a:cubicBezTo>
                <a:close/>
                <a:moveTo>
                  <a:pt x="2952798" y="319468"/>
                </a:moveTo>
                <a:cubicBezTo>
                  <a:pt x="2841626" y="319509"/>
                  <a:pt x="2794218" y="575695"/>
                  <a:pt x="2735701" y="793846"/>
                </a:cubicBezTo>
                <a:lnTo>
                  <a:pt x="2710393" y="881825"/>
                </a:lnTo>
                <a:lnTo>
                  <a:pt x="2707873" y="889098"/>
                </a:lnTo>
                <a:lnTo>
                  <a:pt x="2683868" y="953250"/>
                </a:lnTo>
                <a:lnTo>
                  <a:pt x="2693184" y="931490"/>
                </a:lnTo>
                <a:lnTo>
                  <a:pt x="2707873" y="889098"/>
                </a:lnTo>
                <a:lnTo>
                  <a:pt x="2709723" y="884152"/>
                </a:lnTo>
                <a:lnTo>
                  <a:pt x="2710393" y="881825"/>
                </a:lnTo>
                <a:lnTo>
                  <a:pt x="2720677" y="852144"/>
                </a:lnTo>
                <a:cubicBezTo>
                  <a:pt x="2782435" y="657937"/>
                  <a:pt x="2831486" y="414226"/>
                  <a:pt x="2952870" y="414226"/>
                </a:cubicBezTo>
                <a:cubicBezTo>
                  <a:pt x="3078985" y="414226"/>
                  <a:pt x="3126534" y="677269"/>
                  <a:pt x="3191498" y="874551"/>
                </a:cubicBezTo>
                <a:lnTo>
                  <a:pt x="3194076" y="881845"/>
                </a:lnTo>
                <a:lnTo>
                  <a:pt x="3160618" y="762363"/>
                </a:lnTo>
                <a:cubicBezTo>
                  <a:pt x="3106109" y="551783"/>
                  <a:pt x="3058678" y="319428"/>
                  <a:pt x="2952798" y="319468"/>
                </a:cubicBezTo>
                <a:close/>
                <a:moveTo>
                  <a:pt x="10800476" y="215873"/>
                </a:moveTo>
                <a:cubicBezTo>
                  <a:pt x="10695196" y="215913"/>
                  <a:pt x="10647164" y="479265"/>
                  <a:pt x="10592140" y="717919"/>
                </a:cubicBezTo>
                <a:lnTo>
                  <a:pt x="10565775" y="823731"/>
                </a:lnTo>
                <a:lnTo>
                  <a:pt x="10598775" y="699160"/>
                </a:lnTo>
                <a:cubicBezTo>
                  <a:pt x="10648445" y="504897"/>
                  <a:pt x="10699329" y="310633"/>
                  <a:pt x="10800549" y="310633"/>
                </a:cubicBezTo>
                <a:cubicBezTo>
                  <a:pt x="10927074" y="310633"/>
                  <a:pt x="10974378" y="614141"/>
                  <a:pt x="11039207" y="841773"/>
                </a:cubicBezTo>
                <a:lnTo>
                  <a:pt x="11040820" y="847049"/>
                </a:lnTo>
                <a:lnTo>
                  <a:pt x="11008710" y="717828"/>
                </a:lnTo>
                <a:cubicBezTo>
                  <a:pt x="10953810" y="479170"/>
                  <a:pt x="10905756" y="215833"/>
                  <a:pt x="10800476" y="215873"/>
                </a:cubicBezTo>
                <a:close/>
                <a:moveTo>
                  <a:pt x="6853511" y="215873"/>
                </a:moveTo>
                <a:cubicBezTo>
                  <a:pt x="6748231" y="215913"/>
                  <a:pt x="6700198" y="479265"/>
                  <a:pt x="6645175" y="717919"/>
                </a:cubicBezTo>
                <a:lnTo>
                  <a:pt x="6618813" y="823719"/>
                </a:lnTo>
                <a:lnTo>
                  <a:pt x="6651810" y="699160"/>
                </a:lnTo>
                <a:cubicBezTo>
                  <a:pt x="6701480" y="504897"/>
                  <a:pt x="6752363" y="310633"/>
                  <a:pt x="6853583" y="310633"/>
                </a:cubicBezTo>
                <a:cubicBezTo>
                  <a:pt x="6980108" y="310633"/>
                  <a:pt x="7027413" y="614141"/>
                  <a:pt x="7092241" y="841773"/>
                </a:cubicBezTo>
                <a:lnTo>
                  <a:pt x="7093854" y="847046"/>
                </a:lnTo>
                <a:lnTo>
                  <a:pt x="7061745" y="717828"/>
                </a:lnTo>
                <a:cubicBezTo>
                  <a:pt x="7006845" y="479170"/>
                  <a:pt x="6958791" y="215833"/>
                  <a:pt x="6853511" y="215873"/>
                </a:cubicBezTo>
                <a:close/>
                <a:moveTo>
                  <a:pt x="2952725" y="215873"/>
                </a:moveTo>
                <a:cubicBezTo>
                  <a:pt x="2847446" y="215913"/>
                  <a:pt x="2799413" y="479265"/>
                  <a:pt x="2744390" y="717919"/>
                </a:cubicBezTo>
                <a:lnTo>
                  <a:pt x="2718033" y="823698"/>
                </a:lnTo>
                <a:lnTo>
                  <a:pt x="2751024" y="699160"/>
                </a:lnTo>
                <a:cubicBezTo>
                  <a:pt x="2800695" y="504897"/>
                  <a:pt x="2851578" y="310633"/>
                  <a:pt x="2952798" y="310633"/>
                </a:cubicBezTo>
                <a:cubicBezTo>
                  <a:pt x="3079324" y="310633"/>
                  <a:pt x="3126628" y="614141"/>
                  <a:pt x="3191456" y="841773"/>
                </a:cubicBezTo>
                <a:lnTo>
                  <a:pt x="3193070" y="847052"/>
                </a:lnTo>
                <a:lnTo>
                  <a:pt x="3160960" y="717828"/>
                </a:lnTo>
                <a:cubicBezTo>
                  <a:pt x="3106060" y="479170"/>
                  <a:pt x="3058005" y="215833"/>
                  <a:pt x="2952725" y="215873"/>
                </a:cubicBezTo>
                <a:close/>
                <a:moveTo>
                  <a:pt x="10800403" y="112281"/>
                </a:moveTo>
                <a:cubicBezTo>
                  <a:pt x="10695003" y="112281"/>
                  <a:pt x="10647025" y="406618"/>
                  <a:pt x="10592065" y="673361"/>
                </a:cubicBezTo>
                <a:lnTo>
                  <a:pt x="10580966" y="723198"/>
                </a:lnTo>
                <a:lnTo>
                  <a:pt x="10598657" y="647473"/>
                </a:lnTo>
                <a:cubicBezTo>
                  <a:pt x="10648299" y="427329"/>
                  <a:pt x="10699183" y="207185"/>
                  <a:pt x="10800476" y="207185"/>
                </a:cubicBezTo>
                <a:cubicBezTo>
                  <a:pt x="10901769" y="207185"/>
                  <a:pt x="10952415" y="427311"/>
                  <a:pt x="11001821" y="647436"/>
                </a:cubicBezTo>
                <a:lnTo>
                  <a:pt x="11016573" y="710873"/>
                </a:lnTo>
                <a:lnTo>
                  <a:pt x="11008247" y="673361"/>
                </a:lnTo>
                <a:cubicBezTo>
                  <a:pt x="10953496" y="406618"/>
                  <a:pt x="10905803" y="112281"/>
                  <a:pt x="10800403" y="112281"/>
                </a:cubicBezTo>
                <a:close/>
                <a:moveTo>
                  <a:pt x="6853437" y="112281"/>
                </a:moveTo>
                <a:cubicBezTo>
                  <a:pt x="6748038" y="112281"/>
                  <a:pt x="6700060" y="406618"/>
                  <a:pt x="6645100" y="673361"/>
                </a:cubicBezTo>
                <a:lnTo>
                  <a:pt x="6634013" y="723145"/>
                </a:lnTo>
                <a:lnTo>
                  <a:pt x="6651691" y="647473"/>
                </a:lnTo>
                <a:cubicBezTo>
                  <a:pt x="6701334" y="427329"/>
                  <a:pt x="6752218" y="207185"/>
                  <a:pt x="6853511" y="207185"/>
                </a:cubicBezTo>
                <a:cubicBezTo>
                  <a:pt x="6954804" y="207185"/>
                  <a:pt x="7005450" y="427311"/>
                  <a:pt x="7054855" y="647436"/>
                </a:cubicBezTo>
                <a:lnTo>
                  <a:pt x="7069601" y="710845"/>
                </a:lnTo>
                <a:lnTo>
                  <a:pt x="7061282" y="673361"/>
                </a:lnTo>
                <a:cubicBezTo>
                  <a:pt x="7006530" y="406618"/>
                  <a:pt x="6958837" y="112281"/>
                  <a:pt x="6853437" y="112281"/>
                </a:cubicBezTo>
                <a:close/>
                <a:moveTo>
                  <a:pt x="2952653" y="112281"/>
                </a:moveTo>
                <a:cubicBezTo>
                  <a:pt x="2847253" y="112281"/>
                  <a:pt x="2799275" y="406618"/>
                  <a:pt x="2744315" y="673361"/>
                </a:cubicBezTo>
                <a:lnTo>
                  <a:pt x="2733237" y="723107"/>
                </a:lnTo>
                <a:lnTo>
                  <a:pt x="2750906" y="647473"/>
                </a:lnTo>
                <a:cubicBezTo>
                  <a:pt x="2800548" y="427329"/>
                  <a:pt x="2851432" y="207185"/>
                  <a:pt x="2952725" y="207185"/>
                </a:cubicBezTo>
                <a:cubicBezTo>
                  <a:pt x="3054019" y="207185"/>
                  <a:pt x="3104665" y="427311"/>
                  <a:pt x="3154070" y="647436"/>
                </a:cubicBezTo>
                <a:lnTo>
                  <a:pt x="3168833" y="710917"/>
                </a:lnTo>
                <a:lnTo>
                  <a:pt x="3160497" y="673361"/>
                </a:lnTo>
                <a:cubicBezTo>
                  <a:pt x="3105746" y="406618"/>
                  <a:pt x="3058052" y="112281"/>
                  <a:pt x="2952653" y="112281"/>
                </a:cubicBezTo>
                <a:close/>
                <a:moveTo>
                  <a:pt x="10800403" y="8688"/>
                </a:moveTo>
                <a:cubicBezTo>
                  <a:pt x="10709650" y="8688"/>
                  <a:pt x="10661742" y="247698"/>
                  <a:pt x="10615452" y="501645"/>
                </a:cubicBezTo>
                <a:lnTo>
                  <a:pt x="10594924" y="612758"/>
                </a:lnTo>
                <a:lnTo>
                  <a:pt x="10598510" y="595603"/>
                </a:lnTo>
                <a:cubicBezTo>
                  <a:pt x="10648171" y="349561"/>
                  <a:pt x="10699110" y="103519"/>
                  <a:pt x="10800403" y="103519"/>
                </a:cubicBezTo>
                <a:cubicBezTo>
                  <a:pt x="10901696" y="103519"/>
                  <a:pt x="10952361" y="349561"/>
                  <a:pt x="11001784" y="595603"/>
                </a:cubicBezTo>
                <a:lnTo>
                  <a:pt x="11006778" y="619595"/>
                </a:lnTo>
                <a:lnTo>
                  <a:pt x="10984926" y="501645"/>
                </a:lnTo>
                <a:cubicBezTo>
                  <a:pt x="10938501" y="247698"/>
                  <a:pt x="10890506" y="8688"/>
                  <a:pt x="10800403" y="8688"/>
                </a:cubicBezTo>
                <a:close/>
                <a:moveTo>
                  <a:pt x="6853437" y="8688"/>
                </a:moveTo>
                <a:cubicBezTo>
                  <a:pt x="6762684" y="8688"/>
                  <a:pt x="6714776" y="247698"/>
                  <a:pt x="6668486" y="501645"/>
                </a:cubicBezTo>
                <a:lnTo>
                  <a:pt x="6647955" y="612777"/>
                </a:lnTo>
                <a:lnTo>
                  <a:pt x="6651545" y="595603"/>
                </a:lnTo>
                <a:cubicBezTo>
                  <a:pt x="6701206" y="349561"/>
                  <a:pt x="6752144" y="103519"/>
                  <a:pt x="6853437" y="103519"/>
                </a:cubicBezTo>
                <a:cubicBezTo>
                  <a:pt x="6954730" y="103519"/>
                  <a:pt x="7005395" y="349561"/>
                  <a:pt x="7054819" y="595603"/>
                </a:cubicBezTo>
                <a:lnTo>
                  <a:pt x="7059815" y="619611"/>
                </a:lnTo>
                <a:lnTo>
                  <a:pt x="7037960" y="501645"/>
                </a:lnTo>
                <a:cubicBezTo>
                  <a:pt x="6991536" y="247698"/>
                  <a:pt x="6943540" y="8688"/>
                  <a:pt x="6853437" y="8688"/>
                </a:cubicBezTo>
                <a:close/>
                <a:moveTo>
                  <a:pt x="2952653" y="8688"/>
                </a:moveTo>
                <a:cubicBezTo>
                  <a:pt x="2861900" y="8688"/>
                  <a:pt x="2813992" y="247698"/>
                  <a:pt x="2767702" y="501645"/>
                </a:cubicBezTo>
                <a:lnTo>
                  <a:pt x="2747173" y="612762"/>
                </a:lnTo>
                <a:lnTo>
                  <a:pt x="2750760" y="595603"/>
                </a:lnTo>
                <a:cubicBezTo>
                  <a:pt x="2800421" y="349561"/>
                  <a:pt x="2851360" y="103519"/>
                  <a:pt x="2952653" y="103519"/>
                </a:cubicBezTo>
                <a:cubicBezTo>
                  <a:pt x="3053946" y="103519"/>
                  <a:pt x="3104610" y="349561"/>
                  <a:pt x="3154034" y="595603"/>
                </a:cubicBezTo>
                <a:lnTo>
                  <a:pt x="3159032" y="619617"/>
                </a:lnTo>
                <a:lnTo>
                  <a:pt x="3137176" y="501645"/>
                </a:lnTo>
                <a:cubicBezTo>
                  <a:pt x="3090752" y="247698"/>
                  <a:pt x="3042756" y="8688"/>
                  <a:pt x="2952653" y="8688"/>
                </a:cubicBezTo>
                <a:close/>
                <a:moveTo>
                  <a:pt x="2952944" y="0"/>
                </a:moveTo>
                <a:cubicBezTo>
                  <a:pt x="3142801" y="0"/>
                  <a:pt x="3155245" y="956040"/>
                  <a:pt x="3314382" y="1075545"/>
                </a:cubicBezTo>
                <a:lnTo>
                  <a:pt x="3338851" y="1084368"/>
                </a:lnTo>
                <a:lnTo>
                  <a:pt x="3364080" y="1084368"/>
                </a:lnTo>
                <a:lnTo>
                  <a:pt x="3387246" y="1079697"/>
                </a:lnTo>
                <a:lnTo>
                  <a:pt x="3410416" y="1067981"/>
                </a:lnTo>
                <a:cubicBezTo>
                  <a:pt x="3543954" y="976473"/>
                  <a:pt x="3567374" y="598634"/>
                  <a:pt x="3744016" y="598634"/>
                </a:cubicBezTo>
                <a:cubicBezTo>
                  <a:pt x="3920659" y="598634"/>
                  <a:pt x="3943289" y="976473"/>
                  <a:pt x="4077379" y="1067981"/>
                </a:cubicBezTo>
                <a:lnTo>
                  <a:pt x="4100722" y="1079731"/>
                </a:lnTo>
                <a:lnTo>
                  <a:pt x="4115057" y="1082615"/>
                </a:lnTo>
                <a:lnTo>
                  <a:pt x="4148072" y="1077252"/>
                </a:lnTo>
                <a:cubicBezTo>
                  <a:pt x="4281408" y="1030441"/>
                  <a:pt x="4303965" y="843197"/>
                  <a:pt x="4479056" y="843197"/>
                </a:cubicBezTo>
                <a:cubicBezTo>
                  <a:pt x="4654149" y="843197"/>
                  <a:pt x="4676761" y="1030441"/>
                  <a:pt x="4810114" y="1077252"/>
                </a:cubicBezTo>
                <a:lnTo>
                  <a:pt x="4853922" y="1084368"/>
                </a:lnTo>
                <a:lnTo>
                  <a:pt x="4891364" y="1084368"/>
                </a:lnTo>
                <a:lnTo>
                  <a:pt x="4913523" y="1079903"/>
                </a:lnTo>
                <a:lnTo>
                  <a:pt x="4937168" y="1067981"/>
                </a:lnTo>
                <a:cubicBezTo>
                  <a:pt x="5071050" y="976473"/>
                  <a:pt x="5093851" y="598634"/>
                  <a:pt x="5270494" y="598634"/>
                </a:cubicBezTo>
                <a:cubicBezTo>
                  <a:pt x="5447136" y="598634"/>
                  <a:pt x="5469655" y="976473"/>
                  <a:pt x="5603715" y="1067981"/>
                </a:cubicBezTo>
                <a:lnTo>
                  <a:pt x="5627732" y="1080072"/>
                </a:lnTo>
                <a:lnTo>
                  <a:pt x="5649044" y="1084368"/>
                </a:lnTo>
                <a:lnTo>
                  <a:pt x="5682249" y="1084368"/>
                </a:lnTo>
                <a:lnTo>
                  <a:pt x="5712611" y="1078074"/>
                </a:lnTo>
                <a:lnTo>
                  <a:pt x="5751564" y="1059680"/>
                </a:lnTo>
                <a:lnTo>
                  <a:pt x="5755831" y="1056735"/>
                </a:lnTo>
                <a:lnTo>
                  <a:pt x="5797838" y="1014994"/>
                </a:lnTo>
                <a:cubicBezTo>
                  <a:pt x="5877928" y="914275"/>
                  <a:pt x="5920645" y="744642"/>
                  <a:pt x="6061855" y="744642"/>
                </a:cubicBezTo>
                <a:cubicBezTo>
                  <a:pt x="6203066" y="744642"/>
                  <a:pt x="6245277" y="914275"/>
                  <a:pt x="6325448" y="1014994"/>
                </a:cubicBezTo>
                <a:lnTo>
                  <a:pt x="6368740" y="1057920"/>
                </a:lnTo>
                <a:lnTo>
                  <a:pt x="6370159" y="1058896"/>
                </a:lnTo>
                <a:lnTo>
                  <a:pt x="6411151" y="1078172"/>
                </a:lnTo>
                <a:lnTo>
                  <a:pt x="6441210" y="1084368"/>
                </a:lnTo>
                <a:lnTo>
                  <a:pt x="6467119" y="1084368"/>
                </a:lnTo>
                <a:lnTo>
                  <a:pt x="6491844" y="1075545"/>
                </a:lnTo>
                <a:cubicBezTo>
                  <a:pt x="6652486" y="956040"/>
                  <a:pt x="6662573" y="0"/>
                  <a:pt x="6853729" y="0"/>
                </a:cubicBezTo>
                <a:cubicBezTo>
                  <a:pt x="7043586" y="0"/>
                  <a:pt x="7056029" y="956040"/>
                  <a:pt x="7215167" y="1075545"/>
                </a:cubicBezTo>
                <a:lnTo>
                  <a:pt x="7239636" y="1084368"/>
                </a:lnTo>
                <a:lnTo>
                  <a:pt x="7264865" y="1084368"/>
                </a:lnTo>
                <a:lnTo>
                  <a:pt x="7288032" y="1079697"/>
                </a:lnTo>
                <a:lnTo>
                  <a:pt x="7311202" y="1067981"/>
                </a:lnTo>
                <a:cubicBezTo>
                  <a:pt x="7444739" y="976473"/>
                  <a:pt x="7468159" y="598634"/>
                  <a:pt x="7644801" y="598634"/>
                </a:cubicBezTo>
                <a:cubicBezTo>
                  <a:pt x="7821444" y="598634"/>
                  <a:pt x="7844075" y="976473"/>
                  <a:pt x="7978165" y="1067981"/>
                </a:cubicBezTo>
                <a:lnTo>
                  <a:pt x="8001507" y="1079731"/>
                </a:lnTo>
                <a:lnTo>
                  <a:pt x="8024555" y="1084368"/>
                </a:lnTo>
                <a:lnTo>
                  <a:pt x="8051225" y="1084368"/>
                </a:lnTo>
                <a:lnTo>
                  <a:pt x="8095034" y="1077252"/>
                </a:lnTo>
                <a:cubicBezTo>
                  <a:pt x="8228372" y="1030441"/>
                  <a:pt x="8250929" y="843197"/>
                  <a:pt x="8426020" y="843197"/>
                </a:cubicBezTo>
                <a:cubicBezTo>
                  <a:pt x="8601111" y="843197"/>
                  <a:pt x="8623724" y="1030441"/>
                  <a:pt x="8757077" y="1077252"/>
                </a:cubicBezTo>
                <a:lnTo>
                  <a:pt x="8800885" y="1084368"/>
                </a:lnTo>
                <a:lnTo>
                  <a:pt x="8838328" y="1084368"/>
                </a:lnTo>
                <a:lnTo>
                  <a:pt x="8860485" y="1079904"/>
                </a:lnTo>
                <a:lnTo>
                  <a:pt x="8884132" y="1067981"/>
                </a:lnTo>
                <a:cubicBezTo>
                  <a:pt x="9018014" y="976473"/>
                  <a:pt x="9040813" y="598634"/>
                  <a:pt x="9217457" y="598634"/>
                </a:cubicBezTo>
                <a:cubicBezTo>
                  <a:pt x="9394100" y="598634"/>
                  <a:pt x="9416618" y="976473"/>
                  <a:pt x="9550679" y="1067981"/>
                </a:cubicBezTo>
                <a:lnTo>
                  <a:pt x="9574695" y="1080072"/>
                </a:lnTo>
                <a:lnTo>
                  <a:pt x="9596008" y="1084368"/>
                </a:lnTo>
                <a:lnTo>
                  <a:pt x="9629214" y="1084368"/>
                </a:lnTo>
                <a:lnTo>
                  <a:pt x="9659573" y="1078074"/>
                </a:lnTo>
                <a:lnTo>
                  <a:pt x="9698530" y="1059679"/>
                </a:lnTo>
                <a:lnTo>
                  <a:pt x="9702794" y="1056736"/>
                </a:lnTo>
                <a:lnTo>
                  <a:pt x="9744801" y="1014994"/>
                </a:lnTo>
                <a:cubicBezTo>
                  <a:pt x="9824892" y="914275"/>
                  <a:pt x="9867609" y="744642"/>
                  <a:pt x="10008821" y="744642"/>
                </a:cubicBezTo>
                <a:cubicBezTo>
                  <a:pt x="10150032" y="744642"/>
                  <a:pt x="10192243" y="914275"/>
                  <a:pt x="10272414" y="1014994"/>
                </a:cubicBezTo>
                <a:lnTo>
                  <a:pt x="10315706" y="1057920"/>
                </a:lnTo>
                <a:lnTo>
                  <a:pt x="10317125" y="1058896"/>
                </a:lnTo>
                <a:lnTo>
                  <a:pt x="10358117" y="1078172"/>
                </a:lnTo>
                <a:lnTo>
                  <a:pt x="10388176" y="1084368"/>
                </a:lnTo>
                <a:lnTo>
                  <a:pt x="10414084" y="1084368"/>
                </a:lnTo>
                <a:lnTo>
                  <a:pt x="10438810" y="1075545"/>
                </a:lnTo>
                <a:cubicBezTo>
                  <a:pt x="10599452" y="956040"/>
                  <a:pt x="10609539" y="0"/>
                  <a:pt x="10800695" y="0"/>
                </a:cubicBezTo>
                <a:cubicBezTo>
                  <a:pt x="10990551" y="0"/>
                  <a:pt x="11002994" y="956040"/>
                  <a:pt x="11162132" y="1075545"/>
                </a:cubicBezTo>
                <a:lnTo>
                  <a:pt x="11186602" y="1084368"/>
                </a:lnTo>
                <a:lnTo>
                  <a:pt x="11211830" y="1084368"/>
                </a:lnTo>
                <a:lnTo>
                  <a:pt x="11234996" y="1079697"/>
                </a:lnTo>
                <a:lnTo>
                  <a:pt x="11258167" y="1067981"/>
                </a:lnTo>
                <a:cubicBezTo>
                  <a:pt x="11391703" y="976473"/>
                  <a:pt x="11415124" y="598634"/>
                  <a:pt x="11591767" y="598634"/>
                </a:cubicBezTo>
                <a:cubicBezTo>
                  <a:pt x="11768410" y="598634"/>
                  <a:pt x="11791040" y="976473"/>
                  <a:pt x="11925129" y="1067981"/>
                </a:cubicBezTo>
                <a:lnTo>
                  <a:pt x="11948473" y="1079731"/>
                </a:lnTo>
                <a:lnTo>
                  <a:pt x="11971518" y="1084368"/>
                </a:lnTo>
                <a:lnTo>
                  <a:pt x="12239996" y="1084368"/>
                </a:lnTo>
                <a:lnTo>
                  <a:pt x="12239996" y="1098093"/>
                </a:lnTo>
                <a:lnTo>
                  <a:pt x="11973336" y="1098093"/>
                </a:lnTo>
                <a:lnTo>
                  <a:pt x="11949389" y="1102917"/>
                </a:lnTo>
                <a:lnTo>
                  <a:pt x="11924873" y="1115281"/>
                </a:lnTo>
                <a:cubicBezTo>
                  <a:pt x="11791048" y="1206789"/>
                  <a:pt x="11768684" y="1584628"/>
                  <a:pt x="11591913" y="1584628"/>
                </a:cubicBezTo>
                <a:cubicBezTo>
                  <a:pt x="11415142" y="1584628"/>
                  <a:pt x="11392213" y="1206789"/>
                  <a:pt x="11258153" y="1115281"/>
                </a:cubicBezTo>
                <a:lnTo>
                  <a:pt x="11234694" y="1103468"/>
                </a:lnTo>
                <a:lnTo>
                  <a:pt x="11208014" y="1098093"/>
                </a:lnTo>
                <a:lnTo>
                  <a:pt x="11188887" y="1098093"/>
                </a:lnTo>
                <a:lnTo>
                  <a:pt x="11186744" y="1098717"/>
                </a:lnTo>
                <a:lnTo>
                  <a:pt x="11161628" y="1107717"/>
                </a:lnTo>
                <a:cubicBezTo>
                  <a:pt x="11001723" y="1227222"/>
                  <a:pt x="10992724" y="2183261"/>
                  <a:pt x="10801498" y="2183261"/>
                </a:cubicBezTo>
                <a:lnTo>
                  <a:pt x="10801498" y="2183698"/>
                </a:lnTo>
                <a:cubicBezTo>
                  <a:pt x="10611711" y="2183698"/>
                  <a:pt x="10597539" y="1227659"/>
                  <a:pt x="10438185" y="1108154"/>
                </a:cubicBezTo>
                <a:lnTo>
                  <a:pt x="10410488" y="1098174"/>
                </a:lnTo>
                <a:lnTo>
                  <a:pt x="10410240" y="1098093"/>
                </a:lnTo>
                <a:lnTo>
                  <a:pt x="10394920" y="1098093"/>
                </a:lnTo>
                <a:lnTo>
                  <a:pt x="10357079" y="1105917"/>
                </a:lnTo>
                <a:lnTo>
                  <a:pt x="10318876" y="1123914"/>
                </a:lnTo>
                <a:lnTo>
                  <a:pt x="10313989" y="1127285"/>
                </a:lnTo>
                <a:lnTo>
                  <a:pt x="10277401" y="1162502"/>
                </a:lnTo>
                <a:cubicBezTo>
                  <a:pt x="10194002" y="1262283"/>
                  <a:pt x="10152994" y="1439057"/>
                  <a:pt x="10008893" y="1439057"/>
                </a:cubicBezTo>
                <a:cubicBezTo>
                  <a:pt x="9865002" y="1439057"/>
                  <a:pt x="9823602" y="1262283"/>
                  <a:pt x="9739992" y="1162502"/>
                </a:cubicBezTo>
                <a:lnTo>
                  <a:pt x="9704120" y="1128042"/>
                </a:lnTo>
                <a:lnTo>
                  <a:pt x="9697434" y="1123442"/>
                </a:lnTo>
                <a:lnTo>
                  <a:pt x="9661237" y="1106404"/>
                </a:lnTo>
                <a:lnTo>
                  <a:pt x="9620960" y="1098093"/>
                </a:lnTo>
                <a:lnTo>
                  <a:pt x="9605272" y="1098093"/>
                </a:lnTo>
                <a:lnTo>
                  <a:pt x="9572480" y="1104709"/>
                </a:lnTo>
                <a:lnTo>
                  <a:pt x="9550656" y="1115718"/>
                </a:lnTo>
                <a:cubicBezTo>
                  <a:pt x="9416870" y="1207226"/>
                  <a:pt x="9394465" y="1585065"/>
                  <a:pt x="9217822" y="1585065"/>
                </a:cubicBezTo>
                <a:cubicBezTo>
                  <a:pt x="9041115" y="1585065"/>
                  <a:pt x="9018195" y="1207226"/>
                  <a:pt x="8884185" y="1115718"/>
                </a:cubicBezTo>
                <a:lnTo>
                  <a:pt x="8864470" y="1105786"/>
                </a:lnTo>
                <a:lnTo>
                  <a:pt x="8863007" y="1105106"/>
                </a:lnTo>
                <a:lnTo>
                  <a:pt x="8828201" y="1098093"/>
                </a:lnTo>
                <a:lnTo>
                  <a:pt x="8813056" y="1098093"/>
                </a:lnTo>
                <a:lnTo>
                  <a:pt x="8765596" y="1105061"/>
                </a:lnTo>
                <a:lnTo>
                  <a:pt x="8757041" y="1106450"/>
                </a:lnTo>
                <a:cubicBezTo>
                  <a:pt x="8623705" y="1153276"/>
                  <a:pt x="8601722" y="1340584"/>
                  <a:pt x="8426312" y="1340648"/>
                </a:cubicBezTo>
                <a:cubicBezTo>
                  <a:pt x="8251349" y="1340648"/>
                  <a:pt x="8228584" y="1153572"/>
                  <a:pt x="8095241" y="1106802"/>
                </a:cubicBezTo>
                <a:lnTo>
                  <a:pt x="8086071" y="1105314"/>
                </a:lnTo>
                <a:lnTo>
                  <a:pt x="8036866" y="1098093"/>
                </a:lnTo>
                <a:lnTo>
                  <a:pt x="8026369" y="1098093"/>
                </a:lnTo>
                <a:lnTo>
                  <a:pt x="8002425" y="1102917"/>
                </a:lnTo>
                <a:lnTo>
                  <a:pt x="7978332" y="1115067"/>
                </a:lnTo>
                <a:lnTo>
                  <a:pt x="7977873" y="1115317"/>
                </a:lnTo>
                <a:lnTo>
                  <a:pt x="7932428" y="1161721"/>
                </a:lnTo>
                <a:cubicBezTo>
                  <a:pt x="7836079" y="1295345"/>
                  <a:pt x="7799622" y="1584628"/>
                  <a:pt x="7644947" y="1584628"/>
                </a:cubicBezTo>
                <a:cubicBezTo>
                  <a:pt x="7468176" y="1584628"/>
                  <a:pt x="7445248" y="1206789"/>
                  <a:pt x="7311188" y="1115281"/>
                </a:cubicBezTo>
                <a:lnTo>
                  <a:pt x="7287727" y="1103468"/>
                </a:lnTo>
                <a:lnTo>
                  <a:pt x="7261049" y="1098093"/>
                </a:lnTo>
                <a:lnTo>
                  <a:pt x="7241921" y="1098093"/>
                </a:lnTo>
                <a:lnTo>
                  <a:pt x="7239781" y="1098717"/>
                </a:lnTo>
                <a:lnTo>
                  <a:pt x="7214662" y="1107717"/>
                </a:lnTo>
                <a:cubicBezTo>
                  <a:pt x="7054757" y="1227222"/>
                  <a:pt x="7045758" y="2183261"/>
                  <a:pt x="6854532" y="2183261"/>
                </a:cubicBezTo>
                <a:lnTo>
                  <a:pt x="6854532" y="2183698"/>
                </a:lnTo>
                <a:cubicBezTo>
                  <a:pt x="6664745" y="2183698"/>
                  <a:pt x="6650573" y="1227659"/>
                  <a:pt x="6491219" y="1108154"/>
                </a:cubicBezTo>
                <a:lnTo>
                  <a:pt x="6463518" y="1098173"/>
                </a:lnTo>
                <a:lnTo>
                  <a:pt x="6463274" y="1098093"/>
                </a:lnTo>
                <a:lnTo>
                  <a:pt x="6447954" y="1098093"/>
                </a:lnTo>
                <a:lnTo>
                  <a:pt x="6410113" y="1105917"/>
                </a:lnTo>
                <a:lnTo>
                  <a:pt x="6371910" y="1123914"/>
                </a:lnTo>
                <a:lnTo>
                  <a:pt x="6367024" y="1127284"/>
                </a:lnTo>
                <a:lnTo>
                  <a:pt x="6330436" y="1162502"/>
                </a:lnTo>
                <a:cubicBezTo>
                  <a:pt x="6247037" y="1262283"/>
                  <a:pt x="6206029" y="1439057"/>
                  <a:pt x="6061929" y="1439057"/>
                </a:cubicBezTo>
                <a:cubicBezTo>
                  <a:pt x="5918037" y="1439057"/>
                  <a:pt x="5876637" y="1262283"/>
                  <a:pt x="5793028" y="1162502"/>
                </a:cubicBezTo>
                <a:lnTo>
                  <a:pt x="5757160" y="1128046"/>
                </a:lnTo>
                <a:lnTo>
                  <a:pt x="5750465" y="1123439"/>
                </a:lnTo>
                <a:lnTo>
                  <a:pt x="5714275" y="1106405"/>
                </a:lnTo>
                <a:lnTo>
                  <a:pt x="5673995" y="1098093"/>
                </a:lnTo>
                <a:lnTo>
                  <a:pt x="5658307" y="1098093"/>
                </a:lnTo>
                <a:lnTo>
                  <a:pt x="5625517" y="1104708"/>
                </a:lnTo>
                <a:lnTo>
                  <a:pt x="5603692" y="1115718"/>
                </a:lnTo>
                <a:cubicBezTo>
                  <a:pt x="5469907" y="1207226"/>
                  <a:pt x="5447501" y="1585065"/>
                  <a:pt x="5270859" y="1585065"/>
                </a:cubicBezTo>
                <a:cubicBezTo>
                  <a:pt x="5094151" y="1585065"/>
                  <a:pt x="5071231" y="1207226"/>
                  <a:pt x="4937221" y="1115718"/>
                </a:cubicBezTo>
                <a:lnTo>
                  <a:pt x="4917501" y="1105785"/>
                </a:lnTo>
                <a:lnTo>
                  <a:pt x="4916044" y="1105106"/>
                </a:lnTo>
                <a:lnTo>
                  <a:pt x="4881235" y="1098093"/>
                </a:lnTo>
                <a:lnTo>
                  <a:pt x="4866092" y="1098093"/>
                </a:lnTo>
                <a:lnTo>
                  <a:pt x="4818633" y="1105061"/>
                </a:lnTo>
                <a:lnTo>
                  <a:pt x="4810077" y="1106450"/>
                </a:lnTo>
                <a:cubicBezTo>
                  <a:pt x="4676741" y="1153276"/>
                  <a:pt x="4654758" y="1340584"/>
                  <a:pt x="4479348" y="1340648"/>
                </a:cubicBezTo>
                <a:cubicBezTo>
                  <a:pt x="4304384" y="1340648"/>
                  <a:pt x="4281620" y="1153572"/>
                  <a:pt x="4148279" y="1106802"/>
                </a:cubicBezTo>
                <a:lnTo>
                  <a:pt x="4139160" y="1105322"/>
                </a:lnTo>
                <a:lnTo>
                  <a:pt x="4110544" y="1101123"/>
                </a:lnTo>
                <a:lnTo>
                  <a:pt x="4101641" y="1102916"/>
                </a:lnTo>
                <a:lnTo>
                  <a:pt x="4077498" y="1115091"/>
                </a:lnTo>
                <a:lnTo>
                  <a:pt x="4077091" y="1115313"/>
                </a:lnTo>
                <a:lnTo>
                  <a:pt x="4031643" y="1161721"/>
                </a:lnTo>
                <a:cubicBezTo>
                  <a:pt x="3935294" y="1295345"/>
                  <a:pt x="3898836" y="1584628"/>
                  <a:pt x="3744161" y="1584628"/>
                </a:cubicBezTo>
                <a:cubicBezTo>
                  <a:pt x="3567392" y="1584628"/>
                  <a:pt x="3544464" y="1206789"/>
                  <a:pt x="3410403" y="1115281"/>
                </a:cubicBezTo>
                <a:lnTo>
                  <a:pt x="3386945" y="1103469"/>
                </a:lnTo>
                <a:lnTo>
                  <a:pt x="3360261" y="1098093"/>
                </a:lnTo>
                <a:lnTo>
                  <a:pt x="3341133" y="1098093"/>
                </a:lnTo>
                <a:lnTo>
                  <a:pt x="3339009" y="1098712"/>
                </a:lnTo>
                <a:lnTo>
                  <a:pt x="3313878" y="1107717"/>
                </a:lnTo>
                <a:cubicBezTo>
                  <a:pt x="3153973" y="1227222"/>
                  <a:pt x="3144973" y="2183261"/>
                  <a:pt x="2953747" y="2183261"/>
                </a:cubicBezTo>
                <a:lnTo>
                  <a:pt x="2953747" y="2183698"/>
                </a:lnTo>
                <a:cubicBezTo>
                  <a:pt x="2763960" y="2183698"/>
                  <a:pt x="2749788" y="1227659"/>
                  <a:pt x="2590435" y="1108154"/>
                </a:cubicBezTo>
                <a:lnTo>
                  <a:pt x="2562779" y="1098189"/>
                </a:lnTo>
                <a:lnTo>
                  <a:pt x="2562485" y="1098093"/>
                </a:lnTo>
                <a:lnTo>
                  <a:pt x="2547166" y="1098093"/>
                </a:lnTo>
                <a:lnTo>
                  <a:pt x="2509334" y="1105915"/>
                </a:lnTo>
                <a:lnTo>
                  <a:pt x="2471112" y="1123921"/>
                </a:lnTo>
                <a:lnTo>
                  <a:pt x="2466250" y="1127274"/>
                </a:lnTo>
                <a:lnTo>
                  <a:pt x="2429651" y="1162502"/>
                </a:lnTo>
                <a:cubicBezTo>
                  <a:pt x="2346252" y="1262283"/>
                  <a:pt x="2305244" y="1439057"/>
                  <a:pt x="2161143" y="1439057"/>
                </a:cubicBezTo>
                <a:cubicBezTo>
                  <a:pt x="2017251" y="1439057"/>
                  <a:pt x="1975851" y="1262283"/>
                  <a:pt x="1892241" y="1162502"/>
                </a:cubicBezTo>
                <a:lnTo>
                  <a:pt x="1856378" y="1128051"/>
                </a:lnTo>
                <a:lnTo>
                  <a:pt x="1849671" y="1123436"/>
                </a:lnTo>
                <a:lnTo>
                  <a:pt x="1813491" y="1106406"/>
                </a:lnTo>
                <a:lnTo>
                  <a:pt x="1773205" y="1098093"/>
                </a:lnTo>
                <a:lnTo>
                  <a:pt x="1757519" y="1098093"/>
                </a:lnTo>
                <a:lnTo>
                  <a:pt x="1724732" y="1104708"/>
                </a:lnTo>
                <a:lnTo>
                  <a:pt x="1702906" y="1115718"/>
                </a:lnTo>
                <a:cubicBezTo>
                  <a:pt x="1569119" y="1207226"/>
                  <a:pt x="1546713" y="1585065"/>
                  <a:pt x="1370071" y="1585065"/>
                </a:cubicBezTo>
                <a:cubicBezTo>
                  <a:pt x="1193364" y="1585065"/>
                  <a:pt x="1170443" y="1207226"/>
                  <a:pt x="1036434" y="1115718"/>
                </a:cubicBezTo>
                <a:lnTo>
                  <a:pt x="1016741" y="1105798"/>
                </a:lnTo>
                <a:lnTo>
                  <a:pt x="1015254" y="1105106"/>
                </a:lnTo>
                <a:lnTo>
                  <a:pt x="980447" y="1098093"/>
                </a:lnTo>
                <a:lnTo>
                  <a:pt x="965303" y="1098093"/>
                </a:lnTo>
                <a:lnTo>
                  <a:pt x="917873" y="1105057"/>
                </a:lnTo>
                <a:lnTo>
                  <a:pt x="909290" y="1106450"/>
                </a:lnTo>
                <a:cubicBezTo>
                  <a:pt x="775954" y="1153276"/>
                  <a:pt x="753972" y="1340584"/>
                  <a:pt x="578561" y="1340648"/>
                </a:cubicBezTo>
                <a:cubicBezTo>
                  <a:pt x="403598" y="1340648"/>
                  <a:pt x="380834" y="1153572"/>
                  <a:pt x="247490" y="1106802"/>
                </a:cubicBezTo>
                <a:lnTo>
                  <a:pt x="238355" y="1105320"/>
                </a:lnTo>
                <a:lnTo>
                  <a:pt x="189111" y="1098093"/>
                </a:lnTo>
                <a:lnTo>
                  <a:pt x="0" y="1098093"/>
                </a:lnTo>
                <a:lnTo>
                  <a:pt x="0" y="1084368"/>
                </a:lnTo>
                <a:lnTo>
                  <a:pt x="203476" y="1084368"/>
                </a:lnTo>
                <a:lnTo>
                  <a:pt x="247282" y="1077252"/>
                </a:lnTo>
                <a:cubicBezTo>
                  <a:pt x="380621" y="1030441"/>
                  <a:pt x="403178" y="843197"/>
                  <a:pt x="578269" y="843197"/>
                </a:cubicBezTo>
                <a:cubicBezTo>
                  <a:pt x="753360" y="843197"/>
                  <a:pt x="775973" y="1030441"/>
                  <a:pt x="909326" y="1077252"/>
                </a:cubicBezTo>
                <a:lnTo>
                  <a:pt x="953135" y="1084368"/>
                </a:lnTo>
                <a:lnTo>
                  <a:pt x="990577" y="1084368"/>
                </a:lnTo>
                <a:lnTo>
                  <a:pt x="1012735" y="1079903"/>
                </a:lnTo>
                <a:lnTo>
                  <a:pt x="1036381" y="1067981"/>
                </a:lnTo>
                <a:cubicBezTo>
                  <a:pt x="1170263" y="976473"/>
                  <a:pt x="1193063" y="598634"/>
                  <a:pt x="1369705" y="598634"/>
                </a:cubicBezTo>
                <a:cubicBezTo>
                  <a:pt x="1546348" y="598634"/>
                  <a:pt x="1568866" y="976473"/>
                  <a:pt x="1702927" y="1067981"/>
                </a:cubicBezTo>
                <a:lnTo>
                  <a:pt x="1726944" y="1080072"/>
                </a:lnTo>
                <a:lnTo>
                  <a:pt x="1748256" y="1084368"/>
                </a:lnTo>
                <a:lnTo>
                  <a:pt x="1781462" y="1084368"/>
                </a:lnTo>
                <a:lnTo>
                  <a:pt x="1811823" y="1078074"/>
                </a:lnTo>
                <a:lnTo>
                  <a:pt x="1850777" y="1059679"/>
                </a:lnTo>
                <a:lnTo>
                  <a:pt x="1855044" y="1056735"/>
                </a:lnTo>
                <a:lnTo>
                  <a:pt x="1897050" y="1014994"/>
                </a:lnTo>
                <a:cubicBezTo>
                  <a:pt x="1977141" y="914275"/>
                  <a:pt x="2019858" y="744642"/>
                  <a:pt x="2161071" y="744642"/>
                </a:cubicBezTo>
                <a:cubicBezTo>
                  <a:pt x="2302282" y="744642"/>
                  <a:pt x="2344493" y="914275"/>
                  <a:pt x="2424664" y="1014994"/>
                </a:cubicBezTo>
                <a:lnTo>
                  <a:pt x="2467956" y="1057920"/>
                </a:lnTo>
                <a:lnTo>
                  <a:pt x="2469374" y="1058896"/>
                </a:lnTo>
                <a:lnTo>
                  <a:pt x="2510366" y="1078172"/>
                </a:lnTo>
                <a:lnTo>
                  <a:pt x="2540425" y="1084368"/>
                </a:lnTo>
                <a:lnTo>
                  <a:pt x="2566334" y="1084368"/>
                </a:lnTo>
                <a:lnTo>
                  <a:pt x="2591059" y="1075545"/>
                </a:lnTo>
                <a:cubicBezTo>
                  <a:pt x="2751701" y="956040"/>
                  <a:pt x="2761789" y="0"/>
                  <a:pt x="295294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1770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accen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>
            <a:off x="1888650" y="1362900"/>
            <a:ext cx="8414700" cy="413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2401350" y="2393050"/>
            <a:ext cx="7389300" cy="239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2401350" y="5112275"/>
            <a:ext cx="7389300" cy="7635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accent3"/>
                </a:solidFill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6601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wo columns">
  <p:cSld name="005 Two columns">
    <p:bg>
      <p:bgPr>
        <a:solidFill>
          <a:schemeClr val="accen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6"/>
          <p:cNvPicPr preferRelativeResize="0"/>
          <p:nvPr/>
        </p:nvPicPr>
        <p:blipFill rotWithShape="1">
          <a:blip r:embed="rId2">
            <a:alphaModFix amt="55000"/>
          </a:blip>
          <a:srcRect b="15196"/>
          <a:stretch/>
        </p:blipFill>
        <p:spPr>
          <a:xfrm>
            <a:off x="0" y="-33175"/>
            <a:ext cx="12192000" cy="68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/>
          <p:nvPr/>
        </p:nvSpPr>
        <p:spPr>
          <a:xfrm>
            <a:off x="0" y="953100"/>
            <a:ext cx="12192000" cy="4951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873350" y="13697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873350" y="2580978"/>
            <a:ext cx="4960800" cy="2807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6464149" y="2570400"/>
            <a:ext cx="4961100" cy="2807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4467150" y="5510013"/>
            <a:ext cx="32577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36448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One column">
  <p:cSld name="006 One column">
    <p:bg>
      <p:bgPr>
        <a:solidFill>
          <a:schemeClr val="accen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/>
          <p:cNvPicPr preferRelativeResize="0"/>
          <p:nvPr/>
        </p:nvPicPr>
        <p:blipFill rotWithShape="1">
          <a:blip r:embed="rId2">
            <a:alphaModFix amt="55000"/>
          </a:blip>
          <a:srcRect b="15196"/>
          <a:stretch/>
        </p:blipFill>
        <p:spPr>
          <a:xfrm>
            <a:off x="0" y="-33175"/>
            <a:ext cx="12192000" cy="68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/>
          <p:nvPr/>
        </p:nvSpPr>
        <p:spPr>
          <a:xfrm>
            <a:off x="1406400" y="967200"/>
            <a:ext cx="9379200" cy="492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2199000" y="1493425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4467150" y="5510013"/>
            <a:ext cx="32577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2199000" y="2759525"/>
            <a:ext cx="7794000" cy="224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9618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Big Title">
  <p:cSld name="007 Big Title">
    <p:bg>
      <p:bgPr>
        <a:solidFill>
          <a:schemeClr val="accent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/>
          <p:nvPr/>
        </p:nvSpPr>
        <p:spPr>
          <a:xfrm>
            <a:off x="0" y="953100"/>
            <a:ext cx="12192000" cy="4951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2007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bg>
      <p:bgPr>
        <a:solidFill>
          <a:schemeClr val="accent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8086950" y="2590350"/>
            <a:ext cx="2863800" cy="3731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9"/>
          <p:cNvSpPr/>
          <p:nvPr/>
        </p:nvSpPr>
        <p:spPr>
          <a:xfrm>
            <a:off x="4586775" y="2590350"/>
            <a:ext cx="2863800" cy="3731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1086600" y="2590350"/>
            <a:ext cx="2863800" cy="3731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ubTitle" idx="1"/>
          </p:nvPr>
        </p:nvSpPr>
        <p:spPr>
          <a:xfrm>
            <a:off x="1189052" y="35634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2"/>
          </p:nvPr>
        </p:nvSpPr>
        <p:spPr>
          <a:xfrm>
            <a:off x="4713302" y="35634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3"/>
          </p:nvPr>
        </p:nvSpPr>
        <p:spPr>
          <a:xfrm>
            <a:off x="8237552" y="35634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1086600" y="669575"/>
            <a:ext cx="9864300" cy="763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4"/>
          </p:nvPr>
        </p:nvSpPr>
        <p:spPr>
          <a:xfrm>
            <a:off x="1189050" y="4129182"/>
            <a:ext cx="2658900" cy="16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5"/>
          </p:nvPr>
        </p:nvSpPr>
        <p:spPr>
          <a:xfrm>
            <a:off x="4713300" y="4129182"/>
            <a:ext cx="2658900" cy="166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6"/>
          </p:nvPr>
        </p:nvSpPr>
        <p:spPr>
          <a:xfrm>
            <a:off x="8237550" y="4129182"/>
            <a:ext cx="2658900" cy="166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0997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Text and Image">
  <p:cSld name="009 Text and Imag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25500" y="1946013"/>
            <a:ext cx="5170500" cy="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ubTitle" idx="1"/>
          </p:nvPr>
        </p:nvSpPr>
        <p:spPr>
          <a:xfrm>
            <a:off x="439850" y="4343238"/>
            <a:ext cx="3875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0"/>
          <p:cNvSpPr>
            <a:spLocks noGrp="1"/>
          </p:cNvSpPr>
          <p:nvPr>
            <p:ph type="pic" idx="2"/>
          </p:nvPr>
        </p:nvSpPr>
        <p:spPr>
          <a:xfrm>
            <a:off x="4572000" y="1040950"/>
            <a:ext cx="6981900" cy="4476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8007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imeline">
  <p:cSld name="010 Timeline">
    <p:bg>
      <p:bgPr>
        <a:solidFill>
          <a:schemeClr val="accen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 amt="55000"/>
          </a:blip>
          <a:srcRect b="15196"/>
          <a:stretch/>
        </p:blipFill>
        <p:spPr>
          <a:xfrm>
            <a:off x="0" y="-33175"/>
            <a:ext cx="12192000" cy="68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912641" y="2544606"/>
            <a:ext cx="1810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00">
                <a:solidFill>
                  <a:schemeClr val="accent3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ubTitle" idx="2"/>
          </p:nvPr>
        </p:nvSpPr>
        <p:spPr>
          <a:xfrm>
            <a:off x="3051620" y="2544606"/>
            <a:ext cx="1810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00">
                <a:solidFill>
                  <a:schemeClr val="accent3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3"/>
          </p:nvPr>
        </p:nvSpPr>
        <p:spPr>
          <a:xfrm>
            <a:off x="5190600" y="2544606"/>
            <a:ext cx="1810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00">
                <a:solidFill>
                  <a:schemeClr val="accent3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ubTitle" idx="4"/>
          </p:nvPr>
        </p:nvSpPr>
        <p:spPr>
          <a:xfrm>
            <a:off x="7329580" y="2544606"/>
            <a:ext cx="1810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00">
                <a:solidFill>
                  <a:schemeClr val="accent3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ubTitle" idx="5"/>
          </p:nvPr>
        </p:nvSpPr>
        <p:spPr>
          <a:xfrm>
            <a:off x="9468559" y="2544606"/>
            <a:ext cx="1810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00">
                <a:solidFill>
                  <a:schemeClr val="accent3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912650" y="974375"/>
            <a:ext cx="10366800" cy="7635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6"/>
          </p:nvPr>
        </p:nvSpPr>
        <p:spPr>
          <a:xfrm>
            <a:off x="912650" y="2952874"/>
            <a:ext cx="1810800" cy="285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7"/>
          </p:nvPr>
        </p:nvSpPr>
        <p:spPr>
          <a:xfrm>
            <a:off x="3051626" y="2952874"/>
            <a:ext cx="1810800" cy="285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8"/>
          </p:nvPr>
        </p:nvSpPr>
        <p:spPr>
          <a:xfrm>
            <a:off x="5190601" y="2952874"/>
            <a:ext cx="1810800" cy="285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9"/>
          </p:nvPr>
        </p:nvSpPr>
        <p:spPr>
          <a:xfrm>
            <a:off x="7329577" y="2952874"/>
            <a:ext cx="1810800" cy="285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3"/>
          </p:nvPr>
        </p:nvSpPr>
        <p:spPr>
          <a:xfrm>
            <a:off x="9468552" y="2952874"/>
            <a:ext cx="1810800" cy="285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9" name="Google Shape;89;p1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79830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Title and text left">
  <p:cSld name="011 Title and text left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876425" y="1981100"/>
            <a:ext cx="5581500" cy="1264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>
            <a:off x="876525" y="3438950"/>
            <a:ext cx="55815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 algn="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r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r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r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r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r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r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r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r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6997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Title and text right">
  <p:cSld name="012 Title and text right">
    <p:bg>
      <p:bgPr>
        <a:solidFill>
          <a:schemeClr val="accent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4918988" y="2122000"/>
            <a:ext cx="5581500" cy="1242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1"/>
          </p:nvPr>
        </p:nvSpPr>
        <p:spPr>
          <a:xfrm>
            <a:off x="4919088" y="3503650"/>
            <a:ext cx="55815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1134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Just title">
  <p:cSld name="013 Just title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15650" y="421101"/>
            <a:ext cx="11360700" cy="991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3241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04531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Certificate">
  <p:cSld name="014 Certificate">
    <p:bg>
      <p:bgPr>
        <a:solidFill>
          <a:schemeClr val="accen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 rotWithShape="1">
          <a:blip r:embed="rId2">
            <a:alphaModFix amt="55000"/>
          </a:blip>
          <a:srcRect b="15196"/>
          <a:stretch/>
        </p:blipFill>
        <p:spPr>
          <a:xfrm>
            <a:off x="0" y="-33175"/>
            <a:ext cx="12192000" cy="68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/>
          <p:nvPr/>
        </p:nvSpPr>
        <p:spPr>
          <a:xfrm>
            <a:off x="574813" y="646713"/>
            <a:ext cx="11042400" cy="5531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415650" y="712714"/>
            <a:ext cx="11360700" cy="977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1"/>
          </p:nvPr>
        </p:nvSpPr>
        <p:spPr>
          <a:xfrm>
            <a:off x="2359797" y="2378075"/>
            <a:ext cx="7472400" cy="945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cxnSp>
        <p:nvCxnSpPr>
          <p:cNvPr id="103" name="Google Shape;103;p15"/>
          <p:cNvCxnSpPr/>
          <p:nvPr/>
        </p:nvCxnSpPr>
        <p:spPr>
          <a:xfrm>
            <a:off x="1783800" y="2957313"/>
            <a:ext cx="8624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104;p15"/>
          <p:cNvSpPr txBox="1">
            <a:spLocks noGrp="1"/>
          </p:cNvSpPr>
          <p:nvPr>
            <p:ph type="subTitle" idx="2"/>
          </p:nvPr>
        </p:nvSpPr>
        <p:spPr>
          <a:xfrm>
            <a:off x="4010694" y="3281175"/>
            <a:ext cx="4170900" cy="29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title" idx="3"/>
          </p:nvPr>
        </p:nvSpPr>
        <p:spPr>
          <a:xfrm>
            <a:off x="1200150" y="3818025"/>
            <a:ext cx="9791700" cy="5961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4"/>
          </p:nvPr>
        </p:nvSpPr>
        <p:spPr>
          <a:xfrm>
            <a:off x="4010694" y="4652775"/>
            <a:ext cx="4170900" cy="29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07" name="Google Shape;107;p15"/>
          <p:cNvGrpSpPr/>
          <p:nvPr/>
        </p:nvGrpSpPr>
        <p:grpSpPr>
          <a:xfrm>
            <a:off x="996863" y="5542288"/>
            <a:ext cx="10198275" cy="0"/>
            <a:chOff x="1007625" y="5986750"/>
            <a:chExt cx="10198275" cy="0"/>
          </a:xfrm>
        </p:grpSpPr>
        <p:cxnSp>
          <p:nvCxnSpPr>
            <p:cNvPr id="108" name="Google Shape;108;p15"/>
            <p:cNvCxnSpPr/>
            <p:nvPr/>
          </p:nvCxnSpPr>
          <p:spPr>
            <a:xfrm>
              <a:off x="1007625" y="5986750"/>
              <a:ext cx="29865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15"/>
            <p:cNvCxnSpPr/>
            <p:nvPr/>
          </p:nvCxnSpPr>
          <p:spPr>
            <a:xfrm>
              <a:off x="8219400" y="5986750"/>
              <a:ext cx="29865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15"/>
          <p:cNvSpPr txBox="1">
            <a:spLocks noGrp="1"/>
          </p:cNvSpPr>
          <p:nvPr>
            <p:ph type="subTitle" idx="5"/>
          </p:nvPr>
        </p:nvSpPr>
        <p:spPr>
          <a:xfrm>
            <a:off x="1222282" y="5542300"/>
            <a:ext cx="2849100" cy="29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600" i="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500"/>
              <a:buNone/>
              <a:defRPr i="1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6"/>
          </p:nvPr>
        </p:nvSpPr>
        <p:spPr>
          <a:xfrm>
            <a:off x="8120422" y="5542300"/>
            <a:ext cx="2849100" cy="29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600" i="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500"/>
              <a:buNone/>
              <a:defRPr i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7"/>
          </p:nvPr>
        </p:nvSpPr>
        <p:spPr>
          <a:xfrm>
            <a:off x="1222282" y="5244100"/>
            <a:ext cx="2849100" cy="29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500"/>
              <a:buNone/>
              <a:defRPr i="1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8"/>
          </p:nvPr>
        </p:nvSpPr>
        <p:spPr>
          <a:xfrm>
            <a:off x="8214050" y="5548888"/>
            <a:ext cx="2981100" cy="29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500"/>
              <a:buNone/>
              <a:defRPr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500"/>
              <a:buNone/>
              <a:defRPr i="1"/>
            </a:lvl9pPr>
          </a:lstStyle>
          <a:p>
            <a:endParaRPr/>
          </a:p>
        </p:txBody>
      </p:sp>
      <p:sp>
        <p:nvSpPr>
          <p:cNvPr id="114" name="Google Shape;114;p1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487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7" name="Google Shape;117;p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6"/>
            <p:cNvSpPr txBox="1"/>
            <p:nvPr/>
          </p:nvSpPr>
          <p:spPr>
            <a:xfrm>
              <a:off x="463500" y="2858044"/>
              <a:ext cx="8956500" cy="38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19" name="Google Shape;119;p16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20" name="Google Shape;120;p16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6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16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6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16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125" name="Google Shape;125;p16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5894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-10881233" y="3322796"/>
            <a:ext cx="27083476" cy="9288083"/>
          </a:xfrm>
          <a:custGeom>
            <a:avLst/>
            <a:gdLst/>
            <a:ahLst/>
            <a:cxnLst/>
            <a:rect l="l" t="t" r="r" b="b"/>
            <a:pathLst>
              <a:path w="77346" h="32589" extrusionOk="0">
                <a:moveTo>
                  <a:pt x="64393" y="1"/>
                </a:moveTo>
                <a:cubicBezTo>
                  <a:pt x="62833" y="1"/>
                  <a:pt x="61318" y="650"/>
                  <a:pt x="59834" y="1552"/>
                </a:cubicBezTo>
                <a:cubicBezTo>
                  <a:pt x="57755" y="2810"/>
                  <a:pt x="55909" y="4247"/>
                  <a:pt x="53901" y="5612"/>
                </a:cubicBezTo>
                <a:cubicBezTo>
                  <a:pt x="52001" y="6905"/>
                  <a:pt x="50369" y="8770"/>
                  <a:pt x="48129" y="9546"/>
                </a:cubicBezTo>
                <a:cubicBezTo>
                  <a:pt x="47078" y="9909"/>
                  <a:pt x="46009" y="10064"/>
                  <a:pt x="44937" y="10064"/>
                </a:cubicBezTo>
                <a:cubicBezTo>
                  <a:pt x="41771" y="10064"/>
                  <a:pt x="38587" y="8711"/>
                  <a:pt x="35801" y="7378"/>
                </a:cubicBezTo>
                <a:cubicBezTo>
                  <a:pt x="32823" y="5945"/>
                  <a:pt x="30176" y="4807"/>
                  <a:pt x="26932" y="4807"/>
                </a:cubicBezTo>
                <a:cubicBezTo>
                  <a:pt x="26560" y="4807"/>
                  <a:pt x="26180" y="4822"/>
                  <a:pt x="25791" y="4853"/>
                </a:cubicBezTo>
                <a:cubicBezTo>
                  <a:pt x="23008" y="5076"/>
                  <a:pt x="20590" y="7315"/>
                  <a:pt x="17726" y="7735"/>
                </a:cubicBezTo>
                <a:cubicBezTo>
                  <a:pt x="17461" y="7773"/>
                  <a:pt x="17196" y="7792"/>
                  <a:pt x="16932" y="7792"/>
                </a:cubicBezTo>
                <a:cubicBezTo>
                  <a:pt x="14331" y="7792"/>
                  <a:pt x="11780" y="6034"/>
                  <a:pt x="9626" y="4746"/>
                </a:cubicBezTo>
                <a:cubicBezTo>
                  <a:pt x="7920" y="3718"/>
                  <a:pt x="5733" y="2836"/>
                  <a:pt x="3624" y="2836"/>
                </a:cubicBezTo>
                <a:cubicBezTo>
                  <a:pt x="2346" y="2836"/>
                  <a:pt x="1097" y="3159"/>
                  <a:pt x="0" y="3970"/>
                </a:cubicBezTo>
                <a:lnTo>
                  <a:pt x="0" y="32589"/>
                </a:lnTo>
                <a:lnTo>
                  <a:pt x="77346" y="32589"/>
                </a:lnTo>
                <a:lnTo>
                  <a:pt x="77346" y="5299"/>
                </a:lnTo>
                <a:lnTo>
                  <a:pt x="75883" y="5299"/>
                </a:lnTo>
                <a:cubicBezTo>
                  <a:pt x="75795" y="5307"/>
                  <a:pt x="75706" y="5310"/>
                  <a:pt x="75617" y="5310"/>
                </a:cubicBezTo>
                <a:cubicBezTo>
                  <a:pt x="75047" y="5310"/>
                  <a:pt x="74445" y="5170"/>
                  <a:pt x="73983" y="4969"/>
                </a:cubicBezTo>
                <a:cubicBezTo>
                  <a:pt x="71413" y="3872"/>
                  <a:pt x="69308" y="1722"/>
                  <a:pt x="66783" y="544"/>
                </a:cubicBezTo>
                <a:cubicBezTo>
                  <a:pt x="65974" y="165"/>
                  <a:pt x="65178" y="1"/>
                  <a:pt x="64393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>
            <a:off x="-1060933" y="3602767"/>
            <a:ext cx="13508480" cy="34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9408632" flipH="1">
            <a:off x="6033768" y="-1574934"/>
            <a:ext cx="9736800" cy="500152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05267" y="719200"/>
            <a:ext cx="7370400" cy="3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 b="0">
                <a:solidFill>
                  <a:schemeClr val="lt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50800" y="3913600"/>
            <a:ext cx="4924000" cy="585200"/>
          </a:xfrm>
          <a:prstGeom prst="rect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rgbClr val="004F9F"/>
              </a:gs>
            </a:gsLst>
            <a:lin ang="18900732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18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5" y="1422071"/>
            <a:ext cx="19137721" cy="6563208"/>
          </a:xfrm>
          <a:custGeom>
            <a:avLst/>
            <a:gdLst/>
            <a:ahLst/>
            <a:cxnLst/>
            <a:rect l="l" t="t" r="r" b="b"/>
            <a:pathLst>
              <a:path w="77346" h="32589" extrusionOk="0">
                <a:moveTo>
                  <a:pt x="64393" y="1"/>
                </a:moveTo>
                <a:cubicBezTo>
                  <a:pt x="62833" y="1"/>
                  <a:pt x="61318" y="650"/>
                  <a:pt x="59834" y="1552"/>
                </a:cubicBezTo>
                <a:cubicBezTo>
                  <a:pt x="57755" y="2810"/>
                  <a:pt x="55909" y="4247"/>
                  <a:pt x="53901" y="5612"/>
                </a:cubicBezTo>
                <a:cubicBezTo>
                  <a:pt x="52001" y="6905"/>
                  <a:pt x="50369" y="8770"/>
                  <a:pt x="48129" y="9546"/>
                </a:cubicBezTo>
                <a:cubicBezTo>
                  <a:pt x="47078" y="9909"/>
                  <a:pt x="46009" y="10064"/>
                  <a:pt x="44937" y="10064"/>
                </a:cubicBezTo>
                <a:cubicBezTo>
                  <a:pt x="41771" y="10064"/>
                  <a:pt x="38587" y="8711"/>
                  <a:pt x="35801" y="7378"/>
                </a:cubicBezTo>
                <a:cubicBezTo>
                  <a:pt x="32823" y="5945"/>
                  <a:pt x="30176" y="4807"/>
                  <a:pt x="26932" y="4807"/>
                </a:cubicBezTo>
                <a:cubicBezTo>
                  <a:pt x="26560" y="4807"/>
                  <a:pt x="26180" y="4822"/>
                  <a:pt x="25791" y="4853"/>
                </a:cubicBezTo>
                <a:cubicBezTo>
                  <a:pt x="23008" y="5076"/>
                  <a:pt x="20590" y="7315"/>
                  <a:pt x="17726" y="7735"/>
                </a:cubicBezTo>
                <a:cubicBezTo>
                  <a:pt x="17461" y="7773"/>
                  <a:pt x="17196" y="7792"/>
                  <a:pt x="16932" y="7792"/>
                </a:cubicBezTo>
                <a:cubicBezTo>
                  <a:pt x="14331" y="7792"/>
                  <a:pt x="11780" y="6034"/>
                  <a:pt x="9626" y="4746"/>
                </a:cubicBezTo>
                <a:cubicBezTo>
                  <a:pt x="7920" y="3718"/>
                  <a:pt x="5733" y="2836"/>
                  <a:pt x="3624" y="2836"/>
                </a:cubicBezTo>
                <a:cubicBezTo>
                  <a:pt x="2346" y="2836"/>
                  <a:pt x="1097" y="3159"/>
                  <a:pt x="0" y="3970"/>
                </a:cubicBezTo>
                <a:lnTo>
                  <a:pt x="0" y="32589"/>
                </a:lnTo>
                <a:lnTo>
                  <a:pt x="77346" y="32589"/>
                </a:lnTo>
                <a:lnTo>
                  <a:pt x="77346" y="5299"/>
                </a:lnTo>
                <a:lnTo>
                  <a:pt x="75883" y="5299"/>
                </a:lnTo>
                <a:cubicBezTo>
                  <a:pt x="75795" y="5307"/>
                  <a:pt x="75706" y="5310"/>
                  <a:pt x="75617" y="5310"/>
                </a:cubicBezTo>
                <a:cubicBezTo>
                  <a:pt x="75047" y="5310"/>
                  <a:pt x="74445" y="5170"/>
                  <a:pt x="73983" y="4969"/>
                </a:cubicBezTo>
                <a:cubicBezTo>
                  <a:pt x="71413" y="3872"/>
                  <a:pt x="69308" y="1722"/>
                  <a:pt x="66783" y="544"/>
                </a:cubicBezTo>
                <a:cubicBezTo>
                  <a:pt x="65974" y="165"/>
                  <a:pt x="65178" y="1"/>
                  <a:pt x="64393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19866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 rot="10800000" flipH="1">
            <a:off x="-1060933" y="-385437"/>
            <a:ext cx="13508480" cy="34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2478368">
            <a:off x="6372801" y="2931235"/>
            <a:ext cx="9736800" cy="500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3174380">
            <a:off x="-998364" y="5979733"/>
            <a:ext cx="9736797" cy="500152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011600" y="2332733"/>
            <a:ext cx="4067200" cy="14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918999"/>
            <a:ext cx="1669200" cy="10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3011600" y="3643267"/>
            <a:ext cx="4067200" cy="882000"/>
          </a:xfrm>
          <a:prstGeom prst="rect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rgbClr val="004F9F"/>
              </a:gs>
            </a:gsLst>
            <a:lin ang="18900732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316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099331" scaled="0"/>
        </a:gra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/>
        </p:nvSpPr>
        <p:spPr>
          <a:xfrm>
            <a:off x="-16999" y="3550801"/>
            <a:ext cx="12209097" cy="3352625"/>
          </a:xfrm>
          <a:custGeom>
            <a:avLst/>
            <a:gdLst/>
            <a:ahLst/>
            <a:cxnLst/>
            <a:rect l="l" t="t" r="r" b="b"/>
            <a:pathLst>
              <a:path w="77356" h="21242" extrusionOk="0">
                <a:moveTo>
                  <a:pt x="77355" y="0"/>
                </a:moveTo>
                <a:cubicBezTo>
                  <a:pt x="76517" y="250"/>
                  <a:pt x="75767" y="750"/>
                  <a:pt x="74965" y="1392"/>
                </a:cubicBezTo>
                <a:cubicBezTo>
                  <a:pt x="73591" y="2489"/>
                  <a:pt x="72261" y="3461"/>
                  <a:pt x="70905" y="4621"/>
                </a:cubicBezTo>
                <a:cubicBezTo>
                  <a:pt x="68409" y="6752"/>
                  <a:pt x="66549" y="9596"/>
                  <a:pt x="63348" y="9596"/>
                </a:cubicBezTo>
                <a:cubicBezTo>
                  <a:pt x="63266" y="9596"/>
                  <a:pt x="63183" y="9594"/>
                  <a:pt x="63100" y="9590"/>
                </a:cubicBezTo>
                <a:cubicBezTo>
                  <a:pt x="61628" y="9528"/>
                  <a:pt x="60932" y="9162"/>
                  <a:pt x="59888" y="7904"/>
                </a:cubicBezTo>
                <a:cubicBezTo>
                  <a:pt x="58898" y="6718"/>
                  <a:pt x="57970" y="5870"/>
                  <a:pt x="56792" y="4960"/>
                </a:cubicBezTo>
                <a:cubicBezTo>
                  <a:pt x="55127" y="3686"/>
                  <a:pt x="53618" y="3063"/>
                  <a:pt x="51926" y="3063"/>
                </a:cubicBezTo>
                <a:cubicBezTo>
                  <a:pt x="51034" y="3063"/>
                  <a:pt x="50092" y="3236"/>
                  <a:pt x="49049" y="3577"/>
                </a:cubicBezTo>
                <a:cubicBezTo>
                  <a:pt x="45614" y="4702"/>
                  <a:pt x="42144" y="7681"/>
                  <a:pt x="39102" y="9894"/>
                </a:cubicBezTo>
                <a:cubicBezTo>
                  <a:pt x="36461" y="11812"/>
                  <a:pt x="33856" y="13533"/>
                  <a:pt x="31028" y="14889"/>
                </a:cubicBezTo>
                <a:cubicBezTo>
                  <a:pt x="29676" y="15539"/>
                  <a:pt x="28223" y="15947"/>
                  <a:pt x="26761" y="15947"/>
                </a:cubicBezTo>
                <a:cubicBezTo>
                  <a:pt x="26235" y="15947"/>
                  <a:pt x="25709" y="15895"/>
                  <a:pt x="25185" y="15781"/>
                </a:cubicBezTo>
                <a:cubicBezTo>
                  <a:pt x="23445" y="15416"/>
                  <a:pt x="21742" y="14345"/>
                  <a:pt x="20403" y="13016"/>
                </a:cubicBezTo>
                <a:cubicBezTo>
                  <a:pt x="16598" y="9226"/>
                  <a:pt x="12517" y="4906"/>
                  <a:pt x="7394" y="4906"/>
                </a:cubicBezTo>
                <a:cubicBezTo>
                  <a:pt x="6608" y="4906"/>
                  <a:pt x="5798" y="5007"/>
                  <a:pt x="4961" y="5228"/>
                </a:cubicBezTo>
                <a:cubicBezTo>
                  <a:pt x="3337" y="5656"/>
                  <a:pt x="1455" y="6843"/>
                  <a:pt x="1" y="8395"/>
                </a:cubicBezTo>
                <a:lnTo>
                  <a:pt x="1" y="21241"/>
                </a:lnTo>
                <a:lnTo>
                  <a:pt x="77355" y="21241"/>
                </a:lnTo>
                <a:lnTo>
                  <a:pt x="77355" y="0"/>
                </a:ln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 rot="10800000" flipH="1">
            <a:off x="1" y="17"/>
            <a:ext cx="12205588" cy="3429015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3">
            <a:alphaModFix amt="30000"/>
          </a:blip>
          <a:srcRect b="-26486"/>
          <a:stretch/>
        </p:blipFill>
        <p:spPr>
          <a:xfrm rot="10800000" flipH="1">
            <a:off x="0" y="-189016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3079000" y="1621000"/>
            <a:ext cx="6034000" cy="4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7135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099331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-16999" y="3550801"/>
            <a:ext cx="12209097" cy="3352625"/>
          </a:xfrm>
          <a:custGeom>
            <a:avLst/>
            <a:gdLst/>
            <a:ahLst/>
            <a:cxnLst/>
            <a:rect l="l" t="t" r="r" b="b"/>
            <a:pathLst>
              <a:path w="77356" h="21242" extrusionOk="0">
                <a:moveTo>
                  <a:pt x="77355" y="0"/>
                </a:moveTo>
                <a:cubicBezTo>
                  <a:pt x="76517" y="250"/>
                  <a:pt x="75767" y="750"/>
                  <a:pt x="74965" y="1392"/>
                </a:cubicBezTo>
                <a:cubicBezTo>
                  <a:pt x="73591" y="2489"/>
                  <a:pt x="72261" y="3461"/>
                  <a:pt x="70905" y="4621"/>
                </a:cubicBezTo>
                <a:cubicBezTo>
                  <a:pt x="68409" y="6752"/>
                  <a:pt x="66549" y="9596"/>
                  <a:pt x="63348" y="9596"/>
                </a:cubicBezTo>
                <a:cubicBezTo>
                  <a:pt x="63266" y="9596"/>
                  <a:pt x="63183" y="9594"/>
                  <a:pt x="63100" y="9590"/>
                </a:cubicBezTo>
                <a:cubicBezTo>
                  <a:pt x="61628" y="9528"/>
                  <a:pt x="60932" y="9162"/>
                  <a:pt x="59888" y="7904"/>
                </a:cubicBezTo>
                <a:cubicBezTo>
                  <a:pt x="58898" y="6718"/>
                  <a:pt x="57970" y="5870"/>
                  <a:pt x="56792" y="4960"/>
                </a:cubicBezTo>
                <a:cubicBezTo>
                  <a:pt x="55127" y="3686"/>
                  <a:pt x="53618" y="3063"/>
                  <a:pt x="51926" y="3063"/>
                </a:cubicBezTo>
                <a:cubicBezTo>
                  <a:pt x="51034" y="3063"/>
                  <a:pt x="50092" y="3236"/>
                  <a:pt x="49049" y="3577"/>
                </a:cubicBezTo>
                <a:cubicBezTo>
                  <a:pt x="45614" y="4702"/>
                  <a:pt x="42144" y="7681"/>
                  <a:pt x="39102" y="9894"/>
                </a:cubicBezTo>
                <a:cubicBezTo>
                  <a:pt x="36461" y="11812"/>
                  <a:pt x="33856" y="13533"/>
                  <a:pt x="31028" y="14889"/>
                </a:cubicBezTo>
                <a:cubicBezTo>
                  <a:pt x="29676" y="15539"/>
                  <a:pt x="28223" y="15947"/>
                  <a:pt x="26761" y="15947"/>
                </a:cubicBezTo>
                <a:cubicBezTo>
                  <a:pt x="26235" y="15947"/>
                  <a:pt x="25709" y="15895"/>
                  <a:pt x="25185" y="15781"/>
                </a:cubicBezTo>
                <a:cubicBezTo>
                  <a:pt x="23445" y="15416"/>
                  <a:pt x="21742" y="14345"/>
                  <a:pt x="20403" y="13016"/>
                </a:cubicBezTo>
                <a:cubicBezTo>
                  <a:pt x="16598" y="9226"/>
                  <a:pt x="12517" y="4906"/>
                  <a:pt x="7394" y="4906"/>
                </a:cubicBezTo>
                <a:cubicBezTo>
                  <a:pt x="6608" y="4906"/>
                  <a:pt x="5798" y="5007"/>
                  <a:pt x="4961" y="5228"/>
                </a:cubicBezTo>
                <a:cubicBezTo>
                  <a:pt x="3337" y="5656"/>
                  <a:pt x="1455" y="6843"/>
                  <a:pt x="1" y="8395"/>
                </a:cubicBezTo>
                <a:lnTo>
                  <a:pt x="1" y="21241"/>
                </a:lnTo>
                <a:lnTo>
                  <a:pt x="77355" y="21241"/>
                </a:lnTo>
                <a:lnTo>
                  <a:pt x="77355" y="0"/>
                </a:ln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5"/>
          <p:cNvSpPr/>
          <p:nvPr/>
        </p:nvSpPr>
        <p:spPr>
          <a:xfrm rot="10800000" flipH="1">
            <a:off x="1" y="17"/>
            <a:ext cx="12205588" cy="3429015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 amt="30000"/>
          </a:blip>
          <a:srcRect b="-26486"/>
          <a:stretch/>
        </p:blipFill>
        <p:spPr>
          <a:xfrm>
            <a:off x="0" y="15193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2"/>
          </p:nvPr>
        </p:nvSpPr>
        <p:spPr>
          <a:xfrm>
            <a:off x="2278684" y="3674837"/>
            <a:ext cx="3450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3"/>
          </p:nvPr>
        </p:nvSpPr>
        <p:spPr>
          <a:xfrm>
            <a:off x="6463333" y="3674733"/>
            <a:ext cx="3450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6463324" y="4122736"/>
            <a:ext cx="3450000" cy="12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2278684" y="4122736"/>
            <a:ext cx="3450000" cy="12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9035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100019" scaled="0"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6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/>
          <p:nvPr/>
        </p:nvSpPr>
        <p:spPr>
          <a:xfrm rot="10800000" flipH="1">
            <a:off x="-8748366" y="-6989757"/>
            <a:ext cx="20976356" cy="11799360"/>
          </a:xfrm>
          <a:custGeom>
            <a:avLst/>
            <a:gdLst/>
            <a:ahLst/>
            <a:cxnLst/>
            <a:rect l="l" t="t" r="r" b="b"/>
            <a:pathLst>
              <a:path w="77355" h="34842" extrusionOk="0">
                <a:moveTo>
                  <a:pt x="2402" y="1"/>
                </a:moveTo>
                <a:cubicBezTo>
                  <a:pt x="1606" y="1"/>
                  <a:pt x="803" y="24"/>
                  <a:pt x="1" y="32"/>
                </a:cubicBezTo>
                <a:lnTo>
                  <a:pt x="1" y="34842"/>
                </a:lnTo>
                <a:lnTo>
                  <a:pt x="77355" y="34842"/>
                </a:lnTo>
                <a:lnTo>
                  <a:pt x="77355" y="2120"/>
                </a:lnTo>
                <a:cubicBezTo>
                  <a:pt x="76968" y="2084"/>
                  <a:pt x="76559" y="2062"/>
                  <a:pt x="76157" y="2062"/>
                </a:cubicBezTo>
                <a:cubicBezTo>
                  <a:pt x="75343" y="2062"/>
                  <a:pt x="74556" y="2151"/>
                  <a:pt x="74036" y="2396"/>
                </a:cubicBezTo>
                <a:cubicBezTo>
                  <a:pt x="73082" y="2842"/>
                  <a:pt x="72091" y="4038"/>
                  <a:pt x="71387" y="4841"/>
                </a:cubicBezTo>
                <a:cubicBezTo>
                  <a:pt x="69656" y="6830"/>
                  <a:pt x="68247" y="9212"/>
                  <a:pt x="65936" y="10639"/>
                </a:cubicBezTo>
                <a:cubicBezTo>
                  <a:pt x="64481" y="11537"/>
                  <a:pt x="62517" y="12021"/>
                  <a:pt x="60573" y="12021"/>
                </a:cubicBezTo>
                <a:cubicBezTo>
                  <a:pt x="59061" y="12021"/>
                  <a:pt x="57560" y="11729"/>
                  <a:pt x="56319" y="11112"/>
                </a:cubicBezTo>
                <a:cubicBezTo>
                  <a:pt x="53670" y="9792"/>
                  <a:pt x="50886" y="7954"/>
                  <a:pt x="47889" y="7570"/>
                </a:cubicBezTo>
                <a:cubicBezTo>
                  <a:pt x="47238" y="7485"/>
                  <a:pt x="46603" y="7443"/>
                  <a:pt x="45980" y="7443"/>
                </a:cubicBezTo>
                <a:cubicBezTo>
                  <a:pt x="43938" y="7443"/>
                  <a:pt x="42026" y="7895"/>
                  <a:pt x="40118" y="8757"/>
                </a:cubicBezTo>
                <a:cubicBezTo>
                  <a:pt x="36149" y="10541"/>
                  <a:pt x="32464" y="12896"/>
                  <a:pt x="28646" y="14993"/>
                </a:cubicBezTo>
                <a:cubicBezTo>
                  <a:pt x="26474" y="16174"/>
                  <a:pt x="23560" y="18381"/>
                  <a:pt x="20968" y="18381"/>
                </a:cubicBezTo>
                <a:cubicBezTo>
                  <a:pt x="19685" y="18381"/>
                  <a:pt x="18481" y="17840"/>
                  <a:pt x="17486" y="16366"/>
                </a:cubicBezTo>
                <a:cubicBezTo>
                  <a:pt x="15737" y="13788"/>
                  <a:pt x="15479" y="10461"/>
                  <a:pt x="14024" y="7713"/>
                </a:cubicBezTo>
                <a:cubicBezTo>
                  <a:pt x="12615" y="5055"/>
                  <a:pt x="10768" y="2468"/>
                  <a:pt x="8092" y="1067"/>
                </a:cubicBezTo>
                <a:cubicBezTo>
                  <a:pt x="6339" y="149"/>
                  <a:pt x="4394" y="1"/>
                  <a:pt x="2402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4" name="Google Shape;44;p6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-1391368">
            <a:off x="-2688665" y="-2490897"/>
            <a:ext cx="9736800" cy="500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6771885">
            <a:off x="5145200" y="3007441"/>
            <a:ext cx="12192008" cy="6262692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2711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7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/>
          <p:nvPr/>
        </p:nvSpPr>
        <p:spPr>
          <a:xfrm flipH="1">
            <a:off x="13" y="2039574"/>
            <a:ext cx="12205588" cy="4818501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 rot="10800000" flipH="1">
            <a:off x="116" y="-711199"/>
            <a:ext cx="12192000" cy="313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1391368">
            <a:off x="5393568" y="2264704"/>
            <a:ext cx="9736800" cy="500152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960000" y="2791433"/>
            <a:ext cx="4725200" cy="30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960000" y="1052967"/>
            <a:ext cx="4725200" cy="1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>
            <a:spLocks noGrp="1"/>
          </p:cNvSpPr>
          <p:nvPr>
            <p:ph type="pic" idx="2"/>
          </p:nvPr>
        </p:nvSpPr>
        <p:spPr>
          <a:xfrm>
            <a:off x="6789200" y="1411800"/>
            <a:ext cx="4452000" cy="4230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76335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099331" scaled="0"/>
        </a:gra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-10881233" y="3322796"/>
            <a:ext cx="27083476" cy="9288083"/>
          </a:xfrm>
          <a:custGeom>
            <a:avLst/>
            <a:gdLst/>
            <a:ahLst/>
            <a:cxnLst/>
            <a:rect l="l" t="t" r="r" b="b"/>
            <a:pathLst>
              <a:path w="77346" h="32589" extrusionOk="0">
                <a:moveTo>
                  <a:pt x="64393" y="1"/>
                </a:moveTo>
                <a:cubicBezTo>
                  <a:pt x="62833" y="1"/>
                  <a:pt x="61318" y="650"/>
                  <a:pt x="59834" y="1552"/>
                </a:cubicBezTo>
                <a:cubicBezTo>
                  <a:pt x="57755" y="2810"/>
                  <a:pt x="55909" y="4247"/>
                  <a:pt x="53901" y="5612"/>
                </a:cubicBezTo>
                <a:cubicBezTo>
                  <a:pt x="52001" y="6905"/>
                  <a:pt x="50369" y="8770"/>
                  <a:pt x="48129" y="9546"/>
                </a:cubicBezTo>
                <a:cubicBezTo>
                  <a:pt x="47078" y="9909"/>
                  <a:pt x="46009" y="10064"/>
                  <a:pt x="44937" y="10064"/>
                </a:cubicBezTo>
                <a:cubicBezTo>
                  <a:pt x="41771" y="10064"/>
                  <a:pt x="38587" y="8711"/>
                  <a:pt x="35801" y="7378"/>
                </a:cubicBezTo>
                <a:cubicBezTo>
                  <a:pt x="32823" y="5945"/>
                  <a:pt x="30176" y="4807"/>
                  <a:pt x="26932" y="4807"/>
                </a:cubicBezTo>
                <a:cubicBezTo>
                  <a:pt x="26560" y="4807"/>
                  <a:pt x="26180" y="4822"/>
                  <a:pt x="25791" y="4853"/>
                </a:cubicBezTo>
                <a:cubicBezTo>
                  <a:pt x="23008" y="5076"/>
                  <a:pt x="20590" y="7315"/>
                  <a:pt x="17726" y="7735"/>
                </a:cubicBezTo>
                <a:cubicBezTo>
                  <a:pt x="17461" y="7773"/>
                  <a:pt x="17196" y="7792"/>
                  <a:pt x="16932" y="7792"/>
                </a:cubicBezTo>
                <a:cubicBezTo>
                  <a:pt x="14331" y="7792"/>
                  <a:pt x="11780" y="6034"/>
                  <a:pt x="9626" y="4746"/>
                </a:cubicBezTo>
                <a:cubicBezTo>
                  <a:pt x="7920" y="3718"/>
                  <a:pt x="5733" y="2836"/>
                  <a:pt x="3624" y="2836"/>
                </a:cubicBezTo>
                <a:cubicBezTo>
                  <a:pt x="2346" y="2836"/>
                  <a:pt x="1097" y="3159"/>
                  <a:pt x="0" y="3970"/>
                </a:cubicBezTo>
                <a:lnTo>
                  <a:pt x="0" y="32589"/>
                </a:lnTo>
                <a:lnTo>
                  <a:pt x="77346" y="32589"/>
                </a:lnTo>
                <a:lnTo>
                  <a:pt x="77346" y="5299"/>
                </a:lnTo>
                <a:lnTo>
                  <a:pt x="75883" y="5299"/>
                </a:lnTo>
                <a:cubicBezTo>
                  <a:pt x="75795" y="5307"/>
                  <a:pt x="75706" y="5310"/>
                  <a:pt x="75617" y="5310"/>
                </a:cubicBezTo>
                <a:cubicBezTo>
                  <a:pt x="75047" y="5310"/>
                  <a:pt x="74445" y="5170"/>
                  <a:pt x="73983" y="4969"/>
                </a:cubicBezTo>
                <a:cubicBezTo>
                  <a:pt x="71413" y="3872"/>
                  <a:pt x="69308" y="1722"/>
                  <a:pt x="66783" y="544"/>
                </a:cubicBezTo>
                <a:cubicBezTo>
                  <a:pt x="65974" y="165"/>
                  <a:pt x="65178" y="1"/>
                  <a:pt x="64393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8" name="Google Shape;58;p8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>
            <a:off x="-1060933" y="3602767"/>
            <a:ext cx="13508480" cy="34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9408632" flipH="1">
            <a:off x="6033768" y="-1574934"/>
            <a:ext cx="9736800" cy="500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8396743" flipH="1">
            <a:off x="-3222430" y="-1856367"/>
            <a:ext cx="9736803" cy="500152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2000000" y="1742800"/>
            <a:ext cx="8192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27762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100019" scaled="0"/>
        </a:gra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9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9"/>
          <p:cNvSpPr/>
          <p:nvPr/>
        </p:nvSpPr>
        <p:spPr>
          <a:xfrm flipH="1">
            <a:off x="-4064085" y="3301597"/>
            <a:ext cx="27507332" cy="9433429"/>
          </a:xfrm>
          <a:custGeom>
            <a:avLst/>
            <a:gdLst/>
            <a:ahLst/>
            <a:cxnLst/>
            <a:rect l="l" t="t" r="r" b="b"/>
            <a:pathLst>
              <a:path w="77346" h="32589" extrusionOk="0">
                <a:moveTo>
                  <a:pt x="64393" y="1"/>
                </a:moveTo>
                <a:cubicBezTo>
                  <a:pt x="62833" y="1"/>
                  <a:pt x="61318" y="650"/>
                  <a:pt x="59834" y="1552"/>
                </a:cubicBezTo>
                <a:cubicBezTo>
                  <a:pt x="57755" y="2810"/>
                  <a:pt x="55909" y="4247"/>
                  <a:pt x="53901" y="5612"/>
                </a:cubicBezTo>
                <a:cubicBezTo>
                  <a:pt x="52001" y="6905"/>
                  <a:pt x="50369" y="8770"/>
                  <a:pt x="48129" y="9546"/>
                </a:cubicBezTo>
                <a:cubicBezTo>
                  <a:pt x="47078" y="9909"/>
                  <a:pt x="46009" y="10064"/>
                  <a:pt x="44937" y="10064"/>
                </a:cubicBezTo>
                <a:cubicBezTo>
                  <a:pt x="41771" y="10064"/>
                  <a:pt x="38587" y="8711"/>
                  <a:pt x="35801" y="7378"/>
                </a:cubicBezTo>
                <a:cubicBezTo>
                  <a:pt x="32823" y="5945"/>
                  <a:pt x="30176" y="4807"/>
                  <a:pt x="26932" y="4807"/>
                </a:cubicBezTo>
                <a:cubicBezTo>
                  <a:pt x="26560" y="4807"/>
                  <a:pt x="26180" y="4822"/>
                  <a:pt x="25791" y="4853"/>
                </a:cubicBezTo>
                <a:cubicBezTo>
                  <a:pt x="23008" y="5076"/>
                  <a:pt x="20590" y="7315"/>
                  <a:pt x="17726" y="7735"/>
                </a:cubicBezTo>
                <a:cubicBezTo>
                  <a:pt x="17461" y="7773"/>
                  <a:pt x="17196" y="7792"/>
                  <a:pt x="16932" y="7792"/>
                </a:cubicBezTo>
                <a:cubicBezTo>
                  <a:pt x="14331" y="7792"/>
                  <a:pt x="11780" y="6034"/>
                  <a:pt x="9626" y="4746"/>
                </a:cubicBezTo>
                <a:cubicBezTo>
                  <a:pt x="7920" y="3718"/>
                  <a:pt x="5733" y="2836"/>
                  <a:pt x="3624" y="2836"/>
                </a:cubicBezTo>
                <a:cubicBezTo>
                  <a:pt x="2346" y="2836"/>
                  <a:pt x="1097" y="3159"/>
                  <a:pt x="0" y="3970"/>
                </a:cubicBezTo>
                <a:lnTo>
                  <a:pt x="0" y="32589"/>
                </a:lnTo>
                <a:lnTo>
                  <a:pt x="77346" y="32589"/>
                </a:lnTo>
                <a:lnTo>
                  <a:pt x="77346" y="5299"/>
                </a:lnTo>
                <a:lnTo>
                  <a:pt x="75883" y="5299"/>
                </a:lnTo>
                <a:cubicBezTo>
                  <a:pt x="75795" y="5307"/>
                  <a:pt x="75706" y="5310"/>
                  <a:pt x="75617" y="5310"/>
                </a:cubicBezTo>
                <a:cubicBezTo>
                  <a:pt x="75047" y="5310"/>
                  <a:pt x="74445" y="5170"/>
                  <a:pt x="73983" y="4969"/>
                </a:cubicBezTo>
                <a:cubicBezTo>
                  <a:pt x="71413" y="3872"/>
                  <a:pt x="69308" y="1722"/>
                  <a:pt x="66783" y="544"/>
                </a:cubicBezTo>
                <a:cubicBezTo>
                  <a:pt x="65974" y="165"/>
                  <a:pt x="65178" y="1"/>
                  <a:pt x="64393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9"/>
          <p:cNvSpPr/>
          <p:nvPr/>
        </p:nvSpPr>
        <p:spPr>
          <a:xfrm rot="10800000" flipH="1">
            <a:off x="-8297032" y="-7164717"/>
            <a:ext cx="20489019" cy="11525153"/>
          </a:xfrm>
          <a:custGeom>
            <a:avLst/>
            <a:gdLst/>
            <a:ahLst/>
            <a:cxnLst/>
            <a:rect l="l" t="t" r="r" b="b"/>
            <a:pathLst>
              <a:path w="77355" h="34842" extrusionOk="0">
                <a:moveTo>
                  <a:pt x="2402" y="1"/>
                </a:moveTo>
                <a:cubicBezTo>
                  <a:pt x="1606" y="1"/>
                  <a:pt x="803" y="24"/>
                  <a:pt x="1" y="32"/>
                </a:cubicBezTo>
                <a:lnTo>
                  <a:pt x="1" y="34842"/>
                </a:lnTo>
                <a:lnTo>
                  <a:pt x="77355" y="34842"/>
                </a:lnTo>
                <a:lnTo>
                  <a:pt x="77355" y="2120"/>
                </a:lnTo>
                <a:cubicBezTo>
                  <a:pt x="76968" y="2084"/>
                  <a:pt x="76559" y="2062"/>
                  <a:pt x="76157" y="2062"/>
                </a:cubicBezTo>
                <a:cubicBezTo>
                  <a:pt x="75343" y="2062"/>
                  <a:pt x="74556" y="2151"/>
                  <a:pt x="74036" y="2396"/>
                </a:cubicBezTo>
                <a:cubicBezTo>
                  <a:pt x="73082" y="2842"/>
                  <a:pt x="72091" y="4038"/>
                  <a:pt x="71387" y="4841"/>
                </a:cubicBezTo>
                <a:cubicBezTo>
                  <a:pt x="69656" y="6830"/>
                  <a:pt x="68247" y="9212"/>
                  <a:pt x="65936" y="10639"/>
                </a:cubicBezTo>
                <a:cubicBezTo>
                  <a:pt x="64481" y="11537"/>
                  <a:pt x="62517" y="12021"/>
                  <a:pt x="60573" y="12021"/>
                </a:cubicBezTo>
                <a:cubicBezTo>
                  <a:pt x="59061" y="12021"/>
                  <a:pt x="57560" y="11729"/>
                  <a:pt x="56319" y="11112"/>
                </a:cubicBezTo>
                <a:cubicBezTo>
                  <a:pt x="53670" y="9792"/>
                  <a:pt x="50886" y="7954"/>
                  <a:pt x="47889" y="7570"/>
                </a:cubicBezTo>
                <a:cubicBezTo>
                  <a:pt x="47238" y="7485"/>
                  <a:pt x="46603" y="7443"/>
                  <a:pt x="45980" y="7443"/>
                </a:cubicBezTo>
                <a:cubicBezTo>
                  <a:pt x="43938" y="7443"/>
                  <a:pt x="42026" y="7895"/>
                  <a:pt x="40118" y="8757"/>
                </a:cubicBezTo>
                <a:cubicBezTo>
                  <a:pt x="36149" y="10541"/>
                  <a:pt x="32464" y="12896"/>
                  <a:pt x="28646" y="14993"/>
                </a:cubicBezTo>
                <a:cubicBezTo>
                  <a:pt x="26474" y="16174"/>
                  <a:pt x="23560" y="18381"/>
                  <a:pt x="20968" y="18381"/>
                </a:cubicBezTo>
                <a:cubicBezTo>
                  <a:pt x="19685" y="18381"/>
                  <a:pt x="18481" y="17840"/>
                  <a:pt x="17486" y="16366"/>
                </a:cubicBezTo>
                <a:cubicBezTo>
                  <a:pt x="15737" y="13788"/>
                  <a:pt x="15479" y="10461"/>
                  <a:pt x="14024" y="7713"/>
                </a:cubicBezTo>
                <a:cubicBezTo>
                  <a:pt x="12615" y="5055"/>
                  <a:pt x="10768" y="2468"/>
                  <a:pt x="8092" y="1067"/>
                </a:cubicBezTo>
                <a:cubicBezTo>
                  <a:pt x="6339" y="149"/>
                  <a:pt x="4394" y="1"/>
                  <a:pt x="2402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" name="Google Shape;66;p9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 rot="10800000">
            <a:off x="116" y="1"/>
            <a:ext cx="12192000" cy="313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1391368">
            <a:off x="5053635" y="3352470"/>
            <a:ext cx="9736800" cy="500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2699995">
            <a:off x="-2647630" y="4665070"/>
            <a:ext cx="9736799" cy="500152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2784400" y="1908667"/>
            <a:ext cx="6623200" cy="2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1"/>
          </p:nvPr>
        </p:nvSpPr>
        <p:spPr>
          <a:xfrm>
            <a:off x="2784400" y="3986533"/>
            <a:ext cx="6623200" cy="962800"/>
          </a:xfrm>
          <a:prstGeom prst="rect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rgbClr val="004F9F"/>
              </a:gs>
            </a:gsLst>
            <a:lin ang="18900732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6846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93" name="Google Shape;93;p15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99" name="Google Shape;99;p15"/>
          <p:cNvSpPr/>
          <p:nvPr/>
        </p:nvSpPr>
        <p:spPr>
          <a:xfrm flipH="1">
            <a:off x="-23996" y="5125628"/>
            <a:ext cx="12239996" cy="1577722"/>
          </a:xfrm>
          <a:custGeom>
            <a:avLst/>
            <a:gdLst/>
            <a:ahLst/>
            <a:cxnLst/>
            <a:rect l="l" t="t" r="r" b="b"/>
            <a:pathLst>
              <a:path w="12239996" h="2183698" extrusionOk="0">
                <a:moveTo>
                  <a:pt x="10801280" y="1872976"/>
                </a:moveTo>
                <a:lnTo>
                  <a:pt x="10801352" y="1872993"/>
                </a:lnTo>
                <a:lnTo>
                  <a:pt x="10801206" y="1872993"/>
                </a:lnTo>
                <a:close/>
                <a:moveTo>
                  <a:pt x="6854314" y="1872976"/>
                </a:moveTo>
                <a:lnTo>
                  <a:pt x="6854387" y="1872993"/>
                </a:lnTo>
                <a:lnTo>
                  <a:pt x="6854240" y="1872993"/>
                </a:lnTo>
                <a:close/>
                <a:moveTo>
                  <a:pt x="2953527" y="1872976"/>
                </a:moveTo>
                <a:lnTo>
                  <a:pt x="2953599" y="1872993"/>
                </a:lnTo>
                <a:lnTo>
                  <a:pt x="2953453" y="1872993"/>
                </a:lnTo>
                <a:close/>
                <a:moveTo>
                  <a:pt x="2748143" y="1572853"/>
                </a:moveTo>
                <a:lnTo>
                  <a:pt x="2764183" y="1658677"/>
                </a:lnTo>
                <a:cubicBezTo>
                  <a:pt x="2812405" y="1920950"/>
                  <a:pt x="2860980" y="2174499"/>
                  <a:pt x="2953747" y="2174499"/>
                </a:cubicBezTo>
                <a:cubicBezTo>
                  <a:pt x="3047220" y="2174499"/>
                  <a:pt x="3094765" y="1920950"/>
                  <a:pt x="3141905" y="1658677"/>
                </a:cubicBezTo>
                <a:lnTo>
                  <a:pt x="3155900" y="1582114"/>
                </a:lnTo>
                <a:lnTo>
                  <a:pt x="3154697" y="1587920"/>
                </a:lnTo>
                <a:cubicBezTo>
                  <a:pt x="3105465" y="1833989"/>
                  <a:pt x="3054928" y="2080068"/>
                  <a:pt x="2953671" y="2080104"/>
                </a:cubicBezTo>
                <a:cubicBezTo>
                  <a:pt x="2852305" y="2080104"/>
                  <a:pt x="2801202" y="1834118"/>
                  <a:pt x="2751350" y="1588131"/>
                </a:cubicBezTo>
                <a:close/>
                <a:moveTo>
                  <a:pt x="10595859" y="1572671"/>
                </a:moveTo>
                <a:lnTo>
                  <a:pt x="10611933" y="1658677"/>
                </a:lnTo>
                <a:cubicBezTo>
                  <a:pt x="10660155" y="1920950"/>
                  <a:pt x="10708730" y="2174499"/>
                  <a:pt x="10801498" y="2174499"/>
                </a:cubicBezTo>
                <a:cubicBezTo>
                  <a:pt x="10894971" y="2174499"/>
                  <a:pt x="10942516" y="1920950"/>
                  <a:pt x="10989655" y="1658677"/>
                </a:cubicBezTo>
                <a:lnTo>
                  <a:pt x="11003622" y="1582271"/>
                </a:lnTo>
                <a:lnTo>
                  <a:pt x="11002451" y="1587920"/>
                </a:lnTo>
                <a:cubicBezTo>
                  <a:pt x="10953219" y="1833989"/>
                  <a:pt x="10902682" y="2080068"/>
                  <a:pt x="10801426" y="2080104"/>
                </a:cubicBezTo>
                <a:cubicBezTo>
                  <a:pt x="10700059" y="2080104"/>
                  <a:pt x="10648957" y="1834118"/>
                  <a:pt x="10599104" y="1588131"/>
                </a:cubicBezTo>
                <a:close/>
                <a:moveTo>
                  <a:pt x="6648891" y="1572663"/>
                </a:moveTo>
                <a:lnTo>
                  <a:pt x="6664967" y="1658677"/>
                </a:lnTo>
                <a:cubicBezTo>
                  <a:pt x="6713189" y="1920950"/>
                  <a:pt x="6761764" y="2174499"/>
                  <a:pt x="6854532" y="2174499"/>
                </a:cubicBezTo>
                <a:cubicBezTo>
                  <a:pt x="6948005" y="2174499"/>
                  <a:pt x="6995550" y="1920950"/>
                  <a:pt x="7042689" y="1658677"/>
                </a:cubicBezTo>
                <a:lnTo>
                  <a:pt x="7056656" y="1582271"/>
                </a:lnTo>
                <a:lnTo>
                  <a:pt x="7055485" y="1587920"/>
                </a:lnTo>
                <a:cubicBezTo>
                  <a:pt x="7006253" y="1833989"/>
                  <a:pt x="6955716" y="2080068"/>
                  <a:pt x="6854460" y="2080104"/>
                </a:cubicBezTo>
                <a:cubicBezTo>
                  <a:pt x="6753094" y="2080104"/>
                  <a:pt x="6701991" y="1834118"/>
                  <a:pt x="6652138" y="1588131"/>
                </a:cubicBezTo>
                <a:close/>
                <a:moveTo>
                  <a:pt x="11023668" y="1440923"/>
                </a:moveTo>
                <a:lnTo>
                  <a:pt x="11020364" y="1454429"/>
                </a:lnTo>
                <a:cubicBezTo>
                  <a:pt x="10964547" y="1698248"/>
                  <a:pt x="10915015" y="1976908"/>
                  <a:pt x="10801060" y="1976949"/>
                </a:cubicBezTo>
                <a:lnTo>
                  <a:pt x="10801425" y="1976584"/>
                </a:lnTo>
                <a:cubicBezTo>
                  <a:pt x="10687553" y="1976584"/>
                  <a:pt x="10637110" y="1698011"/>
                  <a:pt x="10580466" y="1454260"/>
                </a:cubicBezTo>
                <a:lnTo>
                  <a:pt x="10577733" y="1443245"/>
                </a:lnTo>
                <a:lnTo>
                  <a:pt x="10606660" y="1579407"/>
                </a:lnTo>
                <a:cubicBezTo>
                  <a:pt x="10656494" y="1825412"/>
                  <a:pt x="10705060" y="2071417"/>
                  <a:pt x="10801426" y="2071417"/>
                </a:cubicBezTo>
                <a:cubicBezTo>
                  <a:pt x="10897462" y="2071417"/>
                  <a:pt x="10945389" y="1825357"/>
                  <a:pt x="10994621" y="1579279"/>
                </a:cubicBezTo>
                <a:close/>
                <a:moveTo>
                  <a:pt x="3175915" y="1440923"/>
                </a:moveTo>
                <a:lnTo>
                  <a:pt x="3172611" y="1454429"/>
                </a:lnTo>
                <a:cubicBezTo>
                  <a:pt x="3116793" y="1698248"/>
                  <a:pt x="3067261" y="1976908"/>
                  <a:pt x="2953305" y="1976949"/>
                </a:cubicBezTo>
                <a:lnTo>
                  <a:pt x="2953671" y="1976584"/>
                </a:lnTo>
                <a:cubicBezTo>
                  <a:pt x="2839799" y="1976584"/>
                  <a:pt x="2789356" y="1698011"/>
                  <a:pt x="2732712" y="1454260"/>
                </a:cubicBezTo>
                <a:lnTo>
                  <a:pt x="2729980" y="1443249"/>
                </a:lnTo>
                <a:lnTo>
                  <a:pt x="2758906" y="1579407"/>
                </a:lnTo>
                <a:cubicBezTo>
                  <a:pt x="2808740" y="1825412"/>
                  <a:pt x="2857306" y="2071417"/>
                  <a:pt x="2953671" y="2071417"/>
                </a:cubicBezTo>
                <a:cubicBezTo>
                  <a:pt x="3049708" y="2071417"/>
                  <a:pt x="3097636" y="1825357"/>
                  <a:pt x="3146868" y="1579279"/>
                </a:cubicBezTo>
                <a:close/>
                <a:moveTo>
                  <a:pt x="7076705" y="1440915"/>
                </a:moveTo>
                <a:lnTo>
                  <a:pt x="7073399" y="1454429"/>
                </a:lnTo>
                <a:cubicBezTo>
                  <a:pt x="7017581" y="1698248"/>
                  <a:pt x="6968049" y="1976908"/>
                  <a:pt x="6854094" y="1976949"/>
                </a:cubicBezTo>
                <a:lnTo>
                  <a:pt x="6854459" y="1976584"/>
                </a:lnTo>
                <a:cubicBezTo>
                  <a:pt x="6740587" y="1976584"/>
                  <a:pt x="6690144" y="1698011"/>
                  <a:pt x="6633501" y="1454260"/>
                </a:cubicBezTo>
                <a:lnTo>
                  <a:pt x="6630767" y="1443244"/>
                </a:lnTo>
                <a:lnTo>
                  <a:pt x="6659694" y="1579407"/>
                </a:lnTo>
                <a:cubicBezTo>
                  <a:pt x="6709529" y="1825412"/>
                  <a:pt x="6758095" y="2071417"/>
                  <a:pt x="6854460" y="2071417"/>
                </a:cubicBezTo>
                <a:cubicBezTo>
                  <a:pt x="6950497" y="2071417"/>
                  <a:pt x="6998424" y="1825357"/>
                  <a:pt x="7047656" y="1579279"/>
                </a:cubicBezTo>
                <a:close/>
                <a:moveTo>
                  <a:pt x="6609438" y="1325880"/>
                </a:moveTo>
                <a:lnTo>
                  <a:pt x="6618278" y="1357474"/>
                </a:lnTo>
                <a:lnTo>
                  <a:pt x="6621974" y="1371339"/>
                </a:lnTo>
                <a:lnTo>
                  <a:pt x="6645061" y="1466251"/>
                </a:lnTo>
                <a:cubicBezTo>
                  <a:pt x="6700346" y="1704877"/>
                  <a:pt x="6748694" y="1968189"/>
                  <a:pt x="6854094" y="1968189"/>
                </a:cubicBezTo>
                <a:cubicBezTo>
                  <a:pt x="6950460" y="1968189"/>
                  <a:pt x="6998369" y="1748027"/>
                  <a:pt x="7047510" y="1527856"/>
                </a:cubicBezTo>
                <a:lnTo>
                  <a:pt x="7082764" y="1377305"/>
                </a:lnTo>
                <a:lnTo>
                  <a:pt x="7078424" y="1392636"/>
                </a:lnTo>
                <a:cubicBezTo>
                  <a:pt x="7070685" y="1421771"/>
                  <a:pt x="7063153" y="1451519"/>
                  <a:pt x="7055659" y="1481108"/>
                </a:cubicBezTo>
                <a:cubicBezTo>
                  <a:pt x="7010944" y="1657412"/>
                  <a:pt x="6968632" y="1825165"/>
                  <a:pt x="6890185" y="1864398"/>
                </a:cubicBezTo>
                <a:lnTo>
                  <a:pt x="6854314" y="1872976"/>
                </a:lnTo>
                <a:lnTo>
                  <a:pt x="6818663" y="1864269"/>
                </a:lnTo>
                <a:cubicBezTo>
                  <a:pt x="6741976" y="1825264"/>
                  <a:pt x="6697707" y="1661470"/>
                  <a:pt x="6654967" y="1495101"/>
                </a:cubicBezTo>
                <a:lnTo>
                  <a:pt x="6621974" y="1371339"/>
                </a:lnTo>
                <a:lnTo>
                  <a:pt x="6620756" y="1366333"/>
                </a:lnTo>
                <a:lnTo>
                  <a:pt x="6618278" y="1357474"/>
                </a:lnTo>
                <a:lnTo>
                  <a:pt x="6611593" y="1332398"/>
                </a:lnTo>
                <a:close/>
                <a:moveTo>
                  <a:pt x="10556401" y="1325873"/>
                </a:moveTo>
                <a:lnTo>
                  <a:pt x="10565273" y="1357582"/>
                </a:lnTo>
                <a:lnTo>
                  <a:pt x="10568925" y="1371283"/>
                </a:lnTo>
                <a:lnTo>
                  <a:pt x="10592026" y="1466251"/>
                </a:lnTo>
                <a:cubicBezTo>
                  <a:pt x="10647312" y="1704877"/>
                  <a:pt x="10695660" y="1968189"/>
                  <a:pt x="10801060" y="1968189"/>
                </a:cubicBezTo>
                <a:cubicBezTo>
                  <a:pt x="10897425" y="1968189"/>
                  <a:pt x="10945334" y="1748027"/>
                  <a:pt x="10994475" y="1527856"/>
                </a:cubicBezTo>
                <a:lnTo>
                  <a:pt x="11029732" y="1377295"/>
                </a:lnTo>
                <a:lnTo>
                  <a:pt x="11025389" y="1392636"/>
                </a:lnTo>
                <a:cubicBezTo>
                  <a:pt x="11017650" y="1421771"/>
                  <a:pt x="11010118" y="1451519"/>
                  <a:pt x="11002624" y="1481108"/>
                </a:cubicBezTo>
                <a:cubicBezTo>
                  <a:pt x="10957910" y="1657412"/>
                  <a:pt x="10915598" y="1825165"/>
                  <a:pt x="10837151" y="1864398"/>
                </a:cubicBezTo>
                <a:lnTo>
                  <a:pt x="10801280" y="1872976"/>
                </a:lnTo>
                <a:lnTo>
                  <a:pt x="10765628" y="1864269"/>
                </a:lnTo>
                <a:cubicBezTo>
                  <a:pt x="10688941" y="1825264"/>
                  <a:pt x="10644673" y="1661470"/>
                  <a:pt x="10601933" y="1495101"/>
                </a:cubicBezTo>
                <a:lnTo>
                  <a:pt x="10568925" y="1371283"/>
                </a:lnTo>
                <a:lnTo>
                  <a:pt x="10567721" y="1366333"/>
                </a:lnTo>
                <a:lnTo>
                  <a:pt x="10565273" y="1357582"/>
                </a:lnTo>
                <a:lnTo>
                  <a:pt x="10558559" y="1332398"/>
                </a:lnTo>
                <a:close/>
                <a:moveTo>
                  <a:pt x="2708643" y="1325859"/>
                </a:moveTo>
                <a:lnTo>
                  <a:pt x="2717520" y="1357586"/>
                </a:lnTo>
                <a:lnTo>
                  <a:pt x="2721171" y="1371280"/>
                </a:lnTo>
                <a:lnTo>
                  <a:pt x="2744272" y="1466251"/>
                </a:lnTo>
                <a:cubicBezTo>
                  <a:pt x="2799557" y="1704877"/>
                  <a:pt x="2847906" y="1968189"/>
                  <a:pt x="2953305" y="1968189"/>
                </a:cubicBezTo>
                <a:cubicBezTo>
                  <a:pt x="3049671" y="1968189"/>
                  <a:pt x="3097580" y="1748027"/>
                  <a:pt x="3146721" y="1527856"/>
                </a:cubicBezTo>
                <a:lnTo>
                  <a:pt x="3181974" y="1377313"/>
                </a:lnTo>
                <a:lnTo>
                  <a:pt x="3177636" y="1392636"/>
                </a:lnTo>
                <a:cubicBezTo>
                  <a:pt x="3169897" y="1421771"/>
                  <a:pt x="3162365" y="1451519"/>
                  <a:pt x="3154871" y="1481108"/>
                </a:cubicBezTo>
                <a:cubicBezTo>
                  <a:pt x="3110156" y="1657412"/>
                  <a:pt x="3067845" y="1825165"/>
                  <a:pt x="2989398" y="1864398"/>
                </a:cubicBezTo>
                <a:lnTo>
                  <a:pt x="2953527" y="1872976"/>
                </a:lnTo>
                <a:lnTo>
                  <a:pt x="2917875" y="1864269"/>
                </a:lnTo>
                <a:cubicBezTo>
                  <a:pt x="2841188" y="1825264"/>
                  <a:pt x="2796919" y="1661470"/>
                  <a:pt x="2754179" y="1495101"/>
                </a:cubicBezTo>
                <a:lnTo>
                  <a:pt x="2721171" y="1371280"/>
                </a:lnTo>
                <a:lnTo>
                  <a:pt x="2719967" y="1366333"/>
                </a:lnTo>
                <a:lnTo>
                  <a:pt x="2717520" y="1357586"/>
                </a:lnTo>
                <a:lnTo>
                  <a:pt x="2710805" y="1332398"/>
                </a:lnTo>
                <a:close/>
                <a:moveTo>
                  <a:pt x="9421027" y="1311852"/>
                </a:moveTo>
                <a:lnTo>
                  <a:pt x="9418282" y="1317770"/>
                </a:lnTo>
                <a:cubicBezTo>
                  <a:pt x="9368794" y="1428435"/>
                  <a:pt x="9318348" y="1539109"/>
                  <a:pt x="9217822" y="1539145"/>
                </a:cubicBezTo>
                <a:cubicBezTo>
                  <a:pt x="9117368" y="1539145"/>
                  <a:pt x="9066667" y="1428562"/>
                  <a:pt x="9016924" y="1317979"/>
                </a:cubicBezTo>
                <a:lnTo>
                  <a:pt x="9014199" y="1312138"/>
                </a:lnTo>
                <a:lnTo>
                  <a:pt x="9022081" y="1329950"/>
                </a:lnTo>
                <a:cubicBezTo>
                  <a:pt x="9072087" y="1452826"/>
                  <a:pt x="9120840" y="1576305"/>
                  <a:pt x="9217822" y="1576305"/>
                </a:cubicBezTo>
                <a:cubicBezTo>
                  <a:pt x="9314621" y="1576305"/>
                  <a:pt x="9363190" y="1452826"/>
                  <a:pt x="9413040" y="1329950"/>
                </a:cubicBezTo>
                <a:close/>
                <a:moveTo>
                  <a:pt x="5474103" y="1311764"/>
                </a:moveTo>
                <a:lnTo>
                  <a:pt x="5471316" y="1317770"/>
                </a:lnTo>
                <a:cubicBezTo>
                  <a:pt x="5421829" y="1428435"/>
                  <a:pt x="5371383" y="1539109"/>
                  <a:pt x="5270856" y="1539145"/>
                </a:cubicBezTo>
                <a:cubicBezTo>
                  <a:pt x="5170403" y="1539145"/>
                  <a:pt x="5119702" y="1428562"/>
                  <a:pt x="5069959" y="1317979"/>
                </a:cubicBezTo>
                <a:lnTo>
                  <a:pt x="5067263" y="1312200"/>
                </a:lnTo>
                <a:lnTo>
                  <a:pt x="5075118" y="1329950"/>
                </a:lnTo>
                <a:cubicBezTo>
                  <a:pt x="5125124" y="1452826"/>
                  <a:pt x="5173876" y="1576305"/>
                  <a:pt x="5270859" y="1576305"/>
                </a:cubicBezTo>
                <a:cubicBezTo>
                  <a:pt x="5367658" y="1576305"/>
                  <a:pt x="5416226" y="1452826"/>
                  <a:pt x="5466077" y="1329950"/>
                </a:cubicBezTo>
                <a:close/>
                <a:moveTo>
                  <a:pt x="1573351" y="1311683"/>
                </a:moveTo>
                <a:lnTo>
                  <a:pt x="1570527" y="1317770"/>
                </a:lnTo>
                <a:cubicBezTo>
                  <a:pt x="1521039" y="1428435"/>
                  <a:pt x="1470594" y="1539109"/>
                  <a:pt x="1370067" y="1539145"/>
                </a:cubicBezTo>
                <a:cubicBezTo>
                  <a:pt x="1269614" y="1539145"/>
                  <a:pt x="1218912" y="1428562"/>
                  <a:pt x="1169169" y="1317979"/>
                </a:cubicBezTo>
                <a:lnTo>
                  <a:pt x="1166498" y="1312253"/>
                </a:lnTo>
                <a:lnTo>
                  <a:pt x="1174330" y="1329950"/>
                </a:lnTo>
                <a:cubicBezTo>
                  <a:pt x="1224336" y="1452826"/>
                  <a:pt x="1273088" y="1576305"/>
                  <a:pt x="1370071" y="1576305"/>
                </a:cubicBezTo>
                <a:cubicBezTo>
                  <a:pt x="1466870" y="1576305"/>
                  <a:pt x="1515439" y="1452826"/>
                  <a:pt x="1565289" y="1329950"/>
                </a:cubicBezTo>
                <a:close/>
                <a:moveTo>
                  <a:pt x="11803900" y="1291754"/>
                </a:moveTo>
                <a:lnTo>
                  <a:pt x="11792300" y="1316747"/>
                </a:lnTo>
                <a:cubicBezTo>
                  <a:pt x="11742795" y="1427412"/>
                  <a:pt x="11692331" y="1538086"/>
                  <a:pt x="11591768" y="1538122"/>
                </a:cubicBezTo>
                <a:cubicBezTo>
                  <a:pt x="11491278" y="1538122"/>
                  <a:pt x="11440576" y="1427540"/>
                  <a:pt x="11390833" y="1316957"/>
                </a:cubicBezTo>
                <a:lnTo>
                  <a:pt x="11384623" y="1303647"/>
                </a:lnTo>
                <a:lnTo>
                  <a:pt x="11396071" y="1329512"/>
                </a:lnTo>
                <a:cubicBezTo>
                  <a:pt x="11446087" y="1452387"/>
                  <a:pt x="11494857" y="1575866"/>
                  <a:pt x="11591913" y="1575866"/>
                </a:cubicBezTo>
                <a:cubicBezTo>
                  <a:pt x="11688969" y="1575866"/>
                  <a:pt x="11737481" y="1452387"/>
                  <a:pt x="11787258" y="1329512"/>
                </a:cubicBezTo>
                <a:close/>
                <a:moveTo>
                  <a:pt x="3962901" y="1276436"/>
                </a:moveTo>
                <a:lnTo>
                  <a:pt x="3935240" y="1337470"/>
                </a:lnTo>
                <a:cubicBezTo>
                  <a:pt x="3888536" y="1440814"/>
                  <a:pt x="3838291" y="1538088"/>
                  <a:pt x="3744013" y="1538122"/>
                </a:cubicBezTo>
                <a:cubicBezTo>
                  <a:pt x="3643523" y="1538122"/>
                  <a:pt x="3592822" y="1427540"/>
                  <a:pt x="3543078" y="1316957"/>
                </a:cubicBezTo>
                <a:lnTo>
                  <a:pt x="3536957" y="1303838"/>
                </a:lnTo>
                <a:lnTo>
                  <a:pt x="3548321" y="1329512"/>
                </a:lnTo>
                <a:cubicBezTo>
                  <a:pt x="3598337" y="1452387"/>
                  <a:pt x="3647107" y="1575866"/>
                  <a:pt x="3744161" y="1575866"/>
                </a:cubicBezTo>
                <a:cubicBezTo>
                  <a:pt x="3841217" y="1575866"/>
                  <a:pt x="3889730" y="1452387"/>
                  <a:pt x="3939507" y="1329512"/>
                </a:cubicBezTo>
                <a:close/>
                <a:moveTo>
                  <a:pt x="7103750" y="1275694"/>
                </a:moveTo>
                <a:lnTo>
                  <a:pt x="7102125" y="1279602"/>
                </a:lnTo>
                <a:cubicBezTo>
                  <a:pt x="7032062" y="1479007"/>
                  <a:pt x="6986638" y="1769059"/>
                  <a:pt x="6854313" y="1769107"/>
                </a:cubicBezTo>
                <a:lnTo>
                  <a:pt x="6854313" y="1769472"/>
                </a:lnTo>
                <a:cubicBezTo>
                  <a:pt x="6721797" y="1769472"/>
                  <a:pt x="6675365" y="1479531"/>
                  <a:pt x="6604548" y="1280196"/>
                </a:cubicBezTo>
                <a:lnTo>
                  <a:pt x="6603612" y="1277967"/>
                </a:lnTo>
                <a:lnTo>
                  <a:pt x="6621099" y="1333193"/>
                </a:lnTo>
                <a:cubicBezTo>
                  <a:pt x="6687932" y="1560782"/>
                  <a:pt x="6733702" y="1864233"/>
                  <a:pt x="6854387" y="1864233"/>
                </a:cubicBezTo>
                <a:cubicBezTo>
                  <a:pt x="6974844" y="1864233"/>
                  <a:pt x="7019701" y="1560696"/>
                  <a:pt x="7085793" y="1333026"/>
                </a:cubicBezTo>
                <a:close/>
                <a:moveTo>
                  <a:pt x="3202963" y="1275692"/>
                </a:moveTo>
                <a:lnTo>
                  <a:pt x="3201337" y="1279602"/>
                </a:lnTo>
                <a:cubicBezTo>
                  <a:pt x="3131274" y="1479007"/>
                  <a:pt x="3085850" y="1769059"/>
                  <a:pt x="2953525" y="1769107"/>
                </a:cubicBezTo>
                <a:lnTo>
                  <a:pt x="2953525" y="1769472"/>
                </a:lnTo>
                <a:cubicBezTo>
                  <a:pt x="2821010" y="1769472"/>
                  <a:pt x="2774577" y="1479531"/>
                  <a:pt x="2703761" y="1280196"/>
                </a:cubicBezTo>
                <a:lnTo>
                  <a:pt x="2702820" y="1277956"/>
                </a:lnTo>
                <a:lnTo>
                  <a:pt x="2720310" y="1333193"/>
                </a:lnTo>
                <a:cubicBezTo>
                  <a:pt x="2787144" y="1560782"/>
                  <a:pt x="2832914" y="1864233"/>
                  <a:pt x="2953599" y="1864233"/>
                </a:cubicBezTo>
                <a:cubicBezTo>
                  <a:pt x="3074056" y="1864233"/>
                  <a:pt x="3118913" y="1560696"/>
                  <a:pt x="3185005" y="1333026"/>
                </a:cubicBezTo>
                <a:close/>
                <a:moveTo>
                  <a:pt x="11050717" y="1275690"/>
                </a:moveTo>
                <a:lnTo>
                  <a:pt x="11049090" y="1279602"/>
                </a:lnTo>
                <a:cubicBezTo>
                  <a:pt x="10979027" y="1479007"/>
                  <a:pt x="10933603" y="1769059"/>
                  <a:pt x="10801279" y="1769107"/>
                </a:cubicBezTo>
                <a:lnTo>
                  <a:pt x="10801279" y="1769472"/>
                </a:lnTo>
                <a:cubicBezTo>
                  <a:pt x="10668763" y="1769472"/>
                  <a:pt x="10622330" y="1479531"/>
                  <a:pt x="10551514" y="1280196"/>
                </a:cubicBezTo>
                <a:lnTo>
                  <a:pt x="10550577" y="1277965"/>
                </a:lnTo>
                <a:lnTo>
                  <a:pt x="10568064" y="1333193"/>
                </a:lnTo>
                <a:cubicBezTo>
                  <a:pt x="10634897" y="1560782"/>
                  <a:pt x="10680668" y="1864233"/>
                  <a:pt x="10801352" y="1864233"/>
                </a:cubicBezTo>
                <a:cubicBezTo>
                  <a:pt x="10921809" y="1864233"/>
                  <a:pt x="10966667" y="1560696"/>
                  <a:pt x="11032759" y="1333026"/>
                </a:cubicBezTo>
                <a:close/>
                <a:moveTo>
                  <a:pt x="7864913" y="1273737"/>
                </a:moveTo>
                <a:lnTo>
                  <a:pt x="7836029" y="1337470"/>
                </a:lnTo>
                <a:cubicBezTo>
                  <a:pt x="7789325" y="1440814"/>
                  <a:pt x="7739080" y="1538088"/>
                  <a:pt x="7644802" y="1538122"/>
                </a:cubicBezTo>
                <a:cubicBezTo>
                  <a:pt x="7544312" y="1538122"/>
                  <a:pt x="7493610" y="1427540"/>
                  <a:pt x="7443867" y="1316957"/>
                </a:cubicBezTo>
                <a:lnTo>
                  <a:pt x="7437670" y="1303676"/>
                </a:lnTo>
                <a:lnTo>
                  <a:pt x="7449106" y="1329512"/>
                </a:lnTo>
                <a:cubicBezTo>
                  <a:pt x="7499122" y="1452387"/>
                  <a:pt x="7547892" y="1575866"/>
                  <a:pt x="7644947" y="1575866"/>
                </a:cubicBezTo>
                <a:cubicBezTo>
                  <a:pt x="7742437" y="1575866"/>
                  <a:pt x="7790948" y="1451282"/>
                  <a:pt x="7840960" y="1327866"/>
                </a:cubicBezTo>
                <a:close/>
                <a:moveTo>
                  <a:pt x="1157601" y="1272450"/>
                </a:moveTo>
                <a:lnTo>
                  <a:pt x="1174919" y="1309219"/>
                </a:lnTo>
                <a:cubicBezTo>
                  <a:pt x="1224662" y="1419802"/>
                  <a:pt x="1273446" y="1530384"/>
                  <a:pt x="1370067" y="1530384"/>
                </a:cubicBezTo>
                <a:cubicBezTo>
                  <a:pt x="1466725" y="1530384"/>
                  <a:pt x="1515254" y="1419747"/>
                  <a:pt x="1564751" y="1309100"/>
                </a:cubicBezTo>
                <a:lnTo>
                  <a:pt x="1581586" y="1273168"/>
                </a:lnTo>
                <a:lnTo>
                  <a:pt x="1561071" y="1313096"/>
                </a:lnTo>
                <a:cubicBezTo>
                  <a:pt x="1514528" y="1405567"/>
                  <a:pt x="1464482" y="1492607"/>
                  <a:pt x="1370067" y="1492641"/>
                </a:cubicBezTo>
                <a:cubicBezTo>
                  <a:pt x="1275790" y="1492641"/>
                  <a:pt x="1225512" y="1405683"/>
                  <a:pt x="1178714" y="1313291"/>
                </a:cubicBezTo>
                <a:close/>
                <a:moveTo>
                  <a:pt x="5058388" y="1272446"/>
                </a:moveTo>
                <a:lnTo>
                  <a:pt x="5075708" y="1309219"/>
                </a:lnTo>
                <a:cubicBezTo>
                  <a:pt x="5125451" y="1419802"/>
                  <a:pt x="5174235" y="1530384"/>
                  <a:pt x="5270856" y="1530384"/>
                </a:cubicBezTo>
                <a:cubicBezTo>
                  <a:pt x="5367514" y="1530384"/>
                  <a:pt x="5416043" y="1419747"/>
                  <a:pt x="5465540" y="1309100"/>
                </a:cubicBezTo>
                <a:lnTo>
                  <a:pt x="5482364" y="1273191"/>
                </a:lnTo>
                <a:lnTo>
                  <a:pt x="5461860" y="1313096"/>
                </a:lnTo>
                <a:cubicBezTo>
                  <a:pt x="5415317" y="1405567"/>
                  <a:pt x="5365271" y="1492607"/>
                  <a:pt x="5270856" y="1492641"/>
                </a:cubicBezTo>
                <a:cubicBezTo>
                  <a:pt x="5176579" y="1492641"/>
                  <a:pt x="5126301" y="1405683"/>
                  <a:pt x="5079503" y="1313291"/>
                </a:cubicBezTo>
                <a:close/>
                <a:moveTo>
                  <a:pt x="9005352" y="1272444"/>
                </a:moveTo>
                <a:lnTo>
                  <a:pt x="9022673" y="1309219"/>
                </a:lnTo>
                <a:cubicBezTo>
                  <a:pt x="9072416" y="1419802"/>
                  <a:pt x="9121201" y="1530384"/>
                  <a:pt x="9217822" y="1530384"/>
                </a:cubicBezTo>
                <a:cubicBezTo>
                  <a:pt x="9314480" y="1530384"/>
                  <a:pt x="9363009" y="1419747"/>
                  <a:pt x="9412505" y="1309100"/>
                </a:cubicBezTo>
                <a:lnTo>
                  <a:pt x="9429342" y="1273164"/>
                </a:lnTo>
                <a:lnTo>
                  <a:pt x="9408825" y="1313096"/>
                </a:lnTo>
                <a:cubicBezTo>
                  <a:pt x="9362282" y="1405567"/>
                  <a:pt x="9312236" y="1492607"/>
                  <a:pt x="9217822" y="1492641"/>
                </a:cubicBezTo>
                <a:cubicBezTo>
                  <a:pt x="9123544" y="1492641"/>
                  <a:pt x="9073266" y="1405683"/>
                  <a:pt x="9026468" y="1313291"/>
                </a:cubicBezTo>
                <a:close/>
                <a:moveTo>
                  <a:pt x="3955453" y="1271594"/>
                </a:moveTo>
                <a:lnTo>
                  <a:pt x="3952057" y="1277642"/>
                </a:lnTo>
                <a:cubicBezTo>
                  <a:pt x="3899962" y="1381754"/>
                  <a:pt x="3849903" y="1491907"/>
                  <a:pt x="3743648" y="1491984"/>
                </a:cubicBezTo>
                <a:cubicBezTo>
                  <a:pt x="3649370" y="1491984"/>
                  <a:pt x="3599076" y="1405027"/>
                  <a:pt x="3552261" y="1312634"/>
                </a:cubicBezTo>
                <a:lnTo>
                  <a:pt x="3537204" y="1283519"/>
                </a:lnTo>
                <a:lnTo>
                  <a:pt x="3548828" y="1308197"/>
                </a:lnTo>
                <a:cubicBezTo>
                  <a:pt x="3598571" y="1418779"/>
                  <a:pt x="3647356" y="1529362"/>
                  <a:pt x="3744013" y="1529362"/>
                </a:cubicBezTo>
                <a:cubicBezTo>
                  <a:pt x="3849772" y="1529362"/>
                  <a:pt x="3897934" y="1397008"/>
                  <a:pt x="3952761" y="1277050"/>
                </a:cubicBezTo>
                <a:close/>
                <a:moveTo>
                  <a:pt x="7858754" y="1267123"/>
                </a:moveTo>
                <a:lnTo>
                  <a:pt x="7852845" y="1277642"/>
                </a:lnTo>
                <a:cubicBezTo>
                  <a:pt x="7800751" y="1381754"/>
                  <a:pt x="7750691" y="1491907"/>
                  <a:pt x="7644436" y="1491984"/>
                </a:cubicBezTo>
                <a:cubicBezTo>
                  <a:pt x="7550158" y="1491984"/>
                  <a:pt x="7499865" y="1405027"/>
                  <a:pt x="7453050" y="1312634"/>
                </a:cubicBezTo>
                <a:lnTo>
                  <a:pt x="7437988" y="1283510"/>
                </a:lnTo>
                <a:lnTo>
                  <a:pt x="7449616" y="1308197"/>
                </a:lnTo>
                <a:cubicBezTo>
                  <a:pt x="7499359" y="1418779"/>
                  <a:pt x="7548144" y="1529362"/>
                  <a:pt x="7644802" y="1529362"/>
                </a:cubicBezTo>
                <a:cubicBezTo>
                  <a:pt x="7741496" y="1529362"/>
                  <a:pt x="7790043" y="1418725"/>
                  <a:pt x="7839558" y="1308078"/>
                </a:cubicBezTo>
                <a:close/>
                <a:moveTo>
                  <a:pt x="1967879" y="1262031"/>
                </a:moveTo>
                <a:lnTo>
                  <a:pt x="2016276" y="1340271"/>
                </a:lnTo>
                <a:cubicBezTo>
                  <a:pt x="2052732" y="1391410"/>
                  <a:pt x="2096097" y="1429858"/>
                  <a:pt x="2161143" y="1429858"/>
                </a:cubicBezTo>
                <a:cubicBezTo>
                  <a:pt x="2226141" y="1429858"/>
                  <a:pt x="2269432" y="1391361"/>
                  <a:pt x="2305812" y="1340156"/>
                </a:cubicBezTo>
                <a:lnTo>
                  <a:pt x="2352395" y="1264586"/>
                </a:lnTo>
                <a:lnTo>
                  <a:pt x="2323189" y="1308322"/>
                </a:lnTo>
                <a:cubicBezTo>
                  <a:pt x="2283447" y="1362884"/>
                  <a:pt x="2236343" y="1406543"/>
                  <a:pt x="2161139" y="1406570"/>
                </a:cubicBezTo>
                <a:cubicBezTo>
                  <a:pt x="2085909" y="1406570"/>
                  <a:pt x="2038756" y="1362959"/>
                  <a:pt x="1998954" y="1308446"/>
                </a:cubicBezTo>
                <a:close/>
                <a:moveTo>
                  <a:pt x="5868642" y="1261992"/>
                </a:moveTo>
                <a:lnTo>
                  <a:pt x="5917063" y="1340271"/>
                </a:lnTo>
                <a:cubicBezTo>
                  <a:pt x="5953518" y="1391410"/>
                  <a:pt x="5996883" y="1429858"/>
                  <a:pt x="6061929" y="1429858"/>
                </a:cubicBezTo>
                <a:cubicBezTo>
                  <a:pt x="6126926" y="1429858"/>
                  <a:pt x="6170218" y="1391361"/>
                  <a:pt x="6206596" y="1340156"/>
                </a:cubicBezTo>
                <a:lnTo>
                  <a:pt x="6253125" y="1264674"/>
                </a:lnTo>
                <a:lnTo>
                  <a:pt x="6223978" y="1308322"/>
                </a:lnTo>
                <a:cubicBezTo>
                  <a:pt x="6184236" y="1362884"/>
                  <a:pt x="6137132" y="1406543"/>
                  <a:pt x="6061928" y="1406570"/>
                </a:cubicBezTo>
                <a:cubicBezTo>
                  <a:pt x="5986698" y="1406570"/>
                  <a:pt x="5939545" y="1362959"/>
                  <a:pt x="5899743" y="1308446"/>
                </a:cubicBezTo>
                <a:close/>
                <a:moveTo>
                  <a:pt x="9815586" y="1261960"/>
                </a:moveTo>
                <a:lnTo>
                  <a:pt x="9864027" y="1340271"/>
                </a:lnTo>
                <a:cubicBezTo>
                  <a:pt x="9900482" y="1391410"/>
                  <a:pt x="9943847" y="1429858"/>
                  <a:pt x="10008893" y="1429858"/>
                </a:cubicBezTo>
                <a:cubicBezTo>
                  <a:pt x="10073890" y="1429858"/>
                  <a:pt x="10117181" y="1391361"/>
                  <a:pt x="10153560" y="1340156"/>
                </a:cubicBezTo>
                <a:lnTo>
                  <a:pt x="10200075" y="1264698"/>
                </a:lnTo>
                <a:lnTo>
                  <a:pt x="10170943" y="1308322"/>
                </a:lnTo>
                <a:cubicBezTo>
                  <a:pt x="10131202" y="1362884"/>
                  <a:pt x="10084097" y="1406543"/>
                  <a:pt x="10008894" y="1406570"/>
                </a:cubicBezTo>
                <a:cubicBezTo>
                  <a:pt x="9933663" y="1406570"/>
                  <a:pt x="9886511" y="1362959"/>
                  <a:pt x="9846709" y="1308446"/>
                </a:cubicBezTo>
                <a:close/>
                <a:moveTo>
                  <a:pt x="11811799" y="1254150"/>
                </a:moveTo>
                <a:lnTo>
                  <a:pt x="11810274" y="1256934"/>
                </a:lnTo>
                <a:cubicBezTo>
                  <a:pt x="11754141" y="1366578"/>
                  <a:pt x="11704740" y="1491902"/>
                  <a:pt x="11591402" y="1491984"/>
                </a:cubicBezTo>
                <a:cubicBezTo>
                  <a:pt x="11497124" y="1491984"/>
                  <a:pt x="11446830" y="1405027"/>
                  <a:pt x="11400015" y="1312634"/>
                </a:cubicBezTo>
                <a:lnTo>
                  <a:pt x="11384958" y="1283519"/>
                </a:lnTo>
                <a:lnTo>
                  <a:pt x="11396582" y="1308197"/>
                </a:lnTo>
                <a:cubicBezTo>
                  <a:pt x="11446325" y="1418779"/>
                  <a:pt x="11495110" y="1529362"/>
                  <a:pt x="11591768" y="1529362"/>
                </a:cubicBezTo>
                <a:cubicBezTo>
                  <a:pt x="11688462" y="1529362"/>
                  <a:pt x="11737009" y="1418725"/>
                  <a:pt x="11786524" y="1308078"/>
                </a:cubicBezTo>
                <a:close/>
                <a:moveTo>
                  <a:pt x="3210886" y="1231474"/>
                </a:moveTo>
                <a:lnTo>
                  <a:pt x="3200955" y="1251660"/>
                </a:lnTo>
                <a:cubicBezTo>
                  <a:pt x="3130885" y="1420394"/>
                  <a:pt x="3085730" y="1665832"/>
                  <a:pt x="2953453" y="1665880"/>
                </a:cubicBezTo>
                <a:cubicBezTo>
                  <a:pt x="2821177" y="1665880"/>
                  <a:pt x="2774701" y="1420647"/>
                  <a:pt x="2703826" y="1252049"/>
                </a:cubicBezTo>
                <a:lnTo>
                  <a:pt x="2697588" y="1239496"/>
                </a:lnTo>
                <a:lnTo>
                  <a:pt x="2699254" y="1243251"/>
                </a:lnTo>
                <a:cubicBezTo>
                  <a:pt x="2778452" y="1442134"/>
                  <a:pt x="2820872" y="1760346"/>
                  <a:pt x="2953525" y="1760346"/>
                </a:cubicBezTo>
                <a:cubicBezTo>
                  <a:pt x="3086028" y="1760346"/>
                  <a:pt x="3127366" y="1442030"/>
                  <a:pt x="3205784" y="1243083"/>
                </a:cubicBezTo>
                <a:close/>
                <a:moveTo>
                  <a:pt x="7111680" y="1231463"/>
                </a:moveTo>
                <a:lnTo>
                  <a:pt x="7101743" y="1251660"/>
                </a:lnTo>
                <a:cubicBezTo>
                  <a:pt x="7031673" y="1420394"/>
                  <a:pt x="6986518" y="1665832"/>
                  <a:pt x="6854241" y="1665880"/>
                </a:cubicBezTo>
                <a:cubicBezTo>
                  <a:pt x="6721965" y="1665880"/>
                  <a:pt x="6675489" y="1420647"/>
                  <a:pt x="6604614" y="1252049"/>
                </a:cubicBezTo>
                <a:lnTo>
                  <a:pt x="6598375" y="1239496"/>
                </a:lnTo>
                <a:lnTo>
                  <a:pt x="6600042" y="1243251"/>
                </a:lnTo>
                <a:cubicBezTo>
                  <a:pt x="6679241" y="1442134"/>
                  <a:pt x="6721661" y="1760346"/>
                  <a:pt x="6854313" y="1760346"/>
                </a:cubicBezTo>
                <a:cubicBezTo>
                  <a:pt x="6986816" y="1760346"/>
                  <a:pt x="7028154" y="1442030"/>
                  <a:pt x="7106573" y="1243083"/>
                </a:cubicBezTo>
                <a:close/>
                <a:moveTo>
                  <a:pt x="11058646" y="1231460"/>
                </a:moveTo>
                <a:lnTo>
                  <a:pt x="11048708" y="1251660"/>
                </a:lnTo>
                <a:cubicBezTo>
                  <a:pt x="10978638" y="1420394"/>
                  <a:pt x="10933483" y="1665832"/>
                  <a:pt x="10801206" y="1665880"/>
                </a:cubicBezTo>
                <a:cubicBezTo>
                  <a:pt x="10668929" y="1665880"/>
                  <a:pt x="10622453" y="1420647"/>
                  <a:pt x="10551579" y="1252049"/>
                </a:cubicBezTo>
                <a:lnTo>
                  <a:pt x="10545349" y="1239512"/>
                </a:lnTo>
                <a:lnTo>
                  <a:pt x="10547007" y="1243251"/>
                </a:lnTo>
                <a:cubicBezTo>
                  <a:pt x="10626207" y="1442134"/>
                  <a:pt x="10668627" y="1760346"/>
                  <a:pt x="10801279" y="1760346"/>
                </a:cubicBezTo>
                <a:cubicBezTo>
                  <a:pt x="10933782" y="1760346"/>
                  <a:pt x="10975120" y="1442030"/>
                  <a:pt x="11053538" y="1243083"/>
                </a:cubicBezTo>
                <a:close/>
                <a:moveTo>
                  <a:pt x="2365138" y="1229626"/>
                </a:moveTo>
                <a:lnTo>
                  <a:pt x="2351718" y="1247905"/>
                </a:lnTo>
                <a:cubicBezTo>
                  <a:pt x="2305160" y="1312719"/>
                  <a:pt x="2255246" y="1373765"/>
                  <a:pt x="2161140" y="1373936"/>
                </a:cubicBezTo>
                <a:cubicBezTo>
                  <a:pt x="2067306" y="1373936"/>
                  <a:pt x="2017169" y="1312981"/>
                  <a:pt x="1970364" y="1248216"/>
                </a:cubicBezTo>
                <a:lnTo>
                  <a:pt x="1957374" y="1230621"/>
                </a:lnTo>
                <a:lnTo>
                  <a:pt x="1965516" y="1242785"/>
                </a:lnTo>
                <a:cubicBezTo>
                  <a:pt x="2015094" y="1320297"/>
                  <a:pt x="2063898" y="1397809"/>
                  <a:pt x="2161139" y="1397809"/>
                </a:cubicBezTo>
                <a:cubicBezTo>
                  <a:pt x="2258198" y="1397809"/>
                  <a:pt x="2306929" y="1320224"/>
                  <a:pt x="2356453" y="1242630"/>
                </a:cubicBezTo>
                <a:close/>
                <a:moveTo>
                  <a:pt x="10212896" y="1229621"/>
                </a:moveTo>
                <a:lnTo>
                  <a:pt x="10199472" y="1247905"/>
                </a:lnTo>
                <a:cubicBezTo>
                  <a:pt x="10152914" y="1312719"/>
                  <a:pt x="10103000" y="1373765"/>
                  <a:pt x="10008894" y="1373936"/>
                </a:cubicBezTo>
                <a:cubicBezTo>
                  <a:pt x="9915061" y="1373936"/>
                  <a:pt x="9864923" y="1312981"/>
                  <a:pt x="9818118" y="1248216"/>
                </a:cubicBezTo>
                <a:lnTo>
                  <a:pt x="9805135" y="1230631"/>
                </a:lnTo>
                <a:lnTo>
                  <a:pt x="9813270" y="1242785"/>
                </a:lnTo>
                <a:cubicBezTo>
                  <a:pt x="9862849" y="1320297"/>
                  <a:pt x="9911653" y="1397809"/>
                  <a:pt x="10008894" y="1397809"/>
                </a:cubicBezTo>
                <a:cubicBezTo>
                  <a:pt x="10105953" y="1397809"/>
                  <a:pt x="10154683" y="1320224"/>
                  <a:pt x="10204207" y="1242630"/>
                </a:cubicBezTo>
                <a:close/>
                <a:moveTo>
                  <a:pt x="6265930" y="1229621"/>
                </a:moveTo>
                <a:lnTo>
                  <a:pt x="6252506" y="1247905"/>
                </a:lnTo>
                <a:cubicBezTo>
                  <a:pt x="6205949" y="1312719"/>
                  <a:pt x="6156035" y="1373765"/>
                  <a:pt x="6061929" y="1373936"/>
                </a:cubicBezTo>
                <a:cubicBezTo>
                  <a:pt x="5968095" y="1373936"/>
                  <a:pt x="5917958" y="1312981"/>
                  <a:pt x="5871153" y="1248216"/>
                </a:cubicBezTo>
                <a:lnTo>
                  <a:pt x="5858163" y="1230621"/>
                </a:lnTo>
                <a:lnTo>
                  <a:pt x="5866305" y="1242785"/>
                </a:lnTo>
                <a:cubicBezTo>
                  <a:pt x="5915884" y="1320297"/>
                  <a:pt x="5964687" y="1397809"/>
                  <a:pt x="6061928" y="1397809"/>
                </a:cubicBezTo>
                <a:cubicBezTo>
                  <a:pt x="6158987" y="1397809"/>
                  <a:pt x="6207717" y="1320224"/>
                  <a:pt x="6257241" y="1242630"/>
                </a:cubicBezTo>
                <a:close/>
                <a:moveTo>
                  <a:pt x="4660195" y="1227645"/>
                </a:moveTo>
                <a:lnTo>
                  <a:pt x="4641041" y="1248144"/>
                </a:lnTo>
                <a:cubicBezTo>
                  <a:pt x="4601395" y="1287063"/>
                  <a:pt x="4554441" y="1318207"/>
                  <a:pt x="4479347" y="1318234"/>
                </a:cubicBezTo>
                <a:cubicBezTo>
                  <a:pt x="4413784" y="1318234"/>
                  <a:pt x="4369616" y="1294434"/>
                  <a:pt x="4332980" y="1262453"/>
                </a:cubicBezTo>
                <a:lnTo>
                  <a:pt x="4300506" y="1230455"/>
                </a:lnTo>
                <a:lnTo>
                  <a:pt x="4304218" y="1234965"/>
                </a:lnTo>
                <a:cubicBezTo>
                  <a:pt x="4347581" y="1286568"/>
                  <a:pt x="4395497" y="1331887"/>
                  <a:pt x="4479348" y="1331887"/>
                </a:cubicBezTo>
                <a:cubicBezTo>
                  <a:pt x="4561612" y="1331887"/>
                  <a:pt x="4609170" y="1288347"/>
                  <a:pt x="4651717" y="1237998"/>
                </a:cubicBezTo>
                <a:close/>
                <a:moveTo>
                  <a:pt x="397069" y="1227146"/>
                </a:moveTo>
                <a:lnTo>
                  <a:pt x="406092" y="1238116"/>
                </a:lnTo>
                <a:cubicBezTo>
                  <a:pt x="448766" y="1288399"/>
                  <a:pt x="496421" y="1331887"/>
                  <a:pt x="578561" y="1331887"/>
                </a:cubicBezTo>
                <a:cubicBezTo>
                  <a:pt x="660824" y="1331887"/>
                  <a:pt x="708382" y="1288347"/>
                  <a:pt x="750929" y="1237998"/>
                </a:cubicBezTo>
                <a:lnTo>
                  <a:pt x="759418" y="1227632"/>
                </a:lnTo>
                <a:lnTo>
                  <a:pt x="740252" y="1248144"/>
                </a:lnTo>
                <a:cubicBezTo>
                  <a:pt x="700606" y="1287063"/>
                  <a:pt x="653651" y="1318207"/>
                  <a:pt x="578557" y="1318234"/>
                </a:cubicBezTo>
                <a:cubicBezTo>
                  <a:pt x="503628" y="1318234"/>
                  <a:pt x="456643" y="1287148"/>
                  <a:pt x="416910" y="1248291"/>
                </a:cubicBezTo>
                <a:close/>
                <a:moveTo>
                  <a:pt x="8991232" y="1227066"/>
                </a:moveTo>
                <a:lnTo>
                  <a:pt x="9022125" y="1285930"/>
                </a:lnTo>
                <a:cubicBezTo>
                  <a:pt x="9071722" y="1384869"/>
                  <a:pt x="9120434" y="1483808"/>
                  <a:pt x="9217457" y="1483808"/>
                </a:cubicBezTo>
                <a:cubicBezTo>
                  <a:pt x="9314406" y="1483808"/>
                  <a:pt x="9362936" y="1384815"/>
                  <a:pt x="9412368" y="1285812"/>
                </a:cubicBezTo>
                <a:lnTo>
                  <a:pt x="9440087" y="1232797"/>
                </a:lnTo>
                <a:lnTo>
                  <a:pt x="9436480" y="1238598"/>
                </a:lnTo>
                <a:cubicBezTo>
                  <a:pt x="9380247" y="1335359"/>
                  <a:pt x="9330759" y="1445952"/>
                  <a:pt x="9217749" y="1445993"/>
                </a:cubicBezTo>
                <a:cubicBezTo>
                  <a:pt x="9105026" y="1445993"/>
                  <a:pt x="9055155" y="1335511"/>
                  <a:pt x="8998597" y="1238839"/>
                </a:cubicBezTo>
                <a:close/>
                <a:moveTo>
                  <a:pt x="1143474" y="1227059"/>
                </a:moveTo>
                <a:lnTo>
                  <a:pt x="1174371" y="1285930"/>
                </a:lnTo>
                <a:cubicBezTo>
                  <a:pt x="1223968" y="1384869"/>
                  <a:pt x="1272680" y="1483808"/>
                  <a:pt x="1369703" y="1483808"/>
                </a:cubicBezTo>
                <a:cubicBezTo>
                  <a:pt x="1466652" y="1483808"/>
                  <a:pt x="1515182" y="1384815"/>
                  <a:pt x="1564614" y="1285812"/>
                </a:cubicBezTo>
                <a:lnTo>
                  <a:pt x="1592333" y="1232798"/>
                </a:lnTo>
                <a:lnTo>
                  <a:pt x="1588726" y="1238598"/>
                </a:lnTo>
                <a:cubicBezTo>
                  <a:pt x="1532493" y="1335359"/>
                  <a:pt x="1483005" y="1445952"/>
                  <a:pt x="1369995" y="1445993"/>
                </a:cubicBezTo>
                <a:cubicBezTo>
                  <a:pt x="1257272" y="1445993"/>
                  <a:pt x="1207401" y="1335511"/>
                  <a:pt x="1150844" y="1238839"/>
                </a:cubicBezTo>
                <a:close/>
                <a:moveTo>
                  <a:pt x="5044262" y="1227057"/>
                </a:moveTo>
                <a:lnTo>
                  <a:pt x="5075160" y="1285930"/>
                </a:lnTo>
                <a:cubicBezTo>
                  <a:pt x="5124757" y="1384869"/>
                  <a:pt x="5173469" y="1483808"/>
                  <a:pt x="5270491" y="1483808"/>
                </a:cubicBezTo>
                <a:cubicBezTo>
                  <a:pt x="5367441" y="1483808"/>
                  <a:pt x="5415971" y="1384815"/>
                  <a:pt x="5465403" y="1285812"/>
                </a:cubicBezTo>
                <a:lnTo>
                  <a:pt x="5493119" y="1232801"/>
                </a:lnTo>
                <a:lnTo>
                  <a:pt x="5489516" y="1238598"/>
                </a:lnTo>
                <a:cubicBezTo>
                  <a:pt x="5433282" y="1335359"/>
                  <a:pt x="5383794" y="1445952"/>
                  <a:pt x="5270783" y="1445993"/>
                </a:cubicBezTo>
                <a:cubicBezTo>
                  <a:pt x="5158061" y="1445993"/>
                  <a:pt x="5108190" y="1335511"/>
                  <a:pt x="5051633" y="1238839"/>
                </a:cubicBezTo>
                <a:close/>
                <a:moveTo>
                  <a:pt x="8244193" y="1226474"/>
                </a:moveTo>
                <a:lnTo>
                  <a:pt x="8251182" y="1234965"/>
                </a:lnTo>
                <a:cubicBezTo>
                  <a:pt x="8294546" y="1286568"/>
                  <a:pt x="8342461" y="1331887"/>
                  <a:pt x="8426312" y="1331887"/>
                </a:cubicBezTo>
                <a:cubicBezTo>
                  <a:pt x="8508575" y="1331887"/>
                  <a:pt x="8556133" y="1288347"/>
                  <a:pt x="8598680" y="1237998"/>
                </a:cubicBezTo>
                <a:lnTo>
                  <a:pt x="8607149" y="1227657"/>
                </a:lnTo>
                <a:lnTo>
                  <a:pt x="8588006" y="1248144"/>
                </a:lnTo>
                <a:cubicBezTo>
                  <a:pt x="8548360" y="1287063"/>
                  <a:pt x="8501406" y="1318207"/>
                  <a:pt x="8426312" y="1318234"/>
                </a:cubicBezTo>
                <a:cubicBezTo>
                  <a:pt x="8351383" y="1318234"/>
                  <a:pt x="8304398" y="1287148"/>
                  <a:pt x="8264665" y="1248291"/>
                </a:cubicBezTo>
                <a:close/>
                <a:moveTo>
                  <a:pt x="11363866" y="1224165"/>
                </a:moveTo>
                <a:lnTo>
                  <a:pt x="11395998" y="1285346"/>
                </a:lnTo>
                <a:cubicBezTo>
                  <a:pt x="11445632" y="1384285"/>
                  <a:pt x="11494380" y="1483223"/>
                  <a:pt x="11591402" y="1483223"/>
                </a:cubicBezTo>
                <a:cubicBezTo>
                  <a:pt x="11688388" y="1483223"/>
                  <a:pt x="11736917" y="1384212"/>
                  <a:pt x="11786350" y="1285191"/>
                </a:cubicBezTo>
                <a:lnTo>
                  <a:pt x="11814952" y="1230477"/>
                </a:lnTo>
                <a:lnTo>
                  <a:pt x="11810463" y="1237693"/>
                </a:lnTo>
                <a:cubicBezTo>
                  <a:pt x="11754202" y="1334434"/>
                  <a:pt x="11704672" y="1445003"/>
                  <a:pt x="11591621" y="1445043"/>
                </a:cubicBezTo>
                <a:cubicBezTo>
                  <a:pt x="11478775" y="1445043"/>
                  <a:pt x="11428966" y="1334561"/>
                  <a:pt x="11372447" y="1237889"/>
                </a:cubicBezTo>
                <a:close/>
                <a:moveTo>
                  <a:pt x="7416899" y="1224163"/>
                </a:moveTo>
                <a:lnTo>
                  <a:pt x="7449032" y="1285346"/>
                </a:lnTo>
                <a:cubicBezTo>
                  <a:pt x="7498666" y="1384285"/>
                  <a:pt x="7547414" y="1483223"/>
                  <a:pt x="7644436" y="1483223"/>
                </a:cubicBezTo>
                <a:cubicBezTo>
                  <a:pt x="7741422" y="1483223"/>
                  <a:pt x="7789951" y="1384212"/>
                  <a:pt x="7839384" y="1285191"/>
                </a:cubicBezTo>
                <a:lnTo>
                  <a:pt x="7866249" y="1233800"/>
                </a:lnTo>
                <a:lnTo>
                  <a:pt x="7817871" y="1316867"/>
                </a:lnTo>
                <a:cubicBezTo>
                  <a:pt x="7775748" y="1386218"/>
                  <a:pt x="7727088" y="1445013"/>
                  <a:pt x="7644655" y="1445043"/>
                </a:cubicBezTo>
                <a:cubicBezTo>
                  <a:pt x="7531809" y="1445043"/>
                  <a:pt x="7482000" y="1334561"/>
                  <a:pt x="7425481" y="1237889"/>
                </a:cubicBezTo>
                <a:close/>
                <a:moveTo>
                  <a:pt x="3516109" y="1224159"/>
                </a:moveTo>
                <a:lnTo>
                  <a:pt x="3548244" y="1285346"/>
                </a:lnTo>
                <a:cubicBezTo>
                  <a:pt x="3597877" y="1384285"/>
                  <a:pt x="3646626" y="1483223"/>
                  <a:pt x="3743648" y="1483223"/>
                </a:cubicBezTo>
                <a:cubicBezTo>
                  <a:pt x="3849726" y="1483223"/>
                  <a:pt x="3897836" y="1364777"/>
                  <a:pt x="3952563" y="1257423"/>
                </a:cubicBezTo>
                <a:lnTo>
                  <a:pt x="3969954" y="1225824"/>
                </a:lnTo>
                <a:lnTo>
                  <a:pt x="3966235" y="1231666"/>
                </a:lnTo>
                <a:cubicBezTo>
                  <a:pt x="3908484" y="1329779"/>
                  <a:pt x="3859274" y="1445002"/>
                  <a:pt x="3743867" y="1445043"/>
                </a:cubicBezTo>
                <a:cubicBezTo>
                  <a:pt x="3631021" y="1445043"/>
                  <a:pt x="3581212" y="1334561"/>
                  <a:pt x="3524693" y="1237889"/>
                </a:cubicBezTo>
                <a:close/>
                <a:moveTo>
                  <a:pt x="768105" y="1205512"/>
                </a:moveTo>
                <a:lnTo>
                  <a:pt x="719287" y="1249010"/>
                </a:lnTo>
                <a:cubicBezTo>
                  <a:pt x="683775" y="1275604"/>
                  <a:pt x="640798" y="1294946"/>
                  <a:pt x="578265" y="1294946"/>
                </a:cubicBezTo>
                <a:cubicBezTo>
                  <a:pt x="515778" y="1294946"/>
                  <a:pt x="472783" y="1275626"/>
                  <a:pt x="437237" y="1249060"/>
                </a:cubicBezTo>
                <a:lnTo>
                  <a:pt x="391030" y="1207981"/>
                </a:lnTo>
                <a:lnTo>
                  <a:pt x="420451" y="1239531"/>
                </a:lnTo>
                <a:cubicBezTo>
                  <a:pt x="459712" y="1278388"/>
                  <a:pt x="505517" y="1309474"/>
                  <a:pt x="578557" y="1309474"/>
                </a:cubicBezTo>
                <a:cubicBezTo>
                  <a:pt x="651707" y="1309474"/>
                  <a:pt x="697447" y="1278347"/>
                  <a:pt x="736607" y="1239435"/>
                </a:cubicBezTo>
                <a:close/>
                <a:moveTo>
                  <a:pt x="8987051" y="1203565"/>
                </a:moveTo>
                <a:lnTo>
                  <a:pt x="9022253" y="1262643"/>
                </a:lnTo>
                <a:cubicBezTo>
                  <a:pt x="9071960" y="1349938"/>
                  <a:pt x="9120836" y="1437232"/>
                  <a:pt x="9217749" y="1437232"/>
                </a:cubicBezTo>
                <a:cubicBezTo>
                  <a:pt x="9314808" y="1437232"/>
                  <a:pt x="9363392" y="1349865"/>
                  <a:pt x="9412825" y="1262497"/>
                </a:cubicBezTo>
                <a:lnTo>
                  <a:pt x="9446399" y="1205816"/>
                </a:lnTo>
                <a:lnTo>
                  <a:pt x="9436412" y="1219719"/>
                </a:lnTo>
                <a:cubicBezTo>
                  <a:pt x="9380104" y="1303577"/>
                  <a:pt x="9330585" y="1399414"/>
                  <a:pt x="9217822" y="1399414"/>
                </a:cubicBezTo>
                <a:cubicBezTo>
                  <a:pt x="9105181" y="1399414"/>
                  <a:pt x="9055393" y="1303669"/>
                  <a:pt x="8998839" y="1219893"/>
                </a:cubicBezTo>
                <a:close/>
                <a:moveTo>
                  <a:pt x="1139297" y="1203565"/>
                </a:moveTo>
                <a:lnTo>
                  <a:pt x="1174499" y="1262643"/>
                </a:lnTo>
                <a:cubicBezTo>
                  <a:pt x="1224206" y="1349938"/>
                  <a:pt x="1273082" y="1437232"/>
                  <a:pt x="1369995" y="1437232"/>
                </a:cubicBezTo>
                <a:cubicBezTo>
                  <a:pt x="1467053" y="1437232"/>
                  <a:pt x="1515638" y="1349865"/>
                  <a:pt x="1565071" y="1262497"/>
                </a:cubicBezTo>
                <a:lnTo>
                  <a:pt x="1598644" y="1205817"/>
                </a:lnTo>
                <a:lnTo>
                  <a:pt x="1588658" y="1219719"/>
                </a:lnTo>
                <a:cubicBezTo>
                  <a:pt x="1532351" y="1303577"/>
                  <a:pt x="1482831" y="1399414"/>
                  <a:pt x="1370068" y="1399414"/>
                </a:cubicBezTo>
                <a:cubicBezTo>
                  <a:pt x="1257427" y="1399414"/>
                  <a:pt x="1207639" y="1303669"/>
                  <a:pt x="1151085" y="1219893"/>
                </a:cubicBezTo>
                <a:close/>
                <a:moveTo>
                  <a:pt x="5040083" y="1203562"/>
                </a:moveTo>
                <a:lnTo>
                  <a:pt x="5075288" y="1262643"/>
                </a:lnTo>
                <a:cubicBezTo>
                  <a:pt x="5124994" y="1349938"/>
                  <a:pt x="5173870" y="1437232"/>
                  <a:pt x="5270783" y="1437232"/>
                </a:cubicBezTo>
                <a:cubicBezTo>
                  <a:pt x="5367842" y="1437232"/>
                  <a:pt x="5416426" y="1349865"/>
                  <a:pt x="5465860" y="1262497"/>
                </a:cubicBezTo>
                <a:lnTo>
                  <a:pt x="5499433" y="1205818"/>
                </a:lnTo>
                <a:lnTo>
                  <a:pt x="5489447" y="1219719"/>
                </a:lnTo>
                <a:cubicBezTo>
                  <a:pt x="5433139" y="1303577"/>
                  <a:pt x="5383620" y="1399414"/>
                  <a:pt x="5270857" y="1399414"/>
                </a:cubicBezTo>
                <a:cubicBezTo>
                  <a:pt x="5158216" y="1399414"/>
                  <a:pt x="5108428" y="1303669"/>
                  <a:pt x="5051874" y="1219893"/>
                </a:cubicBezTo>
                <a:close/>
                <a:moveTo>
                  <a:pt x="8233196" y="1202810"/>
                </a:moveTo>
                <a:lnTo>
                  <a:pt x="8249026" y="1219563"/>
                </a:lnTo>
                <a:cubicBezTo>
                  <a:pt x="8292956" y="1267163"/>
                  <a:pt x="8341098" y="1309474"/>
                  <a:pt x="8426312" y="1309474"/>
                </a:cubicBezTo>
                <a:cubicBezTo>
                  <a:pt x="8499462" y="1309474"/>
                  <a:pt x="8545201" y="1278347"/>
                  <a:pt x="8584361" y="1239435"/>
                </a:cubicBezTo>
                <a:lnTo>
                  <a:pt x="8615862" y="1205509"/>
                </a:lnTo>
                <a:lnTo>
                  <a:pt x="8567041" y="1249010"/>
                </a:lnTo>
                <a:cubicBezTo>
                  <a:pt x="8531529" y="1275604"/>
                  <a:pt x="8488553" y="1294946"/>
                  <a:pt x="8426020" y="1294946"/>
                </a:cubicBezTo>
                <a:cubicBezTo>
                  <a:pt x="8332290" y="1294946"/>
                  <a:pt x="8282415" y="1251475"/>
                  <a:pt x="8235756" y="1205288"/>
                </a:cubicBezTo>
                <a:close/>
                <a:moveTo>
                  <a:pt x="11822222" y="1201783"/>
                </a:moveTo>
                <a:lnTo>
                  <a:pt x="11810198" y="1218528"/>
                </a:lnTo>
                <a:cubicBezTo>
                  <a:pt x="11753929" y="1302374"/>
                  <a:pt x="11704476" y="1398206"/>
                  <a:pt x="11591548" y="1398247"/>
                </a:cubicBezTo>
                <a:cubicBezTo>
                  <a:pt x="11478908" y="1398247"/>
                  <a:pt x="11429119" y="1302479"/>
                  <a:pt x="11372552" y="1218682"/>
                </a:cubicBezTo>
                <a:lnTo>
                  <a:pt x="11360750" y="1202335"/>
                </a:lnTo>
                <a:lnTo>
                  <a:pt x="11396116" y="1261694"/>
                </a:lnTo>
                <a:cubicBezTo>
                  <a:pt x="11445814" y="1348989"/>
                  <a:pt x="11494672" y="1436283"/>
                  <a:pt x="11591621" y="1436283"/>
                </a:cubicBezTo>
                <a:cubicBezTo>
                  <a:pt x="11688753" y="1436283"/>
                  <a:pt x="11737355" y="1348934"/>
                  <a:pt x="11786797" y="1261576"/>
                </a:cubicBezTo>
                <a:close/>
                <a:moveTo>
                  <a:pt x="7875389" y="1201560"/>
                </a:moveTo>
                <a:lnTo>
                  <a:pt x="7866758" y="1213305"/>
                </a:lnTo>
                <a:cubicBezTo>
                  <a:pt x="7808996" y="1298339"/>
                  <a:pt x="7759863" y="1398205"/>
                  <a:pt x="7644582" y="1398247"/>
                </a:cubicBezTo>
                <a:cubicBezTo>
                  <a:pt x="7531942" y="1398247"/>
                  <a:pt x="7482153" y="1302479"/>
                  <a:pt x="7425587" y="1218682"/>
                </a:cubicBezTo>
                <a:lnTo>
                  <a:pt x="7413782" y="1202332"/>
                </a:lnTo>
                <a:lnTo>
                  <a:pt x="7449150" y="1261694"/>
                </a:lnTo>
                <a:cubicBezTo>
                  <a:pt x="7498848" y="1348989"/>
                  <a:pt x="7547706" y="1436283"/>
                  <a:pt x="7644655" y="1436283"/>
                </a:cubicBezTo>
                <a:cubicBezTo>
                  <a:pt x="7741787" y="1436283"/>
                  <a:pt x="7790390" y="1348934"/>
                  <a:pt x="7839832" y="1261576"/>
                </a:cubicBezTo>
                <a:close/>
                <a:moveTo>
                  <a:pt x="4283304" y="1199713"/>
                </a:moveTo>
                <a:lnTo>
                  <a:pt x="4302060" y="1219563"/>
                </a:lnTo>
                <a:cubicBezTo>
                  <a:pt x="4345990" y="1267163"/>
                  <a:pt x="4394133" y="1309474"/>
                  <a:pt x="4479347" y="1309474"/>
                </a:cubicBezTo>
                <a:cubicBezTo>
                  <a:pt x="4552497" y="1309474"/>
                  <a:pt x="4598236" y="1278347"/>
                  <a:pt x="4637396" y="1239435"/>
                </a:cubicBezTo>
                <a:lnTo>
                  <a:pt x="4668897" y="1205509"/>
                </a:lnTo>
                <a:lnTo>
                  <a:pt x="4620076" y="1249010"/>
                </a:lnTo>
                <a:cubicBezTo>
                  <a:pt x="4584564" y="1275604"/>
                  <a:pt x="4541587" y="1294946"/>
                  <a:pt x="4479054" y="1294946"/>
                </a:cubicBezTo>
                <a:cubicBezTo>
                  <a:pt x="4413443" y="1294946"/>
                  <a:pt x="4369322" y="1273646"/>
                  <a:pt x="4332749" y="1245023"/>
                </a:cubicBezTo>
                <a:close/>
                <a:moveTo>
                  <a:pt x="3978305" y="1196519"/>
                </a:moveTo>
                <a:lnTo>
                  <a:pt x="3965970" y="1213305"/>
                </a:lnTo>
                <a:cubicBezTo>
                  <a:pt x="3908207" y="1298339"/>
                  <a:pt x="3859075" y="1398205"/>
                  <a:pt x="3743795" y="1398247"/>
                </a:cubicBezTo>
                <a:cubicBezTo>
                  <a:pt x="3631154" y="1398247"/>
                  <a:pt x="3581365" y="1302479"/>
                  <a:pt x="3524799" y="1218682"/>
                </a:cubicBezTo>
                <a:lnTo>
                  <a:pt x="3512993" y="1202330"/>
                </a:lnTo>
                <a:lnTo>
                  <a:pt x="3548362" y="1261694"/>
                </a:lnTo>
                <a:cubicBezTo>
                  <a:pt x="3598060" y="1348989"/>
                  <a:pt x="3646918" y="1436283"/>
                  <a:pt x="3743867" y="1436283"/>
                </a:cubicBezTo>
                <a:cubicBezTo>
                  <a:pt x="3850105" y="1436283"/>
                  <a:pt x="3898288" y="1331788"/>
                  <a:pt x="3953012" y="1237078"/>
                </a:cubicBezTo>
                <a:close/>
                <a:moveTo>
                  <a:pt x="9789377" y="1195190"/>
                </a:moveTo>
                <a:lnTo>
                  <a:pt x="9812804" y="1226468"/>
                </a:lnTo>
                <a:cubicBezTo>
                  <a:pt x="9862465" y="1295822"/>
                  <a:pt x="9911396" y="1365176"/>
                  <a:pt x="10008528" y="1365176"/>
                </a:cubicBezTo>
                <a:cubicBezTo>
                  <a:pt x="10105952" y="1365176"/>
                  <a:pt x="10154609" y="1295822"/>
                  <a:pt x="10204006" y="1226468"/>
                </a:cubicBezTo>
                <a:lnTo>
                  <a:pt x="10223502" y="1200309"/>
                </a:lnTo>
                <a:lnTo>
                  <a:pt x="10170579" y="1263689"/>
                </a:lnTo>
                <a:cubicBezTo>
                  <a:pt x="10130886" y="1306769"/>
                  <a:pt x="10083888" y="1341232"/>
                  <a:pt x="10008821" y="1341232"/>
                </a:cubicBezTo>
                <a:cubicBezTo>
                  <a:pt x="9896344" y="1341232"/>
                  <a:pt x="9846720" y="1263781"/>
                  <a:pt x="9790200" y="1196012"/>
                </a:cubicBezTo>
                <a:close/>
                <a:moveTo>
                  <a:pt x="5842412" y="1195190"/>
                </a:moveTo>
                <a:lnTo>
                  <a:pt x="5865839" y="1226468"/>
                </a:lnTo>
                <a:cubicBezTo>
                  <a:pt x="5915500" y="1295822"/>
                  <a:pt x="5964431" y="1365176"/>
                  <a:pt x="6061562" y="1365176"/>
                </a:cubicBezTo>
                <a:cubicBezTo>
                  <a:pt x="6158986" y="1365176"/>
                  <a:pt x="6207644" y="1295822"/>
                  <a:pt x="6257040" y="1226468"/>
                </a:cubicBezTo>
                <a:lnTo>
                  <a:pt x="6276535" y="1200311"/>
                </a:lnTo>
                <a:lnTo>
                  <a:pt x="6223613" y="1263689"/>
                </a:lnTo>
                <a:cubicBezTo>
                  <a:pt x="6183920" y="1306769"/>
                  <a:pt x="6136922" y="1341232"/>
                  <a:pt x="6061855" y="1341232"/>
                </a:cubicBezTo>
                <a:cubicBezTo>
                  <a:pt x="5949379" y="1341232"/>
                  <a:pt x="5899755" y="1263781"/>
                  <a:pt x="5843236" y="1196012"/>
                </a:cubicBezTo>
                <a:close/>
                <a:moveTo>
                  <a:pt x="1941622" y="1195189"/>
                </a:moveTo>
                <a:lnTo>
                  <a:pt x="1965050" y="1226468"/>
                </a:lnTo>
                <a:cubicBezTo>
                  <a:pt x="2014711" y="1295822"/>
                  <a:pt x="2063642" y="1365176"/>
                  <a:pt x="2160774" y="1365176"/>
                </a:cubicBezTo>
                <a:cubicBezTo>
                  <a:pt x="2258199" y="1365176"/>
                  <a:pt x="2306856" y="1295822"/>
                  <a:pt x="2356252" y="1226468"/>
                </a:cubicBezTo>
                <a:lnTo>
                  <a:pt x="2375753" y="1200303"/>
                </a:lnTo>
                <a:lnTo>
                  <a:pt x="2322824" y="1263689"/>
                </a:lnTo>
                <a:cubicBezTo>
                  <a:pt x="2283132" y="1306769"/>
                  <a:pt x="2236133" y="1341232"/>
                  <a:pt x="2161067" y="1341232"/>
                </a:cubicBezTo>
                <a:cubicBezTo>
                  <a:pt x="2048590" y="1341232"/>
                  <a:pt x="1998966" y="1263781"/>
                  <a:pt x="1942447" y="1196012"/>
                </a:cubicBezTo>
                <a:close/>
                <a:moveTo>
                  <a:pt x="11343128" y="1191055"/>
                </a:moveTo>
                <a:lnTo>
                  <a:pt x="11343581" y="1191722"/>
                </a:lnTo>
                <a:lnTo>
                  <a:pt x="11343305" y="1191280"/>
                </a:lnTo>
                <a:close/>
                <a:moveTo>
                  <a:pt x="7396160" y="1191052"/>
                </a:moveTo>
                <a:lnTo>
                  <a:pt x="7396621" y="1191730"/>
                </a:lnTo>
                <a:lnTo>
                  <a:pt x="7396339" y="1191280"/>
                </a:lnTo>
                <a:close/>
                <a:moveTo>
                  <a:pt x="3495369" y="1191049"/>
                </a:moveTo>
                <a:lnTo>
                  <a:pt x="3495836" y="1191736"/>
                </a:lnTo>
                <a:lnTo>
                  <a:pt x="3495551" y="1191280"/>
                </a:lnTo>
                <a:close/>
                <a:moveTo>
                  <a:pt x="1139873" y="1189150"/>
                </a:moveTo>
                <a:lnTo>
                  <a:pt x="1174381" y="1239390"/>
                </a:lnTo>
                <a:cubicBezTo>
                  <a:pt x="1224060" y="1315059"/>
                  <a:pt x="1272973" y="1390727"/>
                  <a:pt x="1370068" y="1390727"/>
                </a:cubicBezTo>
                <a:cubicBezTo>
                  <a:pt x="1467236" y="1390727"/>
                  <a:pt x="1515894" y="1315004"/>
                  <a:pt x="1565336" y="1239280"/>
                </a:cubicBezTo>
                <a:lnTo>
                  <a:pt x="1599515" y="1189260"/>
                </a:lnTo>
                <a:lnTo>
                  <a:pt x="1588413" y="1200899"/>
                </a:lnTo>
                <a:cubicBezTo>
                  <a:pt x="1532065" y="1271849"/>
                  <a:pt x="1482595" y="1352945"/>
                  <a:pt x="1369995" y="1352986"/>
                </a:cubicBezTo>
                <a:cubicBezTo>
                  <a:pt x="1257601" y="1352986"/>
                  <a:pt x="1207897" y="1271978"/>
                  <a:pt x="1151318" y="1201096"/>
                </a:cubicBezTo>
                <a:close/>
                <a:moveTo>
                  <a:pt x="8987625" y="1189148"/>
                </a:moveTo>
                <a:lnTo>
                  <a:pt x="9022134" y="1239390"/>
                </a:lnTo>
                <a:cubicBezTo>
                  <a:pt x="9071814" y="1315059"/>
                  <a:pt x="9120726" y="1390727"/>
                  <a:pt x="9217822" y="1390727"/>
                </a:cubicBezTo>
                <a:cubicBezTo>
                  <a:pt x="9314990" y="1390727"/>
                  <a:pt x="9363647" y="1315004"/>
                  <a:pt x="9413089" y="1239280"/>
                </a:cubicBezTo>
                <a:lnTo>
                  <a:pt x="9447266" y="1189263"/>
                </a:lnTo>
                <a:lnTo>
                  <a:pt x="9436167" y="1200899"/>
                </a:lnTo>
                <a:cubicBezTo>
                  <a:pt x="9379819" y="1271849"/>
                  <a:pt x="9330349" y="1352945"/>
                  <a:pt x="9217749" y="1352986"/>
                </a:cubicBezTo>
                <a:cubicBezTo>
                  <a:pt x="9105355" y="1352986"/>
                  <a:pt x="9055651" y="1271978"/>
                  <a:pt x="8999073" y="1201096"/>
                </a:cubicBezTo>
                <a:close/>
                <a:moveTo>
                  <a:pt x="5040660" y="1189148"/>
                </a:moveTo>
                <a:lnTo>
                  <a:pt x="5075169" y="1239390"/>
                </a:lnTo>
                <a:cubicBezTo>
                  <a:pt x="5124848" y="1315059"/>
                  <a:pt x="5173761" y="1390727"/>
                  <a:pt x="5270857" y="1390727"/>
                </a:cubicBezTo>
                <a:cubicBezTo>
                  <a:pt x="5368025" y="1390727"/>
                  <a:pt x="5416681" y="1315004"/>
                  <a:pt x="5466124" y="1239280"/>
                </a:cubicBezTo>
                <a:lnTo>
                  <a:pt x="5500301" y="1189264"/>
                </a:lnTo>
                <a:lnTo>
                  <a:pt x="5489201" y="1200899"/>
                </a:lnTo>
                <a:cubicBezTo>
                  <a:pt x="5432853" y="1271849"/>
                  <a:pt x="5383383" y="1352945"/>
                  <a:pt x="5270783" y="1352986"/>
                </a:cubicBezTo>
                <a:cubicBezTo>
                  <a:pt x="5158389" y="1352986"/>
                  <a:pt x="5108686" y="1271978"/>
                  <a:pt x="5052107" y="1201096"/>
                </a:cubicBezTo>
                <a:close/>
                <a:moveTo>
                  <a:pt x="11822260" y="1186277"/>
                </a:moveTo>
                <a:lnTo>
                  <a:pt x="11772568" y="1247679"/>
                </a:lnTo>
                <a:cubicBezTo>
                  <a:pt x="11728449" y="1302867"/>
                  <a:pt x="11679085" y="1351931"/>
                  <a:pt x="11591475" y="1351963"/>
                </a:cubicBezTo>
                <a:cubicBezTo>
                  <a:pt x="11478834" y="1351963"/>
                  <a:pt x="11429231" y="1270955"/>
                  <a:pt x="11372722" y="1200073"/>
                </a:cubicBezTo>
                <a:lnTo>
                  <a:pt x="11361767" y="1188632"/>
                </a:lnTo>
                <a:lnTo>
                  <a:pt x="11395824" y="1238186"/>
                </a:lnTo>
                <a:cubicBezTo>
                  <a:pt x="11445522" y="1313837"/>
                  <a:pt x="11494453" y="1389487"/>
                  <a:pt x="11591548" y="1389487"/>
                </a:cubicBezTo>
                <a:cubicBezTo>
                  <a:pt x="11688790" y="1389487"/>
                  <a:pt x="11737447" y="1313764"/>
                  <a:pt x="11786888" y="1238040"/>
                </a:cubicBezTo>
                <a:close/>
                <a:moveTo>
                  <a:pt x="380828" y="1186028"/>
                </a:moveTo>
                <a:lnTo>
                  <a:pt x="382122" y="1187265"/>
                </a:lnTo>
                <a:cubicBezTo>
                  <a:pt x="431619" y="1236726"/>
                  <a:pt x="480550" y="1286186"/>
                  <a:pt x="578265" y="1286186"/>
                </a:cubicBezTo>
                <a:cubicBezTo>
                  <a:pt x="651580" y="1286186"/>
                  <a:pt x="697370" y="1258334"/>
                  <a:pt x="736527" y="1223515"/>
                </a:cubicBezTo>
                <a:lnTo>
                  <a:pt x="771033" y="1190244"/>
                </a:lnTo>
                <a:lnTo>
                  <a:pt x="768569" y="1192354"/>
                </a:lnTo>
                <a:cubicBezTo>
                  <a:pt x="722018" y="1233148"/>
                  <a:pt x="672288" y="1271552"/>
                  <a:pt x="578557" y="1271586"/>
                </a:cubicBezTo>
                <a:cubicBezTo>
                  <a:pt x="484861" y="1271586"/>
                  <a:pt x="435053" y="1233248"/>
                  <a:pt x="388424" y="1192515"/>
                </a:cubicBezTo>
                <a:close/>
                <a:moveTo>
                  <a:pt x="6580509" y="1183517"/>
                </a:moveTo>
                <a:lnTo>
                  <a:pt x="6620629" y="1267861"/>
                </a:lnTo>
                <a:cubicBezTo>
                  <a:pt x="6687518" y="1434686"/>
                  <a:pt x="6733693" y="1657120"/>
                  <a:pt x="6854241" y="1657120"/>
                </a:cubicBezTo>
                <a:cubicBezTo>
                  <a:pt x="6975063" y="1657120"/>
                  <a:pt x="7020142" y="1434515"/>
                  <a:pt x="7086154" y="1267543"/>
                </a:cubicBezTo>
                <a:lnTo>
                  <a:pt x="7125444" y="1183928"/>
                </a:lnTo>
                <a:lnTo>
                  <a:pt x="7101695" y="1223353"/>
                </a:lnTo>
                <a:cubicBezTo>
                  <a:pt x="7031480" y="1361414"/>
                  <a:pt x="6986158" y="1562239"/>
                  <a:pt x="6854313" y="1562287"/>
                </a:cubicBezTo>
                <a:lnTo>
                  <a:pt x="6854240" y="1562287"/>
                </a:lnTo>
                <a:cubicBezTo>
                  <a:pt x="6722251" y="1562287"/>
                  <a:pt x="6675811" y="1361573"/>
                  <a:pt x="6604865" y="1223582"/>
                </a:cubicBezTo>
                <a:close/>
                <a:moveTo>
                  <a:pt x="10527474" y="1183515"/>
                </a:moveTo>
                <a:lnTo>
                  <a:pt x="10567595" y="1267861"/>
                </a:lnTo>
                <a:cubicBezTo>
                  <a:pt x="10634484" y="1434686"/>
                  <a:pt x="10680658" y="1657120"/>
                  <a:pt x="10801206" y="1657120"/>
                </a:cubicBezTo>
                <a:cubicBezTo>
                  <a:pt x="10922028" y="1657120"/>
                  <a:pt x="10967108" y="1434515"/>
                  <a:pt x="11033120" y="1267543"/>
                </a:cubicBezTo>
                <a:lnTo>
                  <a:pt x="11072411" y="1183926"/>
                </a:lnTo>
                <a:lnTo>
                  <a:pt x="11048661" y="1223353"/>
                </a:lnTo>
                <a:cubicBezTo>
                  <a:pt x="10978446" y="1361414"/>
                  <a:pt x="10933125" y="1562239"/>
                  <a:pt x="10801279" y="1562287"/>
                </a:cubicBezTo>
                <a:lnTo>
                  <a:pt x="10801206" y="1562287"/>
                </a:lnTo>
                <a:cubicBezTo>
                  <a:pt x="10669217" y="1562287"/>
                  <a:pt x="10622777" y="1361573"/>
                  <a:pt x="10551831" y="1223582"/>
                </a:cubicBezTo>
                <a:close/>
                <a:moveTo>
                  <a:pt x="2679718" y="1183512"/>
                </a:moveTo>
                <a:lnTo>
                  <a:pt x="2719841" y="1267861"/>
                </a:lnTo>
                <a:cubicBezTo>
                  <a:pt x="2786730" y="1434686"/>
                  <a:pt x="2832905" y="1657120"/>
                  <a:pt x="2953453" y="1657120"/>
                </a:cubicBezTo>
                <a:cubicBezTo>
                  <a:pt x="3074275" y="1657120"/>
                  <a:pt x="3119355" y="1434515"/>
                  <a:pt x="3185366" y="1267543"/>
                </a:cubicBezTo>
                <a:lnTo>
                  <a:pt x="3224658" y="1183925"/>
                </a:lnTo>
                <a:lnTo>
                  <a:pt x="3200907" y="1223353"/>
                </a:lnTo>
                <a:cubicBezTo>
                  <a:pt x="3130692" y="1361414"/>
                  <a:pt x="3085371" y="1562239"/>
                  <a:pt x="2953526" y="1562287"/>
                </a:cubicBezTo>
                <a:lnTo>
                  <a:pt x="2953452" y="1562287"/>
                </a:lnTo>
                <a:cubicBezTo>
                  <a:pt x="2821463" y="1562287"/>
                  <a:pt x="2775023" y="1361573"/>
                  <a:pt x="2704078" y="1223582"/>
                </a:cubicBezTo>
                <a:close/>
                <a:moveTo>
                  <a:pt x="7878321" y="1183443"/>
                </a:moveTo>
                <a:lnTo>
                  <a:pt x="7866434" y="1195457"/>
                </a:lnTo>
                <a:cubicBezTo>
                  <a:pt x="7808601" y="1267413"/>
                  <a:pt x="7759497" y="1351921"/>
                  <a:pt x="7644509" y="1351963"/>
                </a:cubicBezTo>
                <a:cubicBezTo>
                  <a:pt x="7531869" y="1351963"/>
                  <a:pt x="7482265" y="1270955"/>
                  <a:pt x="7425756" y="1200073"/>
                </a:cubicBezTo>
                <a:lnTo>
                  <a:pt x="7414803" y="1188633"/>
                </a:lnTo>
                <a:lnTo>
                  <a:pt x="7448858" y="1238186"/>
                </a:lnTo>
                <a:cubicBezTo>
                  <a:pt x="7498556" y="1313837"/>
                  <a:pt x="7547487" y="1389487"/>
                  <a:pt x="7644582" y="1389487"/>
                </a:cubicBezTo>
                <a:cubicBezTo>
                  <a:pt x="7729669" y="1389487"/>
                  <a:pt x="7777558" y="1331511"/>
                  <a:pt x="7821322" y="1266288"/>
                </a:cubicBezTo>
                <a:close/>
                <a:moveTo>
                  <a:pt x="5840745" y="1180394"/>
                </a:moveTo>
                <a:lnTo>
                  <a:pt x="5865967" y="1210117"/>
                </a:lnTo>
                <a:cubicBezTo>
                  <a:pt x="5915610" y="1271295"/>
                  <a:pt x="5964577" y="1332472"/>
                  <a:pt x="6061855" y="1332472"/>
                </a:cubicBezTo>
                <a:cubicBezTo>
                  <a:pt x="6159243" y="1332472"/>
                  <a:pt x="6208064" y="1271222"/>
                  <a:pt x="6257561" y="1209962"/>
                </a:cubicBezTo>
                <a:lnTo>
                  <a:pt x="6282408" y="1180558"/>
                </a:lnTo>
                <a:lnTo>
                  <a:pt x="6280043" y="1182614"/>
                </a:lnTo>
                <a:cubicBezTo>
                  <a:pt x="6223766" y="1241417"/>
                  <a:pt x="6174537" y="1308630"/>
                  <a:pt x="6061855" y="1308671"/>
                </a:cubicBezTo>
                <a:cubicBezTo>
                  <a:pt x="5949461" y="1308671"/>
                  <a:pt x="5900011" y="1241546"/>
                  <a:pt x="5843537" y="1182811"/>
                </a:cubicBezTo>
                <a:close/>
                <a:moveTo>
                  <a:pt x="1939955" y="1180393"/>
                </a:moveTo>
                <a:lnTo>
                  <a:pt x="1965178" y="1210117"/>
                </a:lnTo>
                <a:cubicBezTo>
                  <a:pt x="2014821" y="1271295"/>
                  <a:pt x="2063789" y="1332472"/>
                  <a:pt x="2161067" y="1332472"/>
                </a:cubicBezTo>
                <a:cubicBezTo>
                  <a:pt x="2258454" y="1332472"/>
                  <a:pt x="2307276" y="1271222"/>
                  <a:pt x="2356773" y="1209962"/>
                </a:cubicBezTo>
                <a:lnTo>
                  <a:pt x="2381621" y="1180558"/>
                </a:lnTo>
                <a:lnTo>
                  <a:pt x="2379254" y="1182614"/>
                </a:lnTo>
                <a:cubicBezTo>
                  <a:pt x="2322978" y="1241417"/>
                  <a:pt x="2273749" y="1308630"/>
                  <a:pt x="2161067" y="1308671"/>
                </a:cubicBezTo>
                <a:cubicBezTo>
                  <a:pt x="2048672" y="1308671"/>
                  <a:pt x="1999222" y="1241546"/>
                  <a:pt x="1942749" y="1182811"/>
                </a:cubicBezTo>
                <a:close/>
                <a:moveTo>
                  <a:pt x="9787708" y="1180392"/>
                </a:moveTo>
                <a:lnTo>
                  <a:pt x="9812932" y="1210117"/>
                </a:lnTo>
                <a:cubicBezTo>
                  <a:pt x="9862575" y="1271295"/>
                  <a:pt x="9911542" y="1332472"/>
                  <a:pt x="10008821" y="1332472"/>
                </a:cubicBezTo>
                <a:cubicBezTo>
                  <a:pt x="10106208" y="1332472"/>
                  <a:pt x="10155030" y="1271222"/>
                  <a:pt x="10204526" y="1209962"/>
                </a:cubicBezTo>
                <a:lnTo>
                  <a:pt x="10229376" y="1180557"/>
                </a:lnTo>
                <a:lnTo>
                  <a:pt x="10227008" y="1182614"/>
                </a:lnTo>
                <a:cubicBezTo>
                  <a:pt x="10170731" y="1241417"/>
                  <a:pt x="10121503" y="1308630"/>
                  <a:pt x="10008821" y="1308671"/>
                </a:cubicBezTo>
                <a:cubicBezTo>
                  <a:pt x="9896426" y="1308671"/>
                  <a:pt x="9846976" y="1241546"/>
                  <a:pt x="9790503" y="1182811"/>
                </a:cubicBezTo>
                <a:close/>
                <a:moveTo>
                  <a:pt x="4273727" y="1179317"/>
                </a:moveTo>
                <a:lnTo>
                  <a:pt x="4301542" y="1205716"/>
                </a:lnTo>
                <a:cubicBezTo>
                  <a:pt x="4345403" y="1248318"/>
                  <a:pt x="4393554" y="1286186"/>
                  <a:pt x="4479054" y="1286186"/>
                </a:cubicBezTo>
                <a:cubicBezTo>
                  <a:pt x="4552369" y="1286186"/>
                  <a:pt x="4598160" y="1258334"/>
                  <a:pt x="4637316" y="1223515"/>
                </a:cubicBezTo>
                <a:lnTo>
                  <a:pt x="4671822" y="1190244"/>
                </a:lnTo>
                <a:lnTo>
                  <a:pt x="4669358" y="1192354"/>
                </a:lnTo>
                <a:cubicBezTo>
                  <a:pt x="4622807" y="1233148"/>
                  <a:pt x="4573077" y="1271552"/>
                  <a:pt x="4479346" y="1271586"/>
                </a:cubicBezTo>
                <a:cubicBezTo>
                  <a:pt x="4380966" y="1271586"/>
                  <a:pt x="4330972" y="1229319"/>
                  <a:pt x="4282238" y="1186391"/>
                </a:cubicBezTo>
                <a:close/>
                <a:moveTo>
                  <a:pt x="8967785" y="1177422"/>
                </a:moveTo>
                <a:lnTo>
                  <a:pt x="8973989" y="1185474"/>
                </a:lnTo>
                <a:lnTo>
                  <a:pt x="8969676" y="1179500"/>
                </a:lnTo>
                <a:close/>
                <a:moveTo>
                  <a:pt x="1120030" y="1177421"/>
                </a:moveTo>
                <a:lnTo>
                  <a:pt x="1126236" y="1185475"/>
                </a:lnTo>
                <a:lnTo>
                  <a:pt x="1121922" y="1179500"/>
                </a:lnTo>
                <a:close/>
                <a:moveTo>
                  <a:pt x="5020818" y="1177419"/>
                </a:moveTo>
                <a:lnTo>
                  <a:pt x="5027030" y="1185482"/>
                </a:lnTo>
                <a:lnTo>
                  <a:pt x="5022712" y="1179500"/>
                </a:lnTo>
                <a:close/>
                <a:moveTo>
                  <a:pt x="3981698" y="1177389"/>
                </a:moveTo>
                <a:lnTo>
                  <a:pt x="3924814" y="1247679"/>
                </a:lnTo>
                <a:cubicBezTo>
                  <a:pt x="3880695" y="1302867"/>
                  <a:pt x="3831330" y="1351931"/>
                  <a:pt x="3743721" y="1351963"/>
                </a:cubicBezTo>
                <a:cubicBezTo>
                  <a:pt x="3631081" y="1351963"/>
                  <a:pt x="3581477" y="1270955"/>
                  <a:pt x="3524968" y="1200073"/>
                </a:cubicBezTo>
                <a:lnTo>
                  <a:pt x="3514014" y="1188632"/>
                </a:lnTo>
                <a:lnTo>
                  <a:pt x="3548070" y="1238186"/>
                </a:lnTo>
                <a:cubicBezTo>
                  <a:pt x="3597768" y="1313837"/>
                  <a:pt x="3646699" y="1389487"/>
                  <a:pt x="3743795" y="1389487"/>
                </a:cubicBezTo>
                <a:cubicBezTo>
                  <a:pt x="3828881" y="1389487"/>
                  <a:pt x="3876769" y="1331511"/>
                  <a:pt x="3920534" y="1266288"/>
                </a:cubicBezTo>
                <a:close/>
                <a:moveTo>
                  <a:pt x="11341163" y="1175842"/>
                </a:moveTo>
                <a:lnTo>
                  <a:pt x="11348429" y="1185271"/>
                </a:lnTo>
                <a:lnTo>
                  <a:pt x="11343381" y="1178280"/>
                </a:lnTo>
                <a:close/>
                <a:moveTo>
                  <a:pt x="7394195" y="1175840"/>
                </a:moveTo>
                <a:lnTo>
                  <a:pt x="7401470" y="1185279"/>
                </a:lnTo>
                <a:lnTo>
                  <a:pt x="7396416" y="1178280"/>
                </a:lnTo>
                <a:close/>
                <a:moveTo>
                  <a:pt x="3493406" y="1175838"/>
                </a:moveTo>
                <a:lnTo>
                  <a:pt x="3500686" y="1185285"/>
                </a:lnTo>
                <a:lnTo>
                  <a:pt x="3495628" y="1178280"/>
                </a:lnTo>
                <a:close/>
                <a:moveTo>
                  <a:pt x="11841868" y="1175189"/>
                </a:moveTo>
                <a:lnTo>
                  <a:pt x="11839226" y="1178104"/>
                </a:lnTo>
                <a:lnTo>
                  <a:pt x="11833331" y="1186313"/>
                </a:lnTo>
                <a:close/>
                <a:moveTo>
                  <a:pt x="8214107" y="1173067"/>
                </a:moveTo>
                <a:lnTo>
                  <a:pt x="8248508" y="1205716"/>
                </a:lnTo>
                <a:cubicBezTo>
                  <a:pt x="8292369" y="1248318"/>
                  <a:pt x="8340519" y="1286186"/>
                  <a:pt x="8426020" y="1286186"/>
                </a:cubicBezTo>
                <a:cubicBezTo>
                  <a:pt x="8499334" y="1286186"/>
                  <a:pt x="8545125" y="1258334"/>
                  <a:pt x="8584281" y="1223515"/>
                </a:cubicBezTo>
                <a:lnTo>
                  <a:pt x="8618786" y="1190245"/>
                </a:lnTo>
                <a:lnTo>
                  <a:pt x="8616324" y="1192354"/>
                </a:lnTo>
                <a:cubicBezTo>
                  <a:pt x="8569773" y="1233148"/>
                  <a:pt x="8520043" y="1271552"/>
                  <a:pt x="8426312" y="1271586"/>
                </a:cubicBezTo>
                <a:cubicBezTo>
                  <a:pt x="8351356" y="1271586"/>
                  <a:pt x="8304487" y="1247050"/>
                  <a:pt x="8264864" y="1216380"/>
                </a:cubicBezTo>
                <a:close/>
                <a:moveTo>
                  <a:pt x="7897829" y="1171375"/>
                </a:moveTo>
                <a:lnTo>
                  <a:pt x="7896705" y="1172554"/>
                </a:lnTo>
                <a:lnTo>
                  <a:pt x="7891751" y="1179296"/>
                </a:lnTo>
                <a:close/>
                <a:moveTo>
                  <a:pt x="784044" y="1167567"/>
                </a:moveTo>
                <a:lnTo>
                  <a:pt x="739845" y="1200384"/>
                </a:lnTo>
                <a:cubicBezTo>
                  <a:pt x="700301" y="1227023"/>
                  <a:pt x="653515" y="1248342"/>
                  <a:pt x="578558" y="1248369"/>
                </a:cubicBezTo>
                <a:cubicBezTo>
                  <a:pt x="503573" y="1248369"/>
                  <a:pt x="456760" y="1227098"/>
                  <a:pt x="417193" y="1200508"/>
                </a:cubicBezTo>
                <a:lnTo>
                  <a:pt x="372875" y="1167678"/>
                </a:lnTo>
                <a:lnTo>
                  <a:pt x="382250" y="1175586"/>
                </a:lnTo>
                <a:cubicBezTo>
                  <a:pt x="431729" y="1219206"/>
                  <a:pt x="480696" y="1262825"/>
                  <a:pt x="578557" y="1262825"/>
                </a:cubicBezTo>
                <a:cubicBezTo>
                  <a:pt x="676383" y="1262825"/>
                  <a:pt x="725278" y="1219151"/>
                  <a:pt x="774701" y="1175467"/>
                </a:cubicBezTo>
                <a:close/>
                <a:moveTo>
                  <a:pt x="4272142" y="1167133"/>
                </a:moveTo>
                <a:lnTo>
                  <a:pt x="4301667" y="1191858"/>
                </a:lnTo>
                <a:cubicBezTo>
                  <a:pt x="4345524" y="1229429"/>
                  <a:pt x="4393718" y="1262825"/>
                  <a:pt x="4479346" y="1262825"/>
                </a:cubicBezTo>
                <a:cubicBezTo>
                  <a:pt x="4577172" y="1262825"/>
                  <a:pt x="4626066" y="1219151"/>
                  <a:pt x="4675490" y="1175467"/>
                </a:cubicBezTo>
                <a:lnTo>
                  <a:pt x="4684834" y="1167566"/>
                </a:lnTo>
                <a:lnTo>
                  <a:pt x="4640634" y="1200384"/>
                </a:lnTo>
                <a:cubicBezTo>
                  <a:pt x="4601091" y="1227023"/>
                  <a:pt x="4554304" y="1248342"/>
                  <a:pt x="4479347" y="1248369"/>
                </a:cubicBezTo>
                <a:cubicBezTo>
                  <a:pt x="4380931" y="1248369"/>
                  <a:pt x="4331041" y="1211726"/>
                  <a:pt x="4282372" y="1174510"/>
                </a:cubicBezTo>
                <a:close/>
                <a:moveTo>
                  <a:pt x="9785481" y="1165840"/>
                </a:moveTo>
                <a:lnTo>
                  <a:pt x="9812750" y="1193689"/>
                </a:lnTo>
                <a:cubicBezTo>
                  <a:pt x="9862320" y="1246617"/>
                  <a:pt x="9911287" y="1299545"/>
                  <a:pt x="10008821" y="1299545"/>
                </a:cubicBezTo>
                <a:cubicBezTo>
                  <a:pt x="10106500" y="1299545"/>
                  <a:pt x="10155303" y="1246453"/>
                  <a:pt x="10204718" y="1193352"/>
                </a:cubicBezTo>
                <a:lnTo>
                  <a:pt x="10230740" y="1166610"/>
                </a:lnTo>
                <a:lnTo>
                  <a:pt x="10226762" y="1169531"/>
                </a:lnTo>
                <a:cubicBezTo>
                  <a:pt x="10170472" y="1219280"/>
                  <a:pt x="10121337" y="1276144"/>
                  <a:pt x="10008820" y="1276185"/>
                </a:cubicBezTo>
                <a:cubicBezTo>
                  <a:pt x="9896344" y="1276185"/>
                  <a:pt x="9847113" y="1219385"/>
                  <a:pt x="9790729" y="1169685"/>
                </a:cubicBezTo>
                <a:close/>
                <a:moveTo>
                  <a:pt x="5838515" y="1165839"/>
                </a:moveTo>
                <a:lnTo>
                  <a:pt x="5865784" y="1193689"/>
                </a:lnTo>
                <a:cubicBezTo>
                  <a:pt x="5915354" y="1246617"/>
                  <a:pt x="5964322" y="1299545"/>
                  <a:pt x="6061855" y="1299545"/>
                </a:cubicBezTo>
                <a:cubicBezTo>
                  <a:pt x="6159535" y="1299545"/>
                  <a:pt x="6208338" y="1246453"/>
                  <a:pt x="6257752" y="1193352"/>
                </a:cubicBezTo>
                <a:lnTo>
                  <a:pt x="6283775" y="1166609"/>
                </a:lnTo>
                <a:lnTo>
                  <a:pt x="6279796" y="1169531"/>
                </a:lnTo>
                <a:cubicBezTo>
                  <a:pt x="6223506" y="1219280"/>
                  <a:pt x="6174372" y="1276144"/>
                  <a:pt x="6061854" y="1276185"/>
                </a:cubicBezTo>
                <a:cubicBezTo>
                  <a:pt x="5949379" y="1276185"/>
                  <a:pt x="5900147" y="1219385"/>
                  <a:pt x="5843764" y="1169685"/>
                </a:cubicBezTo>
                <a:close/>
                <a:moveTo>
                  <a:pt x="1937726" y="1165839"/>
                </a:moveTo>
                <a:lnTo>
                  <a:pt x="1964996" y="1193689"/>
                </a:lnTo>
                <a:cubicBezTo>
                  <a:pt x="2014566" y="1246617"/>
                  <a:pt x="2063533" y="1299545"/>
                  <a:pt x="2161067" y="1299545"/>
                </a:cubicBezTo>
                <a:cubicBezTo>
                  <a:pt x="2258746" y="1299545"/>
                  <a:pt x="2307549" y="1246453"/>
                  <a:pt x="2356964" y="1193352"/>
                </a:cubicBezTo>
                <a:lnTo>
                  <a:pt x="2382986" y="1166610"/>
                </a:lnTo>
                <a:lnTo>
                  <a:pt x="2379009" y="1169531"/>
                </a:lnTo>
                <a:cubicBezTo>
                  <a:pt x="2322718" y="1219280"/>
                  <a:pt x="2273584" y="1276144"/>
                  <a:pt x="2161067" y="1276185"/>
                </a:cubicBezTo>
                <a:cubicBezTo>
                  <a:pt x="2048591" y="1276185"/>
                  <a:pt x="1999359" y="1219385"/>
                  <a:pt x="1942975" y="1169685"/>
                </a:cubicBezTo>
                <a:close/>
                <a:moveTo>
                  <a:pt x="8213382" y="1162337"/>
                </a:moveTo>
                <a:lnTo>
                  <a:pt x="8248632" y="1191858"/>
                </a:lnTo>
                <a:cubicBezTo>
                  <a:pt x="8292489" y="1229429"/>
                  <a:pt x="8340683" y="1262825"/>
                  <a:pt x="8426312" y="1262825"/>
                </a:cubicBezTo>
                <a:cubicBezTo>
                  <a:pt x="8524138" y="1262825"/>
                  <a:pt x="8573032" y="1219151"/>
                  <a:pt x="8622456" y="1175467"/>
                </a:cubicBezTo>
                <a:lnTo>
                  <a:pt x="8631803" y="1167563"/>
                </a:lnTo>
                <a:lnTo>
                  <a:pt x="8587599" y="1200384"/>
                </a:lnTo>
                <a:cubicBezTo>
                  <a:pt x="8548055" y="1227023"/>
                  <a:pt x="8501269" y="1248342"/>
                  <a:pt x="8426312" y="1248369"/>
                </a:cubicBezTo>
                <a:cubicBezTo>
                  <a:pt x="8349766" y="1248369"/>
                  <a:pt x="8302576" y="1226202"/>
                  <a:pt x="8262483" y="1198840"/>
                </a:cubicBezTo>
                <a:close/>
                <a:moveTo>
                  <a:pt x="11842872" y="1162105"/>
                </a:moveTo>
                <a:lnTo>
                  <a:pt x="11838937" y="1165670"/>
                </a:lnTo>
                <a:lnTo>
                  <a:pt x="11830565" y="1176014"/>
                </a:lnTo>
                <a:close/>
                <a:moveTo>
                  <a:pt x="7139954" y="1160212"/>
                </a:moveTo>
                <a:lnTo>
                  <a:pt x="7139392" y="1160772"/>
                </a:lnTo>
                <a:lnTo>
                  <a:pt x="7137980" y="1163117"/>
                </a:lnTo>
                <a:close/>
                <a:moveTo>
                  <a:pt x="11086921" y="1160211"/>
                </a:moveTo>
                <a:lnTo>
                  <a:pt x="11086358" y="1160772"/>
                </a:lnTo>
                <a:lnTo>
                  <a:pt x="11084943" y="1163122"/>
                </a:lnTo>
                <a:close/>
                <a:moveTo>
                  <a:pt x="3239168" y="1160211"/>
                </a:moveTo>
                <a:lnTo>
                  <a:pt x="3238604" y="1160772"/>
                </a:lnTo>
                <a:lnTo>
                  <a:pt x="3237189" y="1163122"/>
                </a:lnTo>
                <a:close/>
                <a:moveTo>
                  <a:pt x="6565868" y="1160068"/>
                </a:moveTo>
                <a:lnTo>
                  <a:pt x="6569270" y="1165030"/>
                </a:lnTo>
                <a:lnTo>
                  <a:pt x="6566841" y="1161033"/>
                </a:lnTo>
                <a:close/>
                <a:moveTo>
                  <a:pt x="10512833" y="1160067"/>
                </a:moveTo>
                <a:lnTo>
                  <a:pt x="10516239" y="1165034"/>
                </a:lnTo>
                <a:lnTo>
                  <a:pt x="10513807" y="1161033"/>
                </a:lnTo>
                <a:close/>
                <a:moveTo>
                  <a:pt x="2665078" y="1160066"/>
                </a:moveTo>
                <a:lnTo>
                  <a:pt x="2668489" y="1165039"/>
                </a:lnTo>
                <a:lnTo>
                  <a:pt x="2666053" y="1161033"/>
                </a:lnTo>
                <a:close/>
                <a:moveTo>
                  <a:pt x="2388982" y="1149919"/>
                </a:moveTo>
                <a:lnTo>
                  <a:pt x="2378803" y="1156038"/>
                </a:lnTo>
                <a:cubicBezTo>
                  <a:pt x="2322597" y="1196752"/>
                  <a:pt x="2273699" y="1243292"/>
                  <a:pt x="2161140" y="1243333"/>
                </a:cubicBezTo>
                <a:cubicBezTo>
                  <a:pt x="2048745" y="1243333"/>
                  <a:pt x="1999619" y="1196858"/>
                  <a:pt x="1943247" y="1156192"/>
                </a:cubicBezTo>
                <a:lnTo>
                  <a:pt x="1932841" y="1149956"/>
                </a:lnTo>
                <a:lnTo>
                  <a:pt x="1964832" y="1177703"/>
                </a:lnTo>
                <a:cubicBezTo>
                  <a:pt x="2014310" y="1222564"/>
                  <a:pt x="2063241" y="1267424"/>
                  <a:pt x="2161067" y="1267424"/>
                </a:cubicBezTo>
                <a:cubicBezTo>
                  <a:pt x="2258929" y="1267424"/>
                  <a:pt x="2307787" y="1222509"/>
                  <a:pt x="2357184" y="1177584"/>
                </a:cubicBezTo>
                <a:close/>
                <a:moveTo>
                  <a:pt x="10236736" y="1149918"/>
                </a:moveTo>
                <a:lnTo>
                  <a:pt x="10226556" y="1156038"/>
                </a:lnTo>
                <a:cubicBezTo>
                  <a:pt x="10170350" y="1196752"/>
                  <a:pt x="10121453" y="1243292"/>
                  <a:pt x="10008894" y="1243333"/>
                </a:cubicBezTo>
                <a:cubicBezTo>
                  <a:pt x="9896499" y="1243333"/>
                  <a:pt x="9847372" y="1196858"/>
                  <a:pt x="9791000" y="1156192"/>
                </a:cubicBezTo>
                <a:lnTo>
                  <a:pt x="9780597" y="1149958"/>
                </a:lnTo>
                <a:lnTo>
                  <a:pt x="9812586" y="1177703"/>
                </a:lnTo>
                <a:cubicBezTo>
                  <a:pt x="9862064" y="1222564"/>
                  <a:pt x="9910995" y="1267424"/>
                  <a:pt x="10008820" y="1267424"/>
                </a:cubicBezTo>
                <a:cubicBezTo>
                  <a:pt x="10106683" y="1267424"/>
                  <a:pt x="10155541" y="1222509"/>
                  <a:pt x="10204937" y="1177584"/>
                </a:cubicBezTo>
                <a:close/>
                <a:moveTo>
                  <a:pt x="6289771" y="1149918"/>
                </a:moveTo>
                <a:lnTo>
                  <a:pt x="6279590" y="1156038"/>
                </a:lnTo>
                <a:cubicBezTo>
                  <a:pt x="6223384" y="1196752"/>
                  <a:pt x="6174487" y="1243292"/>
                  <a:pt x="6061929" y="1243333"/>
                </a:cubicBezTo>
                <a:cubicBezTo>
                  <a:pt x="5949535" y="1243333"/>
                  <a:pt x="5900408" y="1196858"/>
                  <a:pt x="5844036" y="1156192"/>
                </a:cubicBezTo>
                <a:lnTo>
                  <a:pt x="5833630" y="1149956"/>
                </a:lnTo>
                <a:lnTo>
                  <a:pt x="5865621" y="1177703"/>
                </a:lnTo>
                <a:cubicBezTo>
                  <a:pt x="5915099" y="1222564"/>
                  <a:pt x="5964030" y="1267424"/>
                  <a:pt x="6061854" y="1267424"/>
                </a:cubicBezTo>
                <a:cubicBezTo>
                  <a:pt x="6159717" y="1267424"/>
                  <a:pt x="6208575" y="1222509"/>
                  <a:pt x="6257971" y="1177584"/>
                </a:cubicBezTo>
                <a:close/>
                <a:moveTo>
                  <a:pt x="1111355" y="1145750"/>
                </a:moveTo>
                <a:lnTo>
                  <a:pt x="1135959" y="1169208"/>
                </a:lnTo>
                <a:cubicBezTo>
                  <a:pt x="1202331" y="1244215"/>
                  <a:pt x="1248535" y="1344225"/>
                  <a:pt x="1369995" y="1344225"/>
                </a:cubicBezTo>
                <a:cubicBezTo>
                  <a:pt x="1491547" y="1344225"/>
                  <a:pt x="1537385" y="1244130"/>
                  <a:pt x="1603542" y="1169058"/>
                </a:cubicBezTo>
                <a:lnTo>
                  <a:pt x="1627266" y="1146364"/>
                </a:lnTo>
                <a:lnTo>
                  <a:pt x="1617277" y="1153761"/>
                </a:lnTo>
                <a:cubicBezTo>
                  <a:pt x="1546521" y="1215861"/>
                  <a:pt x="1501195" y="1306189"/>
                  <a:pt x="1370068" y="1306189"/>
                </a:cubicBezTo>
                <a:cubicBezTo>
                  <a:pt x="1238941" y="1306189"/>
                  <a:pt x="1193426" y="1215987"/>
                  <a:pt x="1122499" y="1153973"/>
                </a:cubicBezTo>
                <a:close/>
                <a:moveTo>
                  <a:pt x="5012143" y="1145750"/>
                </a:moveTo>
                <a:lnTo>
                  <a:pt x="5036748" y="1169208"/>
                </a:lnTo>
                <a:cubicBezTo>
                  <a:pt x="5103119" y="1244215"/>
                  <a:pt x="5149323" y="1344225"/>
                  <a:pt x="5270783" y="1344225"/>
                </a:cubicBezTo>
                <a:cubicBezTo>
                  <a:pt x="5392335" y="1344225"/>
                  <a:pt x="5438174" y="1244130"/>
                  <a:pt x="5504331" y="1169058"/>
                </a:cubicBezTo>
                <a:lnTo>
                  <a:pt x="5528053" y="1146365"/>
                </a:lnTo>
                <a:lnTo>
                  <a:pt x="5518066" y="1153761"/>
                </a:lnTo>
                <a:cubicBezTo>
                  <a:pt x="5447310" y="1215861"/>
                  <a:pt x="5401983" y="1306189"/>
                  <a:pt x="5270856" y="1306189"/>
                </a:cubicBezTo>
                <a:cubicBezTo>
                  <a:pt x="5139730" y="1306189"/>
                  <a:pt x="5094215" y="1215987"/>
                  <a:pt x="5023288" y="1153973"/>
                </a:cubicBezTo>
                <a:close/>
                <a:moveTo>
                  <a:pt x="8959108" y="1145749"/>
                </a:moveTo>
                <a:lnTo>
                  <a:pt x="8983712" y="1169208"/>
                </a:lnTo>
                <a:cubicBezTo>
                  <a:pt x="9050085" y="1244215"/>
                  <a:pt x="9096288" y="1344225"/>
                  <a:pt x="9217749" y="1344225"/>
                </a:cubicBezTo>
                <a:cubicBezTo>
                  <a:pt x="9339300" y="1344225"/>
                  <a:pt x="9385139" y="1244130"/>
                  <a:pt x="9451296" y="1169058"/>
                </a:cubicBezTo>
                <a:lnTo>
                  <a:pt x="9475019" y="1146365"/>
                </a:lnTo>
                <a:lnTo>
                  <a:pt x="9465031" y="1153761"/>
                </a:lnTo>
                <a:cubicBezTo>
                  <a:pt x="9394275" y="1215861"/>
                  <a:pt x="9348948" y="1306189"/>
                  <a:pt x="9217821" y="1306189"/>
                </a:cubicBezTo>
                <a:cubicBezTo>
                  <a:pt x="9086695" y="1306189"/>
                  <a:pt x="9041180" y="1215987"/>
                  <a:pt x="8970253" y="1153973"/>
                </a:cubicBezTo>
                <a:close/>
                <a:moveTo>
                  <a:pt x="7386821" y="1145726"/>
                </a:moveTo>
                <a:lnTo>
                  <a:pt x="7410386" y="1168185"/>
                </a:lnTo>
                <a:cubicBezTo>
                  <a:pt x="7476783" y="1243193"/>
                  <a:pt x="7523003" y="1343203"/>
                  <a:pt x="7644509" y="1343203"/>
                </a:cubicBezTo>
                <a:cubicBezTo>
                  <a:pt x="7766152" y="1343203"/>
                  <a:pt x="7811940" y="1243108"/>
                  <a:pt x="7878081" y="1168018"/>
                </a:cubicBezTo>
                <a:lnTo>
                  <a:pt x="7900468" y="1146594"/>
                </a:lnTo>
                <a:lnTo>
                  <a:pt x="7891793" y="1153015"/>
                </a:lnTo>
                <a:cubicBezTo>
                  <a:pt x="7821027" y="1215099"/>
                  <a:pt x="7775731" y="1305411"/>
                  <a:pt x="7644509" y="1305459"/>
                </a:cubicBezTo>
                <a:cubicBezTo>
                  <a:pt x="7513334" y="1305459"/>
                  <a:pt x="7467866" y="1215226"/>
                  <a:pt x="7396935" y="1153190"/>
                </a:cubicBezTo>
                <a:close/>
                <a:moveTo>
                  <a:pt x="11333786" y="1145726"/>
                </a:moveTo>
                <a:lnTo>
                  <a:pt x="11357351" y="1168185"/>
                </a:lnTo>
                <a:cubicBezTo>
                  <a:pt x="11423748" y="1243193"/>
                  <a:pt x="11469969" y="1343203"/>
                  <a:pt x="11591475" y="1343203"/>
                </a:cubicBezTo>
                <a:cubicBezTo>
                  <a:pt x="11713118" y="1343203"/>
                  <a:pt x="11758905" y="1243108"/>
                  <a:pt x="11825047" y="1168018"/>
                </a:cubicBezTo>
                <a:lnTo>
                  <a:pt x="11847433" y="1146595"/>
                </a:lnTo>
                <a:lnTo>
                  <a:pt x="11838759" y="1153015"/>
                </a:lnTo>
                <a:cubicBezTo>
                  <a:pt x="11767993" y="1215099"/>
                  <a:pt x="11722697" y="1305411"/>
                  <a:pt x="11591474" y="1305459"/>
                </a:cubicBezTo>
                <a:cubicBezTo>
                  <a:pt x="11460300" y="1305459"/>
                  <a:pt x="11414831" y="1215226"/>
                  <a:pt x="11343900" y="1153190"/>
                </a:cubicBezTo>
                <a:close/>
                <a:moveTo>
                  <a:pt x="3486033" y="1145726"/>
                </a:moveTo>
                <a:lnTo>
                  <a:pt x="3509598" y="1168185"/>
                </a:lnTo>
                <a:cubicBezTo>
                  <a:pt x="3575994" y="1243193"/>
                  <a:pt x="3622215" y="1343203"/>
                  <a:pt x="3743721" y="1343203"/>
                </a:cubicBezTo>
                <a:cubicBezTo>
                  <a:pt x="3871447" y="1343203"/>
                  <a:pt x="3915541" y="1232848"/>
                  <a:pt x="3987379" y="1156958"/>
                </a:cubicBezTo>
                <a:lnTo>
                  <a:pt x="3995903" y="1149390"/>
                </a:lnTo>
                <a:lnTo>
                  <a:pt x="3991006" y="1153015"/>
                </a:lnTo>
                <a:cubicBezTo>
                  <a:pt x="3920240" y="1215099"/>
                  <a:pt x="3874944" y="1305411"/>
                  <a:pt x="3743722" y="1305459"/>
                </a:cubicBezTo>
                <a:cubicBezTo>
                  <a:pt x="3612546" y="1305459"/>
                  <a:pt x="3567078" y="1215226"/>
                  <a:pt x="3496147" y="1153190"/>
                </a:cubicBezTo>
                <a:close/>
                <a:moveTo>
                  <a:pt x="4705586" y="1144578"/>
                </a:moveTo>
                <a:lnTo>
                  <a:pt x="4696925" y="1149108"/>
                </a:lnTo>
                <a:cubicBezTo>
                  <a:pt x="4640585" y="1184608"/>
                  <a:pt x="4591577" y="1225187"/>
                  <a:pt x="4479346" y="1225228"/>
                </a:cubicBezTo>
                <a:cubicBezTo>
                  <a:pt x="4413951" y="1225228"/>
                  <a:pt x="4369998" y="1211450"/>
                  <a:pt x="4333526" y="1192935"/>
                </a:cubicBezTo>
                <a:lnTo>
                  <a:pt x="4266509" y="1152622"/>
                </a:lnTo>
                <a:lnTo>
                  <a:pt x="4301538" y="1178084"/>
                </a:lnTo>
                <a:cubicBezTo>
                  <a:pt x="4345358" y="1210656"/>
                  <a:pt x="4393558" y="1239609"/>
                  <a:pt x="4479347" y="1239609"/>
                </a:cubicBezTo>
                <a:cubicBezTo>
                  <a:pt x="4577428" y="1239609"/>
                  <a:pt x="4626359" y="1201738"/>
                  <a:pt x="4675746" y="1163858"/>
                </a:cubicBezTo>
                <a:close/>
                <a:moveTo>
                  <a:pt x="8652554" y="1144576"/>
                </a:moveTo>
                <a:lnTo>
                  <a:pt x="8643890" y="1149108"/>
                </a:lnTo>
                <a:cubicBezTo>
                  <a:pt x="8587550" y="1184608"/>
                  <a:pt x="8538542" y="1225187"/>
                  <a:pt x="8426312" y="1225228"/>
                </a:cubicBezTo>
                <a:cubicBezTo>
                  <a:pt x="8351575" y="1225228"/>
                  <a:pt x="8304843" y="1207232"/>
                  <a:pt x="8265278" y="1184736"/>
                </a:cubicBezTo>
                <a:lnTo>
                  <a:pt x="8210207" y="1150247"/>
                </a:lnTo>
                <a:lnTo>
                  <a:pt x="8248504" y="1178084"/>
                </a:lnTo>
                <a:cubicBezTo>
                  <a:pt x="8292323" y="1210656"/>
                  <a:pt x="8340524" y="1239609"/>
                  <a:pt x="8426312" y="1239609"/>
                </a:cubicBezTo>
                <a:cubicBezTo>
                  <a:pt x="8524393" y="1239609"/>
                  <a:pt x="8573324" y="1201738"/>
                  <a:pt x="8622711" y="1163858"/>
                </a:cubicBezTo>
                <a:close/>
                <a:moveTo>
                  <a:pt x="804801" y="1144575"/>
                </a:moveTo>
                <a:lnTo>
                  <a:pt x="796136" y="1149108"/>
                </a:lnTo>
                <a:cubicBezTo>
                  <a:pt x="739796" y="1184608"/>
                  <a:pt x="690788" y="1225187"/>
                  <a:pt x="578558" y="1225228"/>
                </a:cubicBezTo>
                <a:cubicBezTo>
                  <a:pt x="466452" y="1225228"/>
                  <a:pt x="417359" y="1184736"/>
                  <a:pt x="360948" y="1149305"/>
                </a:cubicBezTo>
                <a:lnTo>
                  <a:pt x="352682" y="1144994"/>
                </a:lnTo>
                <a:lnTo>
                  <a:pt x="382141" y="1163977"/>
                </a:lnTo>
                <a:cubicBezTo>
                  <a:pt x="431565" y="1201793"/>
                  <a:pt x="480514" y="1239609"/>
                  <a:pt x="578558" y="1239609"/>
                </a:cubicBezTo>
                <a:cubicBezTo>
                  <a:pt x="676639" y="1239609"/>
                  <a:pt x="725570" y="1201738"/>
                  <a:pt x="774957" y="1163858"/>
                </a:cubicBezTo>
                <a:close/>
                <a:moveTo>
                  <a:pt x="3243657" y="1141897"/>
                </a:moveTo>
                <a:lnTo>
                  <a:pt x="3238075" y="1146213"/>
                </a:lnTo>
                <a:cubicBezTo>
                  <a:pt x="3142665" y="1245851"/>
                  <a:pt x="3107003" y="1458420"/>
                  <a:pt x="2953015" y="1458476"/>
                </a:cubicBezTo>
                <a:lnTo>
                  <a:pt x="2953381" y="1458695"/>
                </a:lnTo>
                <a:cubicBezTo>
                  <a:pt x="2799338" y="1458695"/>
                  <a:pt x="2762549" y="1246226"/>
                  <a:pt x="2666516" y="1146630"/>
                </a:cubicBezTo>
                <a:lnTo>
                  <a:pt x="2662065" y="1143209"/>
                </a:lnTo>
                <a:lnTo>
                  <a:pt x="2676349" y="1160290"/>
                </a:lnTo>
                <a:cubicBezTo>
                  <a:pt x="2770938" y="1291369"/>
                  <a:pt x="2808540" y="1553527"/>
                  <a:pt x="2953526" y="1553527"/>
                </a:cubicBezTo>
                <a:cubicBezTo>
                  <a:pt x="3098512" y="1553527"/>
                  <a:pt x="3134759" y="1291246"/>
                  <a:pt x="3228577" y="1160074"/>
                </a:cubicBezTo>
                <a:close/>
                <a:moveTo>
                  <a:pt x="11091411" y="1141897"/>
                </a:moveTo>
                <a:lnTo>
                  <a:pt x="11085828" y="1146213"/>
                </a:lnTo>
                <a:cubicBezTo>
                  <a:pt x="10990419" y="1245851"/>
                  <a:pt x="10954756" y="1458420"/>
                  <a:pt x="10800768" y="1458476"/>
                </a:cubicBezTo>
                <a:lnTo>
                  <a:pt x="10801133" y="1458695"/>
                </a:lnTo>
                <a:cubicBezTo>
                  <a:pt x="10647090" y="1458695"/>
                  <a:pt x="10610302" y="1246226"/>
                  <a:pt x="10514269" y="1146630"/>
                </a:cubicBezTo>
                <a:lnTo>
                  <a:pt x="10509817" y="1143208"/>
                </a:lnTo>
                <a:lnTo>
                  <a:pt x="10524102" y="1160290"/>
                </a:lnTo>
                <a:cubicBezTo>
                  <a:pt x="10618691" y="1291369"/>
                  <a:pt x="10656293" y="1553527"/>
                  <a:pt x="10801279" y="1553527"/>
                </a:cubicBezTo>
                <a:cubicBezTo>
                  <a:pt x="10946265" y="1553527"/>
                  <a:pt x="10982512" y="1291246"/>
                  <a:pt x="11076331" y="1160074"/>
                </a:cubicBezTo>
                <a:close/>
                <a:moveTo>
                  <a:pt x="7144446" y="1141896"/>
                </a:moveTo>
                <a:lnTo>
                  <a:pt x="7138863" y="1146213"/>
                </a:lnTo>
                <a:cubicBezTo>
                  <a:pt x="7043452" y="1245851"/>
                  <a:pt x="7007791" y="1458420"/>
                  <a:pt x="6853803" y="1458476"/>
                </a:cubicBezTo>
                <a:lnTo>
                  <a:pt x="6854167" y="1458695"/>
                </a:lnTo>
                <a:cubicBezTo>
                  <a:pt x="6700124" y="1458695"/>
                  <a:pt x="6663336" y="1246226"/>
                  <a:pt x="6567303" y="1146630"/>
                </a:cubicBezTo>
                <a:lnTo>
                  <a:pt x="6562852" y="1143209"/>
                </a:lnTo>
                <a:lnTo>
                  <a:pt x="6577136" y="1160290"/>
                </a:lnTo>
                <a:cubicBezTo>
                  <a:pt x="6671725" y="1291369"/>
                  <a:pt x="6709327" y="1553527"/>
                  <a:pt x="6854313" y="1553527"/>
                </a:cubicBezTo>
                <a:cubicBezTo>
                  <a:pt x="6999300" y="1553527"/>
                  <a:pt x="7035546" y="1291246"/>
                  <a:pt x="7129365" y="1160074"/>
                </a:cubicBezTo>
                <a:close/>
                <a:moveTo>
                  <a:pt x="809894" y="1133342"/>
                </a:moveTo>
                <a:lnTo>
                  <a:pt x="778370" y="1148646"/>
                </a:lnTo>
                <a:cubicBezTo>
                  <a:pt x="729311" y="1174709"/>
                  <a:pt x="678574" y="1201647"/>
                  <a:pt x="578558" y="1201647"/>
                </a:cubicBezTo>
                <a:cubicBezTo>
                  <a:pt x="466986" y="1201647"/>
                  <a:pt x="417595" y="1168524"/>
                  <a:pt x="360951" y="1139540"/>
                </a:cubicBezTo>
                <a:lnTo>
                  <a:pt x="348664" y="1134313"/>
                </a:lnTo>
                <a:lnTo>
                  <a:pt x="381986" y="1152480"/>
                </a:lnTo>
                <a:cubicBezTo>
                  <a:pt x="431455" y="1184474"/>
                  <a:pt x="480513" y="1216468"/>
                  <a:pt x="578558" y="1216468"/>
                </a:cubicBezTo>
                <a:cubicBezTo>
                  <a:pt x="676712" y="1216468"/>
                  <a:pt x="725716" y="1184420"/>
                  <a:pt x="775122" y="1152362"/>
                </a:cubicBezTo>
                <a:close/>
                <a:moveTo>
                  <a:pt x="8657651" y="1133340"/>
                </a:moveTo>
                <a:lnTo>
                  <a:pt x="8626124" y="1148646"/>
                </a:lnTo>
                <a:cubicBezTo>
                  <a:pt x="8577065" y="1174709"/>
                  <a:pt x="8526328" y="1201647"/>
                  <a:pt x="8426312" y="1201647"/>
                </a:cubicBezTo>
                <a:cubicBezTo>
                  <a:pt x="8361229" y="1201647"/>
                  <a:pt x="8317304" y="1190376"/>
                  <a:pt x="8280755" y="1175230"/>
                </a:cubicBezTo>
                <a:lnTo>
                  <a:pt x="8207637" y="1139382"/>
                </a:lnTo>
                <a:lnTo>
                  <a:pt x="8248368" y="1164415"/>
                </a:lnTo>
                <a:cubicBezTo>
                  <a:pt x="8292239" y="1191973"/>
                  <a:pt x="8340523" y="1216468"/>
                  <a:pt x="8426312" y="1216468"/>
                </a:cubicBezTo>
                <a:cubicBezTo>
                  <a:pt x="8524466" y="1216468"/>
                  <a:pt x="8573470" y="1184420"/>
                  <a:pt x="8622876" y="1152362"/>
                </a:cubicBezTo>
                <a:close/>
                <a:moveTo>
                  <a:pt x="4710686" y="1133340"/>
                </a:moveTo>
                <a:lnTo>
                  <a:pt x="4679158" y="1148646"/>
                </a:lnTo>
                <a:cubicBezTo>
                  <a:pt x="4630100" y="1174709"/>
                  <a:pt x="4579363" y="1201647"/>
                  <a:pt x="4479347" y="1201647"/>
                </a:cubicBezTo>
                <a:cubicBezTo>
                  <a:pt x="4414263" y="1201647"/>
                  <a:pt x="4370338" y="1190376"/>
                  <a:pt x="4333790" y="1175230"/>
                </a:cubicBezTo>
                <a:lnTo>
                  <a:pt x="4260671" y="1139382"/>
                </a:lnTo>
                <a:lnTo>
                  <a:pt x="4301403" y="1164415"/>
                </a:lnTo>
                <a:cubicBezTo>
                  <a:pt x="4345273" y="1191973"/>
                  <a:pt x="4393558" y="1216468"/>
                  <a:pt x="4479346" y="1216468"/>
                </a:cubicBezTo>
                <a:cubicBezTo>
                  <a:pt x="4577500" y="1216468"/>
                  <a:pt x="4626504" y="1184420"/>
                  <a:pt x="4675910" y="1152362"/>
                </a:cubicBezTo>
                <a:close/>
                <a:moveTo>
                  <a:pt x="9478717" y="1132914"/>
                </a:moveTo>
                <a:lnTo>
                  <a:pt x="9464635" y="1141017"/>
                </a:lnTo>
                <a:cubicBezTo>
                  <a:pt x="9393909" y="1189311"/>
                  <a:pt x="9349069" y="1259565"/>
                  <a:pt x="9217895" y="1259613"/>
                </a:cubicBezTo>
                <a:cubicBezTo>
                  <a:pt x="9086816" y="1259613"/>
                  <a:pt x="9041632" y="1189470"/>
                  <a:pt x="8970741" y="1141247"/>
                </a:cubicBezTo>
                <a:lnTo>
                  <a:pt x="8956721" y="1133204"/>
                </a:lnTo>
                <a:lnTo>
                  <a:pt x="8983653" y="1154251"/>
                </a:lnTo>
                <a:cubicBezTo>
                  <a:pt x="9049894" y="1215613"/>
                  <a:pt x="9096024" y="1297428"/>
                  <a:pt x="9217895" y="1297428"/>
                </a:cubicBezTo>
                <a:cubicBezTo>
                  <a:pt x="9339720" y="1297428"/>
                  <a:pt x="9385604" y="1215527"/>
                  <a:pt x="9451686" y="1154101"/>
                </a:cubicBezTo>
                <a:close/>
                <a:moveTo>
                  <a:pt x="5531753" y="1132914"/>
                </a:moveTo>
                <a:lnTo>
                  <a:pt x="5517670" y="1141017"/>
                </a:lnTo>
                <a:cubicBezTo>
                  <a:pt x="5446944" y="1189311"/>
                  <a:pt x="5402104" y="1259565"/>
                  <a:pt x="5270930" y="1259613"/>
                </a:cubicBezTo>
                <a:cubicBezTo>
                  <a:pt x="5139851" y="1259613"/>
                  <a:pt x="5094667" y="1189470"/>
                  <a:pt x="5023776" y="1141247"/>
                </a:cubicBezTo>
                <a:lnTo>
                  <a:pt x="5009756" y="1133204"/>
                </a:lnTo>
                <a:lnTo>
                  <a:pt x="5036688" y="1154251"/>
                </a:lnTo>
                <a:cubicBezTo>
                  <a:pt x="5102929" y="1215613"/>
                  <a:pt x="5149059" y="1297428"/>
                  <a:pt x="5270930" y="1297428"/>
                </a:cubicBezTo>
                <a:cubicBezTo>
                  <a:pt x="5392755" y="1297428"/>
                  <a:pt x="5438639" y="1215527"/>
                  <a:pt x="5504721" y="1154101"/>
                </a:cubicBezTo>
                <a:close/>
                <a:moveTo>
                  <a:pt x="1630964" y="1132914"/>
                </a:moveTo>
                <a:lnTo>
                  <a:pt x="1616881" y="1141017"/>
                </a:lnTo>
                <a:cubicBezTo>
                  <a:pt x="1546156" y="1189311"/>
                  <a:pt x="1501316" y="1259565"/>
                  <a:pt x="1370141" y="1259613"/>
                </a:cubicBezTo>
                <a:cubicBezTo>
                  <a:pt x="1239062" y="1259613"/>
                  <a:pt x="1193879" y="1189470"/>
                  <a:pt x="1122987" y="1141247"/>
                </a:cubicBezTo>
                <a:lnTo>
                  <a:pt x="1108966" y="1133203"/>
                </a:lnTo>
                <a:lnTo>
                  <a:pt x="1135899" y="1154251"/>
                </a:lnTo>
                <a:cubicBezTo>
                  <a:pt x="1202140" y="1215613"/>
                  <a:pt x="1248270" y="1297428"/>
                  <a:pt x="1370141" y="1297428"/>
                </a:cubicBezTo>
                <a:cubicBezTo>
                  <a:pt x="1491966" y="1297428"/>
                  <a:pt x="1537850" y="1215527"/>
                  <a:pt x="1603932" y="1154101"/>
                </a:cubicBezTo>
                <a:close/>
                <a:moveTo>
                  <a:pt x="4005168" y="1131593"/>
                </a:moveTo>
                <a:lnTo>
                  <a:pt x="3990334" y="1140122"/>
                </a:lnTo>
                <a:cubicBezTo>
                  <a:pt x="3919582" y="1188394"/>
                  <a:pt x="3874726" y="1258616"/>
                  <a:pt x="3743503" y="1258664"/>
                </a:cubicBezTo>
                <a:cubicBezTo>
                  <a:pt x="3612377" y="1258664"/>
                  <a:pt x="3567207" y="1188521"/>
                  <a:pt x="3496290" y="1140298"/>
                </a:cubicBezTo>
                <a:lnTo>
                  <a:pt x="3482536" y="1132411"/>
                </a:lnTo>
                <a:lnTo>
                  <a:pt x="3509468" y="1153470"/>
                </a:lnTo>
                <a:cubicBezTo>
                  <a:pt x="3575675" y="1214854"/>
                  <a:pt x="3621714" y="1296698"/>
                  <a:pt x="3743722" y="1296698"/>
                </a:cubicBezTo>
                <a:cubicBezTo>
                  <a:pt x="3871734" y="1296698"/>
                  <a:pt x="3915927" y="1206402"/>
                  <a:pt x="3987696" y="1144303"/>
                </a:cubicBezTo>
                <a:close/>
                <a:moveTo>
                  <a:pt x="7905957" y="1131592"/>
                </a:moveTo>
                <a:lnTo>
                  <a:pt x="7891122" y="1140122"/>
                </a:lnTo>
                <a:cubicBezTo>
                  <a:pt x="7820370" y="1188394"/>
                  <a:pt x="7775513" y="1258616"/>
                  <a:pt x="7644290" y="1258664"/>
                </a:cubicBezTo>
                <a:cubicBezTo>
                  <a:pt x="7513164" y="1258664"/>
                  <a:pt x="7467995" y="1188521"/>
                  <a:pt x="7397078" y="1140298"/>
                </a:cubicBezTo>
                <a:lnTo>
                  <a:pt x="7383325" y="1132412"/>
                </a:lnTo>
                <a:lnTo>
                  <a:pt x="7410256" y="1153470"/>
                </a:lnTo>
                <a:cubicBezTo>
                  <a:pt x="7476463" y="1214854"/>
                  <a:pt x="7522501" y="1296698"/>
                  <a:pt x="7644509" y="1296698"/>
                </a:cubicBezTo>
                <a:cubicBezTo>
                  <a:pt x="7772522" y="1296698"/>
                  <a:pt x="7816714" y="1206402"/>
                  <a:pt x="7888484" y="1144303"/>
                </a:cubicBezTo>
                <a:close/>
                <a:moveTo>
                  <a:pt x="11853697" y="1131147"/>
                </a:moveTo>
                <a:lnTo>
                  <a:pt x="11838087" y="1140122"/>
                </a:lnTo>
                <a:cubicBezTo>
                  <a:pt x="11767335" y="1188394"/>
                  <a:pt x="11722478" y="1258616"/>
                  <a:pt x="11591256" y="1258664"/>
                </a:cubicBezTo>
                <a:cubicBezTo>
                  <a:pt x="11460129" y="1258664"/>
                  <a:pt x="11414960" y="1188521"/>
                  <a:pt x="11344043" y="1140298"/>
                </a:cubicBezTo>
                <a:lnTo>
                  <a:pt x="11330290" y="1132412"/>
                </a:lnTo>
                <a:lnTo>
                  <a:pt x="11357221" y="1153470"/>
                </a:lnTo>
                <a:cubicBezTo>
                  <a:pt x="11423429" y="1214854"/>
                  <a:pt x="11469467" y="1296698"/>
                  <a:pt x="11591474" y="1296698"/>
                </a:cubicBezTo>
                <a:cubicBezTo>
                  <a:pt x="11713391" y="1296698"/>
                  <a:pt x="11759281" y="1214797"/>
                  <a:pt x="11825372" y="1153353"/>
                </a:cubicBezTo>
                <a:close/>
                <a:moveTo>
                  <a:pt x="4259354" y="1129262"/>
                </a:moveTo>
                <a:lnTo>
                  <a:pt x="4283695" y="1141053"/>
                </a:lnTo>
                <a:cubicBezTo>
                  <a:pt x="4331879" y="1166532"/>
                  <a:pt x="4381741" y="1192887"/>
                  <a:pt x="4479492" y="1192887"/>
                </a:cubicBezTo>
                <a:cubicBezTo>
                  <a:pt x="4577063" y="1192887"/>
                  <a:pt x="4626341" y="1166679"/>
                  <a:pt x="4676029" y="1140461"/>
                </a:cubicBezTo>
                <a:lnTo>
                  <a:pt x="4698382" y="1130501"/>
                </a:lnTo>
                <a:lnTo>
                  <a:pt x="4678940" y="1137186"/>
                </a:lnTo>
                <a:cubicBezTo>
                  <a:pt x="4629444" y="1157408"/>
                  <a:pt x="4578779" y="1178141"/>
                  <a:pt x="4479055" y="1178141"/>
                </a:cubicBezTo>
                <a:cubicBezTo>
                  <a:pt x="4414377" y="1178141"/>
                  <a:pt x="4370538" y="1169377"/>
                  <a:pt x="4333943" y="1157601"/>
                </a:cubicBezTo>
                <a:close/>
                <a:moveTo>
                  <a:pt x="357448" y="1128720"/>
                </a:moveTo>
                <a:lnTo>
                  <a:pt x="382908" y="1141053"/>
                </a:lnTo>
                <a:cubicBezTo>
                  <a:pt x="431090" y="1166532"/>
                  <a:pt x="480952" y="1192887"/>
                  <a:pt x="578704" y="1192887"/>
                </a:cubicBezTo>
                <a:cubicBezTo>
                  <a:pt x="676274" y="1192887"/>
                  <a:pt x="725552" y="1166679"/>
                  <a:pt x="775240" y="1140461"/>
                </a:cubicBezTo>
                <a:lnTo>
                  <a:pt x="797592" y="1130502"/>
                </a:lnTo>
                <a:lnTo>
                  <a:pt x="778151" y="1137186"/>
                </a:lnTo>
                <a:cubicBezTo>
                  <a:pt x="728655" y="1157408"/>
                  <a:pt x="677990" y="1178141"/>
                  <a:pt x="578266" y="1178141"/>
                </a:cubicBezTo>
                <a:cubicBezTo>
                  <a:pt x="467391" y="1178141"/>
                  <a:pt x="417752" y="1152386"/>
                  <a:pt x="360874" y="1129850"/>
                </a:cubicBezTo>
                <a:close/>
                <a:moveTo>
                  <a:pt x="8200989" y="1127331"/>
                </a:moveTo>
                <a:lnTo>
                  <a:pt x="8230661" y="1141053"/>
                </a:lnTo>
                <a:cubicBezTo>
                  <a:pt x="8278844" y="1166532"/>
                  <a:pt x="8328706" y="1192887"/>
                  <a:pt x="8426458" y="1192887"/>
                </a:cubicBezTo>
                <a:cubicBezTo>
                  <a:pt x="8524028" y="1192887"/>
                  <a:pt x="8573305" y="1166679"/>
                  <a:pt x="8622994" y="1140461"/>
                </a:cubicBezTo>
                <a:lnTo>
                  <a:pt x="8645345" y="1130502"/>
                </a:lnTo>
                <a:lnTo>
                  <a:pt x="8625905" y="1137186"/>
                </a:lnTo>
                <a:cubicBezTo>
                  <a:pt x="8576409" y="1157408"/>
                  <a:pt x="8525744" y="1178141"/>
                  <a:pt x="8426020" y="1178141"/>
                </a:cubicBezTo>
                <a:cubicBezTo>
                  <a:pt x="8315145" y="1178141"/>
                  <a:pt x="8265506" y="1152386"/>
                  <a:pt x="8208628" y="1129850"/>
                </a:cubicBezTo>
                <a:close/>
                <a:moveTo>
                  <a:pt x="9755560" y="1125594"/>
                </a:moveTo>
                <a:lnTo>
                  <a:pt x="9812458" y="1161167"/>
                </a:lnTo>
                <a:cubicBezTo>
                  <a:pt x="9861918" y="1197869"/>
                  <a:pt x="9910922" y="1234572"/>
                  <a:pt x="10008966" y="1234572"/>
                </a:cubicBezTo>
                <a:cubicBezTo>
                  <a:pt x="10107193" y="1234572"/>
                  <a:pt x="10156014" y="1197815"/>
                  <a:pt x="10205301" y="1161048"/>
                </a:cubicBezTo>
                <a:lnTo>
                  <a:pt x="10257958" y="1127979"/>
                </a:lnTo>
                <a:lnTo>
                  <a:pt x="10226294" y="1142767"/>
                </a:lnTo>
                <a:cubicBezTo>
                  <a:pt x="10170016" y="1174446"/>
                  <a:pt x="10121134" y="1210660"/>
                  <a:pt x="10008821" y="1210701"/>
                </a:cubicBezTo>
                <a:cubicBezTo>
                  <a:pt x="9878125" y="1210701"/>
                  <a:pt x="9833135" y="1161497"/>
                  <a:pt x="9762168" y="1127669"/>
                </a:cubicBezTo>
                <a:close/>
                <a:moveTo>
                  <a:pt x="5808594" y="1125594"/>
                </a:moveTo>
                <a:lnTo>
                  <a:pt x="5865492" y="1161167"/>
                </a:lnTo>
                <a:cubicBezTo>
                  <a:pt x="5914953" y="1197869"/>
                  <a:pt x="5963956" y="1234572"/>
                  <a:pt x="6062001" y="1234572"/>
                </a:cubicBezTo>
                <a:cubicBezTo>
                  <a:pt x="6160228" y="1234572"/>
                  <a:pt x="6209050" y="1197815"/>
                  <a:pt x="6258336" y="1161048"/>
                </a:cubicBezTo>
                <a:lnTo>
                  <a:pt x="6310993" y="1127979"/>
                </a:lnTo>
                <a:lnTo>
                  <a:pt x="6279328" y="1142767"/>
                </a:lnTo>
                <a:cubicBezTo>
                  <a:pt x="6223050" y="1174446"/>
                  <a:pt x="6174168" y="1210660"/>
                  <a:pt x="6061856" y="1210701"/>
                </a:cubicBezTo>
                <a:cubicBezTo>
                  <a:pt x="5931161" y="1210701"/>
                  <a:pt x="5886171" y="1161497"/>
                  <a:pt x="5815203" y="1127669"/>
                </a:cubicBezTo>
                <a:close/>
                <a:moveTo>
                  <a:pt x="1907805" y="1125593"/>
                </a:moveTo>
                <a:lnTo>
                  <a:pt x="1964704" y="1161167"/>
                </a:lnTo>
                <a:cubicBezTo>
                  <a:pt x="2014165" y="1197869"/>
                  <a:pt x="2063169" y="1234572"/>
                  <a:pt x="2161214" y="1234572"/>
                </a:cubicBezTo>
                <a:cubicBezTo>
                  <a:pt x="2259440" y="1234572"/>
                  <a:pt x="2308262" y="1197815"/>
                  <a:pt x="2357548" y="1161048"/>
                </a:cubicBezTo>
                <a:lnTo>
                  <a:pt x="2410206" y="1127978"/>
                </a:lnTo>
                <a:lnTo>
                  <a:pt x="2378540" y="1142767"/>
                </a:lnTo>
                <a:cubicBezTo>
                  <a:pt x="2322262" y="1174446"/>
                  <a:pt x="2273380" y="1210660"/>
                  <a:pt x="2161068" y="1210701"/>
                </a:cubicBezTo>
                <a:cubicBezTo>
                  <a:pt x="2030372" y="1210701"/>
                  <a:pt x="1985382" y="1161497"/>
                  <a:pt x="1914414" y="1127669"/>
                </a:cubicBezTo>
                <a:close/>
                <a:moveTo>
                  <a:pt x="1109483" y="1123506"/>
                </a:moveTo>
                <a:lnTo>
                  <a:pt x="1135391" y="1139296"/>
                </a:lnTo>
                <a:cubicBezTo>
                  <a:pt x="1201428" y="1187012"/>
                  <a:pt x="1247404" y="1250633"/>
                  <a:pt x="1369776" y="1250633"/>
                </a:cubicBezTo>
                <a:cubicBezTo>
                  <a:pt x="1492241" y="1250633"/>
                  <a:pt x="1537937" y="1186926"/>
                  <a:pt x="1603805" y="1139146"/>
                </a:cubicBezTo>
                <a:lnTo>
                  <a:pt x="1627938" y="1124390"/>
                </a:lnTo>
                <a:lnTo>
                  <a:pt x="1587528" y="1143668"/>
                </a:lnTo>
                <a:cubicBezTo>
                  <a:pt x="1531290" y="1176006"/>
                  <a:pt x="1482453" y="1212964"/>
                  <a:pt x="1370141" y="1212964"/>
                </a:cubicBezTo>
                <a:cubicBezTo>
                  <a:pt x="1258035" y="1212964"/>
                  <a:pt x="1208965" y="1176144"/>
                  <a:pt x="1152548" y="1143927"/>
                </a:cubicBezTo>
                <a:close/>
                <a:moveTo>
                  <a:pt x="8957234" y="1123505"/>
                </a:moveTo>
                <a:lnTo>
                  <a:pt x="8983144" y="1139296"/>
                </a:lnTo>
                <a:cubicBezTo>
                  <a:pt x="9049181" y="1187012"/>
                  <a:pt x="9095157" y="1250633"/>
                  <a:pt x="9217530" y="1250633"/>
                </a:cubicBezTo>
                <a:cubicBezTo>
                  <a:pt x="9339994" y="1250633"/>
                  <a:pt x="9385690" y="1186926"/>
                  <a:pt x="9451559" y="1139146"/>
                </a:cubicBezTo>
                <a:lnTo>
                  <a:pt x="9475695" y="1124388"/>
                </a:lnTo>
                <a:lnTo>
                  <a:pt x="9435281" y="1143668"/>
                </a:lnTo>
                <a:cubicBezTo>
                  <a:pt x="9379043" y="1176006"/>
                  <a:pt x="9330207" y="1212964"/>
                  <a:pt x="9217895" y="1212964"/>
                </a:cubicBezTo>
                <a:cubicBezTo>
                  <a:pt x="9105788" y="1212964"/>
                  <a:pt x="9056718" y="1176144"/>
                  <a:pt x="9000302" y="1143927"/>
                </a:cubicBezTo>
                <a:close/>
                <a:moveTo>
                  <a:pt x="5010268" y="1123505"/>
                </a:moveTo>
                <a:lnTo>
                  <a:pt x="5036179" y="1139296"/>
                </a:lnTo>
                <a:cubicBezTo>
                  <a:pt x="5102216" y="1187012"/>
                  <a:pt x="5148192" y="1250633"/>
                  <a:pt x="5270565" y="1250633"/>
                </a:cubicBezTo>
                <a:cubicBezTo>
                  <a:pt x="5393029" y="1250633"/>
                  <a:pt x="5438726" y="1186926"/>
                  <a:pt x="5504594" y="1139146"/>
                </a:cubicBezTo>
                <a:lnTo>
                  <a:pt x="5528727" y="1124389"/>
                </a:lnTo>
                <a:lnTo>
                  <a:pt x="5488316" y="1143668"/>
                </a:lnTo>
                <a:cubicBezTo>
                  <a:pt x="5432078" y="1176006"/>
                  <a:pt x="5383242" y="1212964"/>
                  <a:pt x="5270930" y="1212964"/>
                </a:cubicBezTo>
                <a:cubicBezTo>
                  <a:pt x="5158823" y="1212964"/>
                  <a:pt x="5109753" y="1176144"/>
                  <a:pt x="5053337" y="1143927"/>
                </a:cubicBezTo>
                <a:close/>
                <a:moveTo>
                  <a:pt x="4697749" y="1121063"/>
                </a:moveTo>
                <a:lnTo>
                  <a:pt x="4678576" y="1125797"/>
                </a:lnTo>
                <a:cubicBezTo>
                  <a:pt x="4614310" y="1146464"/>
                  <a:pt x="4547059" y="1156334"/>
                  <a:pt x="4479566" y="1154998"/>
                </a:cubicBezTo>
                <a:cubicBezTo>
                  <a:pt x="4405814" y="1154998"/>
                  <a:pt x="4359237" y="1146785"/>
                  <a:pt x="4319530" y="1136519"/>
                </a:cubicBezTo>
                <a:lnTo>
                  <a:pt x="4260434" y="1121201"/>
                </a:lnTo>
                <a:lnTo>
                  <a:pt x="4283186" y="1129009"/>
                </a:lnTo>
                <a:cubicBezTo>
                  <a:pt x="4331440" y="1148866"/>
                  <a:pt x="4381376" y="1169380"/>
                  <a:pt x="4479273" y="1169380"/>
                </a:cubicBezTo>
                <a:cubicBezTo>
                  <a:pt x="4576662" y="1169380"/>
                  <a:pt x="4626195" y="1148976"/>
                  <a:pt x="4676057" y="1128571"/>
                </a:cubicBezTo>
                <a:close/>
                <a:moveTo>
                  <a:pt x="796962" y="1121063"/>
                </a:moveTo>
                <a:lnTo>
                  <a:pt x="777787" y="1125797"/>
                </a:lnTo>
                <a:cubicBezTo>
                  <a:pt x="713521" y="1146464"/>
                  <a:pt x="646270" y="1156334"/>
                  <a:pt x="578777" y="1154998"/>
                </a:cubicBezTo>
                <a:cubicBezTo>
                  <a:pt x="505025" y="1154998"/>
                  <a:pt x="458448" y="1146785"/>
                  <a:pt x="418741" y="1136519"/>
                </a:cubicBezTo>
                <a:lnTo>
                  <a:pt x="359641" y="1121199"/>
                </a:lnTo>
                <a:lnTo>
                  <a:pt x="382397" y="1129009"/>
                </a:lnTo>
                <a:cubicBezTo>
                  <a:pt x="430652" y="1148866"/>
                  <a:pt x="480587" y="1169380"/>
                  <a:pt x="578485" y="1169380"/>
                </a:cubicBezTo>
                <a:cubicBezTo>
                  <a:pt x="675873" y="1169380"/>
                  <a:pt x="725406" y="1148976"/>
                  <a:pt x="775268" y="1128571"/>
                </a:cubicBezTo>
                <a:close/>
                <a:moveTo>
                  <a:pt x="8644716" y="1121063"/>
                </a:moveTo>
                <a:lnTo>
                  <a:pt x="8625540" y="1125797"/>
                </a:lnTo>
                <a:cubicBezTo>
                  <a:pt x="8561275" y="1146464"/>
                  <a:pt x="8494024" y="1156334"/>
                  <a:pt x="8426531" y="1154998"/>
                </a:cubicBezTo>
                <a:cubicBezTo>
                  <a:pt x="8352779" y="1154998"/>
                  <a:pt x="8306202" y="1146785"/>
                  <a:pt x="8266495" y="1136519"/>
                </a:cubicBezTo>
                <a:lnTo>
                  <a:pt x="8211198" y="1122185"/>
                </a:lnTo>
                <a:lnTo>
                  <a:pt x="8230151" y="1129009"/>
                </a:lnTo>
                <a:cubicBezTo>
                  <a:pt x="8278406" y="1148866"/>
                  <a:pt x="8328341" y="1169380"/>
                  <a:pt x="8426239" y="1169380"/>
                </a:cubicBezTo>
                <a:cubicBezTo>
                  <a:pt x="8523627" y="1169380"/>
                  <a:pt x="8573160" y="1148976"/>
                  <a:pt x="8623022" y="1128571"/>
                </a:cubicBezTo>
                <a:close/>
                <a:moveTo>
                  <a:pt x="11327876" y="1120954"/>
                </a:moveTo>
                <a:lnTo>
                  <a:pt x="11356784" y="1138565"/>
                </a:lnTo>
                <a:cubicBezTo>
                  <a:pt x="11422845" y="1186282"/>
                  <a:pt x="11468837" y="1249904"/>
                  <a:pt x="11591256" y="1249904"/>
                </a:cubicBezTo>
                <a:cubicBezTo>
                  <a:pt x="11713766" y="1249904"/>
                  <a:pt x="11759507" y="1186196"/>
                  <a:pt x="11825403" y="1138416"/>
                </a:cubicBezTo>
                <a:lnTo>
                  <a:pt x="11850128" y="1123302"/>
                </a:lnTo>
                <a:lnTo>
                  <a:pt x="11809416" y="1142719"/>
                </a:lnTo>
                <a:cubicBezTo>
                  <a:pt x="11753157" y="1175057"/>
                  <a:pt x="11704298" y="1212015"/>
                  <a:pt x="11591986" y="1212015"/>
                </a:cubicBezTo>
                <a:cubicBezTo>
                  <a:pt x="11479920" y="1212015"/>
                  <a:pt x="11430822" y="1175195"/>
                  <a:pt x="11374359" y="1142978"/>
                </a:cubicBezTo>
                <a:close/>
                <a:moveTo>
                  <a:pt x="7380907" y="1120952"/>
                </a:moveTo>
                <a:lnTo>
                  <a:pt x="7409818" y="1138565"/>
                </a:lnTo>
                <a:cubicBezTo>
                  <a:pt x="7475879" y="1186282"/>
                  <a:pt x="7521871" y="1249904"/>
                  <a:pt x="7644290" y="1249904"/>
                </a:cubicBezTo>
                <a:cubicBezTo>
                  <a:pt x="7766800" y="1249904"/>
                  <a:pt x="7812542" y="1186196"/>
                  <a:pt x="7878438" y="1138416"/>
                </a:cubicBezTo>
                <a:lnTo>
                  <a:pt x="7902875" y="1123478"/>
                </a:lnTo>
                <a:lnTo>
                  <a:pt x="7891523" y="1127127"/>
                </a:lnTo>
                <a:cubicBezTo>
                  <a:pt x="7820715" y="1161711"/>
                  <a:pt x="7776051" y="1212015"/>
                  <a:pt x="7645020" y="1212015"/>
                </a:cubicBezTo>
                <a:cubicBezTo>
                  <a:pt x="7532954" y="1212015"/>
                  <a:pt x="7483856" y="1175195"/>
                  <a:pt x="7427394" y="1142978"/>
                </a:cubicBezTo>
                <a:close/>
                <a:moveTo>
                  <a:pt x="3480120" y="1120952"/>
                </a:moveTo>
                <a:lnTo>
                  <a:pt x="3509030" y="1138565"/>
                </a:lnTo>
                <a:cubicBezTo>
                  <a:pt x="3575092" y="1186282"/>
                  <a:pt x="3621084" y="1249904"/>
                  <a:pt x="3743503" y="1249904"/>
                </a:cubicBezTo>
                <a:cubicBezTo>
                  <a:pt x="3872138" y="1249904"/>
                  <a:pt x="3916137" y="1179667"/>
                  <a:pt x="3987697" y="1131378"/>
                </a:cubicBezTo>
                <a:lnTo>
                  <a:pt x="4001026" y="1123819"/>
                </a:lnTo>
                <a:lnTo>
                  <a:pt x="3990736" y="1127127"/>
                </a:lnTo>
                <a:cubicBezTo>
                  <a:pt x="3919928" y="1161711"/>
                  <a:pt x="3875263" y="1212015"/>
                  <a:pt x="3744233" y="1212015"/>
                </a:cubicBezTo>
                <a:cubicBezTo>
                  <a:pt x="3632167" y="1212015"/>
                  <a:pt x="3583069" y="1175195"/>
                  <a:pt x="3526607" y="1142978"/>
                </a:cubicBezTo>
                <a:close/>
                <a:moveTo>
                  <a:pt x="2641997" y="1117569"/>
                </a:moveTo>
                <a:lnTo>
                  <a:pt x="2675767" y="1143886"/>
                </a:lnTo>
                <a:cubicBezTo>
                  <a:pt x="2770072" y="1245829"/>
                  <a:pt x="2807153" y="1449716"/>
                  <a:pt x="2953015" y="1449716"/>
                </a:cubicBezTo>
                <a:cubicBezTo>
                  <a:pt x="3098604" y="1449716"/>
                  <a:pt x="3134714" y="1245748"/>
                  <a:pt x="3228457" y="1143732"/>
                </a:cubicBezTo>
                <a:lnTo>
                  <a:pt x="3256206" y="1121990"/>
                </a:lnTo>
                <a:lnTo>
                  <a:pt x="3238635" y="1131672"/>
                </a:lnTo>
                <a:cubicBezTo>
                  <a:pt x="3142991" y="1202863"/>
                  <a:pt x="3107246" y="1354737"/>
                  <a:pt x="2953818" y="1354737"/>
                </a:cubicBezTo>
                <a:lnTo>
                  <a:pt x="2953307" y="1355102"/>
                </a:lnTo>
                <a:cubicBezTo>
                  <a:pt x="2852270" y="1355102"/>
                  <a:pt x="2801021" y="1288450"/>
                  <a:pt x="2751451" y="1223695"/>
                </a:cubicBezTo>
                <a:cubicBezTo>
                  <a:pt x="2723075" y="1186737"/>
                  <a:pt x="2695577" y="1150933"/>
                  <a:pt x="2659732" y="1126680"/>
                </a:cubicBezTo>
                <a:close/>
                <a:moveTo>
                  <a:pt x="10489749" y="1117569"/>
                </a:moveTo>
                <a:lnTo>
                  <a:pt x="10523519" y="1143886"/>
                </a:lnTo>
                <a:cubicBezTo>
                  <a:pt x="10617825" y="1245829"/>
                  <a:pt x="10654906" y="1449716"/>
                  <a:pt x="10800768" y="1449716"/>
                </a:cubicBezTo>
                <a:cubicBezTo>
                  <a:pt x="10946356" y="1449716"/>
                  <a:pt x="10982466" y="1245748"/>
                  <a:pt x="11076210" y="1143732"/>
                </a:cubicBezTo>
                <a:lnTo>
                  <a:pt x="11103957" y="1121991"/>
                </a:lnTo>
                <a:lnTo>
                  <a:pt x="11086389" y="1131672"/>
                </a:lnTo>
                <a:cubicBezTo>
                  <a:pt x="10990745" y="1202863"/>
                  <a:pt x="10954999" y="1354737"/>
                  <a:pt x="10801571" y="1354737"/>
                </a:cubicBezTo>
                <a:lnTo>
                  <a:pt x="10801060" y="1355102"/>
                </a:lnTo>
                <a:cubicBezTo>
                  <a:pt x="10700023" y="1355102"/>
                  <a:pt x="10648774" y="1288450"/>
                  <a:pt x="10599204" y="1223695"/>
                </a:cubicBezTo>
                <a:cubicBezTo>
                  <a:pt x="10570828" y="1186737"/>
                  <a:pt x="10543330" y="1150933"/>
                  <a:pt x="10507484" y="1126680"/>
                </a:cubicBezTo>
                <a:close/>
                <a:moveTo>
                  <a:pt x="6542784" y="1117569"/>
                </a:moveTo>
                <a:lnTo>
                  <a:pt x="6576554" y="1143886"/>
                </a:lnTo>
                <a:cubicBezTo>
                  <a:pt x="6670859" y="1245829"/>
                  <a:pt x="6707941" y="1449716"/>
                  <a:pt x="6853803" y="1449716"/>
                </a:cubicBezTo>
                <a:cubicBezTo>
                  <a:pt x="6999391" y="1449716"/>
                  <a:pt x="7035501" y="1245748"/>
                  <a:pt x="7129245" y="1143732"/>
                </a:cubicBezTo>
                <a:lnTo>
                  <a:pt x="7156992" y="1121991"/>
                </a:lnTo>
                <a:lnTo>
                  <a:pt x="7139423" y="1131672"/>
                </a:lnTo>
                <a:cubicBezTo>
                  <a:pt x="7043779" y="1202863"/>
                  <a:pt x="7008033" y="1354737"/>
                  <a:pt x="6854605" y="1354737"/>
                </a:cubicBezTo>
                <a:lnTo>
                  <a:pt x="6854094" y="1355102"/>
                </a:lnTo>
                <a:cubicBezTo>
                  <a:pt x="6753057" y="1355102"/>
                  <a:pt x="6701808" y="1288450"/>
                  <a:pt x="6652238" y="1223695"/>
                </a:cubicBezTo>
                <a:cubicBezTo>
                  <a:pt x="6623862" y="1186737"/>
                  <a:pt x="6596364" y="1150933"/>
                  <a:pt x="6560519" y="1126680"/>
                </a:cubicBezTo>
                <a:close/>
                <a:moveTo>
                  <a:pt x="9754376" y="1116710"/>
                </a:moveTo>
                <a:lnTo>
                  <a:pt x="9811746" y="1144632"/>
                </a:lnTo>
                <a:cubicBezTo>
                  <a:pt x="9861207" y="1173177"/>
                  <a:pt x="9910302" y="1201721"/>
                  <a:pt x="10008456" y="1201721"/>
                </a:cubicBezTo>
                <a:cubicBezTo>
                  <a:pt x="10106756" y="1201721"/>
                  <a:pt x="10155778" y="1173122"/>
                  <a:pt x="10205156" y="1144513"/>
                </a:cubicBezTo>
                <a:lnTo>
                  <a:pt x="10257911" y="1118740"/>
                </a:lnTo>
                <a:lnTo>
                  <a:pt x="10226374" y="1129195"/>
                </a:lnTo>
                <a:cubicBezTo>
                  <a:pt x="10169538" y="1151832"/>
                  <a:pt x="10119900" y="1177703"/>
                  <a:pt x="10008821" y="1177703"/>
                </a:cubicBezTo>
                <a:cubicBezTo>
                  <a:pt x="9879467" y="1177703"/>
                  <a:pt x="9833523" y="1142585"/>
                  <a:pt x="9762112" y="1118441"/>
                </a:cubicBezTo>
                <a:close/>
                <a:moveTo>
                  <a:pt x="5807410" y="1116709"/>
                </a:moveTo>
                <a:lnTo>
                  <a:pt x="5864781" y="1144632"/>
                </a:lnTo>
                <a:cubicBezTo>
                  <a:pt x="5914241" y="1173177"/>
                  <a:pt x="5963337" y="1201721"/>
                  <a:pt x="6061491" y="1201721"/>
                </a:cubicBezTo>
                <a:cubicBezTo>
                  <a:pt x="6159790" y="1201721"/>
                  <a:pt x="6208812" y="1173122"/>
                  <a:pt x="6258190" y="1144513"/>
                </a:cubicBezTo>
                <a:lnTo>
                  <a:pt x="6310946" y="1118740"/>
                </a:lnTo>
                <a:lnTo>
                  <a:pt x="6279408" y="1129195"/>
                </a:lnTo>
                <a:cubicBezTo>
                  <a:pt x="6222572" y="1151832"/>
                  <a:pt x="6172935" y="1177703"/>
                  <a:pt x="6061855" y="1177703"/>
                </a:cubicBezTo>
                <a:cubicBezTo>
                  <a:pt x="5932501" y="1177703"/>
                  <a:pt x="5886558" y="1142585"/>
                  <a:pt x="5815148" y="1118441"/>
                </a:cubicBezTo>
                <a:close/>
                <a:moveTo>
                  <a:pt x="1906621" y="1116709"/>
                </a:moveTo>
                <a:lnTo>
                  <a:pt x="1963993" y="1144632"/>
                </a:lnTo>
                <a:cubicBezTo>
                  <a:pt x="2013453" y="1173177"/>
                  <a:pt x="2062548" y="1201721"/>
                  <a:pt x="2160703" y="1201721"/>
                </a:cubicBezTo>
                <a:cubicBezTo>
                  <a:pt x="2259003" y="1201721"/>
                  <a:pt x="2308025" y="1173122"/>
                  <a:pt x="2357403" y="1144513"/>
                </a:cubicBezTo>
                <a:lnTo>
                  <a:pt x="2410159" y="1118740"/>
                </a:lnTo>
                <a:lnTo>
                  <a:pt x="2378621" y="1129195"/>
                </a:lnTo>
                <a:cubicBezTo>
                  <a:pt x="2321784" y="1151832"/>
                  <a:pt x="2272147" y="1177703"/>
                  <a:pt x="2161068" y="1177703"/>
                </a:cubicBezTo>
                <a:cubicBezTo>
                  <a:pt x="2031713" y="1177703"/>
                  <a:pt x="1985770" y="1142585"/>
                  <a:pt x="1914359" y="1118441"/>
                </a:cubicBezTo>
                <a:close/>
                <a:moveTo>
                  <a:pt x="7380840" y="1111649"/>
                </a:moveTo>
                <a:lnTo>
                  <a:pt x="7448256" y="1145070"/>
                </a:lnTo>
                <a:cubicBezTo>
                  <a:pt x="7497734" y="1174162"/>
                  <a:pt x="7546830" y="1203254"/>
                  <a:pt x="7645020" y="1203254"/>
                </a:cubicBezTo>
                <a:cubicBezTo>
                  <a:pt x="7743357" y="1203254"/>
                  <a:pt x="7792288" y="1174053"/>
                  <a:pt x="7841602" y="1144851"/>
                </a:cubicBezTo>
                <a:lnTo>
                  <a:pt x="7907470" y="1111989"/>
                </a:lnTo>
                <a:lnTo>
                  <a:pt x="7805480" y="1143748"/>
                </a:lnTo>
                <a:cubicBezTo>
                  <a:pt x="7765860" y="1156041"/>
                  <a:pt x="7719238" y="1165876"/>
                  <a:pt x="7645020" y="1165876"/>
                </a:cubicBezTo>
                <a:cubicBezTo>
                  <a:pt x="7571104" y="1165876"/>
                  <a:pt x="7524485" y="1156072"/>
                  <a:pt x="7484775" y="1143817"/>
                </a:cubicBezTo>
                <a:close/>
                <a:moveTo>
                  <a:pt x="11327805" y="1111648"/>
                </a:moveTo>
                <a:lnTo>
                  <a:pt x="11395222" y="1145070"/>
                </a:lnTo>
                <a:cubicBezTo>
                  <a:pt x="11444700" y="1174162"/>
                  <a:pt x="11493795" y="1203254"/>
                  <a:pt x="11591986" y="1203254"/>
                </a:cubicBezTo>
                <a:cubicBezTo>
                  <a:pt x="11690322" y="1203254"/>
                  <a:pt x="11739253" y="1174053"/>
                  <a:pt x="11788567" y="1144851"/>
                </a:cubicBezTo>
                <a:lnTo>
                  <a:pt x="11854436" y="1111989"/>
                </a:lnTo>
                <a:lnTo>
                  <a:pt x="11752446" y="1143748"/>
                </a:lnTo>
                <a:cubicBezTo>
                  <a:pt x="11712826" y="1156041"/>
                  <a:pt x="11666204" y="1165876"/>
                  <a:pt x="11591986" y="1165876"/>
                </a:cubicBezTo>
                <a:cubicBezTo>
                  <a:pt x="11518070" y="1165876"/>
                  <a:pt x="11471451" y="1156072"/>
                  <a:pt x="11431741" y="1143817"/>
                </a:cubicBezTo>
                <a:close/>
                <a:moveTo>
                  <a:pt x="5537175" y="1111105"/>
                </a:moveTo>
                <a:lnTo>
                  <a:pt x="5430714" y="1144276"/>
                </a:lnTo>
                <a:cubicBezTo>
                  <a:pt x="5391107" y="1156581"/>
                  <a:pt x="5344508" y="1166433"/>
                  <a:pt x="5270346" y="1166460"/>
                </a:cubicBezTo>
                <a:cubicBezTo>
                  <a:pt x="5196429" y="1166460"/>
                  <a:pt x="5149811" y="1156646"/>
                  <a:pt x="5110106" y="1144378"/>
                </a:cubicBezTo>
                <a:lnTo>
                  <a:pt x="5006053" y="1112132"/>
                </a:lnTo>
                <a:lnTo>
                  <a:pt x="5074385" y="1146020"/>
                </a:lnTo>
                <a:cubicBezTo>
                  <a:pt x="5123846" y="1175112"/>
                  <a:pt x="5172921" y="1204204"/>
                  <a:pt x="5271075" y="1204204"/>
                </a:cubicBezTo>
                <a:cubicBezTo>
                  <a:pt x="5369412" y="1204204"/>
                  <a:pt x="5418343" y="1175003"/>
                  <a:pt x="5467648" y="1145801"/>
                </a:cubicBezTo>
                <a:close/>
                <a:moveTo>
                  <a:pt x="1636386" y="1111105"/>
                </a:moveTo>
                <a:lnTo>
                  <a:pt x="1529926" y="1144276"/>
                </a:lnTo>
                <a:cubicBezTo>
                  <a:pt x="1490319" y="1156581"/>
                  <a:pt x="1443721" y="1166433"/>
                  <a:pt x="1369558" y="1166460"/>
                </a:cubicBezTo>
                <a:cubicBezTo>
                  <a:pt x="1295641" y="1166460"/>
                  <a:pt x="1249022" y="1156646"/>
                  <a:pt x="1209316" y="1144378"/>
                </a:cubicBezTo>
                <a:lnTo>
                  <a:pt x="1105265" y="1112132"/>
                </a:lnTo>
                <a:lnTo>
                  <a:pt x="1173596" y="1146020"/>
                </a:lnTo>
                <a:cubicBezTo>
                  <a:pt x="1223056" y="1175112"/>
                  <a:pt x="1272133" y="1204204"/>
                  <a:pt x="1370287" y="1204204"/>
                </a:cubicBezTo>
                <a:cubicBezTo>
                  <a:pt x="1468624" y="1204204"/>
                  <a:pt x="1517555" y="1175003"/>
                  <a:pt x="1566860" y="1145801"/>
                </a:cubicBezTo>
                <a:close/>
                <a:moveTo>
                  <a:pt x="9484141" y="1111104"/>
                </a:moveTo>
                <a:lnTo>
                  <a:pt x="9377678" y="1144276"/>
                </a:lnTo>
                <a:cubicBezTo>
                  <a:pt x="9338071" y="1156581"/>
                  <a:pt x="9291473" y="1166433"/>
                  <a:pt x="9217311" y="1166460"/>
                </a:cubicBezTo>
                <a:cubicBezTo>
                  <a:pt x="9143394" y="1166460"/>
                  <a:pt x="9096776" y="1156646"/>
                  <a:pt x="9057070" y="1144378"/>
                </a:cubicBezTo>
                <a:lnTo>
                  <a:pt x="8953018" y="1112132"/>
                </a:lnTo>
                <a:lnTo>
                  <a:pt x="9021349" y="1146020"/>
                </a:lnTo>
                <a:cubicBezTo>
                  <a:pt x="9070810" y="1175112"/>
                  <a:pt x="9119886" y="1204204"/>
                  <a:pt x="9218040" y="1204204"/>
                </a:cubicBezTo>
                <a:cubicBezTo>
                  <a:pt x="9316377" y="1204204"/>
                  <a:pt x="9365308" y="1175003"/>
                  <a:pt x="9414613" y="1145801"/>
                </a:cubicBezTo>
                <a:close/>
                <a:moveTo>
                  <a:pt x="10254801" y="1111102"/>
                </a:moveTo>
                <a:lnTo>
                  <a:pt x="10169088" y="1129807"/>
                </a:lnTo>
                <a:cubicBezTo>
                  <a:pt x="10129507" y="1138429"/>
                  <a:pt x="10082956" y="1145335"/>
                  <a:pt x="10008821" y="1145362"/>
                </a:cubicBezTo>
                <a:cubicBezTo>
                  <a:pt x="9941656" y="1146515"/>
                  <a:pt x="9874668" y="1138229"/>
                  <a:pt x="9809811" y="1120759"/>
                </a:cubicBezTo>
                <a:lnTo>
                  <a:pt x="9764105" y="1111637"/>
                </a:lnTo>
                <a:lnTo>
                  <a:pt x="9813023" y="1128425"/>
                </a:lnTo>
                <a:cubicBezTo>
                  <a:pt x="9861279" y="1148355"/>
                  <a:pt x="9911214" y="1168869"/>
                  <a:pt x="10009113" y="1168869"/>
                </a:cubicBezTo>
                <a:cubicBezTo>
                  <a:pt x="10034883" y="1165292"/>
                  <a:pt x="10084671" y="1178287"/>
                  <a:pt x="10205420" y="1128352"/>
                </a:cubicBezTo>
                <a:close/>
                <a:moveTo>
                  <a:pt x="6307836" y="1111102"/>
                </a:moveTo>
                <a:lnTo>
                  <a:pt x="6222122" y="1129807"/>
                </a:lnTo>
                <a:cubicBezTo>
                  <a:pt x="6182541" y="1138429"/>
                  <a:pt x="6135991" y="1145335"/>
                  <a:pt x="6061855" y="1145362"/>
                </a:cubicBezTo>
                <a:cubicBezTo>
                  <a:pt x="5994690" y="1146515"/>
                  <a:pt x="5927702" y="1138229"/>
                  <a:pt x="5862846" y="1120759"/>
                </a:cubicBezTo>
                <a:lnTo>
                  <a:pt x="5817139" y="1111637"/>
                </a:lnTo>
                <a:lnTo>
                  <a:pt x="5866059" y="1128425"/>
                </a:lnTo>
                <a:cubicBezTo>
                  <a:pt x="5914314" y="1148355"/>
                  <a:pt x="5964248" y="1168869"/>
                  <a:pt x="6062147" y="1168869"/>
                </a:cubicBezTo>
                <a:cubicBezTo>
                  <a:pt x="6087917" y="1165292"/>
                  <a:pt x="6137705" y="1178287"/>
                  <a:pt x="6258454" y="1128352"/>
                </a:cubicBezTo>
                <a:close/>
                <a:moveTo>
                  <a:pt x="2407050" y="1111102"/>
                </a:moveTo>
                <a:lnTo>
                  <a:pt x="2321335" y="1129807"/>
                </a:lnTo>
                <a:cubicBezTo>
                  <a:pt x="2281754" y="1138429"/>
                  <a:pt x="2235204" y="1145335"/>
                  <a:pt x="2161068" y="1145362"/>
                </a:cubicBezTo>
                <a:cubicBezTo>
                  <a:pt x="2093903" y="1146515"/>
                  <a:pt x="2026914" y="1138229"/>
                  <a:pt x="1962059" y="1120759"/>
                </a:cubicBezTo>
                <a:lnTo>
                  <a:pt x="1916351" y="1111636"/>
                </a:lnTo>
                <a:lnTo>
                  <a:pt x="1965270" y="1128425"/>
                </a:lnTo>
                <a:cubicBezTo>
                  <a:pt x="2013525" y="1148355"/>
                  <a:pt x="2063460" y="1168869"/>
                  <a:pt x="2161360" y="1168869"/>
                </a:cubicBezTo>
                <a:cubicBezTo>
                  <a:pt x="2187130" y="1165292"/>
                  <a:pt x="2236918" y="1178287"/>
                  <a:pt x="2357668" y="1128352"/>
                </a:cubicBezTo>
                <a:close/>
                <a:moveTo>
                  <a:pt x="3258907" y="1110944"/>
                </a:moveTo>
                <a:lnTo>
                  <a:pt x="3238148" y="1117769"/>
                </a:lnTo>
                <a:cubicBezTo>
                  <a:pt x="3142099" y="1160479"/>
                  <a:pt x="3107001" y="1251599"/>
                  <a:pt x="2953965" y="1251655"/>
                </a:cubicBezTo>
                <a:lnTo>
                  <a:pt x="2953161" y="1251582"/>
                </a:lnTo>
                <a:cubicBezTo>
                  <a:pt x="2800348" y="1251582"/>
                  <a:pt x="2763891" y="1160561"/>
                  <a:pt x="2667290" y="1117894"/>
                </a:cubicBezTo>
                <a:lnTo>
                  <a:pt x="2646733" y="1111168"/>
                </a:lnTo>
                <a:lnTo>
                  <a:pt x="2676087" y="1127565"/>
                </a:lnTo>
                <a:cubicBezTo>
                  <a:pt x="2770203" y="1200394"/>
                  <a:pt x="2808011" y="1346050"/>
                  <a:pt x="2953818" y="1346050"/>
                </a:cubicBezTo>
                <a:cubicBezTo>
                  <a:pt x="3099735" y="1346050"/>
                  <a:pt x="3136008" y="1200311"/>
                  <a:pt x="3229568" y="1127411"/>
                </a:cubicBezTo>
                <a:close/>
                <a:moveTo>
                  <a:pt x="7159696" y="1110943"/>
                </a:moveTo>
                <a:lnTo>
                  <a:pt x="7138936" y="1117769"/>
                </a:lnTo>
                <a:cubicBezTo>
                  <a:pt x="7042886" y="1160479"/>
                  <a:pt x="7007788" y="1251599"/>
                  <a:pt x="6854751" y="1251655"/>
                </a:cubicBezTo>
                <a:lnTo>
                  <a:pt x="6853948" y="1251582"/>
                </a:lnTo>
                <a:cubicBezTo>
                  <a:pt x="6701135" y="1251582"/>
                  <a:pt x="6664677" y="1160561"/>
                  <a:pt x="6568076" y="1117894"/>
                </a:cubicBezTo>
                <a:lnTo>
                  <a:pt x="6547521" y="1111169"/>
                </a:lnTo>
                <a:lnTo>
                  <a:pt x="6576874" y="1127565"/>
                </a:lnTo>
                <a:cubicBezTo>
                  <a:pt x="6670991" y="1200394"/>
                  <a:pt x="6708798" y="1346050"/>
                  <a:pt x="6854605" y="1346050"/>
                </a:cubicBezTo>
                <a:cubicBezTo>
                  <a:pt x="7000521" y="1346050"/>
                  <a:pt x="7036796" y="1200311"/>
                  <a:pt x="7130355" y="1127411"/>
                </a:cubicBezTo>
                <a:close/>
                <a:moveTo>
                  <a:pt x="11106662" y="1110943"/>
                </a:moveTo>
                <a:lnTo>
                  <a:pt x="11085901" y="1117769"/>
                </a:lnTo>
                <a:cubicBezTo>
                  <a:pt x="10989852" y="1160479"/>
                  <a:pt x="10954754" y="1251599"/>
                  <a:pt x="10801717" y="1251655"/>
                </a:cubicBezTo>
                <a:lnTo>
                  <a:pt x="10800914" y="1251582"/>
                </a:lnTo>
                <a:cubicBezTo>
                  <a:pt x="10648100" y="1251582"/>
                  <a:pt x="10611643" y="1160561"/>
                  <a:pt x="10515042" y="1117894"/>
                </a:cubicBezTo>
                <a:lnTo>
                  <a:pt x="10494487" y="1111169"/>
                </a:lnTo>
                <a:lnTo>
                  <a:pt x="10523840" y="1127565"/>
                </a:lnTo>
                <a:cubicBezTo>
                  <a:pt x="10617957" y="1200394"/>
                  <a:pt x="10655764" y="1346050"/>
                  <a:pt x="10801571" y="1346050"/>
                </a:cubicBezTo>
                <a:cubicBezTo>
                  <a:pt x="10947487" y="1346050"/>
                  <a:pt x="10983762" y="1200311"/>
                  <a:pt x="11077321" y="1127411"/>
                </a:cubicBezTo>
                <a:close/>
                <a:moveTo>
                  <a:pt x="4702821" y="1110612"/>
                </a:moveTo>
                <a:lnTo>
                  <a:pt x="4677700" y="1114116"/>
                </a:lnTo>
                <a:cubicBezTo>
                  <a:pt x="4557535" y="1135360"/>
                  <a:pt x="4477377" y="1131710"/>
                  <a:pt x="4478764" y="1131710"/>
                </a:cubicBezTo>
                <a:cubicBezTo>
                  <a:pt x="4404847" y="1131710"/>
                  <a:pt x="4358371" y="1126813"/>
                  <a:pt x="4318815" y="1120692"/>
                </a:cubicBezTo>
                <a:lnTo>
                  <a:pt x="4262812" y="1112009"/>
                </a:lnTo>
                <a:lnTo>
                  <a:pt x="4283403" y="1117036"/>
                </a:lnTo>
                <a:cubicBezTo>
                  <a:pt x="4346822" y="1137566"/>
                  <a:pt x="4413214" y="1147435"/>
                  <a:pt x="4479858" y="1146238"/>
                </a:cubicBezTo>
                <a:cubicBezTo>
                  <a:pt x="4577501" y="1146238"/>
                  <a:pt x="4627089" y="1131638"/>
                  <a:pt x="4676914" y="1117037"/>
                </a:cubicBezTo>
                <a:close/>
                <a:moveTo>
                  <a:pt x="802032" y="1110612"/>
                </a:moveTo>
                <a:lnTo>
                  <a:pt x="776912" y="1114116"/>
                </a:lnTo>
                <a:cubicBezTo>
                  <a:pt x="656747" y="1135360"/>
                  <a:pt x="576589" y="1131710"/>
                  <a:pt x="577975" y="1131710"/>
                </a:cubicBezTo>
                <a:cubicBezTo>
                  <a:pt x="504058" y="1131710"/>
                  <a:pt x="457583" y="1126813"/>
                  <a:pt x="418026" y="1120692"/>
                </a:cubicBezTo>
                <a:lnTo>
                  <a:pt x="362022" y="1112009"/>
                </a:lnTo>
                <a:lnTo>
                  <a:pt x="382615" y="1117036"/>
                </a:lnTo>
                <a:cubicBezTo>
                  <a:pt x="446034" y="1137566"/>
                  <a:pt x="512424" y="1147435"/>
                  <a:pt x="579069" y="1146238"/>
                </a:cubicBezTo>
                <a:cubicBezTo>
                  <a:pt x="676712" y="1146238"/>
                  <a:pt x="726300" y="1131638"/>
                  <a:pt x="776126" y="1117037"/>
                </a:cubicBezTo>
                <a:close/>
                <a:moveTo>
                  <a:pt x="8649787" y="1110612"/>
                </a:moveTo>
                <a:lnTo>
                  <a:pt x="8624664" y="1114116"/>
                </a:lnTo>
                <a:cubicBezTo>
                  <a:pt x="8504499" y="1135360"/>
                  <a:pt x="8424341" y="1131710"/>
                  <a:pt x="8425728" y="1131710"/>
                </a:cubicBezTo>
                <a:cubicBezTo>
                  <a:pt x="8351812" y="1131710"/>
                  <a:pt x="8305337" y="1126813"/>
                  <a:pt x="8265780" y="1120692"/>
                </a:cubicBezTo>
                <a:lnTo>
                  <a:pt x="8209777" y="1112009"/>
                </a:lnTo>
                <a:lnTo>
                  <a:pt x="8230369" y="1117036"/>
                </a:lnTo>
                <a:cubicBezTo>
                  <a:pt x="8293788" y="1137566"/>
                  <a:pt x="8360178" y="1147435"/>
                  <a:pt x="8426823" y="1146238"/>
                </a:cubicBezTo>
                <a:cubicBezTo>
                  <a:pt x="8524466" y="1146238"/>
                  <a:pt x="8574054" y="1131638"/>
                  <a:pt x="8623879" y="1117037"/>
                </a:cubicBezTo>
                <a:close/>
                <a:moveTo>
                  <a:pt x="4025647" y="1106631"/>
                </a:moveTo>
                <a:lnTo>
                  <a:pt x="4023134" y="1106866"/>
                </a:lnTo>
                <a:cubicBezTo>
                  <a:pt x="3930722" y="1126536"/>
                  <a:pt x="3892668" y="1165876"/>
                  <a:pt x="3744233" y="1165876"/>
                </a:cubicBezTo>
                <a:cubicBezTo>
                  <a:pt x="3670316" y="1165876"/>
                  <a:pt x="3623697" y="1156072"/>
                  <a:pt x="3583987" y="1143817"/>
                </a:cubicBezTo>
                <a:lnTo>
                  <a:pt x="3480051" y="1111648"/>
                </a:lnTo>
                <a:lnTo>
                  <a:pt x="3547468" y="1145070"/>
                </a:lnTo>
                <a:cubicBezTo>
                  <a:pt x="3596946" y="1174162"/>
                  <a:pt x="3646043" y="1203254"/>
                  <a:pt x="3744233" y="1203254"/>
                </a:cubicBezTo>
                <a:cubicBezTo>
                  <a:pt x="3873300" y="1203254"/>
                  <a:pt x="3917257" y="1152950"/>
                  <a:pt x="3988678" y="1118365"/>
                </a:cubicBezTo>
                <a:close/>
                <a:moveTo>
                  <a:pt x="11106442" y="1101993"/>
                </a:moveTo>
                <a:lnTo>
                  <a:pt x="11078952" y="1103892"/>
                </a:lnTo>
                <a:cubicBezTo>
                  <a:pt x="10986454" y="1118474"/>
                  <a:pt x="10949495" y="1147644"/>
                  <a:pt x="10800841" y="1147698"/>
                </a:cubicBezTo>
                <a:lnTo>
                  <a:pt x="10800694" y="1147990"/>
                </a:lnTo>
                <a:cubicBezTo>
                  <a:pt x="10676587" y="1147990"/>
                  <a:pt x="10632274" y="1128480"/>
                  <a:pt x="10566918" y="1113250"/>
                </a:cubicBezTo>
                <a:lnTo>
                  <a:pt x="10501278" y="1104599"/>
                </a:lnTo>
                <a:lnTo>
                  <a:pt x="10514092" y="1107963"/>
                </a:lnTo>
                <a:cubicBezTo>
                  <a:pt x="10618109" y="1151298"/>
                  <a:pt x="10649147" y="1242895"/>
                  <a:pt x="10801498" y="1242895"/>
                </a:cubicBezTo>
                <a:cubicBezTo>
                  <a:pt x="10948565" y="1242895"/>
                  <a:pt x="10984592" y="1155428"/>
                  <a:pt x="11077741" y="1111694"/>
                </a:cubicBezTo>
                <a:close/>
                <a:moveTo>
                  <a:pt x="7159476" y="1101993"/>
                </a:moveTo>
                <a:lnTo>
                  <a:pt x="7131987" y="1103892"/>
                </a:lnTo>
                <a:cubicBezTo>
                  <a:pt x="7039488" y="1118474"/>
                  <a:pt x="7002530" y="1147644"/>
                  <a:pt x="6853875" y="1147698"/>
                </a:cubicBezTo>
                <a:lnTo>
                  <a:pt x="6853729" y="1147990"/>
                </a:lnTo>
                <a:cubicBezTo>
                  <a:pt x="6729622" y="1147990"/>
                  <a:pt x="6685309" y="1128480"/>
                  <a:pt x="6619952" y="1113250"/>
                </a:cubicBezTo>
                <a:lnTo>
                  <a:pt x="6554313" y="1104599"/>
                </a:lnTo>
                <a:lnTo>
                  <a:pt x="6567126" y="1107963"/>
                </a:lnTo>
                <a:cubicBezTo>
                  <a:pt x="6671144" y="1151298"/>
                  <a:pt x="6702182" y="1242895"/>
                  <a:pt x="6854532" y="1242895"/>
                </a:cubicBezTo>
                <a:cubicBezTo>
                  <a:pt x="7001599" y="1242895"/>
                  <a:pt x="7037627" y="1155428"/>
                  <a:pt x="7130775" y="1111694"/>
                </a:cubicBezTo>
                <a:close/>
                <a:moveTo>
                  <a:pt x="3258690" y="1101992"/>
                </a:moveTo>
                <a:lnTo>
                  <a:pt x="3231200" y="1103892"/>
                </a:lnTo>
                <a:cubicBezTo>
                  <a:pt x="3138702" y="1118474"/>
                  <a:pt x="3101743" y="1147644"/>
                  <a:pt x="2953089" y="1147698"/>
                </a:cubicBezTo>
                <a:lnTo>
                  <a:pt x="2952943" y="1147990"/>
                </a:lnTo>
                <a:cubicBezTo>
                  <a:pt x="2828836" y="1147990"/>
                  <a:pt x="2784522" y="1128480"/>
                  <a:pt x="2719166" y="1113250"/>
                </a:cubicBezTo>
                <a:lnTo>
                  <a:pt x="2653526" y="1104599"/>
                </a:lnTo>
                <a:lnTo>
                  <a:pt x="2666340" y="1107963"/>
                </a:lnTo>
                <a:cubicBezTo>
                  <a:pt x="2770357" y="1151298"/>
                  <a:pt x="2801395" y="1242895"/>
                  <a:pt x="2953746" y="1242895"/>
                </a:cubicBezTo>
                <a:cubicBezTo>
                  <a:pt x="3100813" y="1242895"/>
                  <a:pt x="3136840" y="1155428"/>
                  <a:pt x="3229988" y="1111694"/>
                </a:cubicBezTo>
                <a:close/>
                <a:moveTo>
                  <a:pt x="9756732" y="1100802"/>
                </a:moveTo>
                <a:lnTo>
                  <a:pt x="9812440" y="1112291"/>
                </a:lnTo>
                <a:cubicBezTo>
                  <a:pt x="9941569" y="1145362"/>
                  <a:pt x="10076948" y="1145362"/>
                  <a:pt x="10206077" y="1112291"/>
                </a:cubicBezTo>
                <a:lnTo>
                  <a:pt x="10257845" y="1101186"/>
                </a:lnTo>
                <a:lnTo>
                  <a:pt x="10206880" y="1104188"/>
                </a:lnTo>
                <a:cubicBezTo>
                  <a:pt x="10100988" y="1112948"/>
                  <a:pt x="10020638" y="1114009"/>
                  <a:pt x="9950442" y="1111913"/>
                </a:cubicBezTo>
                <a:close/>
                <a:moveTo>
                  <a:pt x="5809767" y="1100802"/>
                </a:moveTo>
                <a:lnTo>
                  <a:pt x="5865475" y="1112291"/>
                </a:lnTo>
                <a:cubicBezTo>
                  <a:pt x="5994603" y="1145362"/>
                  <a:pt x="6129982" y="1145362"/>
                  <a:pt x="6259111" y="1112291"/>
                </a:cubicBezTo>
                <a:lnTo>
                  <a:pt x="6310879" y="1101186"/>
                </a:lnTo>
                <a:lnTo>
                  <a:pt x="6259914" y="1104188"/>
                </a:lnTo>
                <a:cubicBezTo>
                  <a:pt x="6154022" y="1112948"/>
                  <a:pt x="6073673" y="1114009"/>
                  <a:pt x="6003477" y="1111913"/>
                </a:cubicBezTo>
                <a:close/>
                <a:moveTo>
                  <a:pt x="1908978" y="1100801"/>
                </a:moveTo>
                <a:lnTo>
                  <a:pt x="1964686" y="1112291"/>
                </a:lnTo>
                <a:cubicBezTo>
                  <a:pt x="2093816" y="1145362"/>
                  <a:pt x="2229195" y="1145362"/>
                  <a:pt x="2358325" y="1112291"/>
                </a:cubicBezTo>
                <a:lnTo>
                  <a:pt x="2410093" y="1101186"/>
                </a:lnTo>
                <a:lnTo>
                  <a:pt x="2359128" y="1104188"/>
                </a:lnTo>
                <a:cubicBezTo>
                  <a:pt x="2253236" y="1112948"/>
                  <a:pt x="2172886" y="1114009"/>
                  <a:pt x="2102691" y="1111913"/>
                </a:cubicBezTo>
                <a:close/>
                <a:moveTo>
                  <a:pt x="8196346" y="1100738"/>
                </a:moveTo>
                <a:lnTo>
                  <a:pt x="8229348" y="1105575"/>
                </a:lnTo>
                <a:cubicBezTo>
                  <a:pt x="8348198" y="1126527"/>
                  <a:pt x="8427918" y="1122949"/>
                  <a:pt x="8426458" y="1122949"/>
                </a:cubicBezTo>
                <a:cubicBezTo>
                  <a:pt x="8525013" y="1122949"/>
                  <a:pt x="8574474" y="1114207"/>
                  <a:pt x="8624016" y="1105456"/>
                </a:cubicBezTo>
                <a:lnTo>
                  <a:pt x="8651071" y="1101410"/>
                </a:lnTo>
                <a:lnTo>
                  <a:pt x="8624007" y="1102217"/>
                </a:lnTo>
                <a:cubicBezTo>
                  <a:pt x="8518526" y="1108459"/>
                  <a:pt x="8438258" y="1109219"/>
                  <a:pt x="8368016" y="1107730"/>
                </a:cubicBezTo>
                <a:close/>
                <a:moveTo>
                  <a:pt x="348592" y="1100738"/>
                </a:moveTo>
                <a:lnTo>
                  <a:pt x="381595" y="1105575"/>
                </a:lnTo>
                <a:cubicBezTo>
                  <a:pt x="500445" y="1126527"/>
                  <a:pt x="580166" y="1122949"/>
                  <a:pt x="578706" y="1122949"/>
                </a:cubicBezTo>
                <a:cubicBezTo>
                  <a:pt x="677260" y="1122949"/>
                  <a:pt x="726721" y="1114207"/>
                  <a:pt x="776263" y="1105456"/>
                </a:cubicBezTo>
                <a:lnTo>
                  <a:pt x="803318" y="1101410"/>
                </a:lnTo>
                <a:lnTo>
                  <a:pt x="776254" y="1102217"/>
                </a:lnTo>
                <a:cubicBezTo>
                  <a:pt x="670772" y="1108459"/>
                  <a:pt x="590504" y="1109219"/>
                  <a:pt x="520263" y="1107730"/>
                </a:cubicBezTo>
                <a:close/>
                <a:moveTo>
                  <a:pt x="4249376" y="1100737"/>
                </a:moveTo>
                <a:lnTo>
                  <a:pt x="4282383" y="1105575"/>
                </a:lnTo>
                <a:cubicBezTo>
                  <a:pt x="4401233" y="1126527"/>
                  <a:pt x="4480955" y="1122949"/>
                  <a:pt x="4479492" y="1122949"/>
                </a:cubicBezTo>
                <a:cubicBezTo>
                  <a:pt x="4578049" y="1122949"/>
                  <a:pt x="4627509" y="1114207"/>
                  <a:pt x="4677051" y="1105456"/>
                </a:cubicBezTo>
                <a:lnTo>
                  <a:pt x="4704106" y="1101410"/>
                </a:lnTo>
                <a:lnTo>
                  <a:pt x="4677043" y="1102217"/>
                </a:lnTo>
                <a:cubicBezTo>
                  <a:pt x="4571561" y="1108459"/>
                  <a:pt x="4491293" y="1109219"/>
                  <a:pt x="4421052" y="1107730"/>
                </a:cubicBezTo>
                <a:close/>
                <a:moveTo>
                  <a:pt x="5542427" y="1100485"/>
                </a:moveTo>
                <a:lnTo>
                  <a:pt x="5429999" y="1112177"/>
                </a:lnTo>
                <a:cubicBezTo>
                  <a:pt x="5390351" y="1116296"/>
                  <a:pt x="5343824" y="1119591"/>
                  <a:pt x="5269907" y="1119591"/>
                </a:cubicBezTo>
                <a:cubicBezTo>
                  <a:pt x="5153649" y="1119591"/>
                  <a:pt x="5096505" y="1109864"/>
                  <a:pt x="5022889" y="1102828"/>
                </a:cubicBezTo>
                <a:lnTo>
                  <a:pt x="5001751" y="1101712"/>
                </a:lnTo>
                <a:lnTo>
                  <a:pt x="5074549" y="1123095"/>
                </a:lnTo>
                <a:cubicBezTo>
                  <a:pt x="5137078" y="1147406"/>
                  <a:pt x="5203781" y="1159160"/>
                  <a:pt x="5270857" y="1157700"/>
                </a:cubicBezTo>
                <a:cubicBezTo>
                  <a:pt x="5296482" y="1154633"/>
                  <a:pt x="5346635" y="1165656"/>
                  <a:pt x="5467311" y="1122949"/>
                </a:cubicBezTo>
                <a:close/>
                <a:moveTo>
                  <a:pt x="1641639" y="1100485"/>
                </a:moveTo>
                <a:lnTo>
                  <a:pt x="1529211" y="1112177"/>
                </a:lnTo>
                <a:cubicBezTo>
                  <a:pt x="1489563" y="1116296"/>
                  <a:pt x="1443036" y="1119591"/>
                  <a:pt x="1369120" y="1119591"/>
                </a:cubicBezTo>
                <a:cubicBezTo>
                  <a:pt x="1252861" y="1119591"/>
                  <a:pt x="1195717" y="1109864"/>
                  <a:pt x="1122102" y="1102828"/>
                </a:cubicBezTo>
                <a:lnTo>
                  <a:pt x="1100963" y="1101712"/>
                </a:lnTo>
                <a:lnTo>
                  <a:pt x="1173762" y="1123095"/>
                </a:lnTo>
                <a:cubicBezTo>
                  <a:pt x="1236289" y="1147406"/>
                  <a:pt x="1302993" y="1159160"/>
                  <a:pt x="1370069" y="1157700"/>
                </a:cubicBezTo>
                <a:cubicBezTo>
                  <a:pt x="1395694" y="1154633"/>
                  <a:pt x="1445847" y="1165656"/>
                  <a:pt x="1566522" y="1122949"/>
                </a:cubicBezTo>
                <a:close/>
                <a:moveTo>
                  <a:pt x="9489392" y="1100484"/>
                </a:moveTo>
                <a:lnTo>
                  <a:pt x="9376963" y="1112177"/>
                </a:lnTo>
                <a:cubicBezTo>
                  <a:pt x="9337315" y="1116296"/>
                  <a:pt x="9290789" y="1119591"/>
                  <a:pt x="9216872" y="1119591"/>
                </a:cubicBezTo>
                <a:cubicBezTo>
                  <a:pt x="9100614" y="1119591"/>
                  <a:pt x="9043470" y="1109864"/>
                  <a:pt x="8969854" y="1102828"/>
                </a:cubicBezTo>
                <a:lnTo>
                  <a:pt x="8948716" y="1101712"/>
                </a:lnTo>
                <a:lnTo>
                  <a:pt x="9021514" y="1123095"/>
                </a:lnTo>
                <a:cubicBezTo>
                  <a:pt x="9084042" y="1147406"/>
                  <a:pt x="9150746" y="1159160"/>
                  <a:pt x="9217822" y="1157700"/>
                </a:cubicBezTo>
                <a:cubicBezTo>
                  <a:pt x="9243446" y="1154633"/>
                  <a:pt x="9293600" y="1165656"/>
                  <a:pt x="9414276" y="1122949"/>
                </a:cubicBezTo>
                <a:close/>
                <a:moveTo>
                  <a:pt x="11870817" y="1099260"/>
                </a:moveTo>
                <a:lnTo>
                  <a:pt x="11869947" y="1099287"/>
                </a:lnTo>
                <a:cubicBezTo>
                  <a:pt x="11777233" y="1105840"/>
                  <a:pt x="11739618" y="1118954"/>
                  <a:pt x="11591620" y="1119008"/>
                </a:cubicBezTo>
                <a:cubicBezTo>
                  <a:pt x="11517621" y="1119036"/>
                  <a:pt x="11471074" y="1115778"/>
                  <a:pt x="11431460" y="1111695"/>
                </a:cubicBezTo>
                <a:lnTo>
                  <a:pt x="11319877" y="1100153"/>
                </a:lnTo>
                <a:lnTo>
                  <a:pt x="11394565" y="1122293"/>
                </a:lnTo>
                <a:cubicBezTo>
                  <a:pt x="11444390" y="1139741"/>
                  <a:pt x="11494015" y="1157189"/>
                  <a:pt x="11591767" y="1157189"/>
                </a:cubicBezTo>
                <a:cubicBezTo>
                  <a:pt x="11617464" y="1154122"/>
                  <a:pt x="11667618" y="1165146"/>
                  <a:pt x="11788293" y="1122439"/>
                </a:cubicBezTo>
                <a:close/>
                <a:moveTo>
                  <a:pt x="7923851" y="1099260"/>
                </a:moveTo>
                <a:lnTo>
                  <a:pt x="7922981" y="1099287"/>
                </a:lnTo>
                <a:cubicBezTo>
                  <a:pt x="7830267" y="1105840"/>
                  <a:pt x="7792652" y="1118953"/>
                  <a:pt x="7644655" y="1119008"/>
                </a:cubicBezTo>
                <a:cubicBezTo>
                  <a:pt x="7570656" y="1119036"/>
                  <a:pt x="7524109" y="1115778"/>
                  <a:pt x="7484494" y="1111695"/>
                </a:cubicBezTo>
                <a:lnTo>
                  <a:pt x="7372911" y="1100153"/>
                </a:lnTo>
                <a:lnTo>
                  <a:pt x="7447599" y="1122293"/>
                </a:lnTo>
                <a:cubicBezTo>
                  <a:pt x="7497424" y="1139741"/>
                  <a:pt x="7547049" y="1157189"/>
                  <a:pt x="7644801" y="1157189"/>
                </a:cubicBezTo>
                <a:cubicBezTo>
                  <a:pt x="7670498" y="1154122"/>
                  <a:pt x="7720653" y="1165146"/>
                  <a:pt x="7841327" y="1122439"/>
                </a:cubicBezTo>
                <a:close/>
                <a:moveTo>
                  <a:pt x="4023065" y="1099260"/>
                </a:moveTo>
                <a:lnTo>
                  <a:pt x="4022195" y="1099287"/>
                </a:lnTo>
                <a:cubicBezTo>
                  <a:pt x="3929481" y="1105840"/>
                  <a:pt x="3891865" y="1118953"/>
                  <a:pt x="3743869" y="1119008"/>
                </a:cubicBezTo>
                <a:cubicBezTo>
                  <a:pt x="3669871" y="1119036"/>
                  <a:pt x="3623324" y="1115778"/>
                  <a:pt x="3583708" y="1111695"/>
                </a:cubicBezTo>
                <a:lnTo>
                  <a:pt x="3472125" y="1100153"/>
                </a:lnTo>
                <a:lnTo>
                  <a:pt x="3546812" y="1122293"/>
                </a:lnTo>
                <a:cubicBezTo>
                  <a:pt x="3596638" y="1139741"/>
                  <a:pt x="3646262" y="1157189"/>
                  <a:pt x="3744014" y="1157189"/>
                </a:cubicBezTo>
                <a:cubicBezTo>
                  <a:pt x="3769711" y="1154122"/>
                  <a:pt x="3819866" y="1165146"/>
                  <a:pt x="3940541" y="1122439"/>
                </a:cubicBezTo>
                <a:close/>
                <a:moveTo>
                  <a:pt x="11388067" y="1098093"/>
                </a:moveTo>
                <a:lnTo>
                  <a:pt x="11466164" y="1105256"/>
                </a:lnTo>
                <a:cubicBezTo>
                  <a:pt x="11552874" y="1112292"/>
                  <a:pt x="11648272" y="1115175"/>
                  <a:pt x="11788878" y="1098566"/>
                </a:cubicBezTo>
                <a:lnTo>
                  <a:pt x="11796907" y="1098093"/>
                </a:lnTo>
                <a:close/>
                <a:moveTo>
                  <a:pt x="10528545" y="1098093"/>
                </a:moveTo>
                <a:lnTo>
                  <a:pt x="10603730" y="1113241"/>
                </a:lnTo>
                <a:cubicBezTo>
                  <a:pt x="10722361" y="1144121"/>
                  <a:pt x="10802374" y="1139084"/>
                  <a:pt x="10800841" y="1138938"/>
                </a:cubicBezTo>
                <a:cubicBezTo>
                  <a:pt x="10898776" y="1138938"/>
                  <a:pt x="10948054" y="1125980"/>
                  <a:pt x="10997551" y="1113013"/>
                </a:cubicBezTo>
                <a:lnTo>
                  <a:pt x="11064890" y="1098093"/>
                </a:lnTo>
                <a:close/>
                <a:moveTo>
                  <a:pt x="9857867" y="1098093"/>
                </a:moveTo>
                <a:lnTo>
                  <a:pt x="9947175" y="1102908"/>
                </a:lnTo>
                <a:cubicBezTo>
                  <a:pt x="9989259" y="1103949"/>
                  <a:pt x="10028292" y="1103750"/>
                  <a:pt x="10064920" y="1102810"/>
                </a:cubicBezTo>
                <a:lnTo>
                  <a:pt x="10152514" y="1098093"/>
                </a:lnTo>
                <a:close/>
                <a:moveTo>
                  <a:pt x="9007169" y="1098093"/>
                </a:moveTo>
                <a:lnTo>
                  <a:pt x="9019980" y="1099224"/>
                </a:lnTo>
                <a:cubicBezTo>
                  <a:pt x="9197854" y="1120103"/>
                  <a:pt x="9294585" y="1110868"/>
                  <a:pt x="9397375" y="1100574"/>
                </a:cubicBezTo>
                <a:lnTo>
                  <a:pt x="9430769" y="1098093"/>
                </a:lnTo>
                <a:close/>
                <a:moveTo>
                  <a:pt x="8429507" y="1098093"/>
                </a:moveTo>
                <a:lnTo>
                  <a:pt x="8466818" y="1098926"/>
                </a:lnTo>
                <a:lnTo>
                  <a:pt x="8490163" y="1098093"/>
                </a:lnTo>
                <a:close/>
                <a:moveTo>
                  <a:pt x="7441101" y="1098093"/>
                </a:moveTo>
                <a:lnTo>
                  <a:pt x="7519198" y="1105256"/>
                </a:lnTo>
                <a:cubicBezTo>
                  <a:pt x="7605908" y="1112292"/>
                  <a:pt x="7701306" y="1115175"/>
                  <a:pt x="7841912" y="1098566"/>
                </a:cubicBezTo>
                <a:lnTo>
                  <a:pt x="7849942" y="1098093"/>
                </a:lnTo>
                <a:lnTo>
                  <a:pt x="7643132" y="1098093"/>
                </a:lnTo>
                <a:close/>
                <a:moveTo>
                  <a:pt x="6581579" y="1098093"/>
                </a:moveTo>
                <a:lnTo>
                  <a:pt x="6656764" y="1113241"/>
                </a:lnTo>
                <a:cubicBezTo>
                  <a:pt x="6775395" y="1144121"/>
                  <a:pt x="6855408" y="1139084"/>
                  <a:pt x="6853875" y="1138938"/>
                </a:cubicBezTo>
                <a:cubicBezTo>
                  <a:pt x="6951810" y="1138938"/>
                  <a:pt x="7001088" y="1125980"/>
                  <a:pt x="7050585" y="1113013"/>
                </a:cubicBezTo>
                <a:lnTo>
                  <a:pt x="7117925" y="1098093"/>
                </a:lnTo>
                <a:close/>
                <a:moveTo>
                  <a:pt x="5910902" y="1098093"/>
                </a:moveTo>
                <a:lnTo>
                  <a:pt x="6000210" y="1102908"/>
                </a:lnTo>
                <a:cubicBezTo>
                  <a:pt x="6042293" y="1103949"/>
                  <a:pt x="6081327" y="1103750"/>
                  <a:pt x="6117954" y="1102810"/>
                </a:cubicBezTo>
                <a:lnTo>
                  <a:pt x="6205549" y="1098093"/>
                </a:lnTo>
                <a:close/>
                <a:moveTo>
                  <a:pt x="5060206" y="1098093"/>
                </a:moveTo>
                <a:lnTo>
                  <a:pt x="5073017" y="1099224"/>
                </a:lnTo>
                <a:cubicBezTo>
                  <a:pt x="5250890" y="1120103"/>
                  <a:pt x="5347621" y="1110868"/>
                  <a:pt x="5450410" y="1100574"/>
                </a:cubicBezTo>
                <a:lnTo>
                  <a:pt x="5483805" y="1098093"/>
                </a:lnTo>
                <a:close/>
                <a:moveTo>
                  <a:pt x="4482543" y="1098093"/>
                </a:moveTo>
                <a:lnTo>
                  <a:pt x="4519854" y="1098926"/>
                </a:lnTo>
                <a:lnTo>
                  <a:pt x="4543199" y="1098093"/>
                </a:lnTo>
                <a:close/>
                <a:moveTo>
                  <a:pt x="3540315" y="1098093"/>
                </a:moveTo>
                <a:lnTo>
                  <a:pt x="3618412" y="1105256"/>
                </a:lnTo>
                <a:cubicBezTo>
                  <a:pt x="3705121" y="1112292"/>
                  <a:pt x="3800520" y="1115175"/>
                  <a:pt x="3941125" y="1098566"/>
                </a:cubicBezTo>
                <a:lnTo>
                  <a:pt x="3949156" y="1098093"/>
                </a:lnTo>
                <a:lnTo>
                  <a:pt x="3799081" y="1098093"/>
                </a:lnTo>
                <a:close/>
                <a:moveTo>
                  <a:pt x="2680793" y="1098093"/>
                </a:moveTo>
                <a:lnTo>
                  <a:pt x="2755978" y="1113241"/>
                </a:lnTo>
                <a:cubicBezTo>
                  <a:pt x="2874609" y="1144121"/>
                  <a:pt x="2954622" y="1139084"/>
                  <a:pt x="2953089" y="1138938"/>
                </a:cubicBezTo>
                <a:cubicBezTo>
                  <a:pt x="3051024" y="1138938"/>
                  <a:pt x="3100302" y="1125980"/>
                  <a:pt x="3149798" y="1113013"/>
                </a:cubicBezTo>
                <a:lnTo>
                  <a:pt x="3217138" y="1098093"/>
                </a:lnTo>
                <a:close/>
                <a:moveTo>
                  <a:pt x="2010114" y="1098093"/>
                </a:moveTo>
                <a:lnTo>
                  <a:pt x="2099423" y="1102908"/>
                </a:lnTo>
                <a:cubicBezTo>
                  <a:pt x="2141506" y="1103949"/>
                  <a:pt x="2180539" y="1103750"/>
                  <a:pt x="2217167" y="1102810"/>
                </a:cubicBezTo>
                <a:lnTo>
                  <a:pt x="2304762" y="1098093"/>
                </a:lnTo>
                <a:close/>
                <a:moveTo>
                  <a:pt x="1159417" y="1098093"/>
                </a:moveTo>
                <a:lnTo>
                  <a:pt x="1172228" y="1099224"/>
                </a:lnTo>
                <a:cubicBezTo>
                  <a:pt x="1350102" y="1120103"/>
                  <a:pt x="1446833" y="1110868"/>
                  <a:pt x="1549622" y="1100574"/>
                </a:cubicBezTo>
                <a:lnTo>
                  <a:pt x="1583016" y="1098093"/>
                </a:lnTo>
                <a:close/>
                <a:moveTo>
                  <a:pt x="581754" y="1098093"/>
                </a:moveTo>
                <a:lnTo>
                  <a:pt x="619065" y="1098926"/>
                </a:lnTo>
                <a:lnTo>
                  <a:pt x="642410" y="1098093"/>
                </a:lnTo>
                <a:close/>
                <a:moveTo>
                  <a:pt x="9993405" y="1079672"/>
                </a:moveTo>
                <a:lnTo>
                  <a:pt x="9894082" y="1084368"/>
                </a:lnTo>
                <a:lnTo>
                  <a:pt x="10146995" y="1084368"/>
                </a:lnTo>
                <a:lnTo>
                  <a:pt x="10133967" y="1083527"/>
                </a:lnTo>
                <a:cubicBezTo>
                  <a:pt x="10090849" y="1081063"/>
                  <a:pt x="10045573" y="1079329"/>
                  <a:pt x="9993405" y="1079672"/>
                </a:cubicBezTo>
                <a:close/>
                <a:moveTo>
                  <a:pt x="6046440" y="1079672"/>
                </a:moveTo>
                <a:lnTo>
                  <a:pt x="5947117" y="1084368"/>
                </a:lnTo>
                <a:lnTo>
                  <a:pt x="6200029" y="1084368"/>
                </a:lnTo>
                <a:lnTo>
                  <a:pt x="6187002" y="1083527"/>
                </a:lnTo>
                <a:cubicBezTo>
                  <a:pt x="6143884" y="1081063"/>
                  <a:pt x="6098608" y="1079329"/>
                  <a:pt x="6046440" y="1079672"/>
                </a:cubicBezTo>
                <a:close/>
                <a:moveTo>
                  <a:pt x="2145653" y="1079672"/>
                </a:moveTo>
                <a:lnTo>
                  <a:pt x="2046329" y="1084368"/>
                </a:lnTo>
                <a:lnTo>
                  <a:pt x="2299243" y="1084368"/>
                </a:lnTo>
                <a:lnTo>
                  <a:pt x="2286216" y="1083527"/>
                </a:lnTo>
                <a:cubicBezTo>
                  <a:pt x="2243098" y="1081063"/>
                  <a:pt x="2197821" y="1079329"/>
                  <a:pt x="2145653" y="1079672"/>
                </a:cubicBezTo>
                <a:close/>
                <a:moveTo>
                  <a:pt x="9218333" y="1073234"/>
                </a:moveTo>
                <a:cubicBezTo>
                  <a:pt x="9158342" y="1073234"/>
                  <a:pt x="9114394" y="1075698"/>
                  <a:pt x="9076414" y="1079054"/>
                </a:cubicBezTo>
                <a:lnTo>
                  <a:pt x="9025943" y="1084368"/>
                </a:lnTo>
                <a:lnTo>
                  <a:pt x="9410341" y="1084368"/>
                </a:lnTo>
                <a:lnTo>
                  <a:pt x="9359367" y="1079372"/>
                </a:lnTo>
                <a:cubicBezTo>
                  <a:pt x="9318727" y="1075857"/>
                  <a:pt x="9274108" y="1073234"/>
                  <a:pt x="9218333" y="1073234"/>
                </a:cubicBezTo>
                <a:close/>
                <a:moveTo>
                  <a:pt x="5271369" y="1073234"/>
                </a:moveTo>
                <a:cubicBezTo>
                  <a:pt x="5211378" y="1073234"/>
                  <a:pt x="5167430" y="1075698"/>
                  <a:pt x="5129449" y="1079054"/>
                </a:cubicBezTo>
                <a:lnTo>
                  <a:pt x="5078979" y="1084368"/>
                </a:lnTo>
                <a:lnTo>
                  <a:pt x="5463377" y="1084368"/>
                </a:lnTo>
                <a:lnTo>
                  <a:pt x="5412404" y="1079372"/>
                </a:lnTo>
                <a:cubicBezTo>
                  <a:pt x="5371763" y="1075857"/>
                  <a:pt x="5327143" y="1073234"/>
                  <a:pt x="5271369" y="1073234"/>
                </a:cubicBezTo>
                <a:close/>
                <a:moveTo>
                  <a:pt x="1370581" y="1073234"/>
                </a:moveTo>
                <a:cubicBezTo>
                  <a:pt x="1310590" y="1073234"/>
                  <a:pt x="1266641" y="1075698"/>
                  <a:pt x="1228662" y="1079054"/>
                </a:cubicBezTo>
                <a:lnTo>
                  <a:pt x="1178190" y="1084368"/>
                </a:lnTo>
                <a:lnTo>
                  <a:pt x="1562588" y="1084368"/>
                </a:lnTo>
                <a:lnTo>
                  <a:pt x="1511615" y="1079372"/>
                </a:lnTo>
                <a:cubicBezTo>
                  <a:pt x="1470974" y="1075857"/>
                  <a:pt x="1426356" y="1073234"/>
                  <a:pt x="1370581" y="1073234"/>
                </a:cubicBezTo>
                <a:close/>
                <a:moveTo>
                  <a:pt x="7589383" y="1073024"/>
                </a:moveTo>
                <a:lnTo>
                  <a:pt x="7447762" y="1084368"/>
                </a:lnTo>
                <a:lnTo>
                  <a:pt x="7643132" y="1084368"/>
                </a:lnTo>
                <a:lnTo>
                  <a:pt x="7835851" y="1084368"/>
                </a:lnTo>
                <a:lnTo>
                  <a:pt x="7703226" y="1073327"/>
                </a:lnTo>
                <a:cubicBezTo>
                  <a:pt x="7668583" y="1071823"/>
                  <a:pt x="7631335" y="1071450"/>
                  <a:pt x="7589383" y="1073024"/>
                </a:cubicBezTo>
                <a:close/>
                <a:moveTo>
                  <a:pt x="3688597" y="1073024"/>
                </a:moveTo>
                <a:lnTo>
                  <a:pt x="3546977" y="1084368"/>
                </a:lnTo>
                <a:lnTo>
                  <a:pt x="3799081" y="1084368"/>
                </a:lnTo>
                <a:lnTo>
                  <a:pt x="3935064" y="1084368"/>
                </a:lnTo>
                <a:lnTo>
                  <a:pt x="3802439" y="1073327"/>
                </a:lnTo>
                <a:cubicBezTo>
                  <a:pt x="3767797" y="1071823"/>
                  <a:pt x="3730549" y="1071450"/>
                  <a:pt x="3688597" y="1073024"/>
                </a:cubicBezTo>
                <a:close/>
                <a:moveTo>
                  <a:pt x="11576811" y="1072069"/>
                </a:moveTo>
                <a:lnTo>
                  <a:pt x="11394809" y="1084368"/>
                </a:lnTo>
                <a:lnTo>
                  <a:pt x="11789249" y="1084368"/>
                </a:lnTo>
                <a:lnTo>
                  <a:pt x="11716623" y="1077605"/>
                </a:lnTo>
                <a:cubicBezTo>
                  <a:pt x="11673824" y="1074069"/>
                  <a:pt x="11628876" y="1071580"/>
                  <a:pt x="11576811" y="1072069"/>
                </a:cubicBezTo>
                <a:close/>
                <a:moveTo>
                  <a:pt x="8426896" y="1061846"/>
                </a:moveTo>
                <a:cubicBezTo>
                  <a:pt x="8328852" y="1061846"/>
                  <a:pt x="8279027" y="1070570"/>
                  <a:pt x="8229020" y="1079302"/>
                </a:cubicBezTo>
                <a:lnTo>
                  <a:pt x="8198159" y="1083869"/>
                </a:lnTo>
                <a:lnTo>
                  <a:pt x="8369532" y="1076697"/>
                </a:lnTo>
                <a:cubicBezTo>
                  <a:pt x="8438397" y="1075170"/>
                  <a:pt x="8517440" y="1075898"/>
                  <a:pt x="8623934" y="1082140"/>
                </a:cubicBezTo>
                <a:lnTo>
                  <a:pt x="8649907" y="1083107"/>
                </a:lnTo>
                <a:lnTo>
                  <a:pt x="8623989" y="1079257"/>
                </a:lnTo>
                <a:cubicBezTo>
                  <a:pt x="8574401" y="1070551"/>
                  <a:pt x="8524941" y="1061846"/>
                  <a:pt x="8426896" y="1061846"/>
                </a:cubicBezTo>
                <a:close/>
                <a:moveTo>
                  <a:pt x="4479931" y="1061846"/>
                </a:moveTo>
                <a:cubicBezTo>
                  <a:pt x="4406398" y="1061846"/>
                  <a:pt x="4359989" y="1066753"/>
                  <a:pt x="4320283" y="1072890"/>
                </a:cubicBezTo>
                <a:lnTo>
                  <a:pt x="4248363" y="1083988"/>
                </a:lnTo>
                <a:lnTo>
                  <a:pt x="4422567" y="1076697"/>
                </a:lnTo>
                <a:cubicBezTo>
                  <a:pt x="4491432" y="1075170"/>
                  <a:pt x="4570475" y="1075898"/>
                  <a:pt x="4676968" y="1082140"/>
                </a:cubicBezTo>
                <a:lnTo>
                  <a:pt x="4702942" y="1083108"/>
                </a:lnTo>
                <a:lnTo>
                  <a:pt x="4677024" y="1079257"/>
                </a:lnTo>
                <a:cubicBezTo>
                  <a:pt x="4627436" y="1070551"/>
                  <a:pt x="4577976" y="1061846"/>
                  <a:pt x="4479931" y="1061846"/>
                </a:cubicBezTo>
                <a:close/>
                <a:moveTo>
                  <a:pt x="579143" y="1061846"/>
                </a:moveTo>
                <a:cubicBezTo>
                  <a:pt x="481099" y="1061846"/>
                  <a:pt x="431274" y="1070570"/>
                  <a:pt x="381266" y="1079302"/>
                </a:cubicBezTo>
                <a:lnTo>
                  <a:pt x="351447" y="1083715"/>
                </a:lnTo>
                <a:lnTo>
                  <a:pt x="455666" y="1078855"/>
                </a:lnTo>
                <a:cubicBezTo>
                  <a:pt x="540999" y="1075296"/>
                  <a:pt x="634188" y="1073818"/>
                  <a:pt x="776181" y="1082140"/>
                </a:cubicBezTo>
                <a:lnTo>
                  <a:pt x="802155" y="1083108"/>
                </a:lnTo>
                <a:lnTo>
                  <a:pt x="776237" y="1079257"/>
                </a:lnTo>
                <a:cubicBezTo>
                  <a:pt x="726649" y="1070551"/>
                  <a:pt x="677188" y="1061846"/>
                  <a:pt x="579143" y="1061846"/>
                </a:cubicBezTo>
                <a:close/>
                <a:moveTo>
                  <a:pt x="10008893" y="1047463"/>
                </a:moveTo>
                <a:cubicBezTo>
                  <a:pt x="9911068" y="1047463"/>
                  <a:pt x="9861407" y="1059728"/>
                  <a:pt x="9811554" y="1071993"/>
                </a:cubicBezTo>
                <a:lnTo>
                  <a:pt x="9760181" y="1082693"/>
                </a:lnTo>
                <a:lnTo>
                  <a:pt x="9861636" y="1076246"/>
                </a:lnTo>
                <a:cubicBezTo>
                  <a:pt x="9907692" y="1073485"/>
                  <a:pt x="9955856" y="1071336"/>
                  <a:pt x="10009405" y="1071336"/>
                </a:cubicBezTo>
                <a:cubicBezTo>
                  <a:pt x="10107449" y="1071336"/>
                  <a:pt x="10157073" y="1075388"/>
                  <a:pt x="10206652" y="1079439"/>
                </a:cubicBezTo>
                <a:lnTo>
                  <a:pt x="10257680" y="1082976"/>
                </a:lnTo>
                <a:lnTo>
                  <a:pt x="10205639" y="1071847"/>
                </a:lnTo>
                <a:cubicBezTo>
                  <a:pt x="10087738" y="1042645"/>
                  <a:pt x="10007506" y="1047391"/>
                  <a:pt x="10008893" y="1047463"/>
                </a:cubicBezTo>
                <a:close/>
                <a:moveTo>
                  <a:pt x="6061929" y="1047463"/>
                </a:moveTo>
                <a:cubicBezTo>
                  <a:pt x="5964103" y="1047463"/>
                  <a:pt x="5914442" y="1059728"/>
                  <a:pt x="5864589" y="1071993"/>
                </a:cubicBezTo>
                <a:lnTo>
                  <a:pt x="5813216" y="1082693"/>
                </a:lnTo>
                <a:lnTo>
                  <a:pt x="5914671" y="1076246"/>
                </a:lnTo>
                <a:cubicBezTo>
                  <a:pt x="5960727" y="1073485"/>
                  <a:pt x="6008891" y="1071336"/>
                  <a:pt x="6062439" y="1071336"/>
                </a:cubicBezTo>
                <a:cubicBezTo>
                  <a:pt x="6160483" y="1071336"/>
                  <a:pt x="6210108" y="1075388"/>
                  <a:pt x="6259686" y="1079439"/>
                </a:cubicBezTo>
                <a:lnTo>
                  <a:pt x="6310714" y="1082976"/>
                </a:lnTo>
                <a:lnTo>
                  <a:pt x="6258673" y="1071847"/>
                </a:lnTo>
                <a:cubicBezTo>
                  <a:pt x="6140772" y="1042645"/>
                  <a:pt x="6060541" y="1047391"/>
                  <a:pt x="6061929" y="1047463"/>
                </a:cubicBezTo>
                <a:close/>
                <a:moveTo>
                  <a:pt x="2161142" y="1047463"/>
                </a:moveTo>
                <a:cubicBezTo>
                  <a:pt x="2063316" y="1047463"/>
                  <a:pt x="2013654" y="1059728"/>
                  <a:pt x="1963801" y="1071993"/>
                </a:cubicBezTo>
                <a:lnTo>
                  <a:pt x="1912429" y="1082693"/>
                </a:lnTo>
                <a:lnTo>
                  <a:pt x="2013882" y="1076246"/>
                </a:lnTo>
                <a:cubicBezTo>
                  <a:pt x="2059939" y="1073485"/>
                  <a:pt x="2108104" y="1071336"/>
                  <a:pt x="2161653" y="1071336"/>
                </a:cubicBezTo>
                <a:cubicBezTo>
                  <a:pt x="2259697" y="1071336"/>
                  <a:pt x="2309321" y="1075388"/>
                  <a:pt x="2358900" y="1079439"/>
                </a:cubicBezTo>
                <a:lnTo>
                  <a:pt x="2409927" y="1082976"/>
                </a:lnTo>
                <a:lnTo>
                  <a:pt x="2357887" y="1071847"/>
                </a:lnTo>
                <a:cubicBezTo>
                  <a:pt x="2239986" y="1042645"/>
                  <a:pt x="2159754" y="1047391"/>
                  <a:pt x="2161142" y="1047463"/>
                </a:cubicBezTo>
                <a:close/>
                <a:moveTo>
                  <a:pt x="10801279" y="1044398"/>
                </a:moveTo>
                <a:cubicBezTo>
                  <a:pt x="10703272" y="1044398"/>
                  <a:pt x="10653501" y="1057374"/>
                  <a:pt x="10603539" y="1070350"/>
                </a:cubicBezTo>
                <a:lnTo>
                  <a:pt x="10539792" y="1084368"/>
                </a:lnTo>
                <a:lnTo>
                  <a:pt x="11070163" y="1084368"/>
                </a:lnTo>
                <a:lnTo>
                  <a:pt x="11043881" y="1081182"/>
                </a:lnTo>
                <a:cubicBezTo>
                  <a:pt x="10972565" y="1065587"/>
                  <a:pt x="10919217" y="1044398"/>
                  <a:pt x="10801279" y="1044398"/>
                </a:cubicBezTo>
                <a:close/>
                <a:moveTo>
                  <a:pt x="6854313" y="1044398"/>
                </a:moveTo>
                <a:cubicBezTo>
                  <a:pt x="6756306" y="1044398"/>
                  <a:pt x="6706535" y="1057374"/>
                  <a:pt x="6656573" y="1070350"/>
                </a:cubicBezTo>
                <a:lnTo>
                  <a:pt x="6592827" y="1084368"/>
                </a:lnTo>
                <a:lnTo>
                  <a:pt x="7123198" y="1084368"/>
                </a:lnTo>
                <a:lnTo>
                  <a:pt x="7096915" y="1081182"/>
                </a:lnTo>
                <a:cubicBezTo>
                  <a:pt x="7025599" y="1065587"/>
                  <a:pt x="6972251" y="1044398"/>
                  <a:pt x="6854313" y="1044398"/>
                </a:cubicBezTo>
                <a:close/>
                <a:moveTo>
                  <a:pt x="2953527" y="1044398"/>
                </a:moveTo>
                <a:cubicBezTo>
                  <a:pt x="2855519" y="1044398"/>
                  <a:pt x="2805749" y="1057374"/>
                  <a:pt x="2755787" y="1070350"/>
                </a:cubicBezTo>
                <a:lnTo>
                  <a:pt x="2692040" y="1084368"/>
                </a:lnTo>
                <a:lnTo>
                  <a:pt x="3222411" y="1084368"/>
                </a:lnTo>
                <a:lnTo>
                  <a:pt x="3196129" y="1081182"/>
                </a:lnTo>
                <a:cubicBezTo>
                  <a:pt x="3124813" y="1065587"/>
                  <a:pt x="3071465" y="1044398"/>
                  <a:pt x="2953527" y="1044398"/>
                </a:cubicBezTo>
                <a:close/>
                <a:moveTo>
                  <a:pt x="8425874" y="1038703"/>
                </a:moveTo>
                <a:cubicBezTo>
                  <a:pt x="8400322" y="1041186"/>
                  <a:pt x="8350096" y="1032060"/>
                  <a:pt x="8228764" y="1067905"/>
                </a:cubicBezTo>
                <a:lnTo>
                  <a:pt x="8202770" y="1073912"/>
                </a:lnTo>
                <a:lnTo>
                  <a:pt x="8265579" y="1064131"/>
                </a:lnTo>
                <a:cubicBezTo>
                  <a:pt x="8305164" y="1057974"/>
                  <a:pt x="8351711" y="1053039"/>
                  <a:pt x="8425874" y="1053011"/>
                </a:cubicBezTo>
                <a:cubicBezTo>
                  <a:pt x="8492483" y="1052201"/>
                  <a:pt x="8559004" y="1058071"/>
                  <a:pt x="8624445" y="1070533"/>
                </a:cubicBezTo>
                <a:lnTo>
                  <a:pt x="8644866" y="1073437"/>
                </a:lnTo>
                <a:lnTo>
                  <a:pt x="8622328" y="1067905"/>
                </a:lnTo>
                <a:cubicBezTo>
                  <a:pt x="8558916" y="1047333"/>
                  <a:pt x="8492527" y="1037462"/>
                  <a:pt x="8425874" y="1038703"/>
                </a:cubicBezTo>
                <a:close/>
                <a:moveTo>
                  <a:pt x="4478910" y="1038703"/>
                </a:moveTo>
                <a:cubicBezTo>
                  <a:pt x="4453358" y="1041186"/>
                  <a:pt x="4403132" y="1032060"/>
                  <a:pt x="4281799" y="1067905"/>
                </a:cubicBezTo>
                <a:lnTo>
                  <a:pt x="4255805" y="1073912"/>
                </a:lnTo>
                <a:lnTo>
                  <a:pt x="4318613" y="1064131"/>
                </a:lnTo>
                <a:cubicBezTo>
                  <a:pt x="4358199" y="1057974"/>
                  <a:pt x="4404746" y="1053039"/>
                  <a:pt x="4478909" y="1053011"/>
                </a:cubicBezTo>
                <a:cubicBezTo>
                  <a:pt x="4545518" y="1052201"/>
                  <a:pt x="4612040" y="1058071"/>
                  <a:pt x="4677480" y="1070533"/>
                </a:cubicBezTo>
                <a:lnTo>
                  <a:pt x="4697902" y="1073437"/>
                </a:lnTo>
                <a:lnTo>
                  <a:pt x="4675363" y="1067905"/>
                </a:lnTo>
                <a:cubicBezTo>
                  <a:pt x="4611952" y="1047333"/>
                  <a:pt x="4545562" y="1037462"/>
                  <a:pt x="4478910" y="1038703"/>
                </a:cubicBezTo>
                <a:close/>
                <a:moveTo>
                  <a:pt x="578122" y="1038703"/>
                </a:moveTo>
                <a:cubicBezTo>
                  <a:pt x="552570" y="1041186"/>
                  <a:pt x="502343" y="1032060"/>
                  <a:pt x="381011" y="1067905"/>
                </a:cubicBezTo>
                <a:lnTo>
                  <a:pt x="350723" y="1074904"/>
                </a:lnTo>
                <a:lnTo>
                  <a:pt x="379797" y="1070560"/>
                </a:lnTo>
                <a:cubicBezTo>
                  <a:pt x="429449" y="1061808"/>
                  <a:pt x="479237" y="1053048"/>
                  <a:pt x="578121" y="1053011"/>
                </a:cubicBezTo>
                <a:cubicBezTo>
                  <a:pt x="644730" y="1052201"/>
                  <a:pt x="711252" y="1058071"/>
                  <a:pt x="776692" y="1070533"/>
                </a:cubicBezTo>
                <a:lnTo>
                  <a:pt x="797114" y="1073437"/>
                </a:lnTo>
                <a:lnTo>
                  <a:pt x="774575" y="1067905"/>
                </a:lnTo>
                <a:cubicBezTo>
                  <a:pt x="711164" y="1047333"/>
                  <a:pt x="644774" y="1037462"/>
                  <a:pt x="578122" y="1038703"/>
                </a:cubicBezTo>
                <a:close/>
                <a:moveTo>
                  <a:pt x="9217749" y="1026731"/>
                </a:moveTo>
                <a:cubicBezTo>
                  <a:pt x="9119851" y="1026731"/>
                  <a:pt x="9070317" y="1044215"/>
                  <a:pt x="9020538" y="1061699"/>
                </a:cubicBezTo>
                <a:lnTo>
                  <a:pt x="8956036" y="1080860"/>
                </a:lnTo>
                <a:lnTo>
                  <a:pt x="9054585" y="1073726"/>
                </a:lnTo>
                <a:cubicBezTo>
                  <a:pt x="9156718" y="1064126"/>
                  <a:pt x="9247243" y="1056333"/>
                  <a:pt x="9415590" y="1076154"/>
                </a:cubicBezTo>
                <a:lnTo>
                  <a:pt x="9478780" y="1080542"/>
                </a:lnTo>
                <a:lnTo>
                  <a:pt x="9413838" y="1061407"/>
                </a:lnTo>
                <a:cubicBezTo>
                  <a:pt x="9351397" y="1037053"/>
                  <a:pt x="9284759" y="1025270"/>
                  <a:pt x="9217749" y="1026731"/>
                </a:cubicBezTo>
                <a:close/>
                <a:moveTo>
                  <a:pt x="5270784" y="1026731"/>
                </a:moveTo>
                <a:cubicBezTo>
                  <a:pt x="5172886" y="1026731"/>
                  <a:pt x="5123353" y="1044215"/>
                  <a:pt x="5073574" y="1061699"/>
                </a:cubicBezTo>
                <a:lnTo>
                  <a:pt x="5009072" y="1080860"/>
                </a:lnTo>
                <a:lnTo>
                  <a:pt x="5107621" y="1073726"/>
                </a:lnTo>
                <a:cubicBezTo>
                  <a:pt x="5209752" y="1064126"/>
                  <a:pt x="5300278" y="1056333"/>
                  <a:pt x="5468625" y="1076154"/>
                </a:cubicBezTo>
                <a:lnTo>
                  <a:pt x="5531815" y="1080542"/>
                </a:lnTo>
                <a:lnTo>
                  <a:pt x="5466874" y="1061407"/>
                </a:lnTo>
                <a:cubicBezTo>
                  <a:pt x="5404434" y="1037053"/>
                  <a:pt x="5337795" y="1025270"/>
                  <a:pt x="5270784" y="1026731"/>
                </a:cubicBezTo>
                <a:close/>
                <a:moveTo>
                  <a:pt x="1369996" y="1026731"/>
                </a:moveTo>
                <a:cubicBezTo>
                  <a:pt x="1272098" y="1026731"/>
                  <a:pt x="1222564" y="1044215"/>
                  <a:pt x="1172785" y="1061699"/>
                </a:cubicBezTo>
                <a:lnTo>
                  <a:pt x="1108283" y="1080860"/>
                </a:lnTo>
                <a:lnTo>
                  <a:pt x="1206832" y="1073726"/>
                </a:lnTo>
                <a:cubicBezTo>
                  <a:pt x="1308965" y="1064126"/>
                  <a:pt x="1399490" y="1056333"/>
                  <a:pt x="1567837" y="1076154"/>
                </a:cubicBezTo>
                <a:lnTo>
                  <a:pt x="1631027" y="1080542"/>
                </a:lnTo>
                <a:lnTo>
                  <a:pt x="1566085" y="1061407"/>
                </a:lnTo>
                <a:cubicBezTo>
                  <a:pt x="1503645" y="1037053"/>
                  <a:pt x="1437006" y="1025270"/>
                  <a:pt x="1369996" y="1026731"/>
                </a:cubicBezTo>
                <a:close/>
                <a:moveTo>
                  <a:pt x="11591694" y="1026292"/>
                </a:moveTo>
                <a:cubicBezTo>
                  <a:pt x="11493795" y="1026292"/>
                  <a:pt x="11444262" y="1043777"/>
                  <a:pt x="11394474" y="1061261"/>
                </a:cubicBezTo>
                <a:lnTo>
                  <a:pt x="11325778" y="1081663"/>
                </a:lnTo>
                <a:lnTo>
                  <a:pt x="11434650" y="1071821"/>
                </a:lnTo>
                <a:cubicBezTo>
                  <a:pt x="11483671" y="1067512"/>
                  <a:pt x="11535408" y="1064035"/>
                  <a:pt x="11592351" y="1064035"/>
                </a:cubicBezTo>
                <a:cubicBezTo>
                  <a:pt x="11690907" y="1064035"/>
                  <a:pt x="11740403" y="1069820"/>
                  <a:pt x="11789891" y="1075606"/>
                </a:cubicBezTo>
                <a:lnTo>
                  <a:pt x="11860907" y="1082636"/>
                </a:lnTo>
                <a:lnTo>
                  <a:pt x="11788705" y="1061188"/>
                </a:lnTo>
                <a:cubicBezTo>
                  <a:pt x="11738998" y="1043740"/>
                  <a:pt x="11689483" y="1026292"/>
                  <a:pt x="11591694" y="1026292"/>
                </a:cubicBezTo>
                <a:close/>
                <a:moveTo>
                  <a:pt x="7644728" y="1026292"/>
                </a:moveTo>
                <a:cubicBezTo>
                  <a:pt x="7546830" y="1026292"/>
                  <a:pt x="7497296" y="1043777"/>
                  <a:pt x="7447508" y="1061261"/>
                </a:cubicBezTo>
                <a:lnTo>
                  <a:pt x="7378812" y="1081663"/>
                </a:lnTo>
                <a:lnTo>
                  <a:pt x="7487684" y="1071821"/>
                </a:lnTo>
                <a:cubicBezTo>
                  <a:pt x="7536705" y="1067512"/>
                  <a:pt x="7588442" y="1064035"/>
                  <a:pt x="7645385" y="1064035"/>
                </a:cubicBezTo>
                <a:cubicBezTo>
                  <a:pt x="7743941" y="1064035"/>
                  <a:pt x="7793438" y="1069820"/>
                  <a:pt x="7842926" y="1075606"/>
                </a:cubicBezTo>
                <a:lnTo>
                  <a:pt x="7914464" y="1082688"/>
                </a:lnTo>
                <a:lnTo>
                  <a:pt x="7803738" y="1048374"/>
                </a:lnTo>
                <a:cubicBezTo>
                  <a:pt x="7764258" y="1036106"/>
                  <a:pt x="7718070" y="1026292"/>
                  <a:pt x="7644728" y="1026292"/>
                </a:cubicBezTo>
                <a:close/>
                <a:moveTo>
                  <a:pt x="3743941" y="1026292"/>
                </a:moveTo>
                <a:cubicBezTo>
                  <a:pt x="3646043" y="1026292"/>
                  <a:pt x="3596511" y="1043777"/>
                  <a:pt x="3546722" y="1061261"/>
                </a:cubicBezTo>
                <a:lnTo>
                  <a:pt x="3478026" y="1081663"/>
                </a:lnTo>
                <a:lnTo>
                  <a:pt x="3586898" y="1071821"/>
                </a:lnTo>
                <a:cubicBezTo>
                  <a:pt x="3635919" y="1067512"/>
                  <a:pt x="3687656" y="1064035"/>
                  <a:pt x="3744599" y="1064035"/>
                </a:cubicBezTo>
                <a:cubicBezTo>
                  <a:pt x="3818515" y="1064035"/>
                  <a:pt x="3864836" y="1067289"/>
                  <a:pt x="3904255" y="1071357"/>
                </a:cubicBezTo>
                <a:lnTo>
                  <a:pt x="4013497" y="1082632"/>
                </a:lnTo>
                <a:lnTo>
                  <a:pt x="3902950" y="1048374"/>
                </a:lnTo>
                <a:cubicBezTo>
                  <a:pt x="3863470" y="1036106"/>
                  <a:pt x="3817283" y="1026292"/>
                  <a:pt x="3743941" y="1026292"/>
                </a:cubicBezTo>
                <a:close/>
                <a:moveTo>
                  <a:pt x="8425874" y="1015121"/>
                </a:moveTo>
                <a:cubicBezTo>
                  <a:pt x="8400322" y="1018698"/>
                  <a:pt x="8350388" y="1005850"/>
                  <a:pt x="8229566" y="1055566"/>
                </a:cubicBezTo>
                <a:lnTo>
                  <a:pt x="8209764" y="1062485"/>
                </a:lnTo>
                <a:lnTo>
                  <a:pt x="8265470" y="1048057"/>
                </a:lnTo>
                <a:cubicBezTo>
                  <a:pt x="8305243" y="1037791"/>
                  <a:pt x="8351930" y="1029578"/>
                  <a:pt x="8425874" y="1029578"/>
                </a:cubicBezTo>
                <a:cubicBezTo>
                  <a:pt x="8452156" y="1032133"/>
                  <a:pt x="8502309" y="1022716"/>
                  <a:pt x="8624883" y="1058780"/>
                </a:cubicBezTo>
                <a:lnTo>
                  <a:pt x="8636990" y="1061623"/>
                </a:lnTo>
                <a:lnTo>
                  <a:pt x="8584719" y="1040899"/>
                </a:lnTo>
                <a:cubicBezTo>
                  <a:pt x="8545170" y="1026578"/>
                  <a:pt x="8498996" y="1015121"/>
                  <a:pt x="8425874" y="1015121"/>
                </a:cubicBezTo>
                <a:close/>
                <a:moveTo>
                  <a:pt x="4478909" y="1015121"/>
                </a:moveTo>
                <a:cubicBezTo>
                  <a:pt x="4453358" y="1018698"/>
                  <a:pt x="4403423" y="1005850"/>
                  <a:pt x="4282600" y="1055566"/>
                </a:cubicBezTo>
                <a:lnTo>
                  <a:pt x="4267352" y="1061305"/>
                </a:lnTo>
                <a:lnTo>
                  <a:pt x="4318505" y="1048057"/>
                </a:lnTo>
                <a:cubicBezTo>
                  <a:pt x="4358278" y="1037791"/>
                  <a:pt x="4404966" y="1029578"/>
                  <a:pt x="4478910" y="1029578"/>
                </a:cubicBezTo>
                <a:cubicBezTo>
                  <a:pt x="4505192" y="1032133"/>
                  <a:pt x="4555345" y="1022716"/>
                  <a:pt x="4677918" y="1058780"/>
                </a:cubicBezTo>
                <a:lnTo>
                  <a:pt x="4690025" y="1061623"/>
                </a:lnTo>
                <a:lnTo>
                  <a:pt x="4637754" y="1040899"/>
                </a:lnTo>
                <a:cubicBezTo>
                  <a:pt x="4598206" y="1026578"/>
                  <a:pt x="4552032" y="1015121"/>
                  <a:pt x="4478909" y="1015121"/>
                </a:cubicBezTo>
                <a:close/>
                <a:moveTo>
                  <a:pt x="578122" y="1015121"/>
                </a:moveTo>
                <a:cubicBezTo>
                  <a:pt x="552571" y="1018698"/>
                  <a:pt x="502636" y="1005850"/>
                  <a:pt x="381814" y="1055566"/>
                </a:cubicBezTo>
                <a:lnTo>
                  <a:pt x="355603" y="1064723"/>
                </a:lnTo>
                <a:lnTo>
                  <a:pt x="379496" y="1058779"/>
                </a:lnTo>
                <a:cubicBezTo>
                  <a:pt x="429394" y="1044179"/>
                  <a:pt x="479530" y="1029578"/>
                  <a:pt x="578122" y="1029578"/>
                </a:cubicBezTo>
                <a:cubicBezTo>
                  <a:pt x="604403" y="1032133"/>
                  <a:pt x="654556" y="1022716"/>
                  <a:pt x="777130" y="1058780"/>
                </a:cubicBezTo>
                <a:lnTo>
                  <a:pt x="789238" y="1061623"/>
                </a:lnTo>
                <a:lnTo>
                  <a:pt x="736967" y="1040899"/>
                </a:lnTo>
                <a:cubicBezTo>
                  <a:pt x="697419" y="1026578"/>
                  <a:pt x="651245" y="1015121"/>
                  <a:pt x="578122" y="1015121"/>
                </a:cubicBezTo>
                <a:close/>
                <a:moveTo>
                  <a:pt x="10008310" y="1014977"/>
                </a:moveTo>
                <a:cubicBezTo>
                  <a:pt x="9898749" y="1014977"/>
                  <a:pt x="9849638" y="1040825"/>
                  <a:pt x="9792516" y="1063442"/>
                </a:cubicBezTo>
                <a:lnTo>
                  <a:pt x="9763766" y="1072880"/>
                </a:lnTo>
                <a:lnTo>
                  <a:pt x="9809939" y="1063223"/>
                </a:lnTo>
                <a:cubicBezTo>
                  <a:pt x="9859782" y="1050949"/>
                  <a:pt x="9909826" y="1038666"/>
                  <a:pt x="10008455" y="1038630"/>
                </a:cubicBezTo>
                <a:cubicBezTo>
                  <a:pt x="10107011" y="1038630"/>
                  <a:pt x="10156836" y="1050858"/>
                  <a:pt x="10206497" y="1063086"/>
                </a:cubicBezTo>
                <a:lnTo>
                  <a:pt x="10257553" y="1073758"/>
                </a:lnTo>
                <a:lnTo>
                  <a:pt x="10204325" y="1055422"/>
                </a:lnTo>
                <a:cubicBezTo>
                  <a:pt x="10156070" y="1035564"/>
                  <a:pt x="10106280" y="1014977"/>
                  <a:pt x="10008310" y="1014977"/>
                </a:cubicBezTo>
                <a:close/>
                <a:moveTo>
                  <a:pt x="6061344" y="1014977"/>
                </a:moveTo>
                <a:cubicBezTo>
                  <a:pt x="5951784" y="1014977"/>
                  <a:pt x="5902673" y="1040825"/>
                  <a:pt x="5845552" y="1063442"/>
                </a:cubicBezTo>
                <a:lnTo>
                  <a:pt x="5816801" y="1072880"/>
                </a:lnTo>
                <a:lnTo>
                  <a:pt x="5862975" y="1063223"/>
                </a:lnTo>
                <a:cubicBezTo>
                  <a:pt x="5912818" y="1050949"/>
                  <a:pt x="5962861" y="1038666"/>
                  <a:pt x="6061489" y="1038630"/>
                </a:cubicBezTo>
                <a:cubicBezTo>
                  <a:pt x="6160045" y="1038630"/>
                  <a:pt x="6209870" y="1050858"/>
                  <a:pt x="6259531" y="1063086"/>
                </a:cubicBezTo>
                <a:lnTo>
                  <a:pt x="6310587" y="1073758"/>
                </a:lnTo>
                <a:lnTo>
                  <a:pt x="6257359" y="1055422"/>
                </a:lnTo>
                <a:cubicBezTo>
                  <a:pt x="6209104" y="1035564"/>
                  <a:pt x="6159315" y="1014977"/>
                  <a:pt x="6061344" y="1014977"/>
                </a:cubicBezTo>
                <a:close/>
                <a:moveTo>
                  <a:pt x="2160558" y="1014977"/>
                </a:moveTo>
                <a:cubicBezTo>
                  <a:pt x="2050996" y="1014977"/>
                  <a:pt x="2001885" y="1040825"/>
                  <a:pt x="1944763" y="1063442"/>
                </a:cubicBezTo>
                <a:lnTo>
                  <a:pt x="1916013" y="1072880"/>
                </a:lnTo>
                <a:lnTo>
                  <a:pt x="1962187" y="1063223"/>
                </a:lnTo>
                <a:cubicBezTo>
                  <a:pt x="2012030" y="1050949"/>
                  <a:pt x="2062074" y="1038666"/>
                  <a:pt x="2160703" y="1038630"/>
                </a:cubicBezTo>
                <a:cubicBezTo>
                  <a:pt x="2259258" y="1038630"/>
                  <a:pt x="2309084" y="1050858"/>
                  <a:pt x="2358745" y="1063086"/>
                </a:cubicBezTo>
                <a:lnTo>
                  <a:pt x="2409801" y="1073758"/>
                </a:lnTo>
                <a:lnTo>
                  <a:pt x="2356573" y="1055422"/>
                </a:lnTo>
                <a:cubicBezTo>
                  <a:pt x="2308318" y="1035564"/>
                  <a:pt x="2258529" y="1014977"/>
                  <a:pt x="2160558" y="1014977"/>
                </a:cubicBezTo>
                <a:close/>
                <a:moveTo>
                  <a:pt x="9773897" y="1006238"/>
                </a:moveTo>
                <a:lnTo>
                  <a:pt x="9769231" y="1011447"/>
                </a:lnTo>
                <a:lnTo>
                  <a:pt x="9770526" y="1010242"/>
                </a:lnTo>
                <a:close/>
                <a:moveTo>
                  <a:pt x="5826934" y="1006236"/>
                </a:moveTo>
                <a:lnTo>
                  <a:pt x="5822265" y="1011448"/>
                </a:lnTo>
                <a:lnTo>
                  <a:pt x="5823562" y="1010242"/>
                </a:lnTo>
                <a:close/>
                <a:moveTo>
                  <a:pt x="1926155" y="1006226"/>
                </a:moveTo>
                <a:lnTo>
                  <a:pt x="1921476" y="1011451"/>
                </a:lnTo>
                <a:lnTo>
                  <a:pt x="1922775" y="1010242"/>
                </a:lnTo>
                <a:close/>
                <a:moveTo>
                  <a:pt x="6289963" y="999038"/>
                </a:moveTo>
                <a:lnTo>
                  <a:pt x="6299340" y="1010191"/>
                </a:lnTo>
                <a:lnTo>
                  <a:pt x="6303036" y="1013630"/>
                </a:lnTo>
                <a:close/>
                <a:moveTo>
                  <a:pt x="2389170" y="999029"/>
                </a:moveTo>
                <a:lnTo>
                  <a:pt x="2398555" y="1010191"/>
                </a:lnTo>
                <a:lnTo>
                  <a:pt x="2402254" y="1013633"/>
                </a:lnTo>
                <a:close/>
                <a:moveTo>
                  <a:pt x="10236917" y="999025"/>
                </a:moveTo>
                <a:lnTo>
                  <a:pt x="10246306" y="1010191"/>
                </a:lnTo>
                <a:lnTo>
                  <a:pt x="10250006" y="1013634"/>
                </a:lnTo>
                <a:close/>
                <a:moveTo>
                  <a:pt x="5845964" y="998053"/>
                </a:moveTo>
                <a:lnTo>
                  <a:pt x="5818342" y="1025252"/>
                </a:lnTo>
                <a:lnTo>
                  <a:pt x="5824152" y="1020567"/>
                </a:lnTo>
                <a:close/>
                <a:moveTo>
                  <a:pt x="1945178" y="998051"/>
                </a:moveTo>
                <a:lnTo>
                  <a:pt x="1917553" y="1025254"/>
                </a:lnTo>
                <a:lnTo>
                  <a:pt x="1923364" y="1020567"/>
                </a:lnTo>
                <a:close/>
                <a:moveTo>
                  <a:pt x="9792945" y="998036"/>
                </a:moveTo>
                <a:lnTo>
                  <a:pt x="9765302" y="1025256"/>
                </a:lnTo>
                <a:lnTo>
                  <a:pt x="9771116" y="1020567"/>
                </a:lnTo>
                <a:close/>
                <a:moveTo>
                  <a:pt x="8426385" y="991834"/>
                </a:moveTo>
                <a:cubicBezTo>
                  <a:pt x="8401053" y="996360"/>
                  <a:pt x="8350826" y="979935"/>
                  <a:pt x="8230443" y="1043740"/>
                </a:cubicBezTo>
                <a:lnTo>
                  <a:pt x="8210021" y="1053520"/>
                </a:lnTo>
                <a:lnTo>
                  <a:pt x="8245780" y="1039589"/>
                </a:lnTo>
                <a:cubicBezTo>
                  <a:pt x="8290197" y="1022019"/>
                  <a:pt x="8339479" y="1006393"/>
                  <a:pt x="8425874" y="1006361"/>
                </a:cubicBezTo>
                <a:cubicBezTo>
                  <a:pt x="8450476" y="1009792"/>
                  <a:pt x="8502820" y="996944"/>
                  <a:pt x="8625321" y="1047462"/>
                </a:cubicBezTo>
                <a:lnTo>
                  <a:pt x="8636838" y="1051473"/>
                </a:lnTo>
                <a:lnTo>
                  <a:pt x="8585108" y="1024981"/>
                </a:lnTo>
                <a:cubicBezTo>
                  <a:pt x="8545737" y="1006566"/>
                  <a:pt x="8499700" y="991834"/>
                  <a:pt x="8426385" y="991834"/>
                </a:cubicBezTo>
                <a:close/>
                <a:moveTo>
                  <a:pt x="4479421" y="991834"/>
                </a:moveTo>
                <a:cubicBezTo>
                  <a:pt x="4454088" y="996360"/>
                  <a:pt x="4403861" y="979935"/>
                  <a:pt x="4283478" y="1043740"/>
                </a:cubicBezTo>
                <a:lnTo>
                  <a:pt x="4263058" y="1053519"/>
                </a:lnTo>
                <a:lnTo>
                  <a:pt x="4298814" y="1039589"/>
                </a:lnTo>
                <a:cubicBezTo>
                  <a:pt x="4343232" y="1022019"/>
                  <a:pt x="4392515" y="1006393"/>
                  <a:pt x="4478909" y="1006361"/>
                </a:cubicBezTo>
                <a:cubicBezTo>
                  <a:pt x="4503512" y="1009792"/>
                  <a:pt x="4555855" y="996944"/>
                  <a:pt x="4678356" y="1047462"/>
                </a:cubicBezTo>
                <a:lnTo>
                  <a:pt x="4689876" y="1051473"/>
                </a:lnTo>
                <a:lnTo>
                  <a:pt x="4638144" y="1024981"/>
                </a:lnTo>
                <a:cubicBezTo>
                  <a:pt x="4598773" y="1006566"/>
                  <a:pt x="4552735" y="991834"/>
                  <a:pt x="4479421" y="991834"/>
                </a:cubicBezTo>
                <a:close/>
                <a:moveTo>
                  <a:pt x="578633" y="991834"/>
                </a:moveTo>
                <a:cubicBezTo>
                  <a:pt x="553301" y="996360"/>
                  <a:pt x="503074" y="979935"/>
                  <a:pt x="382691" y="1043740"/>
                </a:cubicBezTo>
                <a:lnTo>
                  <a:pt x="359771" y="1053951"/>
                </a:lnTo>
                <a:lnTo>
                  <a:pt x="379195" y="1047198"/>
                </a:lnTo>
                <a:cubicBezTo>
                  <a:pt x="429120" y="1026802"/>
                  <a:pt x="479384" y="1006397"/>
                  <a:pt x="578122" y="1006361"/>
                </a:cubicBezTo>
                <a:cubicBezTo>
                  <a:pt x="602725" y="1009792"/>
                  <a:pt x="655067" y="996944"/>
                  <a:pt x="777569" y="1047462"/>
                </a:cubicBezTo>
                <a:lnTo>
                  <a:pt x="789085" y="1051472"/>
                </a:lnTo>
                <a:lnTo>
                  <a:pt x="737356" y="1024981"/>
                </a:lnTo>
                <a:cubicBezTo>
                  <a:pt x="697984" y="1006566"/>
                  <a:pt x="651947" y="991834"/>
                  <a:pt x="578633" y="991834"/>
                </a:cubicBezTo>
                <a:close/>
                <a:moveTo>
                  <a:pt x="10008382" y="982124"/>
                </a:moveTo>
                <a:cubicBezTo>
                  <a:pt x="9897754" y="982124"/>
                  <a:pt x="9849493" y="1018297"/>
                  <a:pt x="9792916" y="1049948"/>
                </a:cubicBezTo>
                <a:lnTo>
                  <a:pt x="9768034" y="1061447"/>
                </a:lnTo>
                <a:lnTo>
                  <a:pt x="9808862" y="1047391"/>
                </a:lnTo>
                <a:cubicBezTo>
                  <a:pt x="9857921" y="1027169"/>
                  <a:pt x="9908659" y="1006217"/>
                  <a:pt x="10008455" y="1006217"/>
                </a:cubicBezTo>
                <a:cubicBezTo>
                  <a:pt x="10107011" y="1006217"/>
                  <a:pt x="10157073" y="1026622"/>
                  <a:pt x="10206880" y="1047026"/>
                </a:cubicBezTo>
                <a:lnTo>
                  <a:pt x="10244839" y="1060248"/>
                </a:lnTo>
                <a:lnTo>
                  <a:pt x="10203960" y="1038629"/>
                </a:lnTo>
                <a:cubicBezTo>
                  <a:pt x="10153661" y="1009427"/>
                  <a:pt x="10106135" y="982124"/>
                  <a:pt x="10008382" y="982124"/>
                </a:cubicBezTo>
                <a:close/>
                <a:moveTo>
                  <a:pt x="6061416" y="982124"/>
                </a:moveTo>
                <a:cubicBezTo>
                  <a:pt x="5950789" y="982124"/>
                  <a:pt x="5902528" y="1018297"/>
                  <a:pt x="5845951" y="1049948"/>
                </a:cubicBezTo>
                <a:lnTo>
                  <a:pt x="5821068" y="1061447"/>
                </a:lnTo>
                <a:lnTo>
                  <a:pt x="5861897" y="1047391"/>
                </a:lnTo>
                <a:cubicBezTo>
                  <a:pt x="5910956" y="1027169"/>
                  <a:pt x="5961694" y="1006217"/>
                  <a:pt x="6061489" y="1006217"/>
                </a:cubicBezTo>
                <a:cubicBezTo>
                  <a:pt x="6160045" y="1006217"/>
                  <a:pt x="6210107" y="1026622"/>
                  <a:pt x="6259914" y="1047026"/>
                </a:cubicBezTo>
                <a:lnTo>
                  <a:pt x="6297873" y="1060248"/>
                </a:lnTo>
                <a:lnTo>
                  <a:pt x="6256994" y="1038629"/>
                </a:lnTo>
                <a:cubicBezTo>
                  <a:pt x="6206695" y="1009427"/>
                  <a:pt x="6159169" y="982124"/>
                  <a:pt x="6061416" y="982124"/>
                </a:cubicBezTo>
                <a:close/>
                <a:moveTo>
                  <a:pt x="2160631" y="982124"/>
                </a:moveTo>
                <a:cubicBezTo>
                  <a:pt x="2050002" y="982124"/>
                  <a:pt x="2001740" y="1018297"/>
                  <a:pt x="1945163" y="1049948"/>
                </a:cubicBezTo>
                <a:lnTo>
                  <a:pt x="1920280" y="1061447"/>
                </a:lnTo>
                <a:lnTo>
                  <a:pt x="1961110" y="1047391"/>
                </a:lnTo>
                <a:cubicBezTo>
                  <a:pt x="2010169" y="1027169"/>
                  <a:pt x="2060907" y="1006217"/>
                  <a:pt x="2160704" y="1006217"/>
                </a:cubicBezTo>
                <a:cubicBezTo>
                  <a:pt x="2259259" y="1006217"/>
                  <a:pt x="2309322" y="1026622"/>
                  <a:pt x="2359128" y="1047026"/>
                </a:cubicBezTo>
                <a:lnTo>
                  <a:pt x="2397089" y="1060249"/>
                </a:lnTo>
                <a:lnTo>
                  <a:pt x="2356209" y="1038629"/>
                </a:lnTo>
                <a:cubicBezTo>
                  <a:pt x="2305909" y="1009427"/>
                  <a:pt x="2258383" y="982124"/>
                  <a:pt x="2160631" y="982124"/>
                </a:cubicBezTo>
                <a:close/>
                <a:moveTo>
                  <a:pt x="9217238" y="980300"/>
                </a:moveTo>
                <a:cubicBezTo>
                  <a:pt x="9106609" y="980300"/>
                  <a:pt x="9058325" y="1017258"/>
                  <a:pt x="9001728" y="1049596"/>
                </a:cubicBezTo>
                <a:lnTo>
                  <a:pt x="8953528" y="1072348"/>
                </a:lnTo>
                <a:lnTo>
                  <a:pt x="9018767" y="1052893"/>
                </a:lnTo>
                <a:cubicBezTo>
                  <a:pt x="9068547" y="1035417"/>
                  <a:pt x="9118573" y="1017933"/>
                  <a:pt x="9217457" y="1017897"/>
                </a:cubicBezTo>
                <a:cubicBezTo>
                  <a:pt x="9316012" y="1017897"/>
                  <a:pt x="9365911" y="1035363"/>
                  <a:pt x="9415617" y="1052829"/>
                </a:cubicBezTo>
                <a:lnTo>
                  <a:pt x="9481588" y="1072516"/>
                </a:lnTo>
                <a:lnTo>
                  <a:pt x="9432385" y="1049337"/>
                </a:lnTo>
                <a:cubicBezTo>
                  <a:pt x="9375891" y="1017120"/>
                  <a:pt x="9327702" y="980300"/>
                  <a:pt x="9217238" y="980300"/>
                </a:cubicBezTo>
                <a:close/>
                <a:moveTo>
                  <a:pt x="5270274" y="980300"/>
                </a:moveTo>
                <a:cubicBezTo>
                  <a:pt x="5159645" y="980300"/>
                  <a:pt x="5111361" y="1017258"/>
                  <a:pt x="5054763" y="1049596"/>
                </a:cubicBezTo>
                <a:lnTo>
                  <a:pt x="5006563" y="1072348"/>
                </a:lnTo>
                <a:lnTo>
                  <a:pt x="5071802" y="1052893"/>
                </a:lnTo>
                <a:cubicBezTo>
                  <a:pt x="5121582" y="1035417"/>
                  <a:pt x="5171609" y="1017933"/>
                  <a:pt x="5270492" y="1017897"/>
                </a:cubicBezTo>
                <a:cubicBezTo>
                  <a:pt x="5369048" y="1017897"/>
                  <a:pt x="5418946" y="1035363"/>
                  <a:pt x="5468653" y="1052829"/>
                </a:cubicBezTo>
                <a:lnTo>
                  <a:pt x="5534625" y="1072517"/>
                </a:lnTo>
                <a:lnTo>
                  <a:pt x="5485421" y="1049337"/>
                </a:lnTo>
                <a:cubicBezTo>
                  <a:pt x="5428928" y="1017120"/>
                  <a:pt x="5380738" y="980300"/>
                  <a:pt x="5270274" y="980300"/>
                </a:cubicBezTo>
                <a:close/>
                <a:moveTo>
                  <a:pt x="1369485" y="980300"/>
                </a:moveTo>
                <a:cubicBezTo>
                  <a:pt x="1258857" y="980300"/>
                  <a:pt x="1210572" y="1017258"/>
                  <a:pt x="1153975" y="1049596"/>
                </a:cubicBezTo>
                <a:lnTo>
                  <a:pt x="1105776" y="1072348"/>
                </a:lnTo>
                <a:lnTo>
                  <a:pt x="1171014" y="1052893"/>
                </a:lnTo>
                <a:cubicBezTo>
                  <a:pt x="1220794" y="1035417"/>
                  <a:pt x="1270820" y="1017933"/>
                  <a:pt x="1369704" y="1017897"/>
                </a:cubicBezTo>
                <a:cubicBezTo>
                  <a:pt x="1468260" y="1017897"/>
                  <a:pt x="1518158" y="1035363"/>
                  <a:pt x="1567864" y="1052829"/>
                </a:cubicBezTo>
                <a:lnTo>
                  <a:pt x="1633836" y="1072517"/>
                </a:lnTo>
                <a:lnTo>
                  <a:pt x="1584633" y="1049337"/>
                </a:lnTo>
                <a:cubicBezTo>
                  <a:pt x="1528139" y="1017120"/>
                  <a:pt x="1479950" y="980300"/>
                  <a:pt x="1369485" y="980300"/>
                </a:cubicBezTo>
                <a:close/>
                <a:moveTo>
                  <a:pt x="11591182" y="979643"/>
                </a:moveTo>
                <a:cubicBezTo>
                  <a:pt x="11480554" y="979643"/>
                  <a:pt x="11432293" y="1016486"/>
                  <a:pt x="11375689" y="1048788"/>
                </a:cubicBezTo>
                <a:lnTo>
                  <a:pt x="11327656" y="1071453"/>
                </a:lnTo>
                <a:lnTo>
                  <a:pt x="11391370" y="1052720"/>
                </a:lnTo>
                <a:cubicBezTo>
                  <a:pt x="11455169" y="1027877"/>
                  <a:pt x="11523252" y="1015918"/>
                  <a:pt x="11591694" y="1017532"/>
                </a:cubicBezTo>
                <a:cubicBezTo>
                  <a:pt x="11690249" y="1017532"/>
                  <a:pt x="11740147" y="1034980"/>
                  <a:pt x="11789854" y="1052428"/>
                </a:cubicBezTo>
                <a:lnTo>
                  <a:pt x="11856735" y="1072366"/>
                </a:lnTo>
                <a:lnTo>
                  <a:pt x="11806422" y="1048680"/>
                </a:lnTo>
                <a:cubicBezTo>
                  <a:pt x="11749895" y="1016463"/>
                  <a:pt x="11701688" y="979643"/>
                  <a:pt x="11591182" y="979643"/>
                </a:cubicBezTo>
                <a:close/>
                <a:moveTo>
                  <a:pt x="7644217" y="979643"/>
                </a:moveTo>
                <a:cubicBezTo>
                  <a:pt x="7533589" y="979643"/>
                  <a:pt x="7485327" y="1016486"/>
                  <a:pt x="7428724" y="1048788"/>
                </a:cubicBezTo>
                <a:lnTo>
                  <a:pt x="7380691" y="1071453"/>
                </a:lnTo>
                <a:lnTo>
                  <a:pt x="7444405" y="1052720"/>
                </a:lnTo>
                <a:cubicBezTo>
                  <a:pt x="7508203" y="1027877"/>
                  <a:pt x="7576286" y="1015918"/>
                  <a:pt x="7644728" y="1017532"/>
                </a:cubicBezTo>
                <a:cubicBezTo>
                  <a:pt x="7792561" y="1017532"/>
                  <a:pt x="7830915" y="1056790"/>
                  <a:pt x="7923362" y="1076419"/>
                </a:cubicBezTo>
                <a:lnTo>
                  <a:pt x="7929006" y="1076947"/>
                </a:lnTo>
                <a:lnTo>
                  <a:pt x="7888741" y="1064214"/>
                </a:lnTo>
                <a:cubicBezTo>
                  <a:pt x="7817268" y="1029759"/>
                  <a:pt x="7773140" y="979643"/>
                  <a:pt x="7644217" y="979643"/>
                </a:cubicBezTo>
                <a:close/>
                <a:moveTo>
                  <a:pt x="3743430" y="979643"/>
                </a:moveTo>
                <a:cubicBezTo>
                  <a:pt x="3632803" y="979643"/>
                  <a:pt x="3584540" y="1016486"/>
                  <a:pt x="3527938" y="1048788"/>
                </a:cubicBezTo>
                <a:lnTo>
                  <a:pt x="3479905" y="1071453"/>
                </a:lnTo>
                <a:lnTo>
                  <a:pt x="3543619" y="1052720"/>
                </a:lnTo>
                <a:cubicBezTo>
                  <a:pt x="3607416" y="1027877"/>
                  <a:pt x="3675500" y="1015918"/>
                  <a:pt x="3743941" y="1017532"/>
                </a:cubicBezTo>
                <a:cubicBezTo>
                  <a:pt x="3891774" y="1017532"/>
                  <a:pt x="3930128" y="1056790"/>
                  <a:pt x="4022576" y="1076419"/>
                </a:cubicBezTo>
                <a:lnTo>
                  <a:pt x="4028219" y="1076947"/>
                </a:lnTo>
                <a:lnTo>
                  <a:pt x="3987954" y="1064214"/>
                </a:lnTo>
                <a:cubicBezTo>
                  <a:pt x="3916481" y="1029759"/>
                  <a:pt x="3872353" y="979643"/>
                  <a:pt x="3743430" y="979643"/>
                </a:cubicBezTo>
                <a:close/>
                <a:moveTo>
                  <a:pt x="8425874" y="968545"/>
                </a:moveTo>
                <a:cubicBezTo>
                  <a:pt x="8361461" y="968545"/>
                  <a:pt x="8318175" y="982331"/>
                  <a:pt x="8282041" y="1000860"/>
                </a:cubicBezTo>
                <a:lnTo>
                  <a:pt x="8216657" y="1040227"/>
                </a:lnTo>
                <a:lnTo>
                  <a:pt x="8245564" y="1025714"/>
                </a:lnTo>
                <a:cubicBezTo>
                  <a:pt x="8289871" y="1003140"/>
                  <a:pt x="8339128" y="983074"/>
                  <a:pt x="8425874" y="983074"/>
                </a:cubicBezTo>
                <a:cubicBezTo>
                  <a:pt x="8451572" y="987673"/>
                  <a:pt x="8502893" y="970882"/>
                  <a:pt x="8625686" y="1035929"/>
                </a:cubicBezTo>
                <a:lnTo>
                  <a:pt x="8631893" y="1038711"/>
                </a:lnTo>
                <a:lnTo>
                  <a:pt x="8584708" y="1009060"/>
                </a:lnTo>
                <a:cubicBezTo>
                  <a:pt x="8545468" y="986552"/>
                  <a:pt x="8499489" y="968545"/>
                  <a:pt x="8425874" y="968545"/>
                </a:cubicBezTo>
                <a:close/>
                <a:moveTo>
                  <a:pt x="4478909" y="968545"/>
                </a:moveTo>
                <a:cubicBezTo>
                  <a:pt x="4414497" y="968545"/>
                  <a:pt x="4371210" y="982331"/>
                  <a:pt x="4335077" y="1000860"/>
                </a:cubicBezTo>
                <a:lnTo>
                  <a:pt x="4269694" y="1040227"/>
                </a:lnTo>
                <a:lnTo>
                  <a:pt x="4298600" y="1025714"/>
                </a:lnTo>
                <a:cubicBezTo>
                  <a:pt x="4342907" y="1003140"/>
                  <a:pt x="4392162" y="983074"/>
                  <a:pt x="4478909" y="983074"/>
                </a:cubicBezTo>
                <a:cubicBezTo>
                  <a:pt x="4504607" y="987673"/>
                  <a:pt x="4555929" y="970882"/>
                  <a:pt x="4678721" y="1035929"/>
                </a:cubicBezTo>
                <a:lnTo>
                  <a:pt x="4684930" y="1038712"/>
                </a:lnTo>
                <a:lnTo>
                  <a:pt x="4637743" y="1009060"/>
                </a:lnTo>
                <a:cubicBezTo>
                  <a:pt x="4598504" y="986552"/>
                  <a:pt x="4552525" y="968545"/>
                  <a:pt x="4478909" y="968545"/>
                </a:cubicBezTo>
                <a:close/>
                <a:moveTo>
                  <a:pt x="578122" y="968545"/>
                </a:moveTo>
                <a:cubicBezTo>
                  <a:pt x="504506" y="968545"/>
                  <a:pt x="458486" y="986552"/>
                  <a:pt x="419200" y="1009064"/>
                </a:cubicBezTo>
                <a:lnTo>
                  <a:pt x="372297" y="1038508"/>
                </a:lnTo>
                <a:lnTo>
                  <a:pt x="379031" y="1035491"/>
                </a:lnTo>
                <a:cubicBezTo>
                  <a:pt x="428811" y="1009282"/>
                  <a:pt x="478983" y="983074"/>
                  <a:pt x="578123" y="983074"/>
                </a:cubicBezTo>
                <a:cubicBezTo>
                  <a:pt x="603820" y="987673"/>
                  <a:pt x="655141" y="970882"/>
                  <a:pt x="777934" y="1035929"/>
                </a:cubicBezTo>
                <a:lnTo>
                  <a:pt x="784141" y="1038711"/>
                </a:lnTo>
                <a:lnTo>
                  <a:pt x="736955" y="1009060"/>
                </a:lnTo>
                <a:cubicBezTo>
                  <a:pt x="697716" y="986552"/>
                  <a:pt x="651737" y="968545"/>
                  <a:pt x="578122" y="968545"/>
                </a:cubicBezTo>
                <a:close/>
                <a:moveTo>
                  <a:pt x="10008894" y="949492"/>
                </a:moveTo>
                <a:cubicBezTo>
                  <a:pt x="9898389" y="949492"/>
                  <a:pt x="9850297" y="995990"/>
                  <a:pt x="9793753" y="1036676"/>
                </a:cubicBezTo>
                <a:lnTo>
                  <a:pt x="9778477" y="1045748"/>
                </a:lnTo>
                <a:lnTo>
                  <a:pt x="9809392" y="1030562"/>
                </a:lnTo>
                <a:cubicBezTo>
                  <a:pt x="9858815" y="1001962"/>
                  <a:pt x="9908622" y="973363"/>
                  <a:pt x="10008455" y="973363"/>
                </a:cubicBezTo>
                <a:cubicBezTo>
                  <a:pt x="10108178" y="973363"/>
                  <a:pt x="10157949" y="1001926"/>
                  <a:pt x="10207345" y="1030488"/>
                </a:cubicBezTo>
                <a:lnTo>
                  <a:pt x="10243050" y="1048014"/>
                </a:lnTo>
                <a:lnTo>
                  <a:pt x="10223897" y="1036633"/>
                </a:lnTo>
                <a:cubicBezTo>
                  <a:pt x="10167434" y="995967"/>
                  <a:pt x="10119440" y="949492"/>
                  <a:pt x="10008894" y="949492"/>
                </a:cubicBezTo>
                <a:close/>
                <a:moveTo>
                  <a:pt x="6061929" y="949492"/>
                </a:moveTo>
                <a:cubicBezTo>
                  <a:pt x="5951424" y="949492"/>
                  <a:pt x="5903332" y="995990"/>
                  <a:pt x="5846788" y="1036676"/>
                </a:cubicBezTo>
                <a:lnTo>
                  <a:pt x="5831509" y="1045750"/>
                </a:lnTo>
                <a:lnTo>
                  <a:pt x="5862428" y="1030562"/>
                </a:lnTo>
                <a:cubicBezTo>
                  <a:pt x="5911851" y="1001962"/>
                  <a:pt x="5961657" y="973363"/>
                  <a:pt x="6061489" y="973363"/>
                </a:cubicBezTo>
                <a:cubicBezTo>
                  <a:pt x="6161213" y="973363"/>
                  <a:pt x="6210983" y="1001926"/>
                  <a:pt x="6260380" y="1030488"/>
                </a:cubicBezTo>
                <a:lnTo>
                  <a:pt x="6296086" y="1048015"/>
                </a:lnTo>
                <a:lnTo>
                  <a:pt x="6276931" y="1036633"/>
                </a:lnTo>
                <a:cubicBezTo>
                  <a:pt x="6220468" y="995967"/>
                  <a:pt x="6172474" y="949492"/>
                  <a:pt x="6061929" y="949492"/>
                </a:cubicBezTo>
                <a:close/>
                <a:moveTo>
                  <a:pt x="2161142" y="949492"/>
                </a:moveTo>
                <a:cubicBezTo>
                  <a:pt x="2050636" y="949492"/>
                  <a:pt x="2002544" y="995990"/>
                  <a:pt x="1946001" y="1036676"/>
                </a:cubicBezTo>
                <a:lnTo>
                  <a:pt x="1930724" y="1045749"/>
                </a:lnTo>
                <a:lnTo>
                  <a:pt x="1961639" y="1030562"/>
                </a:lnTo>
                <a:cubicBezTo>
                  <a:pt x="2011063" y="1001962"/>
                  <a:pt x="2060870" y="973363"/>
                  <a:pt x="2160703" y="973363"/>
                </a:cubicBezTo>
                <a:cubicBezTo>
                  <a:pt x="2260427" y="973363"/>
                  <a:pt x="2310198" y="1001926"/>
                  <a:pt x="2359594" y="1030488"/>
                </a:cubicBezTo>
                <a:lnTo>
                  <a:pt x="2395301" y="1048015"/>
                </a:lnTo>
                <a:lnTo>
                  <a:pt x="2376146" y="1036633"/>
                </a:lnTo>
                <a:cubicBezTo>
                  <a:pt x="2319683" y="995967"/>
                  <a:pt x="2271689" y="949492"/>
                  <a:pt x="2161142" y="949492"/>
                </a:cubicBezTo>
                <a:close/>
                <a:moveTo>
                  <a:pt x="8426020" y="945185"/>
                </a:moveTo>
                <a:cubicBezTo>
                  <a:pt x="8328560" y="945185"/>
                  <a:pt x="8281107" y="981687"/>
                  <a:pt x="8230808" y="1020014"/>
                </a:cubicBezTo>
                <a:lnTo>
                  <a:pt x="8219157" y="1028099"/>
                </a:lnTo>
                <a:lnTo>
                  <a:pt x="8245413" y="1011896"/>
                </a:lnTo>
                <a:cubicBezTo>
                  <a:pt x="8289461" y="984307"/>
                  <a:pt x="8338543" y="959784"/>
                  <a:pt x="8425801" y="959784"/>
                </a:cubicBezTo>
                <a:cubicBezTo>
                  <a:pt x="8525524" y="959784"/>
                  <a:pt x="8575350" y="991796"/>
                  <a:pt x="8624774" y="1023809"/>
                </a:cubicBezTo>
                <a:lnTo>
                  <a:pt x="8627954" y="1025558"/>
                </a:lnTo>
                <a:lnTo>
                  <a:pt x="8584313" y="993069"/>
                </a:lnTo>
                <a:cubicBezTo>
                  <a:pt x="8545211" y="966467"/>
                  <a:pt x="8499444" y="945185"/>
                  <a:pt x="8426020" y="945185"/>
                </a:cubicBezTo>
                <a:close/>
                <a:moveTo>
                  <a:pt x="4479056" y="945185"/>
                </a:moveTo>
                <a:cubicBezTo>
                  <a:pt x="4381596" y="945185"/>
                  <a:pt x="4334142" y="981687"/>
                  <a:pt x="4283844" y="1020014"/>
                </a:cubicBezTo>
                <a:lnTo>
                  <a:pt x="4272192" y="1028099"/>
                </a:lnTo>
                <a:lnTo>
                  <a:pt x="4298448" y="1011896"/>
                </a:lnTo>
                <a:cubicBezTo>
                  <a:pt x="4342496" y="984307"/>
                  <a:pt x="4391578" y="959784"/>
                  <a:pt x="4478836" y="959784"/>
                </a:cubicBezTo>
                <a:cubicBezTo>
                  <a:pt x="4578560" y="959784"/>
                  <a:pt x="4628385" y="991796"/>
                  <a:pt x="4677809" y="1023809"/>
                </a:cubicBezTo>
                <a:lnTo>
                  <a:pt x="4680992" y="1025559"/>
                </a:lnTo>
                <a:lnTo>
                  <a:pt x="4637348" y="993069"/>
                </a:lnTo>
                <a:cubicBezTo>
                  <a:pt x="4598247" y="966467"/>
                  <a:pt x="4552480" y="945185"/>
                  <a:pt x="4479056" y="945185"/>
                </a:cubicBezTo>
                <a:close/>
                <a:moveTo>
                  <a:pt x="578268" y="945185"/>
                </a:moveTo>
                <a:cubicBezTo>
                  <a:pt x="480808" y="945185"/>
                  <a:pt x="433355" y="981687"/>
                  <a:pt x="383056" y="1020014"/>
                </a:cubicBezTo>
                <a:lnTo>
                  <a:pt x="366248" y="1030854"/>
                </a:lnTo>
                <a:lnTo>
                  <a:pt x="378994" y="1023845"/>
                </a:lnTo>
                <a:cubicBezTo>
                  <a:pt x="428464" y="991815"/>
                  <a:pt x="478325" y="959784"/>
                  <a:pt x="578049" y="959784"/>
                </a:cubicBezTo>
                <a:cubicBezTo>
                  <a:pt x="677772" y="959784"/>
                  <a:pt x="727598" y="991796"/>
                  <a:pt x="777021" y="1023809"/>
                </a:cubicBezTo>
                <a:lnTo>
                  <a:pt x="780203" y="1025559"/>
                </a:lnTo>
                <a:lnTo>
                  <a:pt x="736561" y="993069"/>
                </a:lnTo>
                <a:cubicBezTo>
                  <a:pt x="697459" y="966467"/>
                  <a:pt x="651692" y="945185"/>
                  <a:pt x="578268" y="945185"/>
                </a:cubicBezTo>
                <a:close/>
                <a:moveTo>
                  <a:pt x="10801060" y="940951"/>
                </a:moveTo>
                <a:cubicBezTo>
                  <a:pt x="10647433" y="940951"/>
                  <a:pt x="10617398" y="1032691"/>
                  <a:pt x="10513885" y="1076115"/>
                </a:cubicBezTo>
                <a:lnTo>
                  <a:pt x="10494244" y="1081299"/>
                </a:lnTo>
                <a:lnTo>
                  <a:pt x="10521193" y="1079443"/>
                </a:lnTo>
                <a:cubicBezTo>
                  <a:pt x="10614252" y="1064861"/>
                  <a:pt x="10652223" y="1035691"/>
                  <a:pt x="10800987" y="1035636"/>
                </a:cubicBezTo>
                <a:cubicBezTo>
                  <a:pt x="10826831" y="1037973"/>
                  <a:pt x="10877787" y="1029650"/>
                  <a:pt x="10999559" y="1061699"/>
                </a:cubicBezTo>
                <a:cubicBezTo>
                  <a:pt x="11027127" y="1068944"/>
                  <a:pt x="11053506" y="1074415"/>
                  <a:pt x="11079009" y="1078441"/>
                </a:cubicBezTo>
                <a:lnTo>
                  <a:pt x="11104883" y="1081258"/>
                </a:lnTo>
                <a:lnTo>
                  <a:pt x="11077365" y="1071968"/>
                </a:lnTo>
                <a:cubicBezTo>
                  <a:pt x="10984195" y="1028296"/>
                  <a:pt x="10947962" y="940951"/>
                  <a:pt x="10801060" y="940951"/>
                </a:cubicBezTo>
                <a:close/>
                <a:moveTo>
                  <a:pt x="6854094" y="940951"/>
                </a:moveTo>
                <a:cubicBezTo>
                  <a:pt x="6700467" y="940951"/>
                  <a:pt x="6670432" y="1032691"/>
                  <a:pt x="6566920" y="1076115"/>
                </a:cubicBezTo>
                <a:lnTo>
                  <a:pt x="6547278" y="1081299"/>
                </a:lnTo>
                <a:lnTo>
                  <a:pt x="6574227" y="1079443"/>
                </a:lnTo>
                <a:cubicBezTo>
                  <a:pt x="6667286" y="1064861"/>
                  <a:pt x="6705257" y="1035691"/>
                  <a:pt x="6854021" y="1035636"/>
                </a:cubicBezTo>
                <a:cubicBezTo>
                  <a:pt x="6879865" y="1037973"/>
                  <a:pt x="6930821" y="1029650"/>
                  <a:pt x="7052593" y="1061699"/>
                </a:cubicBezTo>
                <a:cubicBezTo>
                  <a:pt x="7080161" y="1068944"/>
                  <a:pt x="7106541" y="1074415"/>
                  <a:pt x="7132043" y="1078441"/>
                </a:cubicBezTo>
                <a:lnTo>
                  <a:pt x="7157917" y="1081258"/>
                </a:lnTo>
                <a:lnTo>
                  <a:pt x="7130399" y="1071968"/>
                </a:lnTo>
                <a:cubicBezTo>
                  <a:pt x="7037230" y="1028296"/>
                  <a:pt x="7000997" y="940951"/>
                  <a:pt x="6854094" y="940951"/>
                </a:cubicBezTo>
                <a:close/>
                <a:moveTo>
                  <a:pt x="2953308" y="940951"/>
                </a:moveTo>
                <a:cubicBezTo>
                  <a:pt x="2799680" y="940951"/>
                  <a:pt x="2769645" y="1032691"/>
                  <a:pt x="2666133" y="1076115"/>
                </a:cubicBezTo>
                <a:lnTo>
                  <a:pt x="2646491" y="1081299"/>
                </a:lnTo>
                <a:lnTo>
                  <a:pt x="2673440" y="1079443"/>
                </a:lnTo>
                <a:cubicBezTo>
                  <a:pt x="2766500" y="1064861"/>
                  <a:pt x="2804471" y="1035691"/>
                  <a:pt x="2953235" y="1035636"/>
                </a:cubicBezTo>
                <a:cubicBezTo>
                  <a:pt x="2979078" y="1037973"/>
                  <a:pt x="3030036" y="1029650"/>
                  <a:pt x="3151806" y="1061699"/>
                </a:cubicBezTo>
                <a:cubicBezTo>
                  <a:pt x="3179374" y="1068944"/>
                  <a:pt x="3205754" y="1074415"/>
                  <a:pt x="3231256" y="1078441"/>
                </a:cubicBezTo>
                <a:lnTo>
                  <a:pt x="3257130" y="1081258"/>
                </a:lnTo>
                <a:lnTo>
                  <a:pt x="3229612" y="1071968"/>
                </a:lnTo>
                <a:cubicBezTo>
                  <a:pt x="3136443" y="1028296"/>
                  <a:pt x="3100210" y="940951"/>
                  <a:pt x="2953308" y="940951"/>
                </a:cubicBezTo>
                <a:close/>
                <a:moveTo>
                  <a:pt x="9217164" y="933503"/>
                </a:moveTo>
                <a:cubicBezTo>
                  <a:pt x="9106947" y="933503"/>
                  <a:pt x="9058726" y="985106"/>
                  <a:pt x="9002055" y="1030258"/>
                </a:cubicBezTo>
                <a:lnTo>
                  <a:pt x="8954866" y="1061302"/>
                </a:lnTo>
                <a:lnTo>
                  <a:pt x="9018137" y="1029578"/>
                </a:lnTo>
                <a:cubicBezTo>
                  <a:pt x="9067579" y="1000376"/>
                  <a:pt x="9117405" y="971175"/>
                  <a:pt x="9217238" y="971175"/>
                </a:cubicBezTo>
                <a:cubicBezTo>
                  <a:pt x="9316925" y="971175"/>
                  <a:pt x="9366641" y="1000376"/>
                  <a:pt x="9415982" y="1029578"/>
                </a:cubicBezTo>
                <a:lnTo>
                  <a:pt x="9479924" y="1061698"/>
                </a:lnTo>
                <a:lnTo>
                  <a:pt x="9432044" y="1030172"/>
                </a:lnTo>
                <a:cubicBezTo>
                  <a:pt x="9375487" y="985060"/>
                  <a:pt x="9327382" y="933503"/>
                  <a:pt x="9217164" y="933503"/>
                </a:cubicBezTo>
                <a:close/>
                <a:moveTo>
                  <a:pt x="5270200" y="933503"/>
                </a:moveTo>
                <a:cubicBezTo>
                  <a:pt x="5159983" y="933503"/>
                  <a:pt x="5111762" y="985106"/>
                  <a:pt x="5055091" y="1030258"/>
                </a:cubicBezTo>
                <a:lnTo>
                  <a:pt x="5007902" y="1061302"/>
                </a:lnTo>
                <a:lnTo>
                  <a:pt x="5071173" y="1029578"/>
                </a:lnTo>
                <a:cubicBezTo>
                  <a:pt x="5120616" y="1000376"/>
                  <a:pt x="5170441" y="971175"/>
                  <a:pt x="5270274" y="971175"/>
                </a:cubicBezTo>
                <a:cubicBezTo>
                  <a:pt x="5369960" y="971175"/>
                  <a:pt x="5419677" y="1000376"/>
                  <a:pt x="5469018" y="1029578"/>
                </a:cubicBezTo>
                <a:lnTo>
                  <a:pt x="5532959" y="1061698"/>
                </a:lnTo>
                <a:lnTo>
                  <a:pt x="5485081" y="1030172"/>
                </a:lnTo>
                <a:cubicBezTo>
                  <a:pt x="5428523" y="985060"/>
                  <a:pt x="5380418" y="933503"/>
                  <a:pt x="5270200" y="933503"/>
                </a:cubicBezTo>
                <a:close/>
                <a:moveTo>
                  <a:pt x="1369412" y="933503"/>
                </a:moveTo>
                <a:cubicBezTo>
                  <a:pt x="1259195" y="933503"/>
                  <a:pt x="1210975" y="985106"/>
                  <a:pt x="1154303" y="1030258"/>
                </a:cubicBezTo>
                <a:lnTo>
                  <a:pt x="1107117" y="1061301"/>
                </a:lnTo>
                <a:lnTo>
                  <a:pt x="1170385" y="1029578"/>
                </a:lnTo>
                <a:cubicBezTo>
                  <a:pt x="1219827" y="1000376"/>
                  <a:pt x="1269652" y="971175"/>
                  <a:pt x="1369485" y="971175"/>
                </a:cubicBezTo>
                <a:cubicBezTo>
                  <a:pt x="1469172" y="971175"/>
                  <a:pt x="1518888" y="1000376"/>
                  <a:pt x="1568229" y="1029578"/>
                </a:cubicBezTo>
                <a:lnTo>
                  <a:pt x="1632175" y="1061700"/>
                </a:lnTo>
                <a:lnTo>
                  <a:pt x="1584293" y="1030172"/>
                </a:lnTo>
                <a:cubicBezTo>
                  <a:pt x="1527735" y="985060"/>
                  <a:pt x="1479630" y="933503"/>
                  <a:pt x="1369412" y="933503"/>
                </a:cubicBezTo>
                <a:close/>
                <a:moveTo>
                  <a:pt x="11591402" y="933139"/>
                </a:moveTo>
                <a:cubicBezTo>
                  <a:pt x="11481143" y="933139"/>
                  <a:pt x="11432905" y="984741"/>
                  <a:pt x="11376212" y="1029894"/>
                </a:cubicBezTo>
                <a:lnTo>
                  <a:pt x="11329247" y="1060779"/>
                </a:lnTo>
                <a:lnTo>
                  <a:pt x="11392073" y="1029286"/>
                </a:lnTo>
                <a:cubicBezTo>
                  <a:pt x="11441524" y="1000084"/>
                  <a:pt x="11491349" y="970883"/>
                  <a:pt x="11591182" y="970883"/>
                </a:cubicBezTo>
                <a:cubicBezTo>
                  <a:pt x="11690906" y="970883"/>
                  <a:pt x="11740640" y="999975"/>
                  <a:pt x="11790009" y="1029067"/>
                </a:cubicBezTo>
                <a:lnTo>
                  <a:pt x="11853415" y="1060778"/>
                </a:lnTo>
                <a:lnTo>
                  <a:pt x="11806362" y="1029807"/>
                </a:lnTo>
                <a:cubicBezTo>
                  <a:pt x="11749783" y="984695"/>
                  <a:pt x="11701660" y="933139"/>
                  <a:pt x="11591402" y="933139"/>
                </a:cubicBezTo>
                <a:close/>
                <a:moveTo>
                  <a:pt x="7644436" y="933139"/>
                </a:moveTo>
                <a:cubicBezTo>
                  <a:pt x="7534177" y="933139"/>
                  <a:pt x="7485939" y="984741"/>
                  <a:pt x="7429246" y="1029894"/>
                </a:cubicBezTo>
                <a:lnTo>
                  <a:pt x="7382282" y="1060779"/>
                </a:lnTo>
                <a:lnTo>
                  <a:pt x="7445108" y="1029286"/>
                </a:lnTo>
                <a:cubicBezTo>
                  <a:pt x="7494559" y="1000084"/>
                  <a:pt x="7544384" y="970883"/>
                  <a:pt x="7644217" y="970883"/>
                </a:cubicBezTo>
                <a:cubicBezTo>
                  <a:pt x="7775104" y="970883"/>
                  <a:pt x="7819877" y="1020998"/>
                  <a:pt x="7890735" y="1055453"/>
                </a:cubicBezTo>
                <a:lnTo>
                  <a:pt x="7907366" y="1060777"/>
                </a:lnTo>
                <a:lnTo>
                  <a:pt x="7862944" y="1032618"/>
                </a:lnTo>
                <a:cubicBezTo>
                  <a:pt x="7804795" y="986866"/>
                  <a:pt x="7756992" y="933139"/>
                  <a:pt x="7644436" y="933139"/>
                </a:cubicBezTo>
                <a:close/>
                <a:moveTo>
                  <a:pt x="3743651" y="933139"/>
                </a:moveTo>
                <a:cubicBezTo>
                  <a:pt x="3633392" y="933139"/>
                  <a:pt x="3585153" y="984741"/>
                  <a:pt x="3528460" y="1029894"/>
                </a:cubicBezTo>
                <a:lnTo>
                  <a:pt x="3481496" y="1060779"/>
                </a:lnTo>
                <a:lnTo>
                  <a:pt x="3544322" y="1029286"/>
                </a:lnTo>
                <a:cubicBezTo>
                  <a:pt x="3593772" y="1000084"/>
                  <a:pt x="3643598" y="970883"/>
                  <a:pt x="3743430" y="970883"/>
                </a:cubicBezTo>
                <a:cubicBezTo>
                  <a:pt x="3874317" y="970883"/>
                  <a:pt x="3919091" y="1020998"/>
                  <a:pt x="3989948" y="1055453"/>
                </a:cubicBezTo>
                <a:lnTo>
                  <a:pt x="4006581" y="1060777"/>
                </a:lnTo>
                <a:lnTo>
                  <a:pt x="3962158" y="1032618"/>
                </a:lnTo>
                <a:cubicBezTo>
                  <a:pt x="3904010" y="986866"/>
                  <a:pt x="3856205" y="933139"/>
                  <a:pt x="3743651" y="933139"/>
                </a:cubicBezTo>
                <a:close/>
                <a:moveTo>
                  <a:pt x="8425801" y="922189"/>
                </a:moveTo>
                <a:cubicBezTo>
                  <a:pt x="8350820" y="922189"/>
                  <a:pt x="8304553" y="947747"/>
                  <a:pt x="8264787" y="979296"/>
                </a:cubicBezTo>
                <a:lnTo>
                  <a:pt x="8230345" y="1008842"/>
                </a:lnTo>
                <a:lnTo>
                  <a:pt x="8245191" y="998009"/>
                </a:lnTo>
                <a:cubicBezTo>
                  <a:pt x="8289239" y="965406"/>
                  <a:pt x="8338384" y="936425"/>
                  <a:pt x="8425801" y="936425"/>
                </a:cubicBezTo>
                <a:cubicBezTo>
                  <a:pt x="8475754" y="936425"/>
                  <a:pt x="8513191" y="945888"/>
                  <a:pt x="8544316" y="960081"/>
                </a:cubicBezTo>
                <a:lnTo>
                  <a:pt x="8624300" y="1011697"/>
                </a:lnTo>
                <a:lnTo>
                  <a:pt x="8584330" y="977441"/>
                </a:lnTo>
                <a:cubicBezTo>
                  <a:pt x="8545128" y="946745"/>
                  <a:pt x="8499252" y="922189"/>
                  <a:pt x="8425801" y="922189"/>
                </a:cubicBezTo>
                <a:close/>
                <a:moveTo>
                  <a:pt x="4478836" y="922189"/>
                </a:moveTo>
                <a:cubicBezTo>
                  <a:pt x="4403855" y="922189"/>
                  <a:pt x="4357588" y="947747"/>
                  <a:pt x="4317823" y="979296"/>
                </a:cubicBezTo>
                <a:lnTo>
                  <a:pt x="4283381" y="1008842"/>
                </a:lnTo>
                <a:lnTo>
                  <a:pt x="4298227" y="998009"/>
                </a:lnTo>
                <a:cubicBezTo>
                  <a:pt x="4342274" y="965406"/>
                  <a:pt x="4391419" y="936425"/>
                  <a:pt x="4478836" y="936425"/>
                </a:cubicBezTo>
                <a:cubicBezTo>
                  <a:pt x="4528789" y="936425"/>
                  <a:pt x="4566228" y="945888"/>
                  <a:pt x="4597353" y="960081"/>
                </a:cubicBezTo>
                <a:lnTo>
                  <a:pt x="4677336" y="1011698"/>
                </a:lnTo>
                <a:lnTo>
                  <a:pt x="4637366" y="977441"/>
                </a:lnTo>
                <a:cubicBezTo>
                  <a:pt x="4598165" y="946745"/>
                  <a:pt x="4552288" y="922189"/>
                  <a:pt x="4478836" y="922189"/>
                </a:cubicBezTo>
                <a:close/>
                <a:moveTo>
                  <a:pt x="578049" y="922189"/>
                </a:moveTo>
                <a:cubicBezTo>
                  <a:pt x="504598" y="922189"/>
                  <a:pt x="458702" y="946715"/>
                  <a:pt x="419478" y="977372"/>
                </a:cubicBezTo>
                <a:lnTo>
                  <a:pt x="379075" y="1011937"/>
                </a:lnTo>
                <a:lnTo>
                  <a:pt x="459492" y="960083"/>
                </a:lnTo>
                <a:cubicBezTo>
                  <a:pt x="490640" y="945888"/>
                  <a:pt x="528096" y="936425"/>
                  <a:pt x="578049" y="936425"/>
                </a:cubicBezTo>
                <a:cubicBezTo>
                  <a:pt x="628002" y="936425"/>
                  <a:pt x="665440" y="945888"/>
                  <a:pt x="696565" y="960081"/>
                </a:cubicBezTo>
                <a:lnTo>
                  <a:pt x="776550" y="1011699"/>
                </a:lnTo>
                <a:lnTo>
                  <a:pt x="736579" y="977441"/>
                </a:lnTo>
                <a:cubicBezTo>
                  <a:pt x="697377" y="946745"/>
                  <a:pt x="651500" y="922189"/>
                  <a:pt x="578049" y="922189"/>
                </a:cubicBezTo>
                <a:close/>
                <a:moveTo>
                  <a:pt x="10008602" y="916420"/>
                </a:moveTo>
                <a:cubicBezTo>
                  <a:pt x="9898425" y="916420"/>
                  <a:pt x="9850338" y="973382"/>
                  <a:pt x="9793710" y="1023224"/>
                </a:cubicBezTo>
                <a:lnTo>
                  <a:pt x="9784960" y="1029579"/>
                </a:lnTo>
                <a:lnTo>
                  <a:pt x="9809209" y="1014246"/>
                </a:lnTo>
                <a:cubicBezTo>
                  <a:pt x="9858578" y="977489"/>
                  <a:pt x="9908403" y="940732"/>
                  <a:pt x="10008455" y="940732"/>
                </a:cubicBezTo>
                <a:cubicBezTo>
                  <a:pt x="10108434" y="940732"/>
                  <a:pt x="10158277" y="977453"/>
                  <a:pt x="10207647" y="1014174"/>
                </a:cubicBezTo>
                <a:lnTo>
                  <a:pt x="10236812" y="1032603"/>
                </a:lnTo>
                <a:lnTo>
                  <a:pt x="10223511" y="1022964"/>
                </a:lnTo>
                <a:cubicBezTo>
                  <a:pt x="10166889" y="973243"/>
                  <a:pt x="10118779" y="916420"/>
                  <a:pt x="10008602" y="916420"/>
                </a:cubicBezTo>
                <a:close/>
                <a:moveTo>
                  <a:pt x="6061637" y="916420"/>
                </a:moveTo>
                <a:cubicBezTo>
                  <a:pt x="5951460" y="916420"/>
                  <a:pt x="5903373" y="973382"/>
                  <a:pt x="5846746" y="1023224"/>
                </a:cubicBezTo>
                <a:lnTo>
                  <a:pt x="5837992" y="1029581"/>
                </a:lnTo>
                <a:lnTo>
                  <a:pt x="5862244" y="1014246"/>
                </a:lnTo>
                <a:cubicBezTo>
                  <a:pt x="5911613" y="977489"/>
                  <a:pt x="5961438" y="940732"/>
                  <a:pt x="6061489" y="940732"/>
                </a:cubicBezTo>
                <a:cubicBezTo>
                  <a:pt x="6161468" y="940732"/>
                  <a:pt x="6211312" y="977453"/>
                  <a:pt x="6260681" y="1014174"/>
                </a:cubicBezTo>
                <a:lnTo>
                  <a:pt x="6289844" y="1032602"/>
                </a:lnTo>
                <a:lnTo>
                  <a:pt x="6276545" y="1022964"/>
                </a:lnTo>
                <a:cubicBezTo>
                  <a:pt x="6219923" y="973243"/>
                  <a:pt x="6171813" y="916420"/>
                  <a:pt x="6061637" y="916420"/>
                </a:cubicBezTo>
                <a:close/>
                <a:moveTo>
                  <a:pt x="2160850" y="916420"/>
                </a:moveTo>
                <a:cubicBezTo>
                  <a:pt x="2050673" y="916420"/>
                  <a:pt x="2002586" y="973382"/>
                  <a:pt x="1945958" y="1023224"/>
                </a:cubicBezTo>
                <a:lnTo>
                  <a:pt x="1937203" y="1029582"/>
                </a:lnTo>
                <a:lnTo>
                  <a:pt x="1961457" y="1014246"/>
                </a:lnTo>
                <a:cubicBezTo>
                  <a:pt x="2010826" y="977489"/>
                  <a:pt x="2060651" y="940732"/>
                  <a:pt x="2160703" y="940732"/>
                </a:cubicBezTo>
                <a:cubicBezTo>
                  <a:pt x="2260683" y="940732"/>
                  <a:pt x="2310526" y="977453"/>
                  <a:pt x="2359895" y="1014174"/>
                </a:cubicBezTo>
                <a:lnTo>
                  <a:pt x="2389052" y="1032598"/>
                </a:lnTo>
                <a:lnTo>
                  <a:pt x="2375759" y="1022964"/>
                </a:lnTo>
                <a:cubicBezTo>
                  <a:pt x="2319137" y="973243"/>
                  <a:pt x="2271027" y="916420"/>
                  <a:pt x="2160850" y="916420"/>
                </a:cubicBezTo>
                <a:close/>
                <a:moveTo>
                  <a:pt x="8425801" y="898607"/>
                </a:moveTo>
                <a:cubicBezTo>
                  <a:pt x="8350932" y="898607"/>
                  <a:pt x="8304712" y="927610"/>
                  <a:pt x="8264954" y="963411"/>
                </a:cubicBezTo>
                <a:lnTo>
                  <a:pt x="8234547" y="993004"/>
                </a:lnTo>
                <a:lnTo>
                  <a:pt x="8245019" y="984193"/>
                </a:lnTo>
                <a:cubicBezTo>
                  <a:pt x="8289119" y="946574"/>
                  <a:pt x="8338352" y="913136"/>
                  <a:pt x="8425801" y="913136"/>
                </a:cubicBezTo>
                <a:cubicBezTo>
                  <a:pt x="8500758" y="913136"/>
                  <a:pt x="8547606" y="937693"/>
                  <a:pt x="8587211" y="968389"/>
                </a:cubicBezTo>
                <a:lnTo>
                  <a:pt x="8617601" y="994052"/>
                </a:lnTo>
                <a:lnTo>
                  <a:pt x="8583894" y="961228"/>
                </a:lnTo>
                <a:cubicBezTo>
                  <a:pt x="8544828" y="926438"/>
                  <a:pt x="8499143" y="898607"/>
                  <a:pt x="8425801" y="898607"/>
                </a:cubicBezTo>
                <a:close/>
                <a:moveTo>
                  <a:pt x="4478836" y="898607"/>
                </a:moveTo>
                <a:cubicBezTo>
                  <a:pt x="4403967" y="898607"/>
                  <a:pt x="4357747" y="927610"/>
                  <a:pt x="4317990" y="963411"/>
                </a:cubicBezTo>
                <a:lnTo>
                  <a:pt x="4287586" y="993001"/>
                </a:lnTo>
                <a:lnTo>
                  <a:pt x="4298055" y="984193"/>
                </a:lnTo>
                <a:cubicBezTo>
                  <a:pt x="4342155" y="946574"/>
                  <a:pt x="4391388" y="913136"/>
                  <a:pt x="4478836" y="913136"/>
                </a:cubicBezTo>
                <a:cubicBezTo>
                  <a:pt x="4553793" y="913136"/>
                  <a:pt x="4600641" y="937693"/>
                  <a:pt x="4640246" y="968389"/>
                </a:cubicBezTo>
                <a:lnTo>
                  <a:pt x="4670640" y="994055"/>
                </a:lnTo>
                <a:lnTo>
                  <a:pt x="4636930" y="961228"/>
                </a:lnTo>
                <a:cubicBezTo>
                  <a:pt x="4597863" y="926438"/>
                  <a:pt x="4552178" y="898607"/>
                  <a:pt x="4478836" y="898607"/>
                </a:cubicBezTo>
                <a:close/>
                <a:moveTo>
                  <a:pt x="578049" y="898607"/>
                </a:moveTo>
                <a:cubicBezTo>
                  <a:pt x="504708" y="898607"/>
                  <a:pt x="458859" y="926438"/>
                  <a:pt x="419645" y="961228"/>
                </a:cubicBezTo>
                <a:lnTo>
                  <a:pt x="383304" y="996501"/>
                </a:lnTo>
                <a:lnTo>
                  <a:pt x="416577" y="968412"/>
                </a:lnTo>
                <a:cubicBezTo>
                  <a:pt x="456213" y="937703"/>
                  <a:pt x="503092" y="913136"/>
                  <a:pt x="578049" y="913136"/>
                </a:cubicBezTo>
                <a:cubicBezTo>
                  <a:pt x="653006" y="913136"/>
                  <a:pt x="699854" y="937693"/>
                  <a:pt x="739459" y="968389"/>
                </a:cubicBezTo>
                <a:lnTo>
                  <a:pt x="769851" y="994054"/>
                </a:lnTo>
                <a:lnTo>
                  <a:pt x="736142" y="961228"/>
                </a:lnTo>
                <a:cubicBezTo>
                  <a:pt x="697076" y="926438"/>
                  <a:pt x="651391" y="898607"/>
                  <a:pt x="578049" y="898607"/>
                </a:cubicBezTo>
                <a:close/>
                <a:moveTo>
                  <a:pt x="7098574" y="892347"/>
                </a:moveTo>
                <a:lnTo>
                  <a:pt x="7112390" y="931434"/>
                </a:lnTo>
                <a:lnTo>
                  <a:pt x="7118609" y="946019"/>
                </a:lnTo>
                <a:close/>
                <a:moveTo>
                  <a:pt x="11045536" y="892338"/>
                </a:moveTo>
                <a:lnTo>
                  <a:pt x="11059356" y="931434"/>
                </a:lnTo>
                <a:lnTo>
                  <a:pt x="11065576" y="946023"/>
                </a:lnTo>
                <a:close/>
                <a:moveTo>
                  <a:pt x="3197772" y="892301"/>
                </a:moveTo>
                <a:lnTo>
                  <a:pt x="3211605" y="931434"/>
                </a:lnTo>
                <a:lnTo>
                  <a:pt x="3217830" y="946036"/>
                </a:lnTo>
                <a:close/>
                <a:moveTo>
                  <a:pt x="9217676" y="886928"/>
                </a:moveTo>
                <a:cubicBezTo>
                  <a:pt x="9107992" y="886928"/>
                  <a:pt x="9059705" y="953245"/>
                  <a:pt x="9002873" y="1011285"/>
                </a:cubicBezTo>
                <a:lnTo>
                  <a:pt x="8954664" y="1051944"/>
                </a:lnTo>
                <a:lnTo>
                  <a:pt x="8980055" y="1036249"/>
                </a:lnTo>
                <a:cubicBezTo>
                  <a:pt x="9045461" y="988484"/>
                  <a:pt x="9092309" y="924788"/>
                  <a:pt x="9217238" y="924743"/>
                </a:cubicBezTo>
                <a:cubicBezTo>
                  <a:pt x="9342166" y="924743"/>
                  <a:pt x="9388871" y="988422"/>
                  <a:pt x="9454152" y="1036181"/>
                </a:cubicBezTo>
                <a:lnTo>
                  <a:pt x="9483015" y="1054049"/>
                </a:lnTo>
                <a:lnTo>
                  <a:pt x="9432327" y="1011229"/>
                </a:lnTo>
                <a:cubicBezTo>
                  <a:pt x="9375653" y="953221"/>
                  <a:pt x="9327525" y="886928"/>
                  <a:pt x="9217676" y="886928"/>
                </a:cubicBezTo>
                <a:close/>
                <a:moveTo>
                  <a:pt x="5270712" y="886928"/>
                </a:moveTo>
                <a:cubicBezTo>
                  <a:pt x="5161028" y="886928"/>
                  <a:pt x="5112741" y="953245"/>
                  <a:pt x="5055908" y="1011285"/>
                </a:cubicBezTo>
                <a:lnTo>
                  <a:pt x="5007699" y="1051945"/>
                </a:lnTo>
                <a:lnTo>
                  <a:pt x="5033093" y="1036249"/>
                </a:lnTo>
                <a:cubicBezTo>
                  <a:pt x="5098498" y="988484"/>
                  <a:pt x="5145345" y="924788"/>
                  <a:pt x="5270274" y="924743"/>
                </a:cubicBezTo>
                <a:cubicBezTo>
                  <a:pt x="5395202" y="924743"/>
                  <a:pt x="5441907" y="988422"/>
                  <a:pt x="5507188" y="1036181"/>
                </a:cubicBezTo>
                <a:lnTo>
                  <a:pt x="5536052" y="1054050"/>
                </a:lnTo>
                <a:lnTo>
                  <a:pt x="5485362" y="1011229"/>
                </a:lnTo>
                <a:cubicBezTo>
                  <a:pt x="5428688" y="953221"/>
                  <a:pt x="5380560" y="886928"/>
                  <a:pt x="5270712" y="886928"/>
                </a:cubicBezTo>
                <a:close/>
                <a:moveTo>
                  <a:pt x="1369924" y="886928"/>
                </a:moveTo>
                <a:cubicBezTo>
                  <a:pt x="1260239" y="886928"/>
                  <a:pt x="1211952" y="953245"/>
                  <a:pt x="1155120" y="1011285"/>
                </a:cubicBezTo>
                <a:lnTo>
                  <a:pt x="1106909" y="1051946"/>
                </a:lnTo>
                <a:lnTo>
                  <a:pt x="1132304" y="1036249"/>
                </a:lnTo>
                <a:cubicBezTo>
                  <a:pt x="1197709" y="988484"/>
                  <a:pt x="1244557" y="924788"/>
                  <a:pt x="1369485" y="924743"/>
                </a:cubicBezTo>
                <a:cubicBezTo>
                  <a:pt x="1494413" y="924743"/>
                  <a:pt x="1541119" y="988422"/>
                  <a:pt x="1606400" y="1036181"/>
                </a:cubicBezTo>
                <a:lnTo>
                  <a:pt x="1635265" y="1054051"/>
                </a:lnTo>
                <a:lnTo>
                  <a:pt x="1584574" y="1011229"/>
                </a:lnTo>
                <a:cubicBezTo>
                  <a:pt x="1527900" y="953221"/>
                  <a:pt x="1479772" y="886928"/>
                  <a:pt x="1369924" y="886928"/>
                </a:cubicBezTo>
                <a:close/>
                <a:moveTo>
                  <a:pt x="11591329" y="886636"/>
                </a:moveTo>
                <a:cubicBezTo>
                  <a:pt x="11481399" y="886636"/>
                  <a:pt x="11433142" y="952953"/>
                  <a:pt x="11376371" y="1010993"/>
                </a:cubicBezTo>
                <a:lnTo>
                  <a:pt x="11327104" y="1052586"/>
                </a:lnTo>
                <a:lnTo>
                  <a:pt x="11354133" y="1035885"/>
                </a:lnTo>
                <a:cubicBezTo>
                  <a:pt x="11419563" y="988119"/>
                  <a:pt x="11466428" y="924423"/>
                  <a:pt x="11591402" y="924377"/>
                </a:cubicBezTo>
                <a:cubicBezTo>
                  <a:pt x="11716376" y="924377"/>
                  <a:pt x="11763098" y="988056"/>
                  <a:pt x="11828404" y="1035816"/>
                </a:cubicBezTo>
                <a:lnTo>
                  <a:pt x="11854863" y="1052191"/>
                </a:lnTo>
                <a:lnTo>
                  <a:pt x="11806022" y="1010937"/>
                </a:lnTo>
                <a:cubicBezTo>
                  <a:pt x="11749354" y="952930"/>
                  <a:pt x="11701259" y="886636"/>
                  <a:pt x="11591329" y="886636"/>
                </a:cubicBezTo>
                <a:close/>
                <a:moveTo>
                  <a:pt x="7644363" y="886636"/>
                </a:moveTo>
                <a:cubicBezTo>
                  <a:pt x="7534433" y="886636"/>
                  <a:pt x="7486176" y="952953"/>
                  <a:pt x="7429405" y="1010993"/>
                </a:cubicBezTo>
                <a:lnTo>
                  <a:pt x="7380138" y="1052586"/>
                </a:lnTo>
                <a:lnTo>
                  <a:pt x="7407167" y="1035885"/>
                </a:lnTo>
                <a:cubicBezTo>
                  <a:pt x="7472597" y="988119"/>
                  <a:pt x="7519463" y="924423"/>
                  <a:pt x="7644436" y="924377"/>
                </a:cubicBezTo>
                <a:cubicBezTo>
                  <a:pt x="7769410" y="924377"/>
                  <a:pt x="7816133" y="988056"/>
                  <a:pt x="7881438" y="1035816"/>
                </a:cubicBezTo>
                <a:lnTo>
                  <a:pt x="7912014" y="1054738"/>
                </a:lnTo>
                <a:lnTo>
                  <a:pt x="7862610" y="1014551"/>
                </a:lnTo>
                <a:cubicBezTo>
                  <a:pt x="7804365" y="955721"/>
                  <a:pt x="7756583" y="886636"/>
                  <a:pt x="7644363" y="886636"/>
                </a:cubicBezTo>
                <a:close/>
                <a:moveTo>
                  <a:pt x="3743577" y="886636"/>
                </a:moveTo>
                <a:cubicBezTo>
                  <a:pt x="3633648" y="886636"/>
                  <a:pt x="3585390" y="952953"/>
                  <a:pt x="3528619" y="1010993"/>
                </a:cubicBezTo>
                <a:lnTo>
                  <a:pt x="3479352" y="1052586"/>
                </a:lnTo>
                <a:lnTo>
                  <a:pt x="3506382" y="1035885"/>
                </a:lnTo>
                <a:cubicBezTo>
                  <a:pt x="3571813" y="988119"/>
                  <a:pt x="3618677" y="924423"/>
                  <a:pt x="3743651" y="924377"/>
                </a:cubicBezTo>
                <a:cubicBezTo>
                  <a:pt x="3874872" y="924377"/>
                  <a:pt x="3919822" y="994583"/>
                  <a:pt x="3990599" y="1042850"/>
                </a:cubicBezTo>
                <a:lnTo>
                  <a:pt x="4011103" y="1054637"/>
                </a:lnTo>
                <a:lnTo>
                  <a:pt x="3961823" y="1014551"/>
                </a:lnTo>
                <a:cubicBezTo>
                  <a:pt x="3903579" y="955721"/>
                  <a:pt x="3855797" y="886636"/>
                  <a:pt x="3743577" y="886636"/>
                </a:cubicBezTo>
                <a:close/>
                <a:moveTo>
                  <a:pt x="10008747" y="884154"/>
                </a:moveTo>
                <a:cubicBezTo>
                  <a:pt x="9898898" y="884154"/>
                  <a:pt x="9850724" y="951326"/>
                  <a:pt x="9793958" y="1010101"/>
                </a:cubicBezTo>
                <a:lnTo>
                  <a:pt x="9764732" y="1035074"/>
                </a:lnTo>
                <a:lnTo>
                  <a:pt x="9770869" y="1030891"/>
                </a:lnTo>
                <a:cubicBezTo>
                  <a:pt x="9836334" y="978234"/>
                  <a:pt x="9883628" y="908025"/>
                  <a:pt x="10008602" y="908025"/>
                </a:cubicBezTo>
                <a:cubicBezTo>
                  <a:pt x="10133576" y="908025"/>
                  <a:pt x="10180412" y="978206"/>
                  <a:pt x="10245767" y="1030823"/>
                </a:cubicBezTo>
                <a:lnTo>
                  <a:pt x="10255724" y="1037608"/>
                </a:lnTo>
                <a:lnTo>
                  <a:pt x="10223497" y="1010057"/>
                </a:lnTo>
                <a:cubicBezTo>
                  <a:pt x="10166769" y="951302"/>
                  <a:pt x="10118595" y="884154"/>
                  <a:pt x="10008747" y="884154"/>
                </a:cubicBezTo>
                <a:close/>
                <a:moveTo>
                  <a:pt x="6061782" y="884154"/>
                </a:moveTo>
                <a:cubicBezTo>
                  <a:pt x="5951934" y="884154"/>
                  <a:pt x="5903760" y="951326"/>
                  <a:pt x="5846993" y="1010101"/>
                </a:cubicBezTo>
                <a:lnTo>
                  <a:pt x="5817769" y="1035073"/>
                </a:lnTo>
                <a:lnTo>
                  <a:pt x="5823905" y="1030891"/>
                </a:lnTo>
                <a:cubicBezTo>
                  <a:pt x="5889370" y="978234"/>
                  <a:pt x="5936663" y="908025"/>
                  <a:pt x="6061637" y="908025"/>
                </a:cubicBezTo>
                <a:cubicBezTo>
                  <a:pt x="6186610" y="908025"/>
                  <a:pt x="6233446" y="978206"/>
                  <a:pt x="6298801" y="1030823"/>
                </a:cubicBezTo>
                <a:lnTo>
                  <a:pt x="6308758" y="1037608"/>
                </a:lnTo>
                <a:lnTo>
                  <a:pt x="6276532" y="1010057"/>
                </a:lnTo>
                <a:cubicBezTo>
                  <a:pt x="6219804" y="951302"/>
                  <a:pt x="6171630" y="884154"/>
                  <a:pt x="6061782" y="884154"/>
                </a:cubicBezTo>
                <a:close/>
                <a:moveTo>
                  <a:pt x="2160997" y="884154"/>
                </a:moveTo>
                <a:cubicBezTo>
                  <a:pt x="2051147" y="884154"/>
                  <a:pt x="2002973" y="951326"/>
                  <a:pt x="1946206" y="1010101"/>
                </a:cubicBezTo>
                <a:lnTo>
                  <a:pt x="1916982" y="1035073"/>
                </a:lnTo>
                <a:lnTo>
                  <a:pt x="1923117" y="1030891"/>
                </a:lnTo>
                <a:cubicBezTo>
                  <a:pt x="1988583" y="978234"/>
                  <a:pt x="2035876" y="908025"/>
                  <a:pt x="2160850" y="908025"/>
                </a:cubicBezTo>
                <a:cubicBezTo>
                  <a:pt x="2285824" y="908025"/>
                  <a:pt x="2332661" y="978206"/>
                  <a:pt x="2398016" y="1030823"/>
                </a:cubicBezTo>
                <a:lnTo>
                  <a:pt x="2407977" y="1037612"/>
                </a:lnTo>
                <a:lnTo>
                  <a:pt x="2375747" y="1010057"/>
                </a:lnTo>
                <a:cubicBezTo>
                  <a:pt x="2319019" y="951302"/>
                  <a:pt x="2270845" y="884154"/>
                  <a:pt x="2160997" y="884154"/>
                </a:cubicBezTo>
                <a:close/>
                <a:moveTo>
                  <a:pt x="8425947" y="875246"/>
                </a:moveTo>
                <a:cubicBezTo>
                  <a:pt x="8351329" y="875246"/>
                  <a:pt x="8305137" y="907673"/>
                  <a:pt x="8265320" y="947700"/>
                </a:cubicBezTo>
                <a:lnTo>
                  <a:pt x="8241944" y="973076"/>
                </a:lnTo>
                <a:lnTo>
                  <a:pt x="8244850" y="970303"/>
                </a:lnTo>
                <a:cubicBezTo>
                  <a:pt x="8288948" y="927670"/>
                  <a:pt x="8338224" y="889774"/>
                  <a:pt x="8425801" y="889774"/>
                </a:cubicBezTo>
                <a:cubicBezTo>
                  <a:pt x="8500867" y="889774"/>
                  <a:pt x="8547774" y="917616"/>
                  <a:pt x="8587397" y="952418"/>
                </a:cubicBezTo>
                <a:lnTo>
                  <a:pt x="8612402" y="976356"/>
                </a:lnTo>
                <a:lnTo>
                  <a:pt x="8583790" y="945259"/>
                </a:lnTo>
                <a:cubicBezTo>
                  <a:pt x="8544686" y="906363"/>
                  <a:pt x="8499042" y="875246"/>
                  <a:pt x="8425947" y="875246"/>
                </a:cubicBezTo>
                <a:close/>
                <a:moveTo>
                  <a:pt x="4478983" y="875246"/>
                </a:moveTo>
                <a:cubicBezTo>
                  <a:pt x="4404367" y="875246"/>
                  <a:pt x="4358172" y="907673"/>
                  <a:pt x="4318356" y="947700"/>
                </a:cubicBezTo>
                <a:lnTo>
                  <a:pt x="4294983" y="973072"/>
                </a:lnTo>
                <a:lnTo>
                  <a:pt x="4297885" y="970303"/>
                </a:lnTo>
                <a:cubicBezTo>
                  <a:pt x="4341983" y="927670"/>
                  <a:pt x="4391259" y="889774"/>
                  <a:pt x="4478836" y="889774"/>
                </a:cubicBezTo>
                <a:cubicBezTo>
                  <a:pt x="4553903" y="889774"/>
                  <a:pt x="4600810" y="917616"/>
                  <a:pt x="4640434" y="952418"/>
                </a:cubicBezTo>
                <a:lnTo>
                  <a:pt x="4665436" y="976354"/>
                </a:lnTo>
                <a:lnTo>
                  <a:pt x="4636827" y="945259"/>
                </a:lnTo>
                <a:cubicBezTo>
                  <a:pt x="4597723" y="906363"/>
                  <a:pt x="4552078" y="875246"/>
                  <a:pt x="4478983" y="875246"/>
                </a:cubicBezTo>
                <a:close/>
                <a:moveTo>
                  <a:pt x="578195" y="875246"/>
                </a:moveTo>
                <a:cubicBezTo>
                  <a:pt x="505100" y="875246"/>
                  <a:pt x="459282" y="906363"/>
                  <a:pt x="420014" y="945259"/>
                </a:cubicBezTo>
                <a:lnTo>
                  <a:pt x="390535" y="977176"/>
                </a:lnTo>
                <a:lnTo>
                  <a:pt x="416411" y="952418"/>
                </a:lnTo>
                <a:cubicBezTo>
                  <a:pt x="456056" y="917616"/>
                  <a:pt x="502983" y="889774"/>
                  <a:pt x="578049" y="889774"/>
                </a:cubicBezTo>
                <a:cubicBezTo>
                  <a:pt x="653116" y="889774"/>
                  <a:pt x="700023" y="917616"/>
                  <a:pt x="739646" y="952418"/>
                </a:cubicBezTo>
                <a:lnTo>
                  <a:pt x="764649" y="976353"/>
                </a:lnTo>
                <a:lnTo>
                  <a:pt x="736039" y="945259"/>
                </a:lnTo>
                <a:cubicBezTo>
                  <a:pt x="696935" y="906363"/>
                  <a:pt x="651291" y="875246"/>
                  <a:pt x="578195" y="875246"/>
                </a:cubicBezTo>
                <a:close/>
                <a:moveTo>
                  <a:pt x="8426020" y="851958"/>
                </a:moveTo>
                <a:cubicBezTo>
                  <a:pt x="8351514" y="851958"/>
                  <a:pt x="8305444" y="887787"/>
                  <a:pt x="8265711" y="932013"/>
                </a:cubicBezTo>
                <a:lnTo>
                  <a:pt x="8248496" y="952695"/>
                </a:lnTo>
                <a:lnTo>
                  <a:pt x="8279269" y="922322"/>
                </a:lnTo>
                <a:cubicBezTo>
                  <a:pt x="8315893" y="890309"/>
                  <a:pt x="8360094" y="866485"/>
                  <a:pt x="8425801" y="866485"/>
                </a:cubicBezTo>
                <a:cubicBezTo>
                  <a:pt x="8500895" y="866485"/>
                  <a:pt x="8547900" y="897602"/>
                  <a:pt x="8587603" y="936498"/>
                </a:cubicBezTo>
                <a:lnTo>
                  <a:pt x="8606190" y="956349"/>
                </a:lnTo>
                <a:lnTo>
                  <a:pt x="8583685" y="929316"/>
                </a:lnTo>
                <a:cubicBezTo>
                  <a:pt x="8544602" y="886339"/>
                  <a:pt x="8499006" y="851958"/>
                  <a:pt x="8426020" y="851958"/>
                </a:cubicBezTo>
                <a:close/>
                <a:moveTo>
                  <a:pt x="4479056" y="851958"/>
                </a:moveTo>
                <a:cubicBezTo>
                  <a:pt x="4404550" y="851958"/>
                  <a:pt x="4358480" y="887787"/>
                  <a:pt x="4318747" y="932013"/>
                </a:cubicBezTo>
                <a:lnTo>
                  <a:pt x="4301533" y="952693"/>
                </a:lnTo>
                <a:lnTo>
                  <a:pt x="4332303" y="922322"/>
                </a:lnTo>
                <a:cubicBezTo>
                  <a:pt x="4368928" y="890309"/>
                  <a:pt x="4413130" y="866485"/>
                  <a:pt x="4478836" y="866485"/>
                </a:cubicBezTo>
                <a:cubicBezTo>
                  <a:pt x="4553931" y="866485"/>
                  <a:pt x="4600936" y="897602"/>
                  <a:pt x="4640638" y="936498"/>
                </a:cubicBezTo>
                <a:lnTo>
                  <a:pt x="4659223" y="956347"/>
                </a:lnTo>
                <a:lnTo>
                  <a:pt x="4636721" y="929316"/>
                </a:lnTo>
                <a:cubicBezTo>
                  <a:pt x="4597638" y="886339"/>
                  <a:pt x="4552042" y="851958"/>
                  <a:pt x="4479056" y="851958"/>
                </a:cubicBezTo>
                <a:close/>
                <a:moveTo>
                  <a:pt x="578269" y="851958"/>
                </a:moveTo>
                <a:cubicBezTo>
                  <a:pt x="505283" y="851958"/>
                  <a:pt x="459585" y="886339"/>
                  <a:pt x="420401" y="929316"/>
                </a:cubicBezTo>
                <a:lnTo>
                  <a:pt x="399365" y="954524"/>
                </a:lnTo>
                <a:lnTo>
                  <a:pt x="416245" y="936498"/>
                </a:lnTo>
                <a:cubicBezTo>
                  <a:pt x="455951" y="897602"/>
                  <a:pt x="502956" y="866485"/>
                  <a:pt x="578050" y="866485"/>
                </a:cubicBezTo>
                <a:cubicBezTo>
                  <a:pt x="653143" y="866485"/>
                  <a:pt x="700149" y="897602"/>
                  <a:pt x="739851" y="936498"/>
                </a:cubicBezTo>
                <a:lnTo>
                  <a:pt x="758434" y="956345"/>
                </a:lnTo>
                <a:lnTo>
                  <a:pt x="735933" y="929316"/>
                </a:lnTo>
                <a:cubicBezTo>
                  <a:pt x="696850" y="886339"/>
                  <a:pt x="651255" y="851958"/>
                  <a:pt x="578269" y="851958"/>
                </a:cubicBezTo>
                <a:close/>
                <a:moveTo>
                  <a:pt x="10008747" y="851521"/>
                </a:moveTo>
                <a:cubicBezTo>
                  <a:pt x="9935734" y="851521"/>
                  <a:pt x="9889967" y="885964"/>
                  <a:pt x="9850727" y="929018"/>
                </a:cubicBezTo>
                <a:lnTo>
                  <a:pt x="9794522" y="996408"/>
                </a:lnTo>
                <a:lnTo>
                  <a:pt x="9808890" y="981578"/>
                </a:lnTo>
                <a:cubicBezTo>
                  <a:pt x="9858377" y="928486"/>
                  <a:pt x="9908477" y="875394"/>
                  <a:pt x="10008602" y="875394"/>
                </a:cubicBezTo>
                <a:cubicBezTo>
                  <a:pt x="10133758" y="875394"/>
                  <a:pt x="10180748" y="958322"/>
                  <a:pt x="10246069" y="1020517"/>
                </a:cubicBezTo>
                <a:lnTo>
                  <a:pt x="10253023" y="1026125"/>
                </a:lnTo>
                <a:lnTo>
                  <a:pt x="10223279" y="996827"/>
                </a:lnTo>
                <a:cubicBezTo>
                  <a:pt x="10166459" y="929018"/>
                  <a:pt x="10118267" y="851521"/>
                  <a:pt x="10008747" y="851521"/>
                </a:cubicBezTo>
                <a:close/>
                <a:moveTo>
                  <a:pt x="6061782" y="851521"/>
                </a:moveTo>
                <a:cubicBezTo>
                  <a:pt x="5988769" y="851521"/>
                  <a:pt x="5943002" y="885964"/>
                  <a:pt x="5903764" y="929018"/>
                </a:cubicBezTo>
                <a:lnTo>
                  <a:pt x="5847563" y="996402"/>
                </a:lnTo>
                <a:lnTo>
                  <a:pt x="5861925" y="981578"/>
                </a:lnTo>
                <a:cubicBezTo>
                  <a:pt x="5911412" y="928486"/>
                  <a:pt x="5961512" y="875394"/>
                  <a:pt x="6061637" y="875394"/>
                </a:cubicBezTo>
                <a:cubicBezTo>
                  <a:pt x="6186792" y="875394"/>
                  <a:pt x="6233783" y="958322"/>
                  <a:pt x="6299103" y="1020517"/>
                </a:cubicBezTo>
                <a:lnTo>
                  <a:pt x="6306056" y="1026124"/>
                </a:lnTo>
                <a:lnTo>
                  <a:pt x="6276313" y="996827"/>
                </a:lnTo>
                <a:cubicBezTo>
                  <a:pt x="6219493" y="929018"/>
                  <a:pt x="6171301" y="851521"/>
                  <a:pt x="6061782" y="851521"/>
                </a:cubicBezTo>
                <a:close/>
                <a:moveTo>
                  <a:pt x="2160997" y="851521"/>
                </a:moveTo>
                <a:cubicBezTo>
                  <a:pt x="2087983" y="851521"/>
                  <a:pt x="2042216" y="885964"/>
                  <a:pt x="2002976" y="929018"/>
                </a:cubicBezTo>
                <a:lnTo>
                  <a:pt x="1946775" y="996403"/>
                </a:lnTo>
                <a:lnTo>
                  <a:pt x="1961138" y="981578"/>
                </a:lnTo>
                <a:cubicBezTo>
                  <a:pt x="2010626" y="928486"/>
                  <a:pt x="2060725" y="875394"/>
                  <a:pt x="2160850" y="875394"/>
                </a:cubicBezTo>
                <a:cubicBezTo>
                  <a:pt x="2286007" y="875394"/>
                  <a:pt x="2332997" y="958322"/>
                  <a:pt x="2398318" y="1020517"/>
                </a:cubicBezTo>
                <a:lnTo>
                  <a:pt x="2405275" y="1026128"/>
                </a:lnTo>
                <a:lnTo>
                  <a:pt x="2375528" y="996827"/>
                </a:lnTo>
                <a:cubicBezTo>
                  <a:pt x="2318709" y="929018"/>
                  <a:pt x="2270517" y="851521"/>
                  <a:pt x="2160997" y="851521"/>
                </a:cubicBezTo>
                <a:close/>
                <a:moveTo>
                  <a:pt x="9217238" y="840350"/>
                </a:moveTo>
                <a:cubicBezTo>
                  <a:pt x="9107677" y="840350"/>
                  <a:pt x="9059536" y="921404"/>
                  <a:pt x="9002730" y="992339"/>
                </a:cubicBezTo>
                <a:lnTo>
                  <a:pt x="8956901" y="1039563"/>
                </a:lnTo>
                <a:lnTo>
                  <a:pt x="8979626" y="1021495"/>
                </a:lnTo>
                <a:cubicBezTo>
                  <a:pt x="9045096" y="960068"/>
                  <a:pt x="9092355" y="878167"/>
                  <a:pt x="9217238" y="878167"/>
                </a:cubicBezTo>
                <a:cubicBezTo>
                  <a:pt x="9342166" y="878167"/>
                  <a:pt x="9389213" y="960039"/>
                  <a:pt x="9454555" y="1021444"/>
                </a:cubicBezTo>
                <a:lnTo>
                  <a:pt x="9478439" y="1040457"/>
                </a:lnTo>
                <a:lnTo>
                  <a:pt x="9431689" y="992283"/>
                </a:lnTo>
                <a:cubicBezTo>
                  <a:pt x="9374916" y="921381"/>
                  <a:pt x="9326799" y="840350"/>
                  <a:pt x="9217238" y="840350"/>
                </a:cubicBezTo>
                <a:close/>
                <a:moveTo>
                  <a:pt x="5270276" y="840350"/>
                </a:moveTo>
                <a:cubicBezTo>
                  <a:pt x="5160714" y="840350"/>
                  <a:pt x="5112574" y="921404"/>
                  <a:pt x="5055768" y="992339"/>
                </a:cubicBezTo>
                <a:lnTo>
                  <a:pt x="5009944" y="1039558"/>
                </a:lnTo>
                <a:lnTo>
                  <a:pt x="5032661" y="1021495"/>
                </a:lnTo>
                <a:cubicBezTo>
                  <a:pt x="5098133" y="960068"/>
                  <a:pt x="5145392" y="878167"/>
                  <a:pt x="5270274" y="878167"/>
                </a:cubicBezTo>
                <a:cubicBezTo>
                  <a:pt x="5395202" y="878167"/>
                  <a:pt x="5442249" y="960039"/>
                  <a:pt x="5507591" y="1021444"/>
                </a:cubicBezTo>
                <a:lnTo>
                  <a:pt x="5531473" y="1040455"/>
                </a:lnTo>
                <a:lnTo>
                  <a:pt x="5484725" y="992283"/>
                </a:lnTo>
                <a:cubicBezTo>
                  <a:pt x="5427953" y="921381"/>
                  <a:pt x="5379835" y="840350"/>
                  <a:pt x="5270276" y="840350"/>
                </a:cubicBezTo>
                <a:close/>
                <a:moveTo>
                  <a:pt x="1369486" y="840350"/>
                </a:moveTo>
                <a:cubicBezTo>
                  <a:pt x="1259925" y="840350"/>
                  <a:pt x="1211785" y="921404"/>
                  <a:pt x="1154979" y="992339"/>
                </a:cubicBezTo>
                <a:lnTo>
                  <a:pt x="1109155" y="1039557"/>
                </a:lnTo>
                <a:lnTo>
                  <a:pt x="1131874" y="1021495"/>
                </a:lnTo>
                <a:cubicBezTo>
                  <a:pt x="1197344" y="960068"/>
                  <a:pt x="1244602" y="878167"/>
                  <a:pt x="1369485" y="878167"/>
                </a:cubicBezTo>
                <a:cubicBezTo>
                  <a:pt x="1494414" y="878167"/>
                  <a:pt x="1541461" y="960039"/>
                  <a:pt x="1606803" y="1021444"/>
                </a:cubicBezTo>
                <a:lnTo>
                  <a:pt x="1630686" y="1040455"/>
                </a:lnTo>
                <a:lnTo>
                  <a:pt x="1583937" y="992283"/>
                </a:lnTo>
                <a:cubicBezTo>
                  <a:pt x="1527164" y="921381"/>
                  <a:pt x="1479047" y="840350"/>
                  <a:pt x="1369486" y="840350"/>
                </a:cubicBezTo>
                <a:close/>
                <a:moveTo>
                  <a:pt x="11591621" y="839766"/>
                </a:moveTo>
                <a:cubicBezTo>
                  <a:pt x="11482020" y="839766"/>
                  <a:pt x="11433838" y="920843"/>
                  <a:pt x="11377004" y="991786"/>
                </a:cubicBezTo>
                <a:lnTo>
                  <a:pt x="11330402" y="1039787"/>
                </a:lnTo>
                <a:lnTo>
                  <a:pt x="11353763" y="1021203"/>
                </a:lnTo>
                <a:cubicBezTo>
                  <a:pt x="11419158" y="959776"/>
                  <a:pt x="11466218" y="877875"/>
                  <a:pt x="11591329" y="877875"/>
                </a:cubicBezTo>
                <a:cubicBezTo>
                  <a:pt x="11716440" y="877875"/>
                  <a:pt x="11763413" y="959719"/>
                  <a:pt x="11828727" y="1021103"/>
                </a:cubicBezTo>
                <a:lnTo>
                  <a:pt x="11854355" y="1041501"/>
                </a:lnTo>
                <a:lnTo>
                  <a:pt x="11806078" y="991742"/>
                </a:lnTo>
                <a:cubicBezTo>
                  <a:pt x="11749312" y="920820"/>
                  <a:pt x="11701222" y="839766"/>
                  <a:pt x="11591621" y="839766"/>
                </a:cubicBezTo>
                <a:close/>
                <a:moveTo>
                  <a:pt x="7644655" y="839766"/>
                </a:moveTo>
                <a:cubicBezTo>
                  <a:pt x="7535054" y="839766"/>
                  <a:pt x="7486872" y="920843"/>
                  <a:pt x="7430038" y="991786"/>
                </a:cubicBezTo>
                <a:lnTo>
                  <a:pt x="7383437" y="1039787"/>
                </a:lnTo>
                <a:lnTo>
                  <a:pt x="7406798" y="1021203"/>
                </a:lnTo>
                <a:cubicBezTo>
                  <a:pt x="7472193" y="959776"/>
                  <a:pt x="7519252" y="877875"/>
                  <a:pt x="7644363" y="877875"/>
                </a:cubicBezTo>
                <a:cubicBezTo>
                  <a:pt x="7775729" y="877875"/>
                  <a:pt x="7820949" y="968108"/>
                  <a:pt x="7891708" y="1030144"/>
                </a:cubicBezTo>
                <a:lnTo>
                  <a:pt x="7912111" y="1045232"/>
                </a:lnTo>
                <a:lnTo>
                  <a:pt x="7862672" y="996161"/>
                </a:lnTo>
                <a:cubicBezTo>
                  <a:pt x="7804324" y="924232"/>
                  <a:pt x="7756541" y="839766"/>
                  <a:pt x="7644655" y="839766"/>
                </a:cubicBezTo>
                <a:close/>
                <a:moveTo>
                  <a:pt x="3743869" y="839766"/>
                </a:moveTo>
                <a:cubicBezTo>
                  <a:pt x="3634269" y="839766"/>
                  <a:pt x="3586086" y="920843"/>
                  <a:pt x="3529252" y="991786"/>
                </a:cubicBezTo>
                <a:lnTo>
                  <a:pt x="3482652" y="1039787"/>
                </a:lnTo>
                <a:lnTo>
                  <a:pt x="3506011" y="1021203"/>
                </a:lnTo>
                <a:cubicBezTo>
                  <a:pt x="3571407" y="959776"/>
                  <a:pt x="3618467" y="877875"/>
                  <a:pt x="3743577" y="877875"/>
                </a:cubicBezTo>
                <a:cubicBezTo>
                  <a:pt x="3874942" y="877875"/>
                  <a:pt x="3920162" y="968108"/>
                  <a:pt x="3990921" y="1030144"/>
                </a:cubicBezTo>
                <a:lnTo>
                  <a:pt x="4011326" y="1045233"/>
                </a:lnTo>
                <a:lnTo>
                  <a:pt x="3961886" y="996161"/>
                </a:lnTo>
                <a:cubicBezTo>
                  <a:pt x="3903537" y="924232"/>
                  <a:pt x="3855754" y="839766"/>
                  <a:pt x="3743869" y="839766"/>
                </a:cubicBezTo>
                <a:close/>
                <a:moveTo>
                  <a:pt x="10800330" y="837505"/>
                </a:moveTo>
                <a:cubicBezTo>
                  <a:pt x="10654468" y="837505"/>
                  <a:pt x="10616935" y="983202"/>
                  <a:pt x="10522835" y="1056082"/>
                </a:cubicBezTo>
                <a:lnTo>
                  <a:pt x="10493854" y="1072280"/>
                </a:lnTo>
                <a:lnTo>
                  <a:pt x="10520224" y="1063257"/>
                </a:lnTo>
                <a:cubicBezTo>
                  <a:pt x="10612472" y="1019543"/>
                  <a:pt x="10650033" y="932116"/>
                  <a:pt x="10800111" y="932116"/>
                </a:cubicBezTo>
                <a:cubicBezTo>
                  <a:pt x="10949861" y="932116"/>
                  <a:pt x="10986805" y="1019461"/>
                  <a:pt x="11078551" y="1063134"/>
                </a:cubicBezTo>
                <a:lnTo>
                  <a:pt x="11106069" y="1072586"/>
                </a:lnTo>
                <a:lnTo>
                  <a:pt x="11076470" y="1055990"/>
                </a:lnTo>
                <a:cubicBezTo>
                  <a:pt x="10982863" y="983161"/>
                  <a:pt x="10946192" y="837505"/>
                  <a:pt x="10800330" y="837505"/>
                </a:cubicBezTo>
                <a:close/>
                <a:moveTo>
                  <a:pt x="6853364" y="837505"/>
                </a:moveTo>
                <a:cubicBezTo>
                  <a:pt x="6707502" y="837505"/>
                  <a:pt x="6669969" y="983202"/>
                  <a:pt x="6575869" y="1056082"/>
                </a:cubicBezTo>
                <a:lnTo>
                  <a:pt x="6546887" y="1072281"/>
                </a:lnTo>
                <a:lnTo>
                  <a:pt x="6573258" y="1063257"/>
                </a:lnTo>
                <a:cubicBezTo>
                  <a:pt x="6665507" y="1019543"/>
                  <a:pt x="6703067" y="932116"/>
                  <a:pt x="6853145" y="932116"/>
                </a:cubicBezTo>
                <a:cubicBezTo>
                  <a:pt x="7002895" y="932116"/>
                  <a:pt x="7039839" y="1019461"/>
                  <a:pt x="7131585" y="1063134"/>
                </a:cubicBezTo>
                <a:lnTo>
                  <a:pt x="7159104" y="1072586"/>
                </a:lnTo>
                <a:lnTo>
                  <a:pt x="7129505" y="1055990"/>
                </a:lnTo>
                <a:cubicBezTo>
                  <a:pt x="7035897" y="983161"/>
                  <a:pt x="6999227" y="837505"/>
                  <a:pt x="6853364" y="837505"/>
                </a:cubicBezTo>
                <a:close/>
                <a:moveTo>
                  <a:pt x="2952579" y="837505"/>
                </a:moveTo>
                <a:cubicBezTo>
                  <a:pt x="2806716" y="837505"/>
                  <a:pt x="2769183" y="983202"/>
                  <a:pt x="2675082" y="1056082"/>
                </a:cubicBezTo>
                <a:lnTo>
                  <a:pt x="2646102" y="1072280"/>
                </a:lnTo>
                <a:lnTo>
                  <a:pt x="2672471" y="1063257"/>
                </a:lnTo>
                <a:cubicBezTo>
                  <a:pt x="2764720" y="1019543"/>
                  <a:pt x="2802280" y="932116"/>
                  <a:pt x="2952358" y="932116"/>
                </a:cubicBezTo>
                <a:cubicBezTo>
                  <a:pt x="3102108" y="932116"/>
                  <a:pt x="3139053" y="1019461"/>
                  <a:pt x="3230798" y="1063134"/>
                </a:cubicBezTo>
                <a:lnTo>
                  <a:pt x="3258318" y="1072586"/>
                </a:lnTo>
                <a:lnTo>
                  <a:pt x="3228718" y="1055990"/>
                </a:lnTo>
                <a:cubicBezTo>
                  <a:pt x="3135111" y="983161"/>
                  <a:pt x="3098441" y="837505"/>
                  <a:pt x="2952579" y="837505"/>
                </a:cubicBezTo>
                <a:close/>
                <a:moveTo>
                  <a:pt x="10008674" y="819033"/>
                </a:moveTo>
                <a:cubicBezTo>
                  <a:pt x="9935579" y="819033"/>
                  <a:pt x="9889833" y="858044"/>
                  <a:pt x="9850639" y="906809"/>
                </a:cubicBezTo>
                <a:lnTo>
                  <a:pt x="9802563" y="972190"/>
                </a:lnTo>
                <a:lnTo>
                  <a:pt x="9808397" y="965261"/>
                </a:lnTo>
                <a:cubicBezTo>
                  <a:pt x="9858067" y="904010"/>
                  <a:pt x="9908513" y="842760"/>
                  <a:pt x="10008602" y="842760"/>
                </a:cubicBezTo>
                <a:cubicBezTo>
                  <a:pt x="10108690" y="842760"/>
                  <a:pt x="10158935" y="903992"/>
                  <a:pt x="10208496" y="965224"/>
                </a:cubicBezTo>
                <a:lnTo>
                  <a:pt x="10217205" y="975582"/>
                </a:lnTo>
                <a:lnTo>
                  <a:pt x="10166656" y="906809"/>
                </a:lnTo>
                <a:cubicBezTo>
                  <a:pt x="10127485" y="858044"/>
                  <a:pt x="10081770" y="819033"/>
                  <a:pt x="10008674" y="819033"/>
                </a:cubicBezTo>
                <a:close/>
                <a:moveTo>
                  <a:pt x="6061709" y="819033"/>
                </a:moveTo>
                <a:cubicBezTo>
                  <a:pt x="5988615" y="819033"/>
                  <a:pt x="5942869" y="858044"/>
                  <a:pt x="5903675" y="906809"/>
                </a:cubicBezTo>
                <a:lnTo>
                  <a:pt x="5855598" y="972190"/>
                </a:lnTo>
                <a:lnTo>
                  <a:pt x="5861432" y="965261"/>
                </a:lnTo>
                <a:cubicBezTo>
                  <a:pt x="5911103" y="904010"/>
                  <a:pt x="5961548" y="842760"/>
                  <a:pt x="6061637" y="842760"/>
                </a:cubicBezTo>
                <a:cubicBezTo>
                  <a:pt x="6161724" y="842760"/>
                  <a:pt x="6211969" y="903992"/>
                  <a:pt x="6261530" y="965224"/>
                </a:cubicBezTo>
                <a:lnTo>
                  <a:pt x="6270234" y="975575"/>
                </a:lnTo>
                <a:lnTo>
                  <a:pt x="6219690" y="906809"/>
                </a:lnTo>
                <a:cubicBezTo>
                  <a:pt x="6180519" y="858044"/>
                  <a:pt x="6134804" y="819033"/>
                  <a:pt x="6061709" y="819033"/>
                </a:cubicBezTo>
                <a:close/>
                <a:moveTo>
                  <a:pt x="2160924" y="819033"/>
                </a:moveTo>
                <a:cubicBezTo>
                  <a:pt x="2087828" y="819033"/>
                  <a:pt x="2042081" y="858044"/>
                  <a:pt x="2002888" y="906809"/>
                </a:cubicBezTo>
                <a:lnTo>
                  <a:pt x="1954806" y="972196"/>
                </a:lnTo>
                <a:lnTo>
                  <a:pt x="1960646" y="965261"/>
                </a:lnTo>
                <a:cubicBezTo>
                  <a:pt x="2010315" y="904010"/>
                  <a:pt x="2060761" y="842760"/>
                  <a:pt x="2160851" y="842760"/>
                </a:cubicBezTo>
                <a:cubicBezTo>
                  <a:pt x="2260940" y="842760"/>
                  <a:pt x="2311184" y="903992"/>
                  <a:pt x="2360745" y="965224"/>
                </a:cubicBezTo>
                <a:lnTo>
                  <a:pt x="2369452" y="975579"/>
                </a:lnTo>
                <a:lnTo>
                  <a:pt x="2318905" y="906809"/>
                </a:lnTo>
                <a:cubicBezTo>
                  <a:pt x="2279734" y="858044"/>
                  <a:pt x="2234019" y="819033"/>
                  <a:pt x="2160924" y="819033"/>
                </a:cubicBezTo>
                <a:close/>
                <a:moveTo>
                  <a:pt x="9217238" y="793775"/>
                </a:moveTo>
                <a:cubicBezTo>
                  <a:pt x="9132216" y="793806"/>
                  <a:pt x="9084223" y="851758"/>
                  <a:pt x="9040339" y="916944"/>
                </a:cubicBezTo>
                <a:lnTo>
                  <a:pt x="8976369" y="1009627"/>
                </a:lnTo>
                <a:lnTo>
                  <a:pt x="8979318" y="1006756"/>
                </a:lnTo>
                <a:cubicBezTo>
                  <a:pt x="9044688" y="931684"/>
                  <a:pt x="9091935" y="831589"/>
                  <a:pt x="9217092" y="831589"/>
                </a:cubicBezTo>
                <a:cubicBezTo>
                  <a:pt x="9342248" y="831589"/>
                  <a:pt x="9389381" y="931656"/>
                  <a:pt x="9454701" y="1006706"/>
                </a:cubicBezTo>
                <a:lnTo>
                  <a:pt x="9459191" y="1011077"/>
                </a:lnTo>
                <a:lnTo>
                  <a:pt x="9394171" y="916854"/>
                </a:lnTo>
                <a:cubicBezTo>
                  <a:pt x="9350281" y="851673"/>
                  <a:pt x="9302260" y="793743"/>
                  <a:pt x="9217238" y="793775"/>
                </a:cubicBezTo>
                <a:close/>
                <a:moveTo>
                  <a:pt x="5270276" y="793775"/>
                </a:moveTo>
                <a:cubicBezTo>
                  <a:pt x="5185252" y="793806"/>
                  <a:pt x="5137260" y="851758"/>
                  <a:pt x="5093375" y="916944"/>
                </a:cubicBezTo>
                <a:lnTo>
                  <a:pt x="5029405" y="1009627"/>
                </a:lnTo>
                <a:lnTo>
                  <a:pt x="5032354" y="1006756"/>
                </a:lnTo>
                <a:cubicBezTo>
                  <a:pt x="5097725" y="931684"/>
                  <a:pt x="5144972" y="831589"/>
                  <a:pt x="5270129" y="831589"/>
                </a:cubicBezTo>
                <a:cubicBezTo>
                  <a:pt x="5395284" y="831589"/>
                  <a:pt x="5442417" y="931656"/>
                  <a:pt x="5507737" y="1006706"/>
                </a:cubicBezTo>
                <a:lnTo>
                  <a:pt x="5512227" y="1011077"/>
                </a:lnTo>
                <a:lnTo>
                  <a:pt x="5447208" y="916854"/>
                </a:lnTo>
                <a:cubicBezTo>
                  <a:pt x="5403317" y="851673"/>
                  <a:pt x="5355297" y="793743"/>
                  <a:pt x="5270276" y="793775"/>
                </a:cubicBezTo>
                <a:close/>
                <a:moveTo>
                  <a:pt x="1369486" y="793775"/>
                </a:moveTo>
                <a:cubicBezTo>
                  <a:pt x="1284464" y="793806"/>
                  <a:pt x="1236471" y="851758"/>
                  <a:pt x="1192587" y="916944"/>
                </a:cubicBezTo>
                <a:lnTo>
                  <a:pt x="1128618" y="1009626"/>
                </a:lnTo>
                <a:lnTo>
                  <a:pt x="1131566" y="1006756"/>
                </a:lnTo>
                <a:cubicBezTo>
                  <a:pt x="1196936" y="931684"/>
                  <a:pt x="1244183" y="831589"/>
                  <a:pt x="1369340" y="831589"/>
                </a:cubicBezTo>
                <a:cubicBezTo>
                  <a:pt x="1494496" y="831589"/>
                  <a:pt x="1541629" y="931656"/>
                  <a:pt x="1606949" y="1006706"/>
                </a:cubicBezTo>
                <a:lnTo>
                  <a:pt x="1611440" y="1011077"/>
                </a:lnTo>
                <a:lnTo>
                  <a:pt x="1546420" y="916854"/>
                </a:lnTo>
                <a:cubicBezTo>
                  <a:pt x="1502529" y="851673"/>
                  <a:pt x="1454508" y="793743"/>
                  <a:pt x="1369486" y="793775"/>
                </a:cubicBezTo>
                <a:close/>
                <a:moveTo>
                  <a:pt x="11591621" y="793556"/>
                </a:moveTo>
                <a:cubicBezTo>
                  <a:pt x="11506502" y="793556"/>
                  <a:pt x="11458498" y="851503"/>
                  <a:pt x="11414619" y="916701"/>
                </a:cubicBezTo>
                <a:lnTo>
                  <a:pt x="11351084" y="1008795"/>
                </a:lnTo>
                <a:lnTo>
                  <a:pt x="11353761" y="1006191"/>
                </a:lnTo>
                <a:cubicBezTo>
                  <a:pt x="11419155" y="931134"/>
                  <a:pt x="11466419" y="831050"/>
                  <a:pt x="11591621" y="831005"/>
                </a:cubicBezTo>
                <a:cubicBezTo>
                  <a:pt x="11716823" y="830959"/>
                  <a:pt x="11763973" y="931037"/>
                  <a:pt x="11829300" y="1006102"/>
                </a:cubicBezTo>
                <a:lnTo>
                  <a:pt x="11831818" y="1008555"/>
                </a:lnTo>
                <a:lnTo>
                  <a:pt x="11768510" y="916695"/>
                </a:lnTo>
                <a:cubicBezTo>
                  <a:pt x="11724688" y="851503"/>
                  <a:pt x="11676739" y="793556"/>
                  <a:pt x="11591621" y="793556"/>
                </a:cubicBezTo>
                <a:close/>
                <a:moveTo>
                  <a:pt x="7644655" y="793556"/>
                </a:moveTo>
                <a:cubicBezTo>
                  <a:pt x="7559537" y="793556"/>
                  <a:pt x="7511532" y="851503"/>
                  <a:pt x="7467653" y="916701"/>
                </a:cubicBezTo>
                <a:lnTo>
                  <a:pt x="7404118" y="1008795"/>
                </a:lnTo>
                <a:lnTo>
                  <a:pt x="7406795" y="1006191"/>
                </a:lnTo>
                <a:cubicBezTo>
                  <a:pt x="7472189" y="931134"/>
                  <a:pt x="7519453" y="831050"/>
                  <a:pt x="7644655" y="831005"/>
                </a:cubicBezTo>
                <a:cubicBezTo>
                  <a:pt x="7732297" y="830973"/>
                  <a:pt x="7781693" y="880002"/>
                  <a:pt x="7825850" y="935169"/>
                </a:cubicBezTo>
                <a:lnTo>
                  <a:pt x="7882253" y="1004782"/>
                </a:lnTo>
                <a:lnTo>
                  <a:pt x="7821545" y="916695"/>
                </a:lnTo>
                <a:cubicBezTo>
                  <a:pt x="7777722" y="851504"/>
                  <a:pt x="7729773" y="793556"/>
                  <a:pt x="7644655" y="793556"/>
                </a:cubicBezTo>
                <a:close/>
                <a:moveTo>
                  <a:pt x="3743869" y="793556"/>
                </a:moveTo>
                <a:cubicBezTo>
                  <a:pt x="3658752" y="793556"/>
                  <a:pt x="3610747" y="851503"/>
                  <a:pt x="3566867" y="916701"/>
                </a:cubicBezTo>
                <a:lnTo>
                  <a:pt x="3503333" y="1008794"/>
                </a:lnTo>
                <a:lnTo>
                  <a:pt x="3506009" y="1006191"/>
                </a:lnTo>
                <a:cubicBezTo>
                  <a:pt x="3571404" y="931134"/>
                  <a:pt x="3618668" y="831050"/>
                  <a:pt x="3743869" y="831005"/>
                </a:cubicBezTo>
                <a:cubicBezTo>
                  <a:pt x="3831510" y="830973"/>
                  <a:pt x="3880907" y="880002"/>
                  <a:pt x="3925063" y="935169"/>
                </a:cubicBezTo>
                <a:lnTo>
                  <a:pt x="3981466" y="1004781"/>
                </a:lnTo>
                <a:lnTo>
                  <a:pt x="3920758" y="916695"/>
                </a:lnTo>
                <a:cubicBezTo>
                  <a:pt x="3876936" y="851504"/>
                  <a:pt x="3828988" y="793556"/>
                  <a:pt x="3743869" y="793556"/>
                </a:cubicBezTo>
                <a:close/>
                <a:moveTo>
                  <a:pt x="10008674" y="786181"/>
                </a:moveTo>
                <a:cubicBezTo>
                  <a:pt x="9923524" y="786181"/>
                  <a:pt x="9875488" y="845568"/>
                  <a:pt x="9831613" y="912378"/>
                </a:cubicBezTo>
                <a:lnTo>
                  <a:pt x="9793226" y="969428"/>
                </a:lnTo>
                <a:lnTo>
                  <a:pt x="9808360" y="949053"/>
                </a:lnTo>
                <a:cubicBezTo>
                  <a:pt x="9857976" y="879699"/>
                  <a:pt x="9908367" y="810345"/>
                  <a:pt x="10008528" y="810345"/>
                </a:cubicBezTo>
                <a:cubicBezTo>
                  <a:pt x="10108690" y="810345"/>
                  <a:pt x="10158917" y="879699"/>
                  <a:pt x="10208459" y="949053"/>
                </a:cubicBezTo>
                <a:lnTo>
                  <a:pt x="10227687" y="974962"/>
                </a:lnTo>
                <a:lnTo>
                  <a:pt x="10185600" y="912378"/>
                </a:lnTo>
                <a:cubicBezTo>
                  <a:pt x="10141777" y="845568"/>
                  <a:pt x="10093825" y="786181"/>
                  <a:pt x="10008674" y="786181"/>
                </a:cubicBezTo>
                <a:close/>
                <a:moveTo>
                  <a:pt x="6061709" y="786181"/>
                </a:moveTo>
                <a:cubicBezTo>
                  <a:pt x="5976560" y="786181"/>
                  <a:pt x="5928524" y="845568"/>
                  <a:pt x="5884649" y="912378"/>
                </a:cubicBezTo>
                <a:lnTo>
                  <a:pt x="5846263" y="969425"/>
                </a:lnTo>
                <a:lnTo>
                  <a:pt x="5861395" y="949053"/>
                </a:lnTo>
                <a:cubicBezTo>
                  <a:pt x="5911011" y="879699"/>
                  <a:pt x="5961401" y="810345"/>
                  <a:pt x="6061562" y="810345"/>
                </a:cubicBezTo>
                <a:cubicBezTo>
                  <a:pt x="6161724" y="810345"/>
                  <a:pt x="6211951" y="879699"/>
                  <a:pt x="6261493" y="949053"/>
                </a:cubicBezTo>
                <a:lnTo>
                  <a:pt x="6280725" y="974966"/>
                </a:lnTo>
                <a:lnTo>
                  <a:pt x="6238635" y="912378"/>
                </a:lnTo>
                <a:cubicBezTo>
                  <a:pt x="6194812" y="845568"/>
                  <a:pt x="6146860" y="786181"/>
                  <a:pt x="6061709" y="786181"/>
                </a:cubicBezTo>
                <a:close/>
                <a:moveTo>
                  <a:pt x="2160924" y="786181"/>
                </a:moveTo>
                <a:cubicBezTo>
                  <a:pt x="2075773" y="786181"/>
                  <a:pt x="2027736" y="845568"/>
                  <a:pt x="1983862" y="912378"/>
                </a:cubicBezTo>
                <a:lnTo>
                  <a:pt x="1945479" y="969421"/>
                </a:lnTo>
                <a:lnTo>
                  <a:pt x="1960608" y="949053"/>
                </a:lnTo>
                <a:cubicBezTo>
                  <a:pt x="2010223" y="879699"/>
                  <a:pt x="2060615" y="810345"/>
                  <a:pt x="2160777" y="810345"/>
                </a:cubicBezTo>
                <a:cubicBezTo>
                  <a:pt x="2260939" y="810345"/>
                  <a:pt x="2311166" y="879699"/>
                  <a:pt x="2360708" y="949053"/>
                </a:cubicBezTo>
                <a:lnTo>
                  <a:pt x="2379939" y="974966"/>
                </a:lnTo>
                <a:lnTo>
                  <a:pt x="2337850" y="912378"/>
                </a:lnTo>
                <a:cubicBezTo>
                  <a:pt x="2294027" y="845568"/>
                  <a:pt x="2246074" y="786181"/>
                  <a:pt x="2160924" y="786181"/>
                </a:cubicBezTo>
                <a:close/>
                <a:moveTo>
                  <a:pt x="10008528" y="753329"/>
                </a:moveTo>
                <a:cubicBezTo>
                  <a:pt x="9923506" y="753329"/>
                  <a:pt x="9875569" y="819004"/>
                  <a:pt x="9831730" y="892888"/>
                </a:cubicBezTo>
                <a:lnTo>
                  <a:pt x="9811978" y="926824"/>
                </a:lnTo>
                <a:lnTo>
                  <a:pt x="9846290" y="875664"/>
                </a:lnTo>
                <a:cubicBezTo>
                  <a:pt x="9886179" y="821124"/>
                  <a:pt x="9933407" y="777493"/>
                  <a:pt x="10008528" y="777493"/>
                </a:cubicBezTo>
                <a:cubicBezTo>
                  <a:pt x="10083649" y="777493"/>
                  <a:pt x="10130713" y="821114"/>
                  <a:pt x="10170462" y="875640"/>
                </a:cubicBezTo>
                <a:lnTo>
                  <a:pt x="10207588" y="931166"/>
                </a:lnTo>
                <a:lnTo>
                  <a:pt x="10185309" y="892888"/>
                </a:lnTo>
                <a:cubicBezTo>
                  <a:pt x="10141474" y="819004"/>
                  <a:pt x="10093551" y="753329"/>
                  <a:pt x="10008528" y="753329"/>
                </a:cubicBezTo>
                <a:close/>
                <a:moveTo>
                  <a:pt x="6061562" y="753329"/>
                </a:moveTo>
                <a:cubicBezTo>
                  <a:pt x="5976541" y="753329"/>
                  <a:pt x="5928605" y="819004"/>
                  <a:pt x="5884765" y="892888"/>
                </a:cubicBezTo>
                <a:lnTo>
                  <a:pt x="5865012" y="926827"/>
                </a:lnTo>
                <a:lnTo>
                  <a:pt x="5899325" y="875664"/>
                </a:lnTo>
                <a:cubicBezTo>
                  <a:pt x="5939215" y="821124"/>
                  <a:pt x="5986442" y="777493"/>
                  <a:pt x="6061562" y="777493"/>
                </a:cubicBezTo>
                <a:cubicBezTo>
                  <a:pt x="6136683" y="777493"/>
                  <a:pt x="6183747" y="821114"/>
                  <a:pt x="6223496" y="875640"/>
                </a:cubicBezTo>
                <a:lnTo>
                  <a:pt x="6260620" y="931162"/>
                </a:lnTo>
                <a:lnTo>
                  <a:pt x="6238343" y="892888"/>
                </a:lnTo>
                <a:cubicBezTo>
                  <a:pt x="6194508" y="819004"/>
                  <a:pt x="6146585" y="753329"/>
                  <a:pt x="6061562" y="753329"/>
                </a:cubicBezTo>
                <a:close/>
                <a:moveTo>
                  <a:pt x="2160778" y="753329"/>
                </a:moveTo>
                <a:cubicBezTo>
                  <a:pt x="2075755" y="753329"/>
                  <a:pt x="2027818" y="819004"/>
                  <a:pt x="1983979" y="892888"/>
                </a:cubicBezTo>
                <a:lnTo>
                  <a:pt x="1964226" y="926825"/>
                </a:lnTo>
                <a:lnTo>
                  <a:pt x="1998539" y="875664"/>
                </a:lnTo>
                <a:cubicBezTo>
                  <a:pt x="2038427" y="821124"/>
                  <a:pt x="2085655" y="777493"/>
                  <a:pt x="2160778" y="777493"/>
                </a:cubicBezTo>
                <a:cubicBezTo>
                  <a:pt x="2235899" y="777493"/>
                  <a:pt x="2282963" y="821114"/>
                  <a:pt x="2322712" y="875640"/>
                </a:cubicBezTo>
                <a:lnTo>
                  <a:pt x="2359838" y="931166"/>
                </a:lnTo>
                <a:lnTo>
                  <a:pt x="2337559" y="892888"/>
                </a:lnTo>
                <a:cubicBezTo>
                  <a:pt x="2293724" y="819004"/>
                  <a:pt x="2245801" y="753329"/>
                  <a:pt x="2160778" y="753329"/>
                </a:cubicBezTo>
                <a:close/>
                <a:moveTo>
                  <a:pt x="9217238" y="747417"/>
                </a:moveTo>
                <a:cubicBezTo>
                  <a:pt x="9111199" y="747417"/>
                  <a:pt x="9062932" y="851912"/>
                  <a:pt x="9008067" y="946610"/>
                </a:cubicBezTo>
                <a:lnTo>
                  <a:pt x="8984530" y="984247"/>
                </a:lnTo>
                <a:lnTo>
                  <a:pt x="9017116" y="936388"/>
                </a:lnTo>
                <a:cubicBezTo>
                  <a:pt x="9066740" y="860702"/>
                  <a:pt x="9117113" y="785015"/>
                  <a:pt x="9217238" y="785015"/>
                </a:cubicBezTo>
                <a:cubicBezTo>
                  <a:pt x="9342394" y="785015"/>
                  <a:pt x="9389784" y="903275"/>
                  <a:pt x="9455136" y="991971"/>
                </a:cubicBezTo>
                <a:lnTo>
                  <a:pt x="9456023" y="992991"/>
                </a:lnTo>
                <a:lnTo>
                  <a:pt x="9426824" y="946402"/>
                </a:lnTo>
                <a:cubicBezTo>
                  <a:pt x="9371849" y="851803"/>
                  <a:pt x="9323277" y="747417"/>
                  <a:pt x="9217238" y="747417"/>
                </a:cubicBezTo>
                <a:close/>
                <a:moveTo>
                  <a:pt x="5270276" y="747417"/>
                </a:moveTo>
                <a:cubicBezTo>
                  <a:pt x="5164237" y="747417"/>
                  <a:pt x="5115970" y="851912"/>
                  <a:pt x="5061104" y="946610"/>
                </a:cubicBezTo>
                <a:lnTo>
                  <a:pt x="5037567" y="984246"/>
                </a:lnTo>
                <a:lnTo>
                  <a:pt x="5070151" y="936388"/>
                </a:lnTo>
                <a:cubicBezTo>
                  <a:pt x="5119777" y="860702"/>
                  <a:pt x="5170149" y="785015"/>
                  <a:pt x="5270276" y="785015"/>
                </a:cubicBezTo>
                <a:cubicBezTo>
                  <a:pt x="5395430" y="785015"/>
                  <a:pt x="5442821" y="903275"/>
                  <a:pt x="5508172" y="991971"/>
                </a:cubicBezTo>
                <a:lnTo>
                  <a:pt x="5509059" y="992991"/>
                </a:lnTo>
                <a:lnTo>
                  <a:pt x="5479861" y="946402"/>
                </a:lnTo>
                <a:cubicBezTo>
                  <a:pt x="5424886" y="851803"/>
                  <a:pt x="5376314" y="747417"/>
                  <a:pt x="5270276" y="747417"/>
                </a:cubicBezTo>
                <a:close/>
                <a:moveTo>
                  <a:pt x="1369486" y="747417"/>
                </a:moveTo>
                <a:cubicBezTo>
                  <a:pt x="1263448" y="747417"/>
                  <a:pt x="1215181" y="851912"/>
                  <a:pt x="1160316" y="946610"/>
                </a:cubicBezTo>
                <a:lnTo>
                  <a:pt x="1136782" y="984243"/>
                </a:lnTo>
                <a:lnTo>
                  <a:pt x="1169364" y="936388"/>
                </a:lnTo>
                <a:cubicBezTo>
                  <a:pt x="1218988" y="860702"/>
                  <a:pt x="1269361" y="785015"/>
                  <a:pt x="1369486" y="785015"/>
                </a:cubicBezTo>
                <a:cubicBezTo>
                  <a:pt x="1494642" y="785015"/>
                  <a:pt x="1542032" y="903275"/>
                  <a:pt x="1607384" y="991971"/>
                </a:cubicBezTo>
                <a:lnTo>
                  <a:pt x="1608269" y="992988"/>
                </a:lnTo>
                <a:lnTo>
                  <a:pt x="1579072" y="946402"/>
                </a:lnTo>
                <a:cubicBezTo>
                  <a:pt x="1524097" y="851803"/>
                  <a:pt x="1475525" y="747417"/>
                  <a:pt x="1369486" y="747417"/>
                </a:cubicBezTo>
                <a:close/>
                <a:moveTo>
                  <a:pt x="11591548" y="746979"/>
                </a:moveTo>
                <a:cubicBezTo>
                  <a:pt x="11485469" y="746979"/>
                  <a:pt x="11437119" y="851474"/>
                  <a:pt x="11382222" y="946172"/>
                </a:cubicBezTo>
                <a:lnTo>
                  <a:pt x="11356301" y="987607"/>
                </a:lnTo>
                <a:lnTo>
                  <a:pt x="11391289" y="936205"/>
                </a:lnTo>
                <a:cubicBezTo>
                  <a:pt x="11440923" y="860500"/>
                  <a:pt x="11491350" y="784795"/>
                  <a:pt x="11591621" y="784795"/>
                </a:cubicBezTo>
                <a:cubicBezTo>
                  <a:pt x="11716960" y="784795"/>
                  <a:pt x="11764161" y="903056"/>
                  <a:pt x="11829454" y="991752"/>
                </a:cubicBezTo>
                <a:lnTo>
                  <a:pt x="11829606" y="991928"/>
                </a:lnTo>
                <a:lnTo>
                  <a:pt x="11800951" y="946131"/>
                </a:lnTo>
                <a:cubicBezTo>
                  <a:pt x="11746042" y="851452"/>
                  <a:pt x="11697626" y="746979"/>
                  <a:pt x="11591548" y="746979"/>
                </a:cubicBezTo>
                <a:close/>
                <a:moveTo>
                  <a:pt x="7644582" y="746979"/>
                </a:moveTo>
                <a:cubicBezTo>
                  <a:pt x="7538504" y="746979"/>
                  <a:pt x="7490153" y="851474"/>
                  <a:pt x="7435256" y="946172"/>
                </a:cubicBezTo>
                <a:lnTo>
                  <a:pt x="7409336" y="987606"/>
                </a:lnTo>
                <a:lnTo>
                  <a:pt x="7444323" y="936205"/>
                </a:lnTo>
                <a:cubicBezTo>
                  <a:pt x="7493957" y="860500"/>
                  <a:pt x="7544384" y="784795"/>
                  <a:pt x="7644655" y="784795"/>
                </a:cubicBezTo>
                <a:cubicBezTo>
                  <a:pt x="7732393" y="784795"/>
                  <a:pt x="7781843" y="842743"/>
                  <a:pt x="7826012" y="907934"/>
                </a:cubicBezTo>
                <a:lnTo>
                  <a:pt x="7868781" y="970320"/>
                </a:lnTo>
                <a:lnTo>
                  <a:pt x="7813019" y="875071"/>
                </a:lnTo>
                <a:cubicBezTo>
                  <a:pt x="7771265" y="805745"/>
                  <a:pt x="7724141" y="746979"/>
                  <a:pt x="7644582" y="746979"/>
                </a:cubicBezTo>
                <a:close/>
                <a:moveTo>
                  <a:pt x="3743798" y="746979"/>
                </a:moveTo>
                <a:cubicBezTo>
                  <a:pt x="3637720" y="746979"/>
                  <a:pt x="3589368" y="851474"/>
                  <a:pt x="3534471" y="946172"/>
                </a:cubicBezTo>
                <a:lnTo>
                  <a:pt x="3508555" y="987599"/>
                </a:lnTo>
                <a:lnTo>
                  <a:pt x="3543537" y="936205"/>
                </a:lnTo>
                <a:cubicBezTo>
                  <a:pt x="3593172" y="860500"/>
                  <a:pt x="3643598" y="784795"/>
                  <a:pt x="3743869" y="784795"/>
                </a:cubicBezTo>
                <a:cubicBezTo>
                  <a:pt x="3831607" y="784795"/>
                  <a:pt x="3881057" y="842743"/>
                  <a:pt x="3925226" y="907934"/>
                </a:cubicBezTo>
                <a:lnTo>
                  <a:pt x="3971896" y="976011"/>
                </a:lnTo>
                <a:lnTo>
                  <a:pt x="3953199" y="946131"/>
                </a:lnTo>
                <a:cubicBezTo>
                  <a:pt x="3898291" y="851452"/>
                  <a:pt x="3849875" y="746979"/>
                  <a:pt x="3743798" y="746979"/>
                </a:cubicBezTo>
                <a:close/>
                <a:moveTo>
                  <a:pt x="10800476" y="733692"/>
                </a:moveTo>
                <a:cubicBezTo>
                  <a:pt x="10651799" y="733692"/>
                  <a:pt x="10616268" y="946247"/>
                  <a:pt x="10517515" y="1045915"/>
                </a:cubicBezTo>
                <a:lnTo>
                  <a:pt x="10502184" y="1057356"/>
                </a:lnTo>
                <a:lnTo>
                  <a:pt x="10519632" y="1047353"/>
                </a:lnTo>
                <a:cubicBezTo>
                  <a:pt x="10611596" y="974483"/>
                  <a:pt x="10650197" y="828743"/>
                  <a:pt x="10800330" y="828743"/>
                </a:cubicBezTo>
                <a:cubicBezTo>
                  <a:pt x="10950353" y="828743"/>
                  <a:pt x="10988064" y="974400"/>
                  <a:pt x="11079591" y="1047228"/>
                </a:cubicBezTo>
                <a:lnTo>
                  <a:pt x="11098536" y="1058122"/>
                </a:lnTo>
                <a:lnTo>
                  <a:pt x="11082094" y="1045819"/>
                </a:lnTo>
                <a:cubicBezTo>
                  <a:pt x="10983805" y="946204"/>
                  <a:pt x="10949377" y="733692"/>
                  <a:pt x="10800476" y="733692"/>
                </a:cubicBezTo>
                <a:close/>
                <a:moveTo>
                  <a:pt x="6853510" y="733692"/>
                </a:moveTo>
                <a:cubicBezTo>
                  <a:pt x="6704833" y="733692"/>
                  <a:pt x="6669302" y="946247"/>
                  <a:pt x="6570550" y="1045915"/>
                </a:cubicBezTo>
                <a:lnTo>
                  <a:pt x="6555219" y="1057356"/>
                </a:lnTo>
                <a:lnTo>
                  <a:pt x="6572666" y="1047353"/>
                </a:lnTo>
                <a:cubicBezTo>
                  <a:pt x="6664631" y="974483"/>
                  <a:pt x="6703232" y="828743"/>
                  <a:pt x="6853364" y="828743"/>
                </a:cubicBezTo>
                <a:cubicBezTo>
                  <a:pt x="7003388" y="828743"/>
                  <a:pt x="7041099" y="974400"/>
                  <a:pt x="7132625" y="1047228"/>
                </a:cubicBezTo>
                <a:lnTo>
                  <a:pt x="7151569" y="1058121"/>
                </a:lnTo>
                <a:lnTo>
                  <a:pt x="7135128" y="1045819"/>
                </a:lnTo>
                <a:cubicBezTo>
                  <a:pt x="7036839" y="946204"/>
                  <a:pt x="7002411" y="733692"/>
                  <a:pt x="6853510" y="733692"/>
                </a:cubicBezTo>
                <a:close/>
                <a:moveTo>
                  <a:pt x="2952725" y="733692"/>
                </a:moveTo>
                <a:cubicBezTo>
                  <a:pt x="2804047" y="733692"/>
                  <a:pt x="2768516" y="946247"/>
                  <a:pt x="2669764" y="1045915"/>
                </a:cubicBezTo>
                <a:lnTo>
                  <a:pt x="2654435" y="1057354"/>
                </a:lnTo>
                <a:lnTo>
                  <a:pt x="2671879" y="1047353"/>
                </a:lnTo>
                <a:cubicBezTo>
                  <a:pt x="2763844" y="974483"/>
                  <a:pt x="2802445" y="828743"/>
                  <a:pt x="2952579" y="828743"/>
                </a:cubicBezTo>
                <a:cubicBezTo>
                  <a:pt x="3102602" y="828743"/>
                  <a:pt x="3140312" y="974400"/>
                  <a:pt x="3231839" y="1047228"/>
                </a:cubicBezTo>
                <a:lnTo>
                  <a:pt x="3250785" y="1058122"/>
                </a:lnTo>
                <a:lnTo>
                  <a:pt x="3234341" y="1045819"/>
                </a:lnTo>
                <a:cubicBezTo>
                  <a:pt x="3136053" y="946204"/>
                  <a:pt x="3101625" y="733692"/>
                  <a:pt x="2952725" y="733692"/>
                </a:cubicBezTo>
                <a:close/>
                <a:moveTo>
                  <a:pt x="9217238" y="700547"/>
                </a:moveTo>
                <a:cubicBezTo>
                  <a:pt x="9110960" y="700547"/>
                  <a:pt x="9062737" y="818972"/>
                  <a:pt x="9007949" y="926294"/>
                </a:cubicBezTo>
                <a:lnTo>
                  <a:pt x="8990865" y="957299"/>
                </a:lnTo>
                <a:lnTo>
                  <a:pt x="9016869" y="913100"/>
                </a:lnTo>
                <a:cubicBezTo>
                  <a:pt x="9066357" y="825769"/>
                  <a:pt x="9116675" y="738438"/>
                  <a:pt x="9217238" y="738438"/>
                </a:cubicBezTo>
                <a:cubicBezTo>
                  <a:pt x="9317801" y="738438"/>
                  <a:pt x="9368210" y="825769"/>
                  <a:pt x="9417725" y="913100"/>
                </a:cubicBezTo>
                <a:lnTo>
                  <a:pt x="9448153" y="964809"/>
                </a:lnTo>
                <a:lnTo>
                  <a:pt x="9426882" y="926252"/>
                </a:lnTo>
                <a:cubicBezTo>
                  <a:pt x="9372000" y="818950"/>
                  <a:pt x="9323515" y="700547"/>
                  <a:pt x="9217238" y="700547"/>
                </a:cubicBezTo>
                <a:close/>
                <a:moveTo>
                  <a:pt x="5270276" y="700547"/>
                </a:moveTo>
                <a:cubicBezTo>
                  <a:pt x="5163998" y="700547"/>
                  <a:pt x="5115775" y="818972"/>
                  <a:pt x="5060986" y="926294"/>
                </a:cubicBezTo>
                <a:lnTo>
                  <a:pt x="5043904" y="957294"/>
                </a:lnTo>
                <a:lnTo>
                  <a:pt x="5069906" y="913100"/>
                </a:lnTo>
                <a:cubicBezTo>
                  <a:pt x="5119394" y="825769"/>
                  <a:pt x="5169711" y="738438"/>
                  <a:pt x="5270276" y="738438"/>
                </a:cubicBezTo>
                <a:cubicBezTo>
                  <a:pt x="5370838" y="738438"/>
                  <a:pt x="5421247" y="825769"/>
                  <a:pt x="5470762" y="913100"/>
                </a:cubicBezTo>
                <a:lnTo>
                  <a:pt x="5501191" y="964813"/>
                </a:lnTo>
                <a:lnTo>
                  <a:pt x="5479919" y="926252"/>
                </a:lnTo>
                <a:cubicBezTo>
                  <a:pt x="5425038" y="818950"/>
                  <a:pt x="5376553" y="700547"/>
                  <a:pt x="5270276" y="700547"/>
                </a:cubicBezTo>
                <a:close/>
                <a:moveTo>
                  <a:pt x="1369486" y="700547"/>
                </a:moveTo>
                <a:cubicBezTo>
                  <a:pt x="1263208" y="700547"/>
                  <a:pt x="1214986" y="818972"/>
                  <a:pt x="1160198" y="926294"/>
                </a:cubicBezTo>
                <a:lnTo>
                  <a:pt x="1143109" y="957307"/>
                </a:lnTo>
                <a:lnTo>
                  <a:pt x="1169118" y="913100"/>
                </a:lnTo>
                <a:cubicBezTo>
                  <a:pt x="1218605" y="825769"/>
                  <a:pt x="1268923" y="738438"/>
                  <a:pt x="1369486" y="738438"/>
                </a:cubicBezTo>
                <a:cubicBezTo>
                  <a:pt x="1470049" y="738438"/>
                  <a:pt x="1520458" y="825769"/>
                  <a:pt x="1569973" y="913100"/>
                </a:cubicBezTo>
                <a:lnTo>
                  <a:pt x="1600407" y="964821"/>
                </a:lnTo>
                <a:lnTo>
                  <a:pt x="1579131" y="926252"/>
                </a:lnTo>
                <a:cubicBezTo>
                  <a:pt x="1524249" y="818950"/>
                  <a:pt x="1475764" y="700547"/>
                  <a:pt x="1369486" y="700547"/>
                </a:cubicBezTo>
                <a:close/>
                <a:moveTo>
                  <a:pt x="11591548" y="700474"/>
                </a:moveTo>
                <a:cubicBezTo>
                  <a:pt x="11485390" y="700474"/>
                  <a:pt x="11437243" y="818877"/>
                  <a:pt x="11382440" y="926179"/>
                </a:cubicBezTo>
                <a:lnTo>
                  <a:pt x="11369554" y="949547"/>
                </a:lnTo>
                <a:lnTo>
                  <a:pt x="11391116" y="912953"/>
                </a:lnTo>
                <a:cubicBezTo>
                  <a:pt x="11440685" y="825622"/>
                  <a:pt x="11491094" y="738291"/>
                  <a:pt x="11591548" y="738291"/>
                </a:cubicBezTo>
                <a:cubicBezTo>
                  <a:pt x="11692001" y="738291"/>
                  <a:pt x="11742447" y="825622"/>
                  <a:pt x="11792026" y="912944"/>
                </a:cubicBezTo>
                <a:lnTo>
                  <a:pt x="11813945" y="950138"/>
                </a:lnTo>
                <a:lnTo>
                  <a:pt x="11800733" y="926179"/>
                </a:lnTo>
                <a:cubicBezTo>
                  <a:pt x="11745918" y="818877"/>
                  <a:pt x="11697706" y="700474"/>
                  <a:pt x="11591548" y="700474"/>
                </a:cubicBezTo>
                <a:close/>
                <a:moveTo>
                  <a:pt x="7644582" y="700474"/>
                </a:moveTo>
                <a:cubicBezTo>
                  <a:pt x="7538424" y="700474"/>
                  <a:pt x="7490277" y="818877"/>
                  <a:pt x="7435474" y="926179"/>
                </a:cubicBezTo>
                <a:lnTo>
                  <a:pt x="7422595" y="949535"/>
                </a:lnTo>
                <a:lnTo>
                  <a:pt x="7444150" y="912953"/>
                </a:lnTo>
                <a:cubicBezTo>
                  <a:pt x="7493719" y="825622"/>
                  <a:pt x="7544129" y="738291"/>
                  <a:pt x="7644582" y="738291"/>
                </a:cubicBezTo>
                <a:cubicBezTo>
                  <a:pt x="7738758" y="738291"/>
                  <a:pt x="7788981" y="815047"/>
                  <a:pt x="7835742" y="896592"/>
                </a:cubicBezTo>
                <a:lnTo>
                  <a:pt x="7868628" y="953753"/>
                </a:lnTo>
                <a:lnTo>
                  <a:pt x="7812886" y="845645"/>
                </a:lnTo>
                <a:cubicBezTo>
                  <a:pt x="7771225" y="767076"/>
                  <a:pt x="7724201" y="700474"/>
                  <a:pt x="7644582" y="700474"/>
                </a:cubicBezTo>
                <a:close/>
                <a:moveTo>
                  <a:pt x="3743798" y="700474"/>
                </a:moveTo>
                <a:cubicBezTo>
                  <a:pt x="3637640" y="700474"/>
                  <a:pt x="3589493" y="818877"/>
                  <a:pt x="3534689" y="926179"/>
                </a:cubicBezTo>
                <a:lnTo>
                  <a:pt x="3521809" y="949537"/>
                </a:lnTo>
                <a:lnTo>
                  <a:pt x="3543365" y="912953"/>
                </a:lnTo>
                <a:cubicBezTo>
                  <a:pt x="3592935" y="825622"/>
                  <a:pt x="3643344" y="738291"/>
                  <a:pt x="3743798" y="738291"/>
                </a:cubicBezTo>
                <a:cubicBezTo>
                  <a:pt x="3861516" y="738291"/>
                  <a:pt x="3910560" y="858222"/>
                  <a:pt x="3970011" y="957525"/>
                </a:cubicBezTo>
                <a:lnTo>
                  <a:pt x="3971446" y="959664"/>
                </a:lnTo>
                <a:lnTo>
                  <a:pt x="3952981" y="926179"/>
                </a:lnTo>
                <a:cubicBezTo>
                  <a:pt x="3898167" y="818877"/>
                  <a:pt x="3849956" y="700474"/>
                  <a:pt x="3743798" y="700474"/>
                </a:cubicBezTo>
                <a:close/>
                <a:moveTo>
                  <a:pt x="11591548" y="653971"/>
                </a:moveTo>
                <a:cubicBezTo>
                  <a:pt x="11506940" y="653971"/>
                  <a:pt x="11459097" y="738664"/>
                  <a:pt x="11415202" y="833943"/>
                </a:cubicBezTo>
                <a:lnTo>
                  <a:pt x="11383404" y="904249"/>
                </a:lnTo>
                <a:lnTo>
                  <a:pt x="11390951" y="889701"/>
                </a:lnTo>
                <a:cubicBezTo>
                  <a:pt x="11440430" y="790707"/>
                  <a:pt x="11490802" y="691714"/>
                  <a:pt x="11591548" y="691714"/>
                </a:cubicBezTo>
                <a:cubicBezTo>
                  <a:pt x="11692293" y="691714"/>
                  <a:pt x="11742684" y="790689"/>
                  <a:pt x="11792163" y="889664"/>
                </a:cubicBezTo>
                <a:lnTo>
                  <a:pt x="11799344" y="903505"/>
                </a:lnTo>
                <a:lnTo>
                  <a:pt x="11767888" y="833943"/>
                </a:lnTo>
                <a:cubicBezTo>
                  <a:pt x="11723998" y="738664"/>
                  <a:pt x="11676155" y="653971"/>
                  <a:pt x="11591548" y="653971"/>
                </a:cubicBezTo>
                <a:close/>
                <a:moveTo>
                  <a:pt x="9217311" y="653971"/>
                </a:moveTo>
                <a:cubicBezTo>
                  <a:pt x="9132735" y="653971"/>
                  <a:pt x="9084910" y="738678"/>
                  <a:pt x="9041031" y="833973"/>
                </a:cubicBezTo>
                <a:lnTo>
                  <a:pt x="9009950" y="902729"/>
                </a:lnTo>
                <a:lnTo>
                  <a:pt x="9016678" y="889774"/>
                </a:lnTo>
                <a:cubicBezTo>
                  <a:pt x="9066211" y="790780"/>
                  <a:pt x="9116639" y="691787"/>
                  <a:pt x="9217238" y="691787"/>
                </a:cubicBezTo>
                <a:cubicBezTo>
                  <a:pt x="9317838" y="691787"/>
                  <a:pt x="9368210" y="790780"/>
                  <a:pt x="9417698" y="889774"/>
                </a:cubicBezTo>
                <a:lnTo>
                  <a:pt x="9433460" y="920152"/>
                </a:lnTo>
                <a:lnTo>
                  <a:pt x="9426569" y="906230"/>
                </a:lnTo>
                <a:cubicBezTo>
                  <a:pt x="9371545" y="786303"/>
                  <a:pt x="9323030" y="653971"/>
                  <a:pt x="9217311" y="653971"/>
                </a:cubicBezTo>
                <a:close/>
                <a:moveTo>
                  <a:pt x="7644582" y="653971"/>
                </a:moveTo>
                <a:cubicBezTo>
                  <a:pt x="7559975" y="653971"/>
                  <a:pt x="7512132" y="738664"/>
                  <a:pt x="7468236" y="833943"/>
                </a:cubicBezTo>
                <a:lnTo>
                  <a:pt x="7436437" y="904252"/>
                </a:lnTo>
                <a:lnTo>
                  <a:pt x="7443985" y="889701"/>
                </a:lnTo>
                <a:cubicBezTo>
                  <a:pt x="7493464" y="790707"/>
                  <a:pt x="7543837" y="691714"/>
                  <a:pt x="7644582" y="691714"/>
                </a:cubicBezTo>
                <a:cubicBezTo>
                  <a:pt x="7739031" y="691714"/>
                  <a:pt x="7789223" y="778704"/>
                  <a:pt x="7835897" y="871130"/>
                </a:cubicBezTo>
                <a:lnTo>
                  <a:pt x="7853164" y="905219"/>
                </a:lnTo>
                <a:lnTo>
                  <a:pt x="7821510" y="835220"/>
                </a:lnTo>
                <a:cubicBezTo>
                  <a:pt x="7777459" y="739422"/>
                  <a:pt x="7729567" y="653971"/>
                  <a:pt x="7644582" y="653971"/>
                </a:cubicBezTo>
                <a:close/>
                <a:moveTo>
                  <a:pt x="5270347" y="653971"/>
                </a:moveTo>
                <a:cubicBezTo>
                  <a:pt x="5185774" y="653971"/>
                  <a:pt x="5137947" y="738678"/>
                  <a:pt x="5094068" y="833973"/>
                </a:cubicBezTo>
                <a:lnTo>
                  <a:pt x="5062988" y="902726"/>
                </a:lnTo>
                <a:lnTo>
                  <a:pt x="5069714" y="889774"/>
                </a:lnTo>
                <a:cubicBezTo>
                  <a:pt x="5119249" y="790780"/>
                  <a:pt x="5169675" y="691787"/>
                  <a:pt x="5270276" y="691787"/>
                </a:cubicBezTo>
                <a:cubicBezTo>
                  <a:pt x="5370874" y="691787"/>
                  <a:pt x="5421247" y="790780"/>
                  <a:pt x="5470734" y="889774"/>
                </a:cubicBezTo>
                <a:lnTo>
                  <a:pt x="5486512" y="920182"/>
                </a:lnTo>
                <a:lnTo>
                  <a:pt x="5479606" y="906230"/>
                </a:lnTo>
                <a:cubicBezTo>
                  <a:pt x="5424582" y="786303"/>
                  <a:pt x="5376067" y="653971"/>
                  <a:pt x="5270347" y="653971"/>
                </a:cubicBezTo>
                <a:close/>
                <a:moveTo>
                  <a:pt x="3743798" y="653971"/>
                </a:moveTo>
                <a:cubicBezTo>
                  <a:pt x="3659190" y="653971"/>
                  <a:pt x="3611348" y="738664"/>
                  <a:pt x="3567452" y="833943"/>
                </a:cubicBezTo>
                <a:lnTo>
                  <a:pt x="3535657" y="904241"/>
                </a:lnTo>
                <a:lnTo>
                  <a:pt x="3543200" y="889701"/>
                </a:lnTo>
                <a:cubicBezTo>
                  <a:pt x="3592679" y="790707"/>
                  <a:pt x="3643052" y="691714"/>
                  <a:pt x="3743798" y="691714"/>
                </a:cubicBezTo>
                <a:cubicBezTo>
                  <a:pt x="3838246" y="691714"/>
                  <a:pt x="3888439" y="778704"/>
                  <a:pt x="3935113" y="871130"/>
                </a:cubicBezTo>
                <a:lnTo>
                  <a:pt x="3952277" y="905018"/>
                </a:lnTo>
                <a:lnTo>
                  <a:pt x="3920137" y="833943"/>
                </a:lnTo>
                <a:cubicBezTo>
                  <a:pt x="3876247" y="738664"/>
                  <a:pt x="3828404" y="653971"/>
                  <a:pt x="3743798" y="653971"/>
                </a:cubicBezTo>
                <a:close/>
                <a:moveTo>
                  <a:pt x="1369559" y="653971"/>
                </a:moveTo>
                <a:cubicBezTo>
                  <a:pt x="1284984" y="653971"/>
                  <a:pt x="1237159" y="738678"/>
                  <a:pt x="1193280" y="833973"/>
                </a:cubicBezTo>
                <a:lnTo>
                  <a:pt x="1162202" y="902722"/>
                </a:lnTo>
                <a:lnTo>
                  <a:pt x="1168926" y="889774"/>
                </a:lnTo>
                <a:cubicBezTo>
                  <a:pt x="1218459" y="790780"/>
                  <a:pt x="1268887" y="691787"/>
                  <a:pt x="1369486" y="691787"/>
                </a:cubicBezTo>
                <a:cubicBezTo>
                  <a:pt x="1470086" y="691787"/>
                  <a:pt x="1520458" y="790780"/>
                  <a:pt x="1569946" y="889774"/>
                </a:cubicBezTo>
                <a:lnTo>
                  <a:pt x="1585723" y="920181"/>
                </a:lnTo>
                <a:lnTo>
                  <a:pt x="1578818" y="906230"/>
                </a:lnTo>
                <a:cubicBezTo>
                  <a:pt x="1523794" y="786303"/>
                  <a:pt x="1475279" y="653971"/>
                  <a:pt x="1369559" y="653971"/>
                </a:cubicBezTo>
                <a:close/>
                <a:moveTo>
                  <a:pt x="10800403" y="630173"/>
                </a:moveTo>
                <a:cubicBezTo>
                  <a:pt x="10652341" y="630229"/>
                  <a:pt x="10616740" y="903479"/>
                  <a:pt x="10517953" y="1031562"/>
                </a:cubicBezTo>
                <a:lnTo>
                  <a:pt x="10513330" y="1035994"/>
                </a:lnTo>
                <a:lnTo>
                  <a:pt x="10519593" y="1030955"/>
                </a:lnTo>
                <a:cubicBezTo>
                  <a:pt x="10611291" y="928967"/>
                  <a:pt x="10649686" y="724985"/>
                  <a:pt x="10800476" y="724930"/>
                </a:cubicBezTo>
                <a:cubicBezTo>
                  <a:pt x="10951485" y="724930"/>
                  <a:pt x="10988744" y="928858"/>
                  <a:pt x="11079983" y="1030822"/>
                </a:cubicBezTo>
                <a:lnTo>
                  <a:pt x="11088167" y="1037425"/>
                </a:lnTo>
                <a:lnTo>
                  <a:pt x="11081975" y="1031480"/>
                </a:lnTo>
                <a:cubicBezTo>
                  <a:pt x="10983424" y="903383"/>
                  <a:pt x="10948465" y="630116"/>
                  <a:pt x="10800403" y="630173"/>
                </a:cubicBezTo>
                <a:close/>
                <a:moveTo>
                  <a:pt x="6853437" y="630173"/>
                </a:moveTo>
                <a:cubicBezTo>
                  <a:pt x="6705374" y="630229"/>
                  <a:pt x="6669775" y="903479"/>
                  <a:pt x="6570988" y="1031562"/>
                </a:cubicBezTo>
                <a:lnTo>
                  <a:pt x="6566367" y="1035991"/>
                </a:lnTo>
                <a:lnTo>
                  <a:pt x="6572627" y="1030955"/>
                </a:lnTo>
                <a:cubicBezTo>
                  <a:pt x="6664325" y="928967"/>
                  <a:pt x="6702721" y="724985"/>
                  <a:pt x="6853510" y="724930"/>
                </a:cubicBezTo>
                <a:cubicBezTo>
                  <a:pt x="7004519" y="724930"/>
                  <a:pt x="7041778" y="928858"/>
                  <a:pt x="7133018" y="1030822"/>
                </a:cubicBezTo>
                <a:lnTo>
                  <a:pt x="7141202" y="1037426"/>
                </a:lnTo>
                <a:lnTo>
                  <a:pt x="7135010" y="1031480"/>
                </a:lnTo>
                <a:cubicBezTo>
                  <a:pt x="7036459" y="903383"/>
                  <a:pt x="7001499" y="630116"/>
                  <a:pt x="6853437" y="630173"/>
                </a:cubicBezTo>
                <a:close/>
                <a:moveTo>
                  <a:pt x="2952651" y="630173"/>
                </a:moveTo>
                <a:cubicBezTo>
                  <a:pt x="2804589" y="630229"/>
                  <a:pt x="2768988" y="903479"/>
                  <a:pt x="2670202" y="1031562"/>
                </a:cubicBezTo>
                <a:lnTo>
                  <a:pt x="2665577" y="1035995"/>
                </a:lnTo>
                <a:lnTo>
                  <a:pt x="2671842" y="1030955"/>
                </a:lnTo>
                <a:cubicBezTo>
                  <a:pt x="2763539" y="928967"/>
                  <a:pt x="2801935" y="724985"/>
                  <a:pt x="2952725" y="724930"/>
                </a:cubicBezTo>
                <a:cubicBezTo>
                  <a:pt x="3103733" y="724930"/>
                  <a:pt x="3140992" y="928858"/>
                  <a:pt x="3232231" y="1030822"/>
                </a:cubicBezTo>
                <a:lnTo>
                  <a:pt x="3240417" y="1037428"/>
                </a:lnTo>
                <a:lnTo>
                  <a:pt x="3234223" y="1031480"/>
                </a:lnTo>
                <a:cubicBezTo>
                  <a:pt x="3135672" y="903383"/>
                  <a:pt x="3100713" y="630116"/>
                  <a:pt x="2952651" y="630173"/>
                </a:cubicBezTo>
                <a:close/>
                <a:moveTo>
                  <a:pt x="11591474" y="607321"/>
                </a:moveTo>
                <a:cubicBezTo>
                  <a:pt x="11506932" y="607321"/>
                  <a:pt x="11459083" y="700943"/>
                  <a:pt x="11415173" y="806268"/>
                </a:cubicBezTo>
                <a:lnTo>
                  <a:pt x="11391085" y="865118"/>
                </a:lnTo>
                <a:lnTo>
                  <a:pt x="11428719" y="785213"/>
                </a:lnTo>
                <a:cubicBezTo>
                  <a:pt x="11468699" y="707433"/>
                  <a:pt x="11516126" y="645210"/>
                  <a:pt x="11591548" y="645210"/>
                </a:cubicBezTo>
                <a:cubicBezTo>
                  <a:pt x="11692111" y="645210"/>
                  <a:pt x="11742703" y="755829"/>
                  <a:pt x="11792327" y="866449"/>
                </a:cubicBezTo>
                <a:lnTo>
                  <a:pt x="11792394" y="866591"/>
                </a:lnTo>
                <a:lnTo>
                  <a:pt x="11767713" y="806268"/>
                </a:lnTo>
                <a:cubicBezTo>
                  <a:pt x="11723825" y="700943"/>
                  <a:pt x="11676018" y="607321"/>
                  <a:pt x="11591474" y="607321"/>
                </a:cubicBezTo>
                <a:close/>
                <a:moveTo>
                  <a:pt x="9217164" y="607321"/>
                </a:moveTo>
                <a:cubicBezTo>
                  <a:pt x="9132653" y="607321"/>
                  <a:pt x="9084822" y="700943"/>
                  <a:pt x="9040922" y="806268"/>
                </a:cubicBezTo>
                <a:lnTo>
                  <a:pt x="9015042" y="869510"/>
                </a:lnTo>
                <a:lnTo>
                  <a:pt x="9016449" y="866485"/>
                </a:lnTo>
                <a:cubicBezTo>
                  <a:pt x="9066065" y="755848"/>
                  <a:pt x="9116638" y="645210"/>
                  <a:pt x="9217164" y="645210"/>
                </a:cubicBezTo>
                <a:cubicBezTo>
                  <a:pt x="9317691" y="645210"/>
                  <a:pt x="9368265" y="755848"/>
                  <a:pt x="9417880" y="866485"/>
                </a:cubicBezTo>
                <a:lnTo>
                  <a:pt x="9419999" y="871041"/>
                </a:lnTo>
                <a:lnTo>
                  <a:pt x="9393478" y="806268"/>
                </a:lnTo>
                <a:cubicBezTo>
                  <a:pt x="9349549" y="700943"/>
                  <a:pt x="9301675" y="607321"/>
                  <a:pt x="9217164" y="607321"/>
                </a:cubicBezTo>
                <a:close/>
                <a:moveTo>
                  <a:pt x="7644509" y="607321"/>
                </a:moveTo>
                <a:cubicBezTo>
                  <a:pt x="7559966" y="607321"/>
                  <a:pt x="7512117" y="700943"/>
                  <a:pt x="7468207" y="806268"/>
                </a:cubicBezTo>
                <a:lnTo>
                  <a:pt x="7444121" y="865115"/>
                </a:lnTo>
                <a:lnTo>
                  <a:pt x="7481753" y="785213"/>
                </a:lnTo>
                <a:cubicBezTo>
                  <a:pt x="7521734" y="707433"/>
                  <a:pt x="7569160" y="645210"/>
                  <a:pt x="7644582" y="645210"/>
                </a:cubicBezTo>
                <a:cubicBezTo>
                  <a:pt x="7738860" y="645210"/>
                  <a:pt x="7789218" y="742434"/>
                  <a:pt x="7836034" y="845734"/>
                </a:cubicBezTo>
                <a:lnTo>
                  <a:pt x="7844776" y="864971"/>
                </a:lnTo>
                <a:lnTo>
                  <a:pt x="7821335" y="807679"/>
                </a:lnTo>
                <a:cubicBezTo>
                  <a:pt x="7777286" y="701781"/>
                  <a:pt x="7729430" y="607321"/>
                  <a:pt x="7644509" y="607321"/>
                </a:cubicBezTo>
                <a:close/>
                <a:moveTo>
                  <a:pt x="5270202" y="607321"/>
                </a:moveTo>
                <a:cubicBezTo>
                  <a:pt x="5185690" y="607321"/>
                  <a:pt x="5137860" y="700943"/>
                  <a:pt x="5093959" y="806268"/>
                </a:cubicBezTo>
                <a:lnTo>
                  <a:pt x="5068079" y="869513"/>
                </a:lnTo>
                <a:lnTo>
                  <a:pt x="5069486" y="866485"/>
                </a:lnTo>
                <a:cubicBezTo>
                  <a:pt x="5119102" y="755848"/>
                  <a:pt x="5169675" y="645210"/>
                  <a:pt x="5270202" y="645210"/>
                </a:cubicBezTo>
                <a:cubicBezTo>
                  <a:pt x="5370728" y="645210"/>
                  <a:pt x="5421302" y="755848"/>
                  <a:pt x="5470917" y="866485"/>
                </a:cubicBezTo>
                <a:lnTo>
                  <a:pt x="5473037" y="871045"/>
                </a:lnTo>
                <a:lnTo>
                  <a:pt x="5446515" y="806268"/>
                </a:lnTo>
                <a:cubicBezTo>
                  <a:pt x="5402586" y="700943"/>
                  <a:pt x="5354712" y="607321"/>
                  <a:pt x="5270202" y="607321"/>
                </a:cubicBezTo>
                <a:close/>
                <a:moveTo>
                  <a:pt x="3743724" y="607321"/>
                </a:moveTo>
                <a:cubicBezTo>
                  <a:pt x="3659181" y="607321"/>
                  <a:pt x="3611333" y="700943"/>
                  <a:pt x="3567423" y="806268"/>
                </a:cubicBezTo>
                <a:lnTo>
                  <a:pt x="3543338" y="865112"/>
                </a:lnTo>
                <a:lnTo>
                  <a:pt x="3580969" y="785213"/>
                </a:lnTo>
                <a:cubicBezTo>
                  <a:pt x="3620950" y="707433"/>
                  <a:pt x="3668376" y="645210"/>
                  <a:pt x="3743798" y="645210"/>
                </a:cubicBezTo>
                <a:cubicBezTo>
                  <a:pt x="3838074" y="645210"/>
                  <a:pt x="3888432" y="742434"/>
                  <a:pt x="3935248" y="845734"/>
                </a:cubicBezTo>
                <a:lnTo>
                  <a:pt x="3943887" y="864744"/>
                </a:lnTo>
                <a:lnTo>
                  <a:pt x="3919961" y="806268"/>
                </a:lnTo>
                <a:cubicBezTo>
                  <a:pt x="3876075" y="700943"/>
                  <a:pt x="3828267" y="607321"/>
                  <a:pt x="3743724" y="607321"/>
                </a:cubicBezTo>
                <a:close/>
                <a:moveTo>
                  <a:pt x="1369413" y="607321"/>
                </a:moveTo>
                <a:cubicBezTo>
                  <a:pt x="1284902" y="607321"/>
                  <a:pt x="1237071" y="700943"/>
                  <a:pt x="1193171" y="806268"/>
                </a:cubicBezTo>
                <a:lnTo>
                  <a:pt x="1167294" y="869504"/>
                </a:lnTo>
                <a:lnTo>
                  <a:pt x="1168698" y="866485"/>
                </a:lnTo>
                <a:cubicBezTo>
                  <a:pt x="1218313" y="755848"/>
                  <a:pt x="1268887" y="645210"/>
                  <a:pt x="1369413" y="645210"/>
                </a:cubicBezTo>
                <a:cubicBezTo>
                  <a:pt x="1469940" y="645210"/>
                  <a:pt x="1520513" y="755848"/>
                  <a:pt x="1570129" y="866485"/>
                </a:cubicBezTo>
                <a:lnTo>
                  <a:pt x="1572250" y="871045"/>
                </a:lnTo>
                <a:lnTo>
                  <a:pt x="1545727" y="806268"/>
                </a:lnTo>
                <a:cubicBezTo>
                  <a:pt x="1501798" y="700943"/>
                  <a:pt x="1453925" y="607321"/>
                  <a:pt x="1369413" y="607321"/>
                </a:cubicBezTo>
                <a:close/>
                <a:moveTo>
                  <a:pt x="10800622" y="526579"/>
                </a:moveTo>
                <a:cubicBezTo>
                  <a:pt x="10673951" y="526579"/>
                  <a:pt x="10629747" y="771812"/>
                  <a:pt x="10557297" y="940410"/>
                </a:cubicBezTo>
                <a:lnTo>
                  <a:pt x="10519926" y="1013470"/>
                </a:lnTo>
                <a:lnTo>
                  <a:pt x="10561321" y="940106"/>
                </a:lnTo>
                <a:cubicBezTo>
                  <a:pt x="10626756" y="803522"/>
                  <a:pt x="10674654" y="621411"/>
                  <a:pt x="10800403" y="621411"/>
                </a:cubicBezTo>
                <a:cubicBezTo>
                  <a:pt x="10951302" y="621411"/>
                  <a:pt x="10989314" y="883610"/>
                  <a:pt x="11080444" y="1014710"/>
                </a:cubicBezTo>
                <a:lnTo>
                  <a:pt x="11081903" y="1016523"/>
                </a:lnTo>
                <a:lnTo>
                  <a:pt x="11043142" y="940410"/>
                </a:lnTo>
                <a:cubicBezTo>
                  <a:pt x="10971057" y="771812"/>
                  <a:pt x="10927293" y="526579"/>
                  <a:pt x="10800622" y="526579"/>
                </a:cubicBezTo>
                <a:close/>
                <a:moveTo>
                  <a:pt x="6853656" y="526579"/>
                </a:moveTo>
                <a:cubicBezTo>
                  <a:pt x="6726985" y="526579"/>
                  <a:pt x="6682782" y="771812"/>
                  <a:pt x="6610332" y="940410"/>
                </a:cubicBezTo>
                <a:lnTo>
                  <a:pt x="6572962" y="1013466"/>
                </a:lnTo>
                <a:lnTo>
                  <a:pt x="6614355" y="940106"/>
                </a:lnTo>
                <a:cubicBezTo>
                  <a:pt x="6679791" y="803522"/>
                  <a:pt x="6727688" y="621411"/>
                  <a:pt x="6853437" y="621411"/>
                </a:cubicBezTo>
                <a:cubicBezTo>
                  <a:pt x="7004337" y="621411"/>
                  <a:pt x="7042349" y="883610"/>
                  <a:pt x="7133478" y="1014710"/>
                </a:cubicBezTo>
                <a:lnTo>
                  <a:pt x="7134937" y="1016523"/>
                </a:lnTo>
                <a:lnTo>
                  <a:pt x="7096177" y="940410"/>
                </a:lnTo>
                <a:cubicBezTo>
                  <a:pt x="7024091" y="771812"/>
                  <a:pt x="6980328" y="526579"/>
                  <a:pt x="6853656" y="526579"/>
                </a:cubicBezTo>
                <a:close/>
                <a:moveTo>
                  <a:pt x="2952870" y="526579"/>
                </a:moveTo>
                <a:cubicBezTo>
                  <a:pt x="2826200" y="526579"/>
                  <a:pt x="2781997" y="771812"/>
                  <a:pt x="2709546" y="940410"/>
                </a:cubicBezTo>
                <a:lnTo>
                  <a:pt x="2672176" y="1013466"/>
                </a:lnTo>
                <a:lnTo>
                  <a:pt x="2713569" y="940106"/>
                </a:lnTo>
                <a:cubicBezTo>
                  <a:pt x="2779004" y="803522"/>
                  <a:pt x="2826901" y="621411"/>
                  <a:pt x="2952651" y="621411"/>
                </a:cubicBezTo>
                <a:cubicBezTo>
                  <a:pt x="3103550" y="621411"/>
                  <a:pt x="3141563" y="883610"/>
                  <a:pt x="3232692" y="1014710"/>
                </a:cubicBezTo>
                <a:lnTo>
                  <a:pt x="3234154" y="1016527"/>
                </a:lnTo>
                <a:lnTo>
                  <a:pt x="3195392" y="940410"/>
                </a:lnTo>
                <a:cubicBezTo>
                  <a:pt x="3123306" y="771812"/>
                  <a:pt x="3079542" y="526579"/>
                  <a:pt x="2952870" y="526579"/>
                </a:cubicBezTo>
                <a:close/>
                <a:moveTo>
                  <a:pt x="10800622" y="422988"/>
                </a:moveTo>
                <a:cubicBezTo>
                  <a:pt x="10674190" y="422988"/>
                  <a:pt x="10629912" y="712992"/>
                  <a:pt x="10557423" y="912370"/>
                </a:cubicBezTo>
                <a:lnTo>
                  <a:pt x="10530270" y="975119"/>
                </a:lnTo>
                <a:lnTo>
                  <a:pt x="10561526" y="907327"/>
                </a:lnTo>
                <a:cubicBezTo>
                  <a:pt x="10626861" y="740394"/>
                  <a:pt x="10674645" y="517817"/>
                  <a:pt x="10800622" y="517817"/>
                </a:cubicBezTo>
                <a:cubicBezTo>
                  <a:pt x="10926599" y="517817"/>
                  <a:pt x="10974012" y="740251"/>
                  <a:pt x="11038999" y="907077"/>
                </a:cubicBezTo>
                <a:lnTo>
                  <a:pt x="11073891" y="983077"/>
                </a:lnTo>
                <a:lnTo>
                  <a:pt x="11043447" y="912402"/>
                </a:lnTo>
                <a:cubicBezTo>
                  <a:pt x="10971269" y="713024"/>
                  <a:pt x="10927054" y="422988"/>
                  <a:pt x="10800622" y="422988"/>
                </a:cubicBezTo>
                <a:close/>
                <a:moveTo>
                  <a:pt x="6853656" y="422988"/>
                </a:moveTo>
                <a:cubicBezTo>
                  <a:pt x="6727225" y="422988"/>
                  <a:pt x="6682947" y="712992"/>
                  <a:pt x="6610458" y="912370"/>
                </a:cubicBezTo>
                <a:lnTo>
                  <a:pt x="6583311" y="975104"/>
                </a:lnTo>
                <a:lnTo>
                  <a:pt x="6614560" y="907327"/>
                </a:lnTo>
                <a:cubicBezTo>
                  <a:pt x="6679895" y="740394"/>
                  <a:pt x="6727679" y="517817"/>
                  <a:pt x="6853656" y="517817"/>
                </a:cubicBezTo>
                <a:cubicBezTo>
                  <a:pt x="6979634" y="517817"/>
                  <a:pt x="7027047" y="740251"/>
                  <a:pt x="7092033" y="907077"/>
                </a:cubicBezTo>
                <a:lnTo>
                  <a:pt x="7126914" y="983053"/>
                </a:lnTo>
                <a:lnTo>
                  <a:pt x="7096481" y="912402"/>
                </a:lnTo>
                <a:cubicBezTo>
                  <a:pt x="7024303" y="713024"/>
                  <a:pt x="6980088" y="422988"/>
                  <a:pt x="6853656" y="422988"/>
                </a:cubicBezTo>
                <a:close/>
                <a:moveTo>
                  <a:pt x="2952870" y="422988"/>
                </a:moveTo>
                <a:cubicBezTo>
                  <a:pt x="2826439" y="422988"/>
                  <a:pt x="2782161" y="712992"/>
                  <a:pt x="2709672" y="912370"/>
                </a:cubicBezTo>
                <a:lnTo>
                  <a:pt x="2682536" y="975082"/>
                </a:lnTo>
                <a:lnTo>
                  <a:pt x="2713774" y="907327"/>
                </a:lnTo>
                <a:cubicBezTo>
                  <a:pt x="2779110" y="740394"/>
                  <a:pt x="2826893" y="517817"/>
                  <a:pt x="2952870" y="517817"/>
                </a:cubicBezTo>
                <a:cubicBezTo>
                  <a:pt x="3078847" y="517817"/>
                  <a:pt x="3126261" y="740251"/>
                  <a:pt x="3191248" y="907077"/>
                </a:cubicBezTo>
                <a:lnTo>
                  <a:pt x="3226143" y="983084"/>
                </a:lnTo>
                <a:lnTo>
                  <a:pt x="3195696" y="912402"/>
                </a:lnTo>
                <a:cubicBezTo>
                  <a:pt x="3123518" y="713024"/>
                  <a:pt x="3079302" y="422988"/>
                  <a:pt x="2952870" y="422988"/>
                </a:cubicBezTo>
                <a:close/>
                <a:moveTo>
                  <a:pt x="10800549" y="319468"/>
                </a:moveTo>
                <a:cubicBezTo>
                  <a:pt x="10689377" y="319509"/>
                  <a:pt x="10641969" y="575695"/>
                  <a:pt x="10583451" y="793846"/>
                </a:cubicBezTo>
                <a:lnTo>
                  <a:pt x="10558141" y="881834"/>
                </a:lnTo>
                <a:lnTo>
                  <a:pt x="10555630" y="889079"/>
                </a:lnTo>
                <a:lnTo>
                  <a:pt x="10531619" y="953249"/>
                </a:lnTo>
                <a:lnTo>
                  <a:pt x="10540935" y="931490"/>
                </a:lnTo>
                <a:lnTo>
                  <a:pt x="10555630" y="889079"/>
                </a:lnTo>
                <a:lnTo>
                  <a:pt x="10557474" y="884152"/>
                </a:lnTo>
                <a:lnTo>
                  <a:pt x="10558141" y="881834"/>
                </a:lnTo>
                <a:lnTo>
                  <a:pt x="10568428" y="852144"/>
                </a:lnTo>
                <a:cubicBezTo>
                  <a:pt x="10630185" y="657937"/>
                  <a:pt x="10679237" y="414226"/>
                  <a:pt x="10800622" y="414226"/>
                </a:cubicBezTo>
                <a:cubicBezTo>
                  <a:pt x="10926736" y="414226"/>
                  <a:pt x="10974286" y="677269"/>
                  <a:pt x="11039249" y="874551"/>
                </a:cubicBezTo>
                <a:lnTo>
                  <a:pt x="11041824" y="881836"/>
                </a:lnTo>
                <a:lnTo>
                  <a:pt x="11008368" y="762363"/>
                </a:lnTo>
                <a:cubicBezTo>
                  <a:pt x="10953858" y="551783"/>
                  <a:pt x="10906428" y="319428"/>
                  <a:pt x="10800549" y="319468"/>
                </a:cubicBezTo>
                <a:close/>
                <a:moveTo>
                  <a:pt x="6853583" y="319468"/>
                </a:moveTo>
                <a:cubicBezTo>
                  <a:pt x="6742411" y="319509"/>
                  <a:pt x="6695004" y="575695"/>
                  <a:pt x="6636486" y="793846"/>
                </a:cubicBezTo>
                <a:lnTo>
                  <a:pt x="6611178" y="881825"/>
                </a:lnTo>
                <a:lnTo>
                  <a:pt x="6608658" y="889098"/>
                </a:lnTo>
                <a:lnTo>
                  <a:pt x="6584653" y="953250"/>
                </a:lnTo>
                <a:lnTo>
                  <a:pt x="6593969" y="931490"/>
                </a:lnTo>
                <a:lnTo>
                  <a:pt x="6608658" y="889098"/>
                </a:lnTo>
                <a:lnTo>
                  <a:pt x="6610509" y="884152"/>
                </a:lnTo>
                <a:lnTo>
                  <a:pt x="6611178" y="881825"/>
                </a:lnTo>
                <a:lnTo>
                  <a:pt x="6621463" y="852144"/>
                </a:lnTo>
                <a:cubicBezTo>
                  <a:pt x="6683220" y="657937"/>
                  <a:pt x="6732271" y="414226"/>
                  <a:pt x="6853656" y="414226"/>
                </a:cubicBezTo>
                <a:cubicBezTo>
                  <a:pt x="6979771" y="414226"/>
                  <a:pt x="7027320" y="677269"/>
                  <a:pt x="7092283" y="874551"/>
                </a:cubicBezTo>
                <a:lnTo>
                  <a:pt x="7094857" y="881833"/>
                </a:lnTo>
                <a:lnTo>
                  <a:pt x="7061402" y="762363"/>
                </a:lnTo>
                <a:cubicBezTo>
                  <a:pt x="7006893" y="551783"/>
                  <a:pt x="6959462" y="319428"/>
                  <a:pt x="6853583" y="319468"/>
                </a:cubicBezTo>
                <a:close/>
                <a:moveTo>
                  <a:pt x="2952798" y="319468"/>
                </a:moveTo>
                <a:cubicBezTo>
                  <a:pt x="2841626" y="319509"/>
                  <a:pt x="2794218" y="575695"/>
                  <a:pt x="2735701" y="793846"/>
                </a:cubicBezTo>
                <a:lnTo>
                  <a:pt x="2710393" y="881825"/>
                </a:lnTo>
                <a:lnTo>
                  <a:pt x="2707873" y="889098"/>
                </a:lnTo>
                <a:lnTo>
                  <a:pt x="2683868" y="953250"/>
                </a:lnTo>
                <a:lnTo>
                  <a:pt x="2693184" y="931490"/>
                </a:lnTo>
                <a:lnTo>
                  <a:pt x="2707873" y="889098"/>
                </a:lnTo>
                <a:lnTo>
                  <a:pt x="2709723" y="884152"/>
                </a:lnTo>
                <a:lnTo>
                  <a:pt x="2710393" y="881825"/>
                </a:lnTo>
                <a:lnTo>
                  <a:pt x="2720677" y="852144"/>
                </a:lnTo>
                <a:cubicBezTo>
                  <a:pt x="2782435" y="657937"/>
                  <a:pt x="2831486" y="414226"/>
                  <a:pt x="2952870" y="414226"/>
                </a:cubicBezTo>
                <a:cubicBezTo>
                  <a:pt x="3078985" y="414226"/>
                  <a:pt x="3126534" y="677269"/>
                  <a:pt x="3191498" y="874551"/>
                </a:cubicBezTo>
                <a:lnTo>
                  <a:pt x="3194076" y="881845"/>
                </a:lnTo>
                <a:lnTo>
                  <a:pt x="3160618" y="762363"/>
                </a:lnTo>
                <a:cubicBezTo>
                  <a:pt x="3106109" y="551783"/>
                  <a:pt x="3058678" y="319428"/>
                  <a:pt x="2952798" y="319468"/>
                </a:cubicBezTo>
                <a:close/>
                <a:moveTo>
                  <a:pt x="10800476" y="215873"/>
                </a:moveTo>
                <a:cubicBezTo>
                  <a:pt x="10695196" y="215913"/>
                  <a:pt x="10647164" y="479265"/>
                  <a:pt x="10592140" y="717919"/>
                </a:cubicBezTo>
                <a:lnTo>
                  <a:pt x="10565775" y="823731"/>
                </a:lnTo>
                <a:lnTo>
                  <a:pt x="10598775" y="699160"/>
                </a:lnTo>
                <a:cubicBezTo>
                  <a:pt x="10648445" y="504897"/>
                  <a:pt x="10699329" y="310633"/>
                  <a:pt x="10800549" y="310633"/>
                </a:cubicBezTo>
                <a:cubicBezTo>
                  <a:pt x="10927074" y="310633"/>
                  <a:pt x="10974378" y="614141"/>
                  <a:pt x="11039207" y="841773"/>
                </a:cubicBezTo>
                <a:lnTo>
                  <a:pt x="11040820" y="847049"/>
                </a:lnTo>
                <a:lnTo>
                  <a:pt x="11008710" y="717828"/>
                </a:lnTo>
                <a:cubicBezTo>
                  <a:pt x="10953810" y="479170"/>
                  <a:pt x="10905756" y="215833"/>
                  <a:pt x="10800476" y="215873"/>
                </a:cubicBezTo>
                <a:close/>
                <a:moveTo>
                  <a:pt x="6853511" y="215873"/>
                </a:moveTo>
                <a:cubicBezTo>
                  <a:pt x="6748231" y="215913"/>
                  <a:pt x="6700198" y="479265"/>
                  <a:pt x="6645175" y="717919"/>
                </a:cubicBezTo>
                <a:lnTo>
                  <a:pt x="6618813" y="823719"/>
                </a:lnTo>
                <a:lnTo>
                  <a:pt x="6651810" y="699160"/>
                </a:lnTo>
                <a:cubicBezTo>
                  <a:pt x="6701480" y="504897"/>
                  <a:pt x="6752363" y="310633"/>
                  <a:pt x="6853583" y="310633"/>
                </a:cubicBezTo>
                <a:cubicBezTo>
                  <a:pt x="6980108" y="310633"/>
                  <a:pt x="7027413" y="614141"/>
                  <a:pt x="7092241" y="841773"/>
                </a:cubicBezTo>
                <a:lnTo>
                  <a:pt x="7093854" y="847046"/>
                </a:lnTo>
                <a:lnTo>
                  <a:pt x="7061745" y="717828"/>
                </a:lnTo>
                <a:cubicBezTo>
                  <a:pt x="7006845" y="479170"/>
                  <a:pt x="6958791" y="215833"/>
                  <a:pt x="6853511" y="215873"/>
                </a:cubicBezTo>
                <a:close/>
                <a:moveTo>
                  <a:pt x="2952725" y="215873"/>
                </a:moveTo>
                <a:cubicBezTo>
                  <a:pt x="2847446" y="215913"/>
                  <a:pt x="2799413" y="479265"/>
                  <a:pt x="2744390" y="717919"/>
                </a:cubicBezTo>
                <a:lnTo>
                  <a:pt x="2718033" y="823698"/>
                </a:lnTo>
                <a:lnTo>
                  <a:pt x="2751024" y="699160"/>
                </a:lnTo>
                <a:cubicBezTo>
                  <a:pt x="2800695" y="504897"/>
                  <a:pt x="2851578" y="310633"/>
                  <a:pt x="2952798" y="310633"/>
                </a:cubicBezTo>
                <a:cubicBezTo>
                  <a:pt x="3079324" y="310633"/>
                  <a:pt x="3126628" y="614141"/>
                  <a:pt x="3191456" y="841773"/>
                </a:cubicBezTo>
                <a:lnTo>
                  <a:pt x="3193070" y="847052"/>
                </a:lnTo>
                <a:lnTo>
                  <a:pt x="3160960" y="717828"/>
                </a:lnTo>
                <a:cubicBezTo>
                  <a:pt x="3106060" y="479170"/>
                  <a:pt x="3058005" y="215833"/>
                  <a:pt x="2952725" y="215873"/>
                </a:cubicBezTo>
                <a:close/>
                <a:moveTo>
                  <a:pt x="10800403" y="112281"/>
                </a:moveTo>
                <a:cubicBezTo>
                  <a:pt x="10695003" y="112281"/>
                  <a:pt x="10647025" y="406618"/>
                  <a:pt x="10592065" y="673361"/>
                </a:cubicBezTo>
                <a:lnTo>
                  <a:pt x="10580966" y="723198"/>
                </a:lnTo>
                <a:lnTo>
                  <a:pt x="10598657" y="647473"/>
                </a:lnTo>
                <a:cubicBezTo>
                  <a:pt x="10648299" y="427329"/>
                  <a:pt x="10699183" y="207185"/>
                  <a:pt x="10800476" y="207185"/>
                </a:cubicBezTo>
                <a:cubicBezTo>
                  <a:pt x="10901769" y="207185"/>
                  <a:pt x="10952415" y="427311"/>
                  <a:pt x="11001821" y="647436"/>
                </a:cubicBezTo>
                <a:lnTo>
                  <a:pt x="11016573" y="710873"/>
                </a:lnTo>
                <a:lnTo>
                  <a:pt x="11008247" y="673361"/>
                </a:lnTo>
                <a:cubicBezTo>
                  <a:pt x="10953496" y="406618"/>
                  <a:pt x="10905803" y="112281"/>
                  <a:pt x="10800403" y="112281"/>
                </a:cubicBezTo>
                <a:close/>
                <a:moveTo>
                  <a:pt x="6853437" y="112281"/>
                </a:moveTo>
                <a:cubicBezTo>
                  <a:pt x="6748038" y="112281"/>
                  <a:pt x="6700060" y="406618"/>
                  <a:pt x="6645100" y="673361"/>
                </a:cubicBezTo>
                <a:lnTo>
                  <a:pt x="6634013" y="723145"/>
                </a:lnTo>
                <a:lnTo>
                  <a:pt x="6651691" y="647473"/>
                </a:lnTo>
                <a:cubicBezTo>
                  <a:pt x="6701334" y="427329"/>
                  <a:pt x="6752218" y="207185"/>
                  <a:pt x="6853511" y="207185"/>
                </a:cubicBezTo>
                <a:cubicBezTo>
                  <a:pt x="6954804" y="207185"/>
                  <a:pt x="7005450" y="427311"/>
                  <a:pt x="7054855" y="647436"/>
                </a:cubicBezTo>
                <a:lnTo>
                  <a:pt x="7069601" y="710845"/>
                </a:lnTo>
                <a:lnTo>
                  <a:pt x="7061282" y="673361"/>
                </a:lnTo>
                <a:cubicBezTo>
                  <a:pt x="7006530" y="406618"/>
                  <a:pt x="6958837" y="112281"/>
                  <a:pt x="6853437" y="112281"/>
                </a:cubicBezTo>
                <a:close/>
                <a:moveTo>
                  <a:pt x="2952653" y="112281"/>
                </a:moveTo>
                <a:cubicBezTo>
                  <a:pt x="2847253" y="112281"/>
                  <a:pt x="2799275" y="406618"/>
                  <a:pt x="2744315" y="673361"/>
                </a:cubicBezTo>
                <a:lnTo>
                  <a:pt x="2733237" y="723107"/>
                </a:lnTo>
                <a:lnTo>
                  <a:pt x="2750906" y="647473"/>
                </a:lnTo>
                <a:cubicBezTo>
                  <a:pt x="2800548" y="427329"/>
                  <a:pt x="2851432" y="207185"/>
                  <a:pt x="2952725" y="207185"/>
                </a:cubicBezTo>
                <a:cubicBezTo>
                  <a:pt x="3054019" y="207185"/>
                  <a:pt x="3104665" y="427311"/>
                  <a:pt x="3154070" y="647436"/>
                </a:cubicBezTo>
                <a:lnTo>
                  <a:pt x="3168833" y="710917"/>
                </a:lnTo>
                <a:lnTo>
                  <a:pt x="3160497" y="673361"/>
                </a:lnTo>
                <a:cubicBezTo>
                  <a:pt x="3105746" y="406618"/>
                  <a:pt x="3058052" y="112281"/>
                  <a:pt x="2952653" y="112281"/>
                </a:cubicBezTo>
                <a:close/>
                <a:moveTo>
                  <a:pt x="10800403" y="8688"/>
                </a:moveTo>
                <a:cubicBezTo>
                  <a:pt x="10709650" y="8688"/>
                  <a:pt x="10661742" y="247698"/>
                  <a:pt x="10615452" y="501645"/>
                </a:cubicBezTo>
                <a:lnTo>
                  <a:pt x="10594924" y="612758"/>
                </a:lnTo>
                <a:lnTo>
                  <a:pt x="10598510" y="595603"/>
                </a:lnTo>
                <a:cubicBezTo>
                  <a:pt x="10648171" y="349561"/>
                  <a:pt x="10699110" y="103519"/>
                  <a:pt x="10800403" y="103519"/>
                </a:cubicBezTo>
                <a:cubicBezTo>
                  <a:pt x="10901696" y="103519"/>
                  <a:pt x="10952361" y="349561"/>
                  <a:pt x="11001784" y="595603"/>
                </a:cubicBezTo>
                <a:lnTo>
                  <a:pt x="11006778" y="619595"/>
                </a:lnTo>
                <a:lnTo>
                  <a:pt x="10984926" y="501645"/>
                </a:lnTo>
                <a:cubicBezTo>
                  <a:pt x="10938501" y="247698"/>
                  <a:pt x="10890506" y="8688"/>
                  <a:pt x="10800403" y="8688"/>
                </a:cubicBezTo>
                <a:close/>
                <a:moveTo>
                  <a:pt x="6853437" y="8688"/>
                </a:moveTo>
                <a:cubicBezTo>
                  <a:pt x="6762684" y="8688"/>
                  <a:pt x="6714776" y="247698"/>
                  <a:pt x="6668486" y="501645"/>
                </a:cubicBezTo>
                <a:lnTo>
                  <a:pt x="6647955" y="612777"/>
                </a:lnTo>
                <a:lnTo>
                  <a:pt x="6651545" y="595603"/>
                </a:lnTo>
                <a:cubicBezTo>
                  <a:pt x="6701206" y="349561"/>
                  <a:pt x="6752144" y="103519"/>
                  <a:pt x="6853437" y="103519"/>
                </a:cubicBezTo>
                <a:cubicBezTo>
                  <a:pt x="6954730" y="103519"/>
                  <a:pt x="7005395" y="349561"/>
                  <a:pt x="7054819" y="595603"/>
                </a:cubicBezTo>
                <a:lnTo>
                  <a:pt x="7059815" y="619611"/>
                </a:lnTo>
                <a:lnTo>
                  <a:pt x="7037960" y="501645"/>
                </a:lnTo>
                <a:cubicBezTo>
                  <a:pt x="6991536" y="247698"/>
                  <a:pt x="6943540" y="8688"/>
                  <a:pt x="6853437" y="8688"/>
                </a:cubicBezTo>
                <a:close/>
                <a:moveTo>
                  <a:pt x="2952653" y="8688"/>
                </a:moveTo>
                <a:cubicBezTo>
                  <a:pt x="2861900" y="8688"/>
                  <a:pt x="2813992" y="247698"/>
                  <a:pt x="2767702" y="501645"/>
                </a:cubicBezTo>
                <a:lnTo>
                  <a:pt x="2747173" y="612762"/>
                </a:lnTo>
                <a:lnTo>
                  <a:pt x="2750760" y="595603"/>
                </a:lnTo>
                <a:cubicBezTo>
                  <a:pt x="2800421" y="349561"/>
                  <a:pt x="2851360" y="103519"/>
                  <a:pt x="2952653" y="103519"/>
                </a:cubicBezTo>
                <a:cubicBezTo>
                  <a:pt x="3053946" y="103519"/>
                  <a:pt x="3104610" y="349561"/>
                  <a:pt x="3154034" y="595603"/>
                </a:cubicBezTo>
                <a:lnTo>
                  <a:pt x="3159032" y="619617"/>
                </a:lnTo>
                <a:lnTo>
                  <a:pt x="3137176" y="501645"/>
                </a:lnTo>
                <a:cubicBezTo>
                  <a:pt x="3090752" y="247698"/>
                  <a:pt x="3042756" y="8688"/>
                  <a:pt x="2952653" y="8688"/>
                </a:cubicBezTo>
                <a:close/>
                <a:moveTo>
                  <a:pt x="2952944" y="0"/>
                </a:moveTo>
                <a:cubicBezTo>
                  <a:pt x="3142801" y="0"/>
                  <a:pt x="3155245" y="956040"/>
                  <a:pt x="3314382" y="1075545"/>
                </a:cubicBezTo>
                <a:lnTo>
                  <a:pt x="3338851" y="1084368"/>
                </a:lnTo>
                <a:lnTo>
                  <a:pt x="3364080" y="1084368"/>
                </a:lnTo>
                <a:lnTo>
                  <a:pt x="3387246" y="1079697"/>
                </a:lnTo>
                <a:lnTo>
                  <a:pt x="3410416" y="1067981"/>
                </a:lnTo>
                <a:cubicBezTo>
                  <a:pt x="3543954" y="976473"/>
                  <a:pt x="3567374" y="598634"/>
                  <a:pt x="3744016" y="598634"/>
                </a:cubicBezTo>
                <a:cubicBezTo>
                  <a:pt x="3920659" y="598634"/>
                  <a:pt x="3943289" y="976473"/>
                  <a:pt x="4077379" y="1067981"/>
                </a:cubicBezTo>
                <a:lnTo>
                  <a:pt x="4100722" y="1079731"/>
                </a:lnTo>
                <a:lnTo>
                  <a:pt x="4115057" y="1082615"/>
                </a:lnTo>
                <a:lnTo>
                  <a:pt x="4148072" y="1077252"/>
                </a:lnTo>
                <a:cubicBezTo>
                  <a:pt x="4281408" y="1030441"/>
                  <a:pt x="4303965" y="843197"/>
                  <a:pt x="4479056" y="843197"/>
                </a:cubicBezTo>
                <a:cubicBezTo>
                  <a:pt x="4654149" y="843197"/>
                  <a:pt x="4676761" y="1030441"/>
                  <a:pt x="4810114" y="1077252"/>
                </a:cubicBezTo>
                <a:lnTo>
                  <a:pt x="4853922" y="1084368"/>
                </a:lnTo>
                <a:lnTo>
                  <a:pt x="4891364" y="1084368"/>
                </a:lnTo>
                <a:lnTo>
                  <a:pt x="4913523" y="1079903"/>
                </a:lnTo>
                <a:lnTo>
                  <a:pt x="4937168" y="1067981"/>
                </a:lnTo>
                <a:cubicBezTo>
                  <a:pt x="5071050" y="976473"/>
                  <a:pt x="5093851" y="598634"/>
                  <a:pt x="5270494" y="598634"/>
                </a:cubicBezTo>
                <a:cubicBezTo>
                  <a:pt x="5447136" y="598634"/>
                  <a:pt x="5469655" y="976473"/>
                  <a:pt x="5603715" y="1067981"/>
                </a:cubicBezTo>
                <a:lnTo>
                  <a:pt x="5627732" y="1080072"/>
                </a:lnTo>
                <a:lnTo>
                  <a:pt x="5649044" y="1084368"/>
                </a:lnTo>
                <a:lnTo>
                  <a:pt x="5682249" y="1084368"/>
                </a:lnTo>
                <a:lnTo>
                  <a:pt x="5712611" y="1078074"/>
                </a:lnTo>
                <a:lnTo>
                  <a:pt x="5751564" y="1059680"/>
                </a:lnTo>
                <a:lnTo>
                  <a:pt x="5755831" y="1056735"/>
                </a:lnTo>
                <a:lnTo>
                  <a:pt x="5797838" y="1014994"/>
                </a:lnTo>
                <a:cubicBezTo>
                  <a:pt x="5877928" y="914275"/>
                  <a:pt x="5920645" y="744642"/>
                  <a:pt x="6061855" y="744642"/>
                </a:cubicBezTo>
                <a:cubicBezTo>
                  <a:pt x="6203066" y="744642"/>
                  <a:pt x="6245277" y="914275"/>
                  <a:pt x="6325448" y="1014994"/>
                </a:cubicBezTo>
                <a:lnTo>
                  <a:pt x="6368740" y="1057920"/>
                </a:lnTo>
                <a:lnTo>
                  <a:pt x="6370159" y="1058896"/>
                </a:lnTo>
                <a:lnTo>
                  <a:pt x="6411151" y="1078172"/>
                </a:lnTo>
                <a:lnTo>
                  <a:pt x="6441210" y="1084368"/>
                </a:lnTo>
                <a:lnTo>
                  <a:pt x="6467119" y="1084368"/>
                </a:lnTo>
                <a:lnTo>
                  <a:pt x="6491844" y="1075545"/>
                </a:lnTo>
                <a:cubicBezTo>
                  <a:pt x="6652486" y="956040"/>
                  <a:pt x="6662573" y="0"/>
                  <a:pt x="6853729" y="0"/>
                </a:cubicBezTo>
                <a:cubicBezTo>
                  <a:pt x="7043586" y="0"/>
                  <a:pt x="7056029" y="956040"/>
                  <a:pt x="7215167" y="1075545"/>
                </a:cubicBezTo>
                <a:lnTo>
                  <a:pt x="7239636" y="1084368"/>
                </a:lnTo>
                <a:lnTo>
                  <a:pt x="7264865" y="1084368"/>
                </a:lnTo>
                <a:lnTo>
                  <a:pt x="7288032" y="1079697"/>
                </a:lnTo>
                <a:lnTo>
                  <a:pt x="7311202" y="1067981"/>
                </a:lnTo>
                <a:cubicBezTo>
                  <a:pt x="7444739" y="976473"/>
                  <a:pt x="7468159" y="598634"/>
                  <a:pt x="7644801" y="598634"/>
                </a:cubicBezTo>
                <a:cubicBezTo>
                  <a:pt x="7821444" y="598634"/>
                  <a:pt x="7844075" y="976473"/>
                  <a:pt x="7978165" y="1067981"/>
                </a:cubicBezTo>
                <a:lnTo>
                  <a:pt x="8001507" y="1079731"/>
                </a:lnTo>
                <a:lnTo>
                  <a:pt x="8024555" y="1084368"/>
                </a:lnTo>
                <a:lnTo>
                  <a:pt x="8051225" y="1084368"/>
                </a:lnTo>
                <a:lnTo>
                  <a:pt x="8095034" y="1077252"/>
                </a:lnTo>
                <a:cubicBezTo>
                  <a:pt x="8228372" y="1030441"/>
                  <a:pt x="8250929" y="843197"/>
                  <a:pt x="8426020" y="843197"/>
                </a:cubicBezTo>
                <a:cubicBezTo>
                  <a:pt x="8601111" y="843197"/>
                  <a:pt x="8623724" y="1030441"/>
                  <a:pt x="8757077" y="1077252"/>
                </a:cubicBezTo>
                <a:lnTo>
                  <a:pt x="8800885" y="1084368"/>
                </a:lnTo>
                <a:lnTo>
                  <a:pt x="8838328" y="1084368"/>
                </a:lnTo>
                <a:lnTo>
                  <a:pt x="8860485" y="1079904"/>
                </a:lnTo>
                <a:lnTo>
                  <a:pt x="8884132" y="1067981"/>
                </a:lnTo>
                <a:cubicBezTo>
                  <a:pt x="9018014" y="976473"/>
                  <a:pt x="9040813" y="598634"/>
                  <a:pt x="9217457" y="598634"/>
                </a:cubicBezTo>
                <a:cubicBezTo>
                  <a:pt x="9394100" y="598634"/>
                  <a:pt x="9416618" y="976473"/>
                  <a:pt x="9550679" y="1067981"/>
                </a:cubicBezTo>
                <a:lnTo>
                  <a:pt x="9574695" y="1080072"/>
                </a:lnTo>
                <a:lnTo>
                  <a:pt x="9596008" y="1084368"/>
                </a:lnTo>
                <a:lnTo>
                  <a:pt x="9629214" y="1084368"/>
                </a:lnTo>
                <a:lnTo>
                  <a:pt x="9659573" y="1078074"/>
                </a:lnTo>
                <a:lnTo>
                  <a:pt x="9698530" y="1059679"/>
                </a:lnTo>
                <a:lnTo>
                  <a:pt x="9702794" y="1056736"/>
                </a:lnTo>
                <a:lnTo>
                  <a:pt x="9744801" y="1014994"/>
                </a:lnTo>
                <a:cubicBezTo>
                  <a:pt x="9824892" y="914275"/>
                  <a:pt x="9867609" y="744642"/>
                  <a:pt x="10008821" y="744642"/>
                </a:cubicBezTo>
                <a:cubicBezTo>
                  <a:pt x="10150032" y="744642"/>
                  <a:pt x="10192243" y="914275"/>
                  <a:pt x="10272414" y="1014994"/>
                </a:cubicBezTo>
                <a:lnTo>
                  <a:pt x="10315706" y="1057920"/>
                </a:lnTo>
                <a:lnTo>
                  <a:pt x="10317125" y="1058896"/>
                </a:lnTo>
                <a:lnTo>
                  <a:pt x="10358117" y="1078172"/>
                </a:lnTo>
                <a:lnTo>
                  <a:pt x="10388176" y="1084368"/>
                </a:lnTo>
                <a:lnTo>
                  <a:pt x="10414084" y="1084368"/>
                </a:lnTo>
                <a:lnTo>
                  <a:pt x="10438810" y="1075545"/>
                </a:lnTo>
                <a:cubicBezTo>
                  <a:pt x="10599452" y="956040"/>
                  <a:pt x="10609539" y="0"/>
                  <a:pt x="10800695" y="0"/>
                </a:cubicBezTo>
                <a:cubicBezTo>
                  <a:pt x="10990551" y="0"/>
                  <a:pt x="11002994" y="956040"/>
                  <a:pt x="11162132" y="1075545"/>
                </a:cubicBezTo>
                <a:lnTo>
                  <a:pt x="11186602" y="1084368"/>
                </a:lnTo>
                <a:lnTo>
                  <a:pt x="11211830" y="1084368"/>
                </a:lnTo>
                <a:lnTo>
                  <a:pt x="11234996" y="1079697"/>
                </a:lnTo>
                <a:lnTo>
                  <a:pt x="11258167" y="1067981"/>
                </a:lnTo>
                <a:cubicBezTo>
                  <a:pt x="11391703" y="976473"/>
                  <a:pt x="11415124" y="598634"/>
                  <a:pt x="11591767" y="598634"/>
                </a:cubicBezTo>
                <a:cubicBezTo>
                  <a:pt x="11768410" y="598634"/>
                  <a:pt x="11791040" y="976473"/>
                  <a:pt x="11925129" y="1067981"/>
                </a:cubicBezTo>
                <a:lnTo>
                  <a:pt x="11948473" y="1079731"/>
                </a:lnTo>
                <a:lnTo>
                  <a:pt x="11971518" y="1084368"/>
                </a:lnTo>
                <a:lnTo>
                  <a:pt x="12239996" y="1084368"/>
                </a:lnTo>
                <a:lnTo>
                  <a:pt x="12239996" y="1098093"/>
                </a:lnTo>
                <a:lnTo>
                  <a:pt x="11973336" y="1098093"/>
                </a:lnTo>
                <a:lnTo>
                  <a:pt x="11949389" y="1102917"/>
                </a:lnTo>
                <a:lnTo>
                  <a:pt x="11924873" y="1115281"/>
                </a:lnTo>
                <a:cubicBezTo>
                  <a:pt x="11791048" y="1206789"/>
                  <a:pt x="11768684" y="1584628"/>
                  <a:pt x="11591913" y="1584628"/>
                </a:cubicBezTo>
                <a:cubicBezTo>
                  <a:pt x="11415142" y="1584628"/>
                  <a:pt x="11392213" y="1206789"/>
                  <a:pt x="11258153" y="1115281"/>
                </a:cubicBezTo>
                <a:lnTo>
                  <a:pt x="11234694" y="1103468"/>
                </a:lnTo>
                <a:lnTo>
                  <a:pt x="11208014" y="1098093"/>
                </a:lnTo>
                <a:lnTo>
                  <a:pt x="11188887" y="1098093"/>
                </a:lnTo>
                <a:lnTo>
                  <a:pt x="11186744" y="1098717"/>
                </a:lnTo>
                <a:lnTo>
                  <a:pt x="11161628" y="1107717"/>
                </a:lnTo>
                <a:cubicBezTo>
                  <a:pt x="11001723" y="1227222"/>
                  <a:pt x="10992724" y="2183261"/>
                  <a:pt x="10801498" y="2183261"/>
                </a:cubicBezTo>
                <a:lnTo>
                  <a:pt x="10801498" y="2183698"/>
                </a:lnTo>
                <a:cubicBezTo>
                  <a:pt x="10611711" y="2183698"/>
                  <a:pt x="10597539" y="1227659"/>
                  <a:pt x="10438185" y="1108154"/>
                </a:cubicBezTo>
                <a:lnTo>
                  <a:pt x="10410488" y="1098174"/>
                </a:lnTo>
                <a:lnTo>
                  <a:pt x="10410240" y="1098093"/>
                </a:lnTo>
                <a:lnTo>
                  <a:pt x="10394920" y="1098093"/>
                </a:lnTo>
                <a:lnTo>
                  <a:pt x="10357079" y="1105917"/>
                </a:lnTo>
                <a:lnTo>
                  <a:pt x="10318876" y="1123914"/>
                </a:lnTo>
                <a:lnTo>
                  <a:pt x="10313989" y="1127285"/>
                </a:lnTo>
                <a:lnTo>
                  <a:pt x="10277401" y="1162502"/>
                </a:lnTo>
                <a:cubicBezTo>
                  <a:pt x="10194002" y="1262283"/>
                  <a:pt x="10152994" y="1439057"/>
                  <a:pt x="10008893" y="1439057"/>
                </a:cubicBezTo>
                <a:cubicBezTo>
                  <a:pt x="9865002" y="1439057"/>
                  <a:pt x="9823602" y="1262283"/>
                  <a:pt x="9739992" y="1162502"/>
                </a:cubicBezTo>
                <a:lnTo>
                  <a:pt x="9704120" y="1128042"/>
                </a:lnTo>
                <a:lnTo>
                  <a:pt x="9697434" y="1123442"/>
                </a:lnTo>
                <a:lnTo>
                  <a:pt x="9661237" y="1106404"/>
                </a:lnTo>
                <a:lnTo>
                  <a:pt x="9620960" y="1098093"/>
                </a:lnTo>
                <a:lnTo>
                  <a:pt x="9605272" y="1098093"/>
                </a:lnTo>
                <a:lnTo>
                  <a:pt x="9572480" y="1104709"/>
                </a:lnTo>
                <a:lnTo>
                  <a:pt x="9550656" y="1115718"/>
                </a:lnTo>
                <a:cubicBezTo>
                  <a:pt x="9416870" y="1207226"/>
                  <a:pt x="9394465" y="1585065"/>
                  <a:pt x="9217822" y="1585065"/>
                </a:cubicBezTo>
                <a:cubicBezTo>
                  <a:pt x="9041115" y="1585065"/>
                  <a:pt x="9018195" y="1207226"/>
                  <a:pt x="8884185" y="1115718"/>
                </a:cubicBezTo>
                <a:lnTo>
                  <a:pt x="8864470" y="1105786"/>
                </a:lnTo>
                <a:lnTo>
                  <a:pt x="8863007" y="1105106"/>
                </a:lnTo>
                <a:lnTo>
                  <a:pt x="8828201" y="1098093"/>
                </a:lnTo>
                <a:lnTo>
                  <a:pt x="8813056" y="1098093"/>
                </a:lnTo>
                <a:lnTo>
                  <a:pt x="8765596" y="1105061"/>
                </a:lnTo>
                <a:lnTo>
                  <a:pt x="8757041" y="1106450"/>
                </a:lnTo>
                <a:cubicBezTo>
                  <a:pt x="8623705" y="1153276"/>
                  <a:pt x="8601722" y="1340584"/>
                  <a:pt x="8426312" y="1340648"/>
                </a:cubicBezTo>
                <a:cubicBezTo>
                  <a:pt x="8251349" y="1340648"/>
                  <a:pt x="8228584" y="1153572"/>
                  <a:pt x="8095241" y="1106802"/>
                </a:cubicBezTo>
                <a:lnTo>
                  <a:pt x="8086071" y="1105314"/>
                </a:lnTo>
                <a:lnTo>
                  <a:pt x="8036866" y="1098093"/>
                </a:lnTo>
                <a:lnTo>
                  <a:pt x="8026369" y="1098093"/>
                </a:lnTo>
                <a:lnTo>
                  <a:pt x="8002425" y="1102917"/>
                </a:lnTo>
                <a:lnTo>
                  <a:pt x="7978332" y="1115067"/>
                </a:lnTo>
                <a:lnTo>
                  <a:pt x="7977873" y="1115317"/>
                </a:lnTo>
                <a:lnTo>
                  <a:pt x="7932428" y="1161721"/>
                </a:lnTo>
                <a:cubicBezTo>
                  <a:pt x="7836079" y="1295345"/>
                  <a:pt x="7799622" y="1584628"/>
                  <a:pt x="7644947" y="1584628"/>
                </a:cubicBezTo>
                <a:cubicBezTo>
                  <a:pt x="7468176" y="1584628"/>
                  <a:pt x="7445248" y="1206789"/>
                  <a:pt x="7311188" y="1115281"/>
                </a:cubicBezTo>
                <a:lnTo>
                  <a:pt x="7287727" y="1103468"/>
                </a:lnTo>
                <a:lnTo>
                  <a:pt x="7261049" y="1098093"/>
                </a:lnTo>
                <a:lnTo>
                  <a:pt x="7241921" y="1098093"/>
                </a:lnTo>
                <a:lnTo>
                  <a:pt x="7239781" y="1098717"/>
                </a:lnTo>
                <a:lnTo>
                  <a:pt x="7214662" y="1107717"/>
                </a:lnTo>
                <a:cubicBezTo>
                  <a:pt x="7054757" y="1227222"/>
                  <a:pt x="7045758" y="2183261"/>
                  <a:pt x="6854532" y="2183261"/>
                </a:cubicBezTo>
                <a:lnTo>
                  <a:pt x="6854532" y="2183698"/>
                </a:lnTo>
                <a:cubicBezTo>
                  <a:pt x="6664745" y="2183698"/>
                  <a:pt x="6650573" y="1227659"/>
                  <a:pt x="6491219" y="1108154"/>
                </a:cubicBezTo>
                <a:lnTo>
                  <a:pt x="6463518" y="1098173"/>
                </a:lnTo>
                <a:lnTo>
                  <a:pt x="6463274" y="1098093"/>
                </a:lnTo>
                <a:lnTo>
                  <a:pt x="6447954" y="1098093"/>
                </a:lnTo>
                <a:lnTo>
                  <a:pt x="6410113" y="1105917"/>
                </a:lnTo>
                <a:lnTo>
                  <a:pt x="6371910" y="1123914"/>
                </a:lnTo>
                <a:lnTo>
                  <a:pt x="6367024" y="1127284"/>
                </a:lnTo>
                <a:lnTo>
                  <a:pt x="6330436" y="1162502"/>
                </a:lnTo>
                <a:cubicBezTo>
                  <a:pt x="6247037" y="1262283"/>
                  <a:pt x="6206029" y="1439057"/>
                  <a:pt x="6061929" y="1439057"/>
                </a:cubicBezTo>
                <a:cubicBezTo>
                  <a:pt x="5918037" y="1439057"/>
                  <a:pt x="5876637" y="1262283"/>
                  <a:pt x="5793028" y="1162502"/>
                </a:cubicBezTo>
                <a:lnTo>
                  <a:pt x="5757160" y="1128046"/>
                </a:lnTo>
                <a:lnTo>
                  <a:pt x="5750465" y="1123439"/>
                </a:lnTo>
                <a:lnTo>
                  <a:pt x="5714275" y="1106405"/>
                </a:lnTo>
                <a:lnTo>
                  <a:pt x="5673995" y="1098093"/>
                </a:lnTo>
                <a:lnTo>
                  <a:pt x="5658307" y="1098093"/>
                </a:lnTo>
                <a:lnTo>
                  <a:pt x="5625517" y="1104708"/>
                </a:lnTo>
                <a:lnTo>
                  <a:pt x="5603692" y="1115718"/>
                </a:lnTo>
                <a:cubicBezTo>
                  <a:pt x="5469907" y="1207226"/>
                  <a:pt x="5447501" y="1585065"/>
                  <a:pt x="5270859" y="1585065"/>
                </a:cubicBezTo>
                <a:cubicBezTo>
                  <a:pt x="5094151" y="1585065"/>
                  <a:pt x="5071231" y="1207226"/>
                  <a:pt x="4937221" y="1115718"/>
                </a:cubicBezTo>
                <a:lnTo>
                  <a:pt x="4917501" y="1105785"/>
                </a:lnTo>
                <a:lnTo>
                  <a:pt x="4916044" y="1105106"/>
                </a:lnTo>
                <a:lnTo>
                  <a:pt x="4881235" y="1098093"/>
                </a:lnTo>
                <a:lnTo>
                  <a:pt x="4866092" y="1098093"/>
                </a:lnTo>
                <a:lnTo>
                  <a:pt x="4818633" y="1105061"/>
                </a:lnTo>
                <a:lnTo>
                  <a:pt x="4810077" y="1106450"/>
                </a:lnTo>
                <a:cubicBezTo>
                  <a:pt x="4676741" y="1153276"/>
                  <a:pt x="4654758" y="1340584"/>
                  <a:pt x="4479348" y="1340648"/>
                </a:cubicBezTo>
                <a:cubicBezTo>
                  <a:pt x="4304384" y="1340648"/>
                  <a:pt x="4281620" y="1153572"/>
                  <a:pt x="4148279" y="1106802"/>
                </a:cubicBezTo>
                <a:lnTo>
                  <a:pt x="4139160" y="1105322"/>
                </a:lnTo>
                <a:lnTo>
                  <a:pt x="4110544" y="1101123"/>
                </a:lnTo>
                <a:lnTo>
                  <a:pt x="4101641" y="1102916"/>
                </a:lnTo>
                <a:lnTo>
                  <a:pt x="4077498" y="1115091"/>
                </a:lnTo>
                <a:lnTo>
                  <a:pt x="4077091" y="1115313"/>
                </a:lnTo>
                <a:lnTo>
                  <a:pt x="4031643" y="1161721"/>
                </a:lnTo>
                <a:cubicBezTo>
                  <a:pt x="3935294" y="1295345"/>
                  <a:pt x="3898836" y="1584628"/>
                  <a:pt x="3744161" y="1584628"/>
                </a:cubicBezTo>
                <a:cubicBezTo>
                  <a:pt x="3567392" y="1584628"/>
                  <a:pt x="3544464" y="1206789"/>
                  <a:pt x="3410403" y="1115281"/>
                </a:cubicBezTo>
                <a:lnTo>
                  <a:pt x="3386945" y="1103469"/>
                </a:lnTo>
                <a:lnTo>
                  <a:pt x="3360261" y="1098093"/>
                </a:lnTo>
                <a:lnTo>
                  <a:pt x="3341133" y="1098093"/>
                </a:lnTo>
                <a:lnTo>
                  <a:pt x="3339009" y="1098712"/>
                </a:lnTo>
                <a:lnTo>
                  <a:pt x="3313878" y="1107717"/>
                </a:lnTo>
                <a:cubicBezTo>
                  <a:pt x="3153973" y="1227222"/>
                  <a:pt x="3144973" y="2183261"/>
                  <a:pt x="2953747" y="2183261"/>
                </a:cubicBezTo>
                <a:lnTo>
                  <a:pt x="2953747" y="2183698"/>
                </a:lnTo>
                <a:cubicBezTo>
                  <a:pt x="2763960" y="2183698"/>
                  <a:pt x="2749788" y="1227659"/>
                  <a:pt x="2590435" y="1108154"/>
                </a:cubicBezTo>
                <a:lnTo>
                  <a:pt x="2562779" y="1098189"/>
                </a:lnTo>
                <a:lnTo>
                  <a:pt x="2562485" y="1098093"/>
                </a:lnTo>
                <a:lnTo>
                  <a:pt x="2547166" y="1098093"/>
                </a:lnTo>
                <a:lnTo>
                  <a:pt x="2509334" y="1105915"/>
                </a:lnTo>
                <a:lnTo>
                  <a:pt x="2471112" y="1123921"/>
                </a:lnTo>
                <a:lnTo>
                  <a:pt x="2466250" y="1127274"/>
                </a:lnTo>
                <a:lnTo>
                  <a:pt x="2429651" y="1162502"/>
                </a:lnTo>
                <a:cubicBezTo>
                  <a:pt x="2346252" y="1262283"/>
                  <a:pt x="2305244" y="1439057"/>
                  <a:pt x="2161143" y="1439057"/>
                </a:cubicBezTo>
                <a:cubicBezTo>
                  <a:pt x="2017251" y="1439057"/>
                  <a:pt x="1975851" y="1262283"/>
                  <a:pt x="1892241" y="1162502"/>
                </a:cubicBezTo>
                <a:lnTo>
                  <a:pt x="1856378" y="1128051"/>
                </a:lnTo>
                <a:lnTo>
                  <a:pt x="1849671" y="1123436"/>
                </a:lnTo>
                <a:lnTo>
                  <a:pt x="1813491" y="1106406"/>
                </a:lnTo>
                <a:lnTo>
                  <a:pt x="1773205" y="1098093"/>
                </a:lnTo>
                <a:lnTo>
                  <a:pt x="1757519" y="1098093"/>
                </a:lnTo>
                <a:lnTo>
                  <a:pt x="1724732" y="1104708"/>
                </a:lnTo>
                <a:lnTo>
                  <a:pt x="1702906" y="1115718"/>
                </a:lnTo>
                <a:cubicBezTo>
                  <a:pt x="1569119" y="1207226"/>
                  <a:pt x="1546713" y="1585065"/>
                  <a:pt x="1370071" y="1585065"/>
                </a:cubicBezTo>
                <a:cubicBezTo>
                  <a:pt x="1193364" y="1585065"/>
                  <a:pt x="1170443" y="1207226"/>
                  <a:pt x="1036434" y="1115718"/>
                </a:cubicBezTo>
                <a:lnTo>
                  <a:pt x="1016741" y="1105798"/>
                </a:lnTo>
                <a:lnTo>
                  <a:pt x="1015254" y="1105106"/>
                </a:lnTo>
                <a:lnTo>
                  <a:pt x="980447" y="1098093"/>
                </a:lnTo>
                <a:lnTo>
                  <a:pt x="965303" y="1098093"/>
                </a:lnTo>
                <a:lnTo>
                  <a:pt x="917873" y="1105057"/>
                </a:lnTo>
                <a:lnTo>
                  <a:pt x="909290" y="1106450"/>
                </a:lnTo>
                <a:cubicBezTo>
                  <a:pt x="775954" y="1153276"/>
                  <a:pt x="753972" y="1340584"/>
                  <a:pt x="578561" y="1340648"/>
                </a:cubicBezTo>
                <a:cubicBezTo>
                  <a:pt x="403598" y="1340648"/>
                  <a:pt x="380834" y="1153572"/>
                  <a:pt x="247490" y="1106802"/>
                </a:cubicBezTo>
                <a:lnTo>
                  <a:pt x="238355" y="1105320"/>
                </a:lnTo>
                <a:lnTo>
                  <a:pt x="189111" y="1098093"/>
                </a:lnTo>
                <a:lnTo>
                  <a:pt x="0" y="1098093"/>
                </a:lnTo>
                <a:lnTo>
                  <a:pt x="0" y="1084368"/>
                </a:lnTo>
                <a:lnTo>
                  <a:pt x="203476" y="1084368"/>
                </a:lnTo>
                <a:lnTo>
                  <a:pt x="247282" y="1077252"/>
                </a:lnTo>
                <a:cubicBezTo>
                  <a:pt x="380621" y="1030441"/>
                  <a:pt x="403178" y="843197"/>
                  <a:pt x="578269" y="843197"/>
                </a:cubicBezTo>
                <a:cubicBezTo>
                  <a:pt x="753360" y="843197"/>
                  <a:pt x="775973" y="1030441"/>
                  <a:pt x="909326" y="1077252"/>
                </a:cubicBezTo>
                <a:lnTo>
                  <a:pt x="953135" y="1084368"/>
                </a:lnTo>
                <a:lnTo>
                  <a:pt x="990577" y="1084368"/>
                </a:lnTo>
                <a:lnTo>
                  <a:pt x="1012735" y="1079903"/>
                </a:lnTo>
                <a:lnTo>
                  <a:pt x="1036381" y="1067981"/>
                </a:lnTo>
                <a:cubicBezTo>
                  <a:pt x="1170263" y="976473"/>
                  <a:pt x="1193063" y="598634"/>
                  <a:pt x="1369705" y="598634"/>
                </a:cubicBezTo>
                <a:cubicBezTo>
                  <a:pt x="1546348" y="598634"/>
                  <a:pt x="1568866" y="976473"/>
                  <a:pt x="1702927" y="1067981"/>
                </a:cubicBezTo>
                <a:lnTo>
                  <a:pt x="1726944" y="1080072"/>
                </a:lnTo>
                <a:lnTo>
                  <a:pt x="1748256" y="1084368"/>
                </a:lnTo>
                <a:lnTo>
                  <a:pt x="1781462" y="1084368"/>
                </a:lnTo>
                <a:lnTo>
                  <a:pt x="1811823" y="1078074"/>
                </a:lnTo>
                <a:lnTo>
                  <a:pt x="1850777" y="1059679"/>
                </a:lnTo>
                <a:lnTo>
                  <a:pt x="1855044" y="1056735"/>
                </a:lnTo>
                <a:lnTo>
                  <a:pt x="1897050" y="1014994"/>
                </a:lnTo>
                <a:cubicBezTo>
                  <a:pt x="1977141" y="914275"/>
                  <a:pt x="2019858" y="744642"/>
                  <a:pt x="2161071" y="744642"/>
                </a:cubicBezTo>
                <a:cubicBezTo>
                  <a:pt x="2302282" y="744642"/>
                  <a:pt x="2344493" y="914275"/>
                  <a:pt x="2424664" y="1014994"/>
                </a:cubicBezTo>
                <a:lnTo>
                  <a:pt x="2467956" y="1057920"/>
                </a:lnTo>
                <a:lnTo>
                  <a:pt x="2469374" y="1058896"/>
                </a:lnTo>
                <a:lnTo>
                  <a:pt x="2510366" y="1078172"/>
                </a:lnTo>
                <a:lnTo>
                  <a:pt x="2540425" y="1084368"/>
                </a:lnTo>
                <a:lnTo>
                  <a:pt x="2566334" y="1084368"/>
                </a:lnTo>
                <a:lnTo>
                  <a:pt x="2591059" y="1075545"/>
                </a:lnTo>
                <a:cubicBezTo>
                  <a:pt x="2751701" y="956040"/>
                  <a:pt x="2761789" y="0"/>
                  <a:pt x="295294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34613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099331" scaled="0"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0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/>
          <p:nvPr/>
        </p:nvSpPr>
        <p:spPr>
          <a:xfrm flipH="1">
            <a:off x="13" y="2039574"/>
            <a:ext cx="12205588" cy="4818501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4" name="Google Shape;74;p10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 rot="10800000" flipH="1">
            <a:off x="116" y="-711199"/>
            <a:ext cx="12192000" cy="313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0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2430198">
            <a:off x="6739902" y="2376906"/>
            <a:ext cx="9736797" cy="500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642130">
            <a:off x="-5564265" y="2677355"/>
            <a:ext cx="9736799" cy="500152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2686600" y="4545200"/>
            <a:ext cx="6818800" cy="1593600"/>
          </a:xfrm>
          <a:prstGeom prst="rect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rgbClr val="004F9F"/>
              </a:gs>
            </a:gsLst>
            <a:lin ang="18900732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42533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099331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1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1"/>
          <p:cNvSpPr/>
          <p:nvPr/>
        </p:nvSpPr>
        <p:spPr>
          <a:xfrm>
            <a:off x="-6355999" y="2593496"/>
            <a:ext cx="27083476" cy="9288083"/>
          </a:xfrm>
          <a:custGeom>
            <a:avLst/>
            <a:gdLst/>
            <a:ahLst/>
            <a:cxnLst/>
            <a:rect l="l" t="t" r="r" b="b"/>
            <a:pathLst>
              <a:path w="77346" h="32589" extrusionOk="0">
                <a:moveTo>
                  <a:pt x="64393" y="1"/>
                </a:moveTo>
                <a:cubicBezTo>
                  <a:pt x="62833" y="1"/>
                  <a:pt x="61318" y="650"/>
                  <a:pt x="59834" y="1552"/>
                </a:cubicBezTo>
                <a:cubicBezTo>
                  <a:pt x="57755" y="2810"/>
                  <a:pt x="55909" y="4247"/>
                  <a:pt x="53901" y="5612"/>
                </a:cubicBezTo>
                <a:cubicBezTo>
                  <a:pt x="52001" y="6905"/>
                  <a:pt x="50369" y="8770"/>
                  <a:pt x="48129" y="9546"/>
                </a:cubicBezTo>
                <a:cubicBezTo>
                  <a:pt x="47078" y="9909"/>
                  <a:pt x="46009" y="10064"/>
                  <a:pt x="44937" y="10064"/>
                </a:cubicBezTo>
                <a:cubicBezTo>
                  <a:pt x="41771" y="10064"/>
                  <a:pt x="38587" y="8711"/>
                  <a:pt x="35801" y="7378"/>
                </a:cubicBezTo>
                <a:cubicBezTo>
                  <a:pt x="32823" y="5945"/>
                  <a:pt x="30176" y="4807"/>
                  <a:pt x="26932" y="4807"/>
                </a:cubicBezTo>
                <a:cubicBezTo>
                  <a:pt x="26560" y="4807"/>
                  <a:pt x="26180" y="4822"/>
                  <a:pt x="25791" y="4853"/>
                </a:cubicBezTo>
                <a:cubicBezTo>
                  <a:pt x="23008" y="5076"/>
                  <a:pt x="20590" y="7315"/>
                  <a:pt x="17726" y="7735"/>
                </a:cubicBezTo>
                <a:cubicBezTo>
                  <a:pt x="17461" y="7773"/>
                  <a:pt x="17196" y="7792"/>
                  <a:pt x="16932" y="7792"/>
                </a:cubicBezTo>
                <a:cubicBezTo>
                  <a:pt x="14331" y="7792"/>
                  <a:pt x="11780" y="6034"/>
                  <a:pt x="9626" y="4746"/>
                </a:cubicBezTo>
                <a:cubicBezTo>
                  <a:pt x="7920" y="3718"/>
                  <a:pt x="5733" y="2836"/>
                  <a:pt x="3624" y="2836"/>
                </a:cubicBezTo>
                <a:cubicBezTo>
                  <a:pt x="2346" y="2836"/>
                  <a:pt x="1097" y="3159"/>
                  <a:pt x="0" y="3970"/>
                </a:cubicBezTo>
                <a:lnTo>
                  <a:pt x="0" y="32589"/>
                </a:lnTo>
                <a:lnTo>
                  <a:pt x="77346" y="32589"/>
                </a:lnTo>
                <a:lnTo>
                  <a:pt x="77346" y="5299"/>
                </a:lnTo>
                <a:lnTo>
                  <a:pt x="75883" y="5299"/>
                </a:lnTo>
                <a:cubicBezTo>
                  <a:pt x="75795" y="5307"/>
                  <a:pt x="75706" y="5310"/>
                  <a:pt x="75617" y="5310"/>
                </a:cubicBezTo>
                <a:cubicBezTo>
                  <a:pt x="75047" y="5310"/>
                  <a:pt x="74445" y="5170"/>
                  <a:pt x="73983" y="4969"/>
                </a:cubicBezTo>
                <a:cubicBezTo>
                  <a:pt x="71413" y="3872"/>
                  <a:pt x="69308" y="1722"/>
                  <a:pt x="66783" y="544"/>
                </a:cubicBezTo>
                <a:cubicBezTo>
                  <a:pt x="65974" y="165"/>
                  <a:pt x="65178" y="1"/>
                  <a:pt x="64393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1" name="Google Shape;81;p11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 rot="10800000" flipH="1">
            <a:off x="-425167" y="-606719"/>
            <a:ext cx="13508480" cy="34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2270427">
            <a:off x="7286603" y="1387053"/>
            <a:ext cx="9736800" cy="500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1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3242156">
            <a:off x="-3783395" y="2296817"/>
            <a:ext cx="9736803" cy="500152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 txBox="1">
            <a:spLocks noGrp="1"/>
          </p:cNvSpPr>
          <p:nvPr>
            <p:ph type="title" hasCustomPrompt="1"/>
          </p:nvPr>
        </p:nvSpPr>
        <p:spPr>
          <a:xfrm>
            <a:off x="2621000" y="1937633"/>
            <a:ext cx="6950000" cy="2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2621000" y="4257567"/>
            <a:ext cx="6950000" cy="662800"/>
          </a:xfrm>
          <a:prstGeom prst="rect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rgbClr val="004F9F"/>
              </a:gs>
            </a:gsLst>
            <a:lin ang="18900732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53552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7630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 rot="10800000">
            <a:off x="-16999" y="-25"/>
            <a:ext cx="12209097" cy="3352625"/>
          </a:xfrm>
          <a:custGeom>
            <a:avLst/>
            <a:gdLst/>
            <a:ahLst/>
            <a:cxnLst/>
            <a:rect l="l" t="t" r="r" b="b"/>
            <a:pathLst>
              <a:path w="77356" h="21242" extrusionOk="0">
                <a:moveTo>
                  <a:pt x="77355" y="0"/>
                </a:moveTo>
                <a:cubicBezTo>
                  <a:pt x="76517" y="250"/>
                  <a:pt x="75767" y="750"/>
                  <a:pt x="74965" y="1392"/>
                </a:cubicBezTo>
                <a:cubicBezTo>
                  <a:pt x="73591" y="2489"/>
                  <a:pt x="72261" y="3461"/>
                  <a:pt x="70905" y="4621"/>
                </a:cubicBezTo>
                <a:cubicBezTo>
                  <a:pt x="68409" y="6752"/>
                  <a:pt x="66549" y="9596"/>
                  <a:pt x="63348" y="9596"/>
                </a:cubicBezTo>
                <a:cubicBezTo>
                  <a:pt x="63266" y="9596"/>
                  <a:pt x="63183" y="9594"/>
                  <a:pt x="63100" y="9590"/>
                </a:cubicBezTo>
                <a:cubicBezTo>
                  <a:pt x="61628" y="9528"/>
                  <a:pt x="60932" y="9162"/>
                  <a:pt x="59888" y="7904"/>
                </a:cubicBezTo>
                <a:cubicBezTo>
                  <a:pt x="58898" y="6718"/>
                  <a:pt x="57970" y="5870"/>
                  <a:pt x="56792" y="4960"/>
                </a:cubicBezTo>
                <a:cubicBezTo>
                  <a:pt x="55127" y="3686"/>
                  <a:pt x="53618" y="3063"/>
                  <a:pt x="51926" y="3063"/>
                </a:cubicBezTo>
                <a:cubicBezTo>
                  <a:pt x="51034" y="3063"/>
                  <a:pt x="50092" y="3236"/>
                  <a:pt x="49049" y="3577"/>
                </a:cubicBezTo>
                <a:cubicBezTo>
                  <a:pt x="45614" y="4702"/>
                  <a:pt x="42144" y="7681"/>
                  <a:pt x="39102" y="9894"/>
                </a:cubicBezTo>
                <a:cubicBezTo>
                  <a:pt x="36461" y="11812"/>
                  <a:pt x="33856" y="13533"/>
                  <a:pt x="31028" y="14889"/>
                </a:cubicBezTo>
                <a:cubicBezTo>
                  <a:pt x="29676" y="15539"/>
                  <a:pt x="28223" y="15947"/>
                  <a:pt x="26761" y="15947"/>
                </a:cubicBezTo>
                <a:cubicBezTo>
                  <a:pt x="26235" y="15947"/>
                  <a:pt x="25709" y="15895"/>
                  <a:pt x="25185" y="15781"/>
                </a:cubicBezTo>
                <a:cubicBezTo>
                  <a:pt x="23445" y="15416"/>
                  <a:pt x="21742" y="14345"/>
                  <a:pt x="20403" y="13016"/>
                </a:cubicBezTo>
                <a:cubicBezTo>
                  <a:pt x="16598" y="9226"/>
                  <a:pt x="12517" y="4906"/>
                  <a:pt x="7394" y="4906"/>
                </a:cubicBezTo>
                <a:cubicBezTo>
                  <a:pt x="6608" y="4906"/>
                  <a:pt x="5798" y="5007"/>
                  <a:pt x="4961" y="5228"/>
                </a:cubicBezTo>
                <a:cubicBezTo>
                  <a:pt x="3337" y="5656"/>
                  <a:pt x="1455" y="6843"/>
                  <a:pt x="1" y="8395"/>
                </a:cubicBezTo>
                <a:lnTo>
                  <a:pt x="1" y="21241"/>
                </a:lnTo>
                <a:lnTo>
                  <a:pt x="77355" y="21241"/>
                </a:lnTo>
                <a:lnTo>
                  <a:pt x="77355" y="0"/>
                </a:ln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3"/>
          <p:cNvSpPr/>
          <p:nvPr/>
        </p:nvSpPr>
        <p:spPr>
          <a:xfrm>
            <a:off x="1" y="3429003"/>
            <a:ext cx="12205588" cy="3429015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 amt="30000"/>
          </a:blip>
          <a:srcRect b="-26486"/>
          <a:stretch/>
        </p:blipFill>
        <p:spPr>
          <a:xfrm rot="10800000" flipH="1">
            <a:off x="0" y="-14739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960000" y="2579700"/>
            <a:ext cx="28812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2" hasCustomPrompt="1"/>
          </p:nvPr>
        </p:nvSpPr>
        <p:spPr>
          <a:xfrm>
            <a:off x="1804600" y="1767367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81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3"/>
          </p:nvPr>
        </p:nvSpPr>
        <p:spPr>
          <a:xfrm>
            <a:off x="4655400" y="2579700"/>
            <a:ext cx="28812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767367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5"/>
          </p:nvPr>
        </p:nvSpPr>
        <p:spPr>
          <a:xfrm>
            <a:off x="4655400" y="3027300"/>
            <a:ext cx="2881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6"/>
          </p:nvPr>
        </p:nvSpPr>
        <p:spPr>
          <a:xfrm>
            <a:off x="8350800" y="2579700"/>
            <a:ext cx="28812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7" hasCustomPrompt="1"/>
          </p:nvPr>
        </p:nvSpPr>
        <p:spPr>
          <a:xfrm>
            <a:off x="9195400" y="1767367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8"/>
          </p:nvPr>
        </p:nvSpPr>
        <p:spPr>
          <a:xfrm>
            <a:off x="8350800" y="3027300"/>
            <a:ext cx="2881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9"/>
          </p:nvPr>
        </p:nvSpPr>
        <p:spPr>
          <a:xfrm>
            <a:off x="960000" y="4987567"/>
            <a:ext cx="28812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3" hasCustomPrompt="1"/>
          </p:nvPr>
        </p:nvSpPr>
        <p:spPr>
          <a:xfrm>
            <a:off x="1804600" y="41547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4"/>
          </p:nvPr>
        </p:nvSpPr>
        <p:spPr>
          <a:xfrm>
            <a:off x="960000" y="5435200"/>
            <a:ext cx="2881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15"/>
          </p:nvPr>
        </p:nvSpPr>
        <p:spPr>
          <a:xfrm>
            <a:off x="4655400" y="4987567"/>
            <a:ext cx="28812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547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7"/>
          </p:nvPr>
        </p:nvSpPr>
        <p:spPr>
          <a:xfrm>
            <a:off x="4655400" y="5435200"/>
            <a:ext cx="2881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18"/>
          </p:nvPr>
        </p:nvSpPr>
        <p:spPr>
          <a:xfrm>
            <a:off x="8350800" y="4987567"/>
            <a:ext cx="28812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9" hasCustomPrompt="1"/>
          </p:nvPr>
        </p:nvSpPr>
        <p:spPr>
          <a:xfrm>
            <a:off x="9195400" y="41547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20"/>
          </p:nvPr>
        </p:nvSpPr>
        <p:spPr>
          <a:xfrm>
            <a:off x="8350800" y="5435200"/>
            <a:ext cx="2881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2976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/>
          <p:nvPr/>
        </p:nvSpPr>
        <p:spPr>
          <a:xfrm rot="10800000">
            <a:off x="-4151622" y="-3683759"/>
            <a:ext cx="22692089" cy="6375060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4" name="Google Shape;114;p14"/>
          <p:cNvPicPr preferRelativeResize="0"/>
          <p:nvPr/>
        </p:nvPicPr>
        <p:blipFill rotWithShape="1">
          <a:blip r:embed="rId3">
            <a:alphaModFix amt="30000"/>
          </a:blip>
          <a:srcRect b="1361"/>
          <a:stretch/>
        </p:blipFill>
        <p:spPr>
          <a:xfrm flipH="1">
            <a:off x="0" y="2491701"/>
            <a:ext cx="12192000" cy="534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0658569">
            <a:off x="-2234065" y="-1410861"/>
            <a:ext cx="9736799" cy="500152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3029167" y="3819239"/>
            <a:ext cx="7527600" cy="8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ubTitle" idx="1"/>
          </p:nvPr>
        </p:nvSpPr>
        <p:spPr>
          <a:xfrm>
            <a:off x="3029167" y="2181933"/>
            <a:ext cx="7527600" cy="17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5083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 rot="10800000">
            <a:off x="-6787" y="-1592383"/>
            <a:ext cx="12205588" cy="4818501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2" name="Google Shape;122;p15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>
            <a:off x="116" y="4187457"/>
            <a:ext cx="12192000" cy="313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8369802" flipH="1">
            <a:off x="7394368" y="376094"/>
            <a:ext cx="9736797" cy="500152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 txBox="1">
            <a:spLocks noGrp="1"/>
          </p:cNvSpPr>
          <p:nvPr>
            <p:ph type="title"/>
          </p:nvPr>
        </p:nvSpPr>
        <p:spPr>
          <a:xfrm>
            <a:off x="960000" y="1545067"/>
            <a:ext cx="5272400" cy="2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"/>
          </p:nvPr>
        </p:nvSpPr>
        <p:spPr>
          <a:xfrm>
            <a:off x="960000" y="3973333"/>
            <a:ext cx="5272400" cy="1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>
            <a:spLocks noGrp="1"/>
          </p:cNvSpPr>
          <p:nvPr>
            <p:ph type="pic" idx="2"/>
          </p:nvPr>
        </p:nvSpPr>
        <p:spPr>
          <a:xfrm>
            <a:off x="6789200" y="1523400"/>
            <a:ext cx="4452000" cy="3811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33364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099331" scaled="0"/>
        </a:gra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-4899229" y="2544037"/>
            <a:ext cx="19137721" cy="6563208"/>
          </a:xfrm>
          <a:custGeom>
            <a:avLst/>
            <a:gdLst/>
            <a:ahLst/>
            <a:cxnLst/>
            <a:rect l="l" t="t" r="r" b="b"/>
            <a:pathLst>
              <a:path w="77346" h="32589" extrusionOk="0">
                <a:moveTo>
                  <a:pt x="64393" y="1"/>
                </a:moveTo>
                <a:cubicBezTo>
                  <a:pt x="62833" y="1"/>
                  <a:pt x="61318" y="650"/>
                  <a:pt x="59834" y="1552"/>
                </a:cubicBezTo>
                <a:cubicBezTo>
                  <a:pt x="57755" y="2810"/>
                  <a:pt x="55909" y="4247"/>
                  <a:pt x="53901" y="5612"/>
                </a:cubicBezTo>
                <a:cubicBezTo>
                  <a:pt x="52001" y="6905"/>
                  <a:pt x="50369" y="8770"/>
                  <a:pt x="48129" y="9546"/>
                </a:cubicBezTo>
                <a:cubicBezTo>
                  <a:pt x="47078" y="9909"/>
                  <a:pt x="46009" y="10064"/>
                  <a:pt x="44937" y="10064"/>
                </a:cubicBezTo>
                <a:cubicBezTo>
                  <a:pt x="41771" y="10064"/>
                  <a:pt x="38587" y="8711"/>
                  <a:pt x="35801" y="7378"/>
                </a:cubicBezTo>
                <a:cubicBezTo>
                  <a:pt x="32823" y="5945"/>
                  <a:pt x="30176" y="4807"/>
                  <a:pt x="26932" y="4807"/>
                </a:cubicBezTo>
                <a:cubicBezTo>
                  <a:pt x="26560" y="4807"/>
                  <a:pt x="26180" y="4822"/>
                  <a:pt x="25791" y="4853"/>
                </a:cubicBezTo>
                <a:cubicBezTo>
                  <a:pt x="23008" y="5076"/>
                  <a:pt x="20590" y="7315"/>
                  <a:pt x="17726" y="7735"/>
                </a:cubicBezTo>
                <a:cubicBezTo>
                  <a:pt x="17461" y="7773"/>
                  <a:pt x="17196" y="7792"/>
                  <a:pt x="16932" y="7792"/>
                </a:cubicBezTo>
                <a:cubicBezTo>
                  <a:pt x="14331" y="7792"/>
                  <a:pt x="11780" y="6034"/>
                  <a:pt x="9626" y="4746"/>
                </a:cubicBezTo>
                <a:cubicBezTo>
                  <a:pt x="7920" y="3718"/>
                  <a:pt x="5733" y="2836"/>
                  <a:pt x="3624" y="2836"/>
                </a:cubicBezTo>
                <a:cubicBezTo>
                  <a:pt x="2346" y="2836"/>
                  <a:pt x="1097" y="3159"/>
                  <a:pt x="0" y="3970"/>
                </a:cubicBezTo>
                <a:lnTo>
                  <a:pt x="0" y="32589"/>
                </a:lnTo>
                <a:lnTo>
                  <a:pt x="77346" y="32589"/>
                </a:lnTo>
                <a:lnTo>
                  <a:pt x="77346" y="5299"/>
                </a:lnTo>
                <a:lnTo>
                  <a:pt x="75883" y="5299"/>
                </a:lnTo>
                <a:cubicBezTo>
                  <a:pt x="75795" y="5307"/>
                  <a:pt x="75706" y="5310"/>
                  <a:pt x="75617" y="5310"/>
                </a:cubicBezTo>
                <a:cubicBezTo>
                  <a:pt x="75047" y="5310"/>
                  <a:pt x="74445" y="5170"/>
                  <a:pt x="73983" y="4969"/>
                </a:cubicBezTo>
                <a:cubicBezTo>
                  <a:pt x="71413" y="3872"/>
                  <a:pt x="69308" y="1722"/>
                  <a:pt x="66783" y="544"/>
                </a:cubicBezTo>
                <a:cubicBezTo>
                  <a:pt x="65974" y="165"/>
                  <a:pt x="65178" y="1"/>
                  <a:pt x="64393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19866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0" name="Google Shape;130;p16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 rot="10800000">
            <a:off x="-1060933" y="-385437"/>
            <a:ext cx="13508480" cy="34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2478368">
            <a:off x="6372801" y="2931235"/>
            <a:ext cx="9736800" cy="500152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1461667" y="1796767"/>
            <a:ext cx="3494000" cy="1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ubTitle" idx="1"/>
          </p:nvPr>
        </p:nvSpPr>
        <p:spPr>
          <a:xfrm>
            <a:off x="960000" y="3322451"/>
            <a:ext cx="3995600" cy="17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3834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7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/>
          <p:nvPr/>
        </p:nvSpPr>
        <p:spPr>
          <a:xfrm flipH="1">
            <a:off x="-1952934" y="2544037"/>
            <a:ext cx="19137721" cy="6563208"/>
          </a:xfrm>
          <a:custGeom>
            <a:avLst/>
            <a:gdLst/>
            <a:ahLst/>
            <a:cxnLst/>
            <a:rect l="l" t="t" r="r" b="b"/>
            <a:pathLst>
              <a:path w="77346" h="32589" extrusionOk="0">
                <a:moveTo>
                  <a:pt x="64393" y="1"/>
                </a:moveTo>
                <a:cubicBezTo>
                  <a:pt x="62833" y="1"/>
                  <a:pt x="61318" y="650"/>
                  <a:pt x="59834" y="1552"/>
                </a:cubicBezTo>
                <a:cubicBezTo>
                  <a:pt x="57755" y="2810"/>
                  <a:pt x="55909" y="4247"/>
                  <a:pt x="53901" y="5612"/>
                </a:cubicBezTo>
                <a:cubicBezTo>
                  <a:pt x="52001" y="6905"/>
                  <a:pt x="50369" y="8770"/>
                  <a:pt x="48129" y="9546"/>
                </a:cubicBezTo>
                <a:cubicBezTo>
                  <a:pt x="47078" y="9909"/>
                  <a:pt x="46009" y="10064"/>
                  <a:pt x="44937" y="10064"/>
                </a:cubicBezTo>
                <a:cubicBezTo>
                  <a:pt x="41771" y="10064"/>
                  <a:pt x="38587" y="8711"/>
                  <a:pt x="35801" y="7378"/>
                </a:cubicBezTo>
                <a:cubicBezTo>
                  <a:pt x="32823" y="5945"/>
                  <a:pt x="30176" y="4807"/>
                  <a:pt x="26932" y="4807"/>
                </a:cubicBezTo>
                <a:cubicBezTo>
                  <a:pt x="26560" y="4807"/>
                  <a:pt x="26180" y="4822"/>
                  <a:pt x="25791" y="4853"/>
                </a:cubicBezTo>
                <a:cubicBezTo>
                  <a:pt x="23008" y="5076"/>
                  <a:pt x="20590" y="7315"/>
                  <a:pt x="17726" y="7735"/>
                </a:cubicBezTo>
                <a:cubicBezTo>
                  <a:pt x="17461" y="7773"/>
                  <a:pt x="17196" y="7792"/>
                  <a:pt x="16932" y="7792"/>
                </a:cubicBezTo>
                <a:cubicBezTo>
                  <a:pt x="14331" y="7792"/>
                  <a:pt x="11780" y="6034"/>
                  <a:pt x="9626" y="4746"/>
                </a:cubicBezTo>
                <a:cubicBezTo>
                  <a:pt x="7920" y="3718"/>
                  <a:pt x="5733" y="2836"/>
                  <a:pt x="3624" y="2836"/>
                </a:cubicBezTo>
                <a:cubicBezTo>
                  <a:pt x="2346" y="2836"/>
                  <a:pt x="1097" y="3159"/>
                  <a:pt x="0" y="3970"/>
                </a:cubicBezTo>
                <a:lnTo>
                  <a:pt x="0" y="32589"/>
                </a:lnTo>
                <a:lnTo>
                  <a:pt x="77346" y="32589"/>
                </a:lnTo>
                <a:lnTo>
                  <a:pt x="77346" y="5299"/>
                </a:lnTo>
                <a:lnTo>
                  <a:pt x="75883" y="5299"/>
                </a:lnTo>
                <a:cubicBezTo>
                  <a:pt x="75795" y="5307"/>
                  <a:pt x="75706" y="5310"/>
                  <a:pt x="75617" y="5310"/>
                </a:cubicBezTo>
                <a:cubicBezTo>
                  <a:pt x="75047" y="5310"/>
                  <a:pt x="74445" y="5170"/>
                  <a:pt x="73983" y="4969"/>
                </a:cubicBezTo>
                <a:cubicBezTo>
                  <a:pt x="71413" y="3872"/>
                  <a:pt x="69308" y="1722"/>
                  <a:pt x="66783" y="544"/>
                </a:cubicBezTo>
                <a:cubicBezTo>
                  <a:pt x="65974" y="165"/>
                  <a:pt x="65178" y="1"/>
                  <a:pt x="64393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19866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7" name="Google Shape;137;p17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 rot="10800000" flipH="1">
            <a:off x="-161989" y="-385437"/>
            <a:ext cx="13508480" cy="34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2478368" flipH="1">
            <a:off x="-3824045" y="2931235"/>
            <a:ext cx="9736800" cy="500152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>
            <a:spLocks noGrp="1"/>
          </p:cNvSpPr>
          <p:nvPr>
            <p:ph type="title"/>
          </p:nvPr>
        </p:nvSpPr>
        <p:spPr>
          <a:xfrm>
            <a:off x="7245600" y="1796767"/>
            <a:ext cx="3258000" cy="1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7245600" y="3322467"/>
            <a:ext cx="3995600" cy="17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77475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099331" scaled="0"/>
        </a:gra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8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/>
          <p:nvPr/>
        </p:nvSpPr>
        <p:spPr>
          <a:xfrm rot="10800000">
            <a:off x="-263367" y="-244645"/>
            <a:ext cx="19036808" cy="5348181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8"/>
          <p:cNvSpPr/>
          <p:nvPr/>
        </p:nvSpPr>
        <p:spPr>
          <a:xfrm flipH="1">
            <a:off x="-16999" y="3550801"/>
            <a:ext cx="12209097" cy="3352625"/>
          </a:xfrm>
          <a:custGeom>
            <a:avLst/>
            <a:gdLst/>
            <a:ahLst/>
            <a:cxnLst/>
            <a:rect l="l" t="t" r="r" b="b"/>
            <a:pathLst>
              <a:path w="77356" h="21242" extrusionOk="0">
                <a:moveTo>
                  <a:pt x="77355" y="0"/>
                </a:moveTo>
                <a:cubicBezTo>
                  <a:pt x="76517" y="250"/>
                  <a:pt x="75767" y="750"/>
                  <a:pt x="74965" y="1392"/>
                </a:cubicBezTo>
                <a:cubicBezTo>
                  <a:pt x="73591" y="2489"/>
                  <a:pt x="72261" y="3461"/>
                  <a:pt x="70905" y="4621"/>
                </a:cubicBezTo>
                <a:cubicBezTo>
                  <a:pt x="68409" y="6752"/>
                  <a:pt x="66549" y="9596"/>
                  <a:pt x="63348" y="9596"/>
                </a:cubicBezTo>
                <a:cubicBezTo>
                  <a:pt x="63266" y="9596"/>
                  <a:pt x="63183" y="9594"/>
                  <a:pt x="63100" y="9590"/>
                </a:cubicBezTo>
                <a:cubicBezTo>
                  <a:pt x="61628" y="9528"/>
                  <a:pt x="60932" y="9162"/>
                  <a:pt x="59888" y="7904"/>
                </a:cubicBezTo>
                <a:cubicBezTo>
                  <a:pt x="58898" y="6718"/>
                  <a:pt x="57970" y="5870"/>
                  <a:pt x="56792" y="4960"/>
                </a:cubicBezTo>
                <a:cubicBezTo>
                  <a:pt x="55127" y="3686"/>
                  <a:pt x="53618" y="3063"/>
                  <a:pt x="51926" y="3063"/>
                </a:cubicBezTo>
                <a:cubicBezTo>
                  <a:pt x="51034" y="3063"/>
                  <a:pt x="50092" y="3236"/>
                  <a:pt x="49049" y="3577"/>
                </a:cubicBezTo>
                <a:cubicBezTo>
                  <a:pt x="45614" y="4702"/>
                  <a:pt x="42144" y="7681"/>
                  <a:pt x="39102" y="9894"/>
                </a:cubicBezTo>
                <a:cubicBezTo>
                  <a:pt x="36461" y="11812"/>
                  <a:pt x="33856" y="13533"/>
                  <a:pt x="31028" y="14889"/>
                </a:cubicBezTo>
                <a:cubicBezTo>
                  <a:pt x="29676" y="15539"/>
                  <a:pt x="28223" y="15947"/>
                  <a:pt x="26761" y="15947"/>
                </a:cubicBezTo>
                <a:cubicBezTo>
                  <a:pt x="26235" y="15947"/>
                  <a:pt x="25709" y="15895"/>
                  <a:pt x="25185" y="15781"/>
                </a:cubicBezTo>
                <a:cubicBezTo>
                  <a:pt x="23445" y="15416"/>
                  <a:pt x="21742" y="14345"/>
                  <a:pt x="20403" y="13016"/>
                </a:cubicBezTo>
                <a:cubicBezTo>
                  <a:pt x="16598" y="9226"/>
                  <a:pt x="12517" y="4906"/>
                  <a:pt x="7394" y="4906"/>
                </a:cubicBezTo>
                <a:cubicBezTo>
                  <a:pt x="6608" y="4906"/>
                  <a:pt x="5798" y="5007"/>
                  <a:pt x="4961" y="5228"/>
                </a:cubicBezTo>
                <a:cubicBezTo>
                  <a:pt x="3337" y="5656"/>
                  <a:pt x="1455" y="6843"/>
                  <a:pt x="1" y="8395"/>
                </a:cubicBezTo>
                <a:lnTo>
                  <a:pt x="1" y="21241"/>
                </a:lnTo>
                <a:lnTo>
                  <a:pt x="77355" y="21241"/>
                </a:lnTo>
                <a:lnTo>
                  <a:pt x="77355" y="0"/>
                </a:ln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5" name="Google Shape;145;p18"/>
          <p:cNvPicPr preferRelativeResize="0"/>
          <p:nvPr/>
        </p:nvPicPr>
        <p:blipFill rotWithShape="1">
          <a:blip r:embed="rId3">
            <a:alphaModFix amt="30000"/>
          </a:blip>
          <a:srcRect b="1361"/>
          <a:stretch/>
        </p:blipFill>
        <p:spPr>
          <a:xfrm>
            <a:off x="0" y="1519334"/>
            <a:ext cx="12192000" cy="534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3174380">
            <a:off x="7129636" y="-2110667"/>
            <a:ext cx="9736797" cy="500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7552448">
            <a:off x="-4291001" y="-5742731"/>
            <a:ext cx="9736801" cy="500152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1"/>
          </p:nvPr>
        </p:nvSpPr>
        <p:spPr>
          <a:xfrm>
            <a:off x="1759551" y="2761900"/>
            <a:ext cx="4032000" cy="2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2"/>
          </p:nvPr>
        </p:nvSpPr>
        <p:spPr>
          <a:xfrm>
            <a:off x="6400449" y="2761900"/>
            <a:ext cx="4032000" cy="2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1304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099331" scaled="0"/>
        </a:gra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9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 rot="10800000" flipH="1">
            <a:off x="-35999" y="-815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/>
          <p:nvPr/>
        </p:nvSpPr>
        <p:spPr>
          <a:xfrm flipH="1">
            <a:off x="-16999" y="3469201"/>
            <a:ext cx="12209097" cy="3352625"/>
          </a:xfrm>
          <a:custGeom>
            <a:avLst/>
            <a:gdLst/>
            <a:ahLst/>
            <a:cxnLst/>
            <a:rect l="l" t="t" r="r" b="b"/>
            <a:pathLst>
              <a:path w="77356" h="21242" extrusionOk="0">
                <a:moveTo>
                  <a:pt x="77355" y="0"/>
                </a:moveTo>
                <a:cubicBezTo>
                  <a:pt x="76517" y="250"/>
                  <a:pt x="75767" y="750"/>
                  <a:pt x="74965" y="1392"/>
                </a:cubicBezTo>
                <a:cubicBezTo>
                  <a:pt x="73591" y="2489"/>
                  <a:pt x="72261" y="3461"/>
                  <a:pt x="70905" y="4621"/>
                </a:cubicBezTo>
                <a:cubicBezTo>
                  <a:pt x="68409" y="6752"/>
                  <a:pt x="66549" y="9596"/>
                  <a:pt x="63348" y="9596"/>
                </a:cubicBezTo>
                <a:cubicBezTo>
                  <a:pt x="63266" y="9596"/>
                  <a:pt x="63183" y="9594"/>
                  <a:pt x="63100" y="9590"/>
                </a:cubicBezTo>
                <a:cubicBezTo>
                  <a:pt x="61628" y="9528"/>
                  <a:pt x="60932" y="9162"/>
                  <a:pt x="59888" y="7904"/>
                </a:cubicBezTo>
                <a:cubicBezTo>
                  <a:pt x="58898" y="6718"/>
                  <a:pt x="57970" y="5870"/>
                  <a:pt x="56792" y="4960"/>
                </a:cubicBezTo>
                <a:cubicBezTo>
                  <a:pt x="55127" y="3686"/>
                  <a:pt x="53618" y="3063"/>
                  <a:pt x="51926" y="3063"/>
                </a:cubicBezTo>
                <a:cubicBezTo>
                  <a:pt x="51034" y="3063"/>
                  <a:pt x="50092" y="3236"/>
                  <a:pt x="49049" y="3577"/>
                </a:cubicBezTo>
                <a:cubicBezTo>
                  <a:pt x="45614" y="4702"/>
                  <a:pt x="42144" y="7681"/>
                  <a:pt x="39102" y="9894"/>
                </a:cubicBezTo>
                <a:cubicBezTo>
                  <a:pt x="36461" y="11812"/>
                  <a:pt x="33856" y="13533"/>
                  <a:pt x="31028" y="14889"/>
                </a:cubicBezTo>
                <a:cubicBezTo>
                  <a:pt x="29676" y="15539"/>
                  <a:pt x="28223" y="15947"/>
                  <a:pt x="26761" y="15947"/>
                </a:cubicBezTo>
                <a:cubicBezTo>
                  <a:pt x="26235" y="15947"/>
                  <a:pt x="25709" y="15895"/>
                  <a:pt x="25185" y="15781"/>
                </a:cubicBezTo>
                <a:cubicBezTo>
                  <a:pt x="23445" y="15416"/>
                  <a:pt x="21742" y="14345"/>
                  <a:pt x="20403" y="13016"/>
                </a:cubicBezTo>
                <a:cubicBezTo>
                  <a:pt x="16598" y="9226"/>
                  <a:pt x="12517" y="4906"/>
                  <a:pt x="7394" y="4906"/>
                </a:cubicBezTo>
                <a:cubicBezTo>
                  <a:pt x="6608" y="4906"/>
                  <a:pt x="5798" y="5007"/>
                  <a:pt x="4961" y="5228"/>
                </a:cubicBezTo>
                <a:cubicBezTo>
                  <a:pt x="3337" y="5656"/>
                  <a:pt x="1455" y="6843"/>
                  <a:pt x="1" y="8395"/>
                </a:cubicBezTo>
                <a:lnTo>
                  <a:pt x="1" y="21241"/>
                </a:lnTo>
                <a:lnTo>
                  <a:pt x="77355" y="21241"/>
                </a:lnTo>
                <a:lnTo>
                  <a:pt x="77355" y="0"/>
                </a:ln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9"/>
          <p:cNvSpPr/>
          <p:nvPr/>
        </p:nvSpPr>
        <p:spPr>
          <a:xfrm>
            <a:off x="-470382" y="2182945"/>
            <a:ext cx="20258759" cy="5691452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55" name="Google Shape;155;p19"/>
          <p:cNvPicPr preferRelativeResize="0"/>
          <p:nvPr/>
        </p:nvPicPr>
        <p:blipFill rotWithShape="1">
          <a:blip r:embed="rId3">
            <a:alphaModFix amt="30000"/>
          </a:blip>
          <a:srcRect b="-26486"/>
          <a:stretch/>
        </p:blipFill>
        <p:spPr>
          <a:xfrm rot="10800000" flipH="1">
            <a:off x="0" y="-249456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title" idx="2"/>
          </p:nvPr>
        </p:nvSpPr>
        <p:spPr>
          <a:xfrm>
            <a:off x="2361533" y="2449433"/>
            <a:ext cx="31652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1"/>
          </p:nvPr>
        </p:nvSpPr>
        <p:spPr>
          <a:xfrm>
            <a:off x="2361533" y="2897033"/>
            <a:ext cx="316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title" idx="3"/>
          </p:nvPr>
        </p:nvSpPr>
        <p:spPr>
          <a:xfrm>
            <a:off x="6665261" y="4787400"/>
            <a:ext cx="31652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4"/>
          </p:nvPr>
        </p:nvSpPr>
        <p:spPr>
          <a:xfrm>
            <a:off x="6665261" y="5235000"/>
            <a:ext cx="316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7214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2"/>
          </p:nvPr>
        </p:nvSpPr>
        <p:spPr>
          <a:xfrm>
            <a:off x="720400" y="37155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5"/>
          </p:nvPr>
        </p:nvSpPr>
        <p:spPr>
          <a:xfrm>
            <a:off x="4571787" y="37155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6"/>
          </p:nvPr>
        </p:nvSpPr>
        <p:spPr>
          <a:xfrm>
            <a:off x="8381787" y="3696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8"/>
          </p:nvPr>
        </p:nvSpPr>
        <p:spPr>
          <a:xfrm>
            <a:off x="8381787" y="4113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body" idx="9"/>
          </p:nvPr>
        </p:nvSpPr>
        <p:spPr>
          <a:xfrm>
            <a:off x="4571787" y="4113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5"/>
          </p:nvPr>
        </p:nvSpPr>
        <p:spPr>
          <a:xfrm>
            <a:off x="720400" y="4113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4" name="Google Shape;114;p16"/>
          <p:cNvSpPr/>
          <p:nvPr/>
        </p:nvSpPr>
        <p:spPr>
          <a:xfrm flipH="1">
            <a:off x="-55180" y="5767487"/>
            <a:ext cx="12302355" cy="1090095"/>
          </a:xfrm>
          <a:custGeom>
            <a:avLst/>
            <a:gdLst/>
            <a:ahLst/>
            <a:cxnLst/>
            <a:rect l="l" t="t" r="r" b="b"/>
            <a:pathLst>
              <a:path w="10359878" h="1683544" extrusionOk="0">
                <a:moveTo>
                  <a:pt x="1921764" y="1460374"/>
                </a:moveTo>
                <a:cubicBezTo>
                  <a:pt x="1753743" y="1460374"/>
                  <a:pt x="1669828" y="1518762"/>
                  <a:pt x="1588961" y="1575245"/>
                </a:cubicBezTo>
                <a:cubicBezTo>
                  <a:pt x="1509141" y="1630775"/>
                  <a:pt x="1433798" y="1683258"/>
                  <a:pt x="1281589" y="1683258"/>
                </a:cubicBezTo>
                <a:lnTo>
                  <a:pt x="2562320" y="1683258"/>
                </a:lnTo>
                <a:cubicBezTo>
                  <a:pt x="2253425" y="1683258"/>
                  <a:pt x="2251234" y="1460374"/>
                  <a:pt x="1921764" y="1460374"/>
                </a:cubicBezTo>
                <a:close/>
                <a:moveTo>
                  <a:pt x="8438114" y="1460374"/>
                </a:moveTo>
                <a:cubicBezTo>
                  <a:pt x="8108645" y="1460374"/>
                  <a:pt x="8106454" y="1683258"/>
                  <a:pt x="7797558" y="1683258"/>
                </a:cubicBezTo>
                <a:lnTo>
                  <a:pt x="9078289" y="1683258"/>
                </a:lnTo>
                <a:cubicBezTo>
                  <a:pt x="8926080" y="1683258"/>
                  <a:pt x="8850737" y="1630775"/>
                  <a:pt x="8770917" y="1575245"/>
                </a:cubicBezTo>
                <a:cubicBezTo>
                  <a:pt x="8690050" y="1518762"/>
                  <a:pt x="8606135" y="1460374"/>
                  <a:pt x="8438114" y="1460374"/>
                </a:cubicBezTo>
                <a:close/>
                <a:moveTo>
                  <a:pt x="640556" y="750094"/>
                </a:moveTo>
                <a:cubicBezTo>
                  <a:pt x="301943" y="750094"/>
                  <a:pt x="300133" y="1683544"/>
                  <a:pt x="0" y="1683544"/>
                </a:cubicBezTo>
                <a:lnTo>
                  <a:pt x="1281303" y="1683544"/>
                </a:lnTo>
                <a:cubicBezTo>
                  <a:pt x="979361" y="1683258"/>
                  <a:pt x="980980" y="750094"/>
                  <a:pt x="640556" y="750094"/>
                </a:cubicBezTo>
                <a:close/>
                <a:moveTo>
                  <a:pt x="9719322" y="750094"/>
                </a:moveTo>
                <a:cubicBezTo>
                  <a:pt x="9378898" y="750094"/>
                  <a:pt x="9380517" y="1683258"/>
                  <a:pt x="9078575" y="1683544"/>
                </a:cubicBezTo>
                <a:lnTo>
                  <a:pt x="10359878" y="1683544"/>
                </a:lnTo>
                <a:cubicBezTo>
                  <a:pt x="10059745" y="1683544"/>
                  <a:pt x="10057935" y="750094"/>
                  <a:pt x="9719322" y="750094"/>
                </a:cubicBezTo>
                <a:close/>
                <a:moveTo>
                  <a:pt x="3202877" y="0"/>
                </a:moveTo>
                <a:cubicBezTo>
                  <a:pt x="3039524" y="0"/>
                  <a:pt x="2966752" y="321182"/>
                  <a:pt x="2866073" y="850106"/>
                </a:cubicBezTo>
                <a:cubicBezTo>
                  <a:pt x="2791778" y="1240631"/>
                  <a:pt x="2707482" y="1683257"/>
                  <a:pt x="2562321" y="1683257"/>
                </a:cubicBezTo>
                <a:lnTo>
                  <a:pt x="3843440" y="1683257"/>
                </a:lnTo>
                <a:lnTo>
                  <a:pt x="3843433" y="1683258"/>
                </a:lnTo>
                <a:lnTo>
                  <a:pt x="5124831" y="1683258"/>
                </a:lnTo>
                <a:cubicBezTo>
                  <a:pt x="4822317" y="1683258"/>
                  <a:pt x="4822698" y="994029"/>
                  <a:pt x="4484561" y="994029"/>
                </a:cubicBezTo>
                <a:cubicBezTo>
                  <a:pt x="4168718" y="994029"/>
                  <a:pt x="4146131" y="1599797"/>
                  <a:pt x="3896534" y="1675518"/>
                </a:cubicBezTo>
                <a:lnTo>
                  <a:pt x="3843544" y="1683242"/>
                </a:lnTo>
                <a:lnTo>
                  <a:pt x="3817090" y="1678191"/>
                </a:lnTo>
                <a:cubicBezTo>
                  <a:pt x="3687870" y="1628133"/>
                  <a:pt x="3609427" y="1216223"/>
                  <a:pt x="3539776" y="850106"/>
                </a:cubicBezTo>
                <a:cubicBezTo>
                  <a:pt x="3439097" y="321182"/>
                  <a:pt x="3366231" y="0"/>
                  <a:pt x="3202877" y="0"/>
                </a:cubicBezTo>
                <a:close/>
                <a:moveTo>
                  <a:pt x="7157001" y="0"/>
                </a:moveTo>
                <a:cubicBezTo>
                  <a:pt x="6993648" y="0"/>
                  <a:pt x="6920782" y="321182"/>
                  <a:pt x="6820103" y="850106"/>
                </a:cubicBezTo>
                <a:cubicBezTo>
                  <a:pt x="6750451" y="1216223"/>
                  <a:pt x="6672008" y="1628133"/>
                  <a:pt x="6542788" y="1678191"/>
                </a:cubicBezTo>
                <a:lnTo>
                  <a:pt x="6516334" y="1683242"/>
                </a:lnTo>
                <a:lnTo>
                  <a:pt x="6463345" y="1675518"/>
                </a:lnTo>
                <a:cubicBezTo>
                  <a:pt x="6213747" y="1599797"/>
                  <a:pt x="6191160" y="994029"/>
                  <a:pt x="5875318" y="994029"/>
                </a:cubicBezTo>
                <a:cubicBezTo>
                  <a:pt x="5537181" y="994029"/>
                  <a:pt x="5537562" y="1683258"/>
                  <a:pt x="5235048" y="1683258"/>
                </a:cubicBezTo>
                <a:lnTo>
                  <a:pt x="6516446" y="1683258"/>
                </a:lnTo>
                <a:lnTo>
                  <a:pt x="6516439" y="1683257"/>
                </a:lnTo>
                <a:lnTo>
                  <a:pt x="7797557" y="1683257"/>
                </a:lnTo>
                <a:cubicBezTo>
                  <a:pt x="7652396" y="1683257"/>
                  <a:pt x="7568100" y="1240631"/>
                  <a:pt x="7493806" y="850106"/>
                </a:cubicBezTo>
                <a:cubicBezTo>
                  <a:pt x="7393127" y="321182"/>
                  <a:pt x="7320355" y="0"/>
                  <a:pt x="7157001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6"/>
          <p:cNvSpPr/>
          <p:nvPr/>
        </p:nvSpPr>
        <p:spPr>
          <a:xfrm>
            <a:off x="-4758" y="5498590"/>
            <a:ext cx="12242934" cy="1359422"/>
          </a:xfrm>
          <a:custGeom>
            <a:avLst/>
            <a:gdLst/>
            <a:ahLst/>
            <a:cxnLst/>
            <a:rect l="l" t="t" r="r" b="b"/>
            <a:pathLst>
              <a:path w="11577243" h="1523162" extrusionOk="0">
                <a:moveTo>
                  <a:pt x="3621327" y="0"/>
                </a:moveTo>
                <a:cubicBezTo>
                  <a:pt x="3805899" y="0"/>
                  <a:pt x="3888386" y="287382"/>
                  <a:pt x="4002209" y="760644"/>
                </a:cubicBezTo>
                <a:cubicBezTo>
                  <a:pt x="4086202" y="1110071"/>
                  <a:pt x="4181503" y="1506116"/>
                  <a:pt x="4345722" y="1506116"/>
                </a:cubicBezTo>
                <a:cubicBezTo>
                  <a:pt x="4686006" y="1506116"/>
                  <a:pt x="4689667" y="889421"/>
                  <a:pt x="5070548" y="889421"/>
                </a:cubicBezTo>
                <a:cubicBezTo>
                  <a:pt x="5427623" y="889421"/>
                  <a:pt x="5450603" y="1431438"/>
                  <a:pt x="5733885" y="1499190"/>
                </a:cubicBezTo>
                <a:lnTo>
                  <a:pt x="5788621" y="1505477"/>
                </a:lnTo>
                <a:lnTo>
                  <a:pt x="5843357" y="1499190"/>
                </a:lnTo>
                <a:cubicBezTo>
                  <a:pt x="6126639" y="1431438"/>
                  <a:pt x="6149619" y="889421"/>
                  <a:pt x="6506695" y="889421"/>
                </a:cubicBezTo>
                <a:cubicBezTo>
                  <a:pt x="6887575" y="889421"/>
                  <a:pt x="6891237" y="1506116"/>
                  <a:pt x="7231521" y="1506116"/>
                </a:cubicBezTo>
                <a:cubicBezTo>
                  <a:pt x="7395739" y="1506116"/>
                  <a:pt x="7491040" y="1110071"/>
                  <a:pt x="7575034" y="760644"/>
                </a:cubicBezTo>
                <a:cubicBezTo>
                  <a:pt x="7688856" y="287382"/>
                  <a:pt x="7771343" y="0"/>
                  <a:pt x="7955915" y="0"/>
                </a:cubicBezTo>
                <a:cubicBezTo>
                  <a:pt x="8140486" y="0"/>
                  <a:pt x="8222865" y="287382"/>
                  <a:pt x="8336688" y="760644"/>
                </a:cubicBezTo>
                <a:cubicBezTo>
                  <a:pt x="8420682" y="1110071"/>
                  <a:pt x="8515983" y="1506116"/>
                  <a:pt x="8680094" y="1506116"/>
                </a:cubicBezTo>
                <a:cubicBezTo>
                  <a:pt x="9029315" y="1506116"/>
                  <a:pt x="9031792" y="1306688"/>
                  <a:pt x="9404274" y="1306688"/>
                </a:cubicBezTo>
                <a:cubicBezTo>
                  <a:pt x="9594553" y="1306688"/>
                  <a:pt x="9690931" y="1359784"/>
                  <a:pt x="9781170" y="1409470"/>
                </a:cubicBezTo>
                <a:cubicBezTo>
                  <a:pt x="9871410" y="1459158"/>
                  <a:pt x="9956373" y="1506116"/>
                  <a:pt x="10128668" y="1506116"/>
                </a:cubicBezTo>
                <a:cubicBezTo>
                  <a:pt x="10469706" y="1506116"/>
                  <a:pt x="10468198" y="670900"/>
                  <a:pt x="10853064" y="670900"/>
                </a:cubicBezTo>
                <a:cubicBezTo>
                  <a:pt x="11235882" y="670900"/>
                  <a:pt x="11237928" y="1506116"/>
                  <a:pt x="11577243" y="1506116"/>
                </a:cubicBezTo>
                <a:lnTo>
                  <a:pt x="11577243" y="1523162"/>
                </a:lnTo>
                <a:cubicBezTo>
                  <a:pt x="11193669" y="1523162"/>
                  <a:pt x="11194100" y="687945"/>
                  <a:pt x="10853064" y="687945"/>
                </a:cubicBezTo>
                <a:cubicBezTo>
                  <a:pt x="10512026" y="687945"/>
                  <a:pt x="10513533" y="1523162"/>
                  <a:pt x="10128668" y="1523162"/>
                </a:cubicBezTo>
                <a:cubicBezTo>
                  <a:pt x="9756187" y="1523162"/>
                  <a:pt x="9753710" y="1323733"/>
                  <a:pt x="9404597" y="1323733"/>
                </a:cubicBezTo>
                <a:cubicBezTo>
                  <a:pt x="9055482" y="1323733"/>
                  <a:pt x="9052898" y="1523162"/>
                  <a:pt x="8680418" y="1523162"/>
                </a:cubicBezTo>
                <a:cubicBezTo>
                  <a:pt x="8495846" y="1523162"/>
                  <a:pt x="8413467" y="1235780"/>
                  <a:pt x="8299645" y="762518"/>
                </a:cubicBezTo>
                <a:cubicBezTo>
                  <a:pt x="8215650" y="413091"/>
                  <a:pt x="8120458" y="17046"/>
                  <a:pt x="7956238" y="17046"/>
                </a:cubicBezTo>
                <a:cubicBezTo>
                  <a:pt x="7792019" y="17046"/>
                  <a:pt x="7696718" y="413091"/>
                  <a:pt x="7612724" y="762518"/>
                </a:cubicBezTo>
                <a:cubicBezTo>
                  <a:pt x="7498902" y="1235780"/>
                  <a:pt x="7416522" y="1523162"/>
                  <a:pt x="7231843" y="1523162"/>
                </a:cubicBezTo>
                <a:cubicBezTo>
                  <a:pt x="6850962" y="1523162"/>
                  <a:pt x="6847302" y="906466"/>
                  <a:pt x="6507017" y="906466"/>
                </a:cubicBezTo>
                <a:cubicBezTo>
                  <a:pt x="6186386" y="906466"/>
                  <a:pt x="6166631" y="1448484"/>
                  <a:pt x="5850691" y="1516236"/>
                </a:cubicBezTo>
                <a:lnTo>
                  <a:pt x="5793886" y="1522081"/>
                </a:lnTo>
                <a:lnTo>
                  <a:pt x="5793865" y="1523162"/>
                </a:lnTo>
                <a:lnTo>
                  <a:pt x="5788621" y="1522622"/>
                </a:lnTo>
                <a:lnTo>
                  <a:pt x="5783377" y="1523162"/>
                </a:lnTo>
                <a:lnTo>
                  <a:pt x="5783357" y="1522081"/>
                </a:lnTo>
                <a:lnTo>
                  <a:pt x="5726551" y="1516236"/>
                </a:lnTo>
                <a:cubicBezTo>
                  <a:pt x="5410612" y="1448484"/>
                  <a:pt x="5390857" y="906466"/>
                  <a:pt x="5070226" y="906466"/>
                </a:cubicBezTo>
                <a:cubicBezTo>
                  <a:pt x="4729941" y="906466"/>
                  <a:pt x="4726280" y="1523162"/>
                  <a:pt x="4345400" y="1523162"/>
                </a:cubicBezTo>
                <a:cubicBezTo>
                  <a:pt x="4160720" y="1523162"/>
                  <a:pt x="4078341" y="1235780"/>
                  <a:pt x="3964518" y="762518"/>
                </a:cubicBezTo>
                <a:cubicBezTo>
                  <a:pt x="3880524" y="413091"/>
                  <a:pt x="3785223" y="17046"/>
                  <a:pt x="3621005" y="17046"/>
                </a:cubicBezTo>
                <a:cubicBezTo>
                  <a:pt x="3456785" y="17046"/>
                  <a:pt x="3361593" y="413091"/>
                  <a:pt x="3277598" y="762518"/>
                </a:cubicBezTo>
                <a:cubicBezTo>
                  <a:pt x="3163775" y="1235780"/>
                  <a:pt x="3081397" y="1523162"/>
                  <a:pt x="2896824" y="1523162"/>
                </a:cubicBezTo>
                <a:cubicBezTo>
                  <a:pt x="2524344" y="1523162"/>
                  <a:pt x="2521760" y="1323733"/>
                  <a:pt x="2172646" y="1323733"/>
                </a:cubicBezTo>
                <a:cubicBezTo>
                  <a:pt x="1823532" y="1323733"/>
                  <a:pt x="1821055" y="1523162"/>
                  <a:pt x="1448574" y="1523162"/>
                </a:cubicBezTo>
                <a:cubicBezTo>
                  <a:pt x="1063709" y="1523162"/>
                  <a:pt x="1065216" y="687945"/>
                  <a:pt x="724179" y="687945"/>
                </a:cubicBezTo>
                <a:cubicBezTo>
                  <a:pt x="383142" y="687945"/>
                  <a:pt x="383573" y="1523162"/>
                  <a:pt x="0" y="1523162"/>
                </a:cubicBezTo>
                <a:lnTo>
                  <a:pt x="0" y="1506116"/>
                </a:lnTo>
                <a:cubicBezTo>
                  <a:pt x="339314" y="1506116"/>
                  <a:pt x="341361" y="670900"/>
                  <a:pt x="724179" y="670900"/>
                </a:cubicBezTo>
                <a:cubicBezTo>
                  <a:pt x="1109044" y="670900"/>
                  <a:pt x="1107536" y="1506116"/>
                  <a:pt x="1448574" y="1506116"/>
                </a:cubicBezTo>
                <a:cubicBezTo>
                  <a:pt x="1620869" y="1506116"/>
                  <a:pt x="1705832" y="1459158"/>
                  <a:pt x="1796072" y="1409470"/>
                </a:cubicBezTo>
                <a:cubicBezTo>
                  <a:pt x="1886312" y="1359784"/>
                  <a:pt x="1982690" y="1306688"/>
                  <a:pt x="2172969" y="1306688"/>
                </a:cubicBezTo>
                <a:cubicBezTo>
                  <a:pt x="2545450" y="1306688"/>
                  <a:pt x="2547927" y="1506116"/>
                  <a:pt x="2897148" y="1506116"/>
                </a:cubicBezTo>
                <a:cubicBezTo>
                  <a:pt x="3061259" y="1506116"/>
                  <a:pt x="3156560" y="1110071"/>
                  <a:pt x="3240554" y="760644"/>
                </a:cubicBezTo>
                <a:cubicBezTo>
                  <a:pt x="3354377" y="287382"/>
                  <a:pt x="3436756" y="0"/>
                  <a:pt x="362132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-4758" y="5217188"/>
            <a:ext cx="12242934" cy="1576473"/>
          </a:xfrm>
          <a:custGeom>
            <a:avLst/>
            <a:gdLst/>
            <a:ahLst/>
            <a:cxnLst/>
            <a:rect l="l" t="t" r="r" b="b"/>
            <a:pathLst>
              <a:path w="11577243" h="1523162" extrusionOk="0">
                <a:moveTo>
                  <a:pt x="3621327" y="0"/>
                </a:moveTo>
                <a:cubicBezTo>
                  <a:pt x="3805899" y="0"/>
                  <a:pt x="3888386" y="287382"/>
                  <a:pt x="4002209" y="760644"/>
                </a:cubicBezTo>
                <a:cubicBezTo>
                  <a:pt x="4086202" y="1110071"/>
                  <a:pt x="4181503" y="1506116"/>
                  <a:pt x="4345722" y="1506116"/>
                </a:cubicBezTo>
                <a:cubicBezTo>
                  <a:pt x="4686006" y="1506116"/>
                  <a:pt x="4689667" y="889421"/>
                  <a:pt x="5070548" y="889421"/>
                </a:cubicBezTo>
                <a:cubicBezTo>
                  <a:pt x="5427623" y="889421"/>
                  <a:pt x="5450603" y="1431438"/>
                  <a:pt x="5733885" y="1499190"/>
                </a:cubicBezTo>
                <a:lnTo>
                  <a:pt x="5788621" y="1505477"/>
                </a:lnTo>
                <a:lnTo>
                  <a:pt x="5843357" y="1499190"/>
                </a:lnTo>
                <a:cubicBezTo>
                  <a:pt x="6126639" y="1431438"/>
                  <a:pt x="6149619" y="889421"/>
                  <a:pt x="6506695" y="889421"/>
                </a:cubicBezTo>
                <a:cubicBezTo>
                  <a:pt x="6887575" y="889421"/>
                  <a:pt x="6891237" y="1506116"/>
                  <a:pt x="7231521" y="1506116"/>
                </a:cubicBezTo>
                <a:cubicBezTo>
                  <a:pt x="7395739" y="1506116"/>
                  <a:pt x="7491040" y="1110071"/>
                  <a:pt x="7575034" y="760644"/>
                </a:cubicBezTo>
                <a:cubicBezTo>
                  <a:pt x="7688856" y="287382"/>
                  <a:pt x="7771343" y="0"/>
                  <a:pt x="7955915" y="0"/>
                </a:cubicBezTo>
                <a:cubicBezTo>
                  <a:pt x="8140486" y="0"/>
                  <a:pt x="8222865" y="287382"/>
                  <a:pt x="8336688" y="760644"/>
                </a:cubicBezTo>
                <a:cubicBezTo>
                  <a:pt x="8420682" y="1110071"/>
                  <a:pt x="8515983" y="1506116"/>
                  <a:pt x="8680094" y="1506116"/>
                </a:cubicBezTo>
                <a:cubicBezTo>
                  <a:pt x="9029315" y="1506116"/>
                  <a:pt x="9031792" y="1306688"/>
                  <a:pt x="9404274" y="1306688"/>
                </a:cubicBezTo>
                <a:cubicBezTo>
                  <a:pt x="9594553" y="1306688"/>
                  <a:pt x="9690931" y="1359784"/>
                  <a:pt x="9781170" y="1409470"/>
                </a:cubicBezTo>
                <a:cubicBezTo>
                  <a:pt x="9871410" y="1459158"/>
                  <a:pt x="9956373" y="1506116"/>
                  <a:pt x="10128668" y="1506116"/>
                </a:cubicBezTo>
                <a:cubicBezTo>
                  <a:pt x="10469706" y="1506116"/>
                  <a:pt x="10468198" y="670900"/>
                  <a:pt x="10853064" y="670900"/>
                </a:cubicBezTo>
                <a:cubicBezTo>
                  <a:pt x="11235882" y="670900"/>
                  <a:pt x="11237928" y="1506116"/>
                  <a:pt x="11577243" y="1506116"/>
                </a:cubicBezTo>
                <a:lnTo>
                  <a:pt x="11577243" y="1523162"/>
                </a:lnTo>
                <a:cubicBezTo>
                  <a:pt x="11193669" y="1523162"/>
                  <a:pt x="11194100" y="687945"/>
                  <a:pt x="10853064" y="687945"/>
                </a:cubicBezTo>
                <a:cubicBezTo>
                  <a:pt x="10512026" y="687945"/>
                  <a:pt x="10513533" y="1523162"/>
                  <a:pt x="10128668" y="1523162"/>
                </a:cubicBezTo>
                <a:cubicBezTo>
                  <a:pt x="9756187" y="1523162"/>
                  <a:pt x="9753710" y="1323733"/>
                  <a:pt x="9404597" y="1323733"/>
                </a:cubicBezTo>
                <a:cubicBezTo>
                  <a:pt x="9055482" y="1323733"/>
                  <a:pt x="9052898" y="1523162"/>
                  <a:pt x="8680418" y="1523162"/>
                </a:cubicBezTo>
                <a:cubicBezTo>
                  <a:pt x="8495846" y="1523162"/>
                  <a:pt x="8413467" y="1235780"/>
                  <a:pt x="8299645" y="762518"/>
                </a:cubicBezTo>
                <a:cubicBezTo>
                  <a:pt x="8215650" y="413091"/>
                  <a:pt x="8120458" y="17046"/>
                  <a:pt x="7956238" y="17046"/>
                </a:cubicBezTo>
                <a:cubicBezTo>
                  <a:pt x="7792019" y="17046"/>
                  <a:pt x="7696718" y="413091"/>
                  <a:pt x="7612724" y="762518"/>
                </a:cubicBezTo>
                <a:cubicBezTo>
                  <a:pt x="7498902" y="1235780"/>
                  <a:pt x="7416522" y="1523162"/>
                  <a:pt x="7231843" y="1523162"/>
                </a:cubicBezTo>
                <a:cubicBezTo>
                  <a:pt x="6850962" y="1523162"/>
                  <a:pt x="6847302" y="906466"/>
                  <a:pt x="6507017" y="906466"/>
                </a:cubicBezTo>
                <a:cubicBezTo>
                  <a:pt x="6186386" y="906466"/>
                  <a:pt x="6166631" y="1448484"/>
                  <a:pt x="5850691" y="1516236"/>
                </a:cubicBezTo>
                <a:lnTo>
                  <a:pt x="5793886" y="1522081"/>
                </a:lnTo>
                <a:lnTo>
                  <a:pt x="5793865" y="1523162"/>
                </a:lnTo>
                <a:lnTo>
                  <a:pt x="5788621" y="1522622"/>
                </a:lnTo>
                <a:lnTo>
                  <a:pt x="5783377" y="1523162"/>
                </a:lnTo>
                <a:lnTo>
                  <a:pt x="5783357" y="1522081"/>
                </a:lnTo>
                <a:lnTo>
                  <a:pt x="5726551" y="1516236"/>
                </a:lnTo>
                <a:cubicBezTo>
                  <a:pt x="5410612" y="1448484"/>
                  <a:pt x="5390857" y="906466"/>
                  <a:pt x="5070226" y="906466"/>
                </a:cubicBezTo>
                <a:cubicBezTo>
                  <a:pt x="4729941" y="906466"/>
                  <a:pt x="4726280" y="1523162"/>
                  <a:pt x="4345400" y="1523162"/>
                </a:cubicBezTo>
                <a:cubicBezTo>
                  <a:pt x="4160720" y="1523162"/>
                  <a:pt x="4078341" y="1235780"/>
                  <a:pt x="3964518" y="762518"/>
                </a:cubicBezTo>
                <a:cubicBezTo>
                  <a:pt x="3880524" y="413091"/>
                  <a:pt x="3785223" y="17046"/>
                  <a:pt x="3621005" y="17046"/>
                </a:cubicBezTo>
                <a:cubicBezTo>
                  <a:pt x="3456785" y="17046"/>
                  <a:pt x="3361593" y="413091"/>
                  <a:pt x="3277598" y="762518"/>
                </a:cubicBezTo>
                <a:cubicBezTo>
                  <a:pt x="3163775" y="1235780"/>
                  <a:pt x="3081397" y="1523162"/>
                  <a:pt x="2896824" y="1523162"/>
                </a:cubicBezTo>
                <a:cubicBezTo>
                  <a:pt x="2524344" y="1523162"/>
                  <a:pt x="2521760" y="1323733"/>
                  <a:pt x="2172646" y="1323733"/>
                </a:cubicBezTo>
                <a:cubicBezTo>
                  <a:pt x="1823532" y="1323733"/>
                  <a:pt x="1821055" y="1523162"/>
                  <a:pt x="1448574" y="1523162"/>
                </a:cubicBezTo>
                <a:cubicBezTo>
                  <a:pt x="1063709" y="1523162"/>
                  <a:pt x="1065216" y="687945"/>
                  <a:pt x="724179" y="687945"/>
                </a:cubicBezTo>
                <a:cubicBezTo>
                  <a:pt x="383142" y="687945"/>
                  <a:pt x="383573" y="1523162"/>
                  <a:pt x="0" y="1523162"/>
                </a:cubicBezTo>
                <a:lnTo>
                  <a:pt x="0" y="1506116"/>
                </a:lnTo>
                <a:cubicBezTo>
                  <a:pt x="339314" y="1506116"/>
                  <a:pt x="341361" y="670900"/>
                  <a:pt x="724179" y="670900"/>
                </a:cubicBezTo>
                <a:cubicBezTo>
                  <a:pt x="1109044" y="670900"/>
                  <a:pt x="1107536" y="1506116"/>
                  <a:pt x="1448574" y="1506116"/>
                </a:cubicBezTo>
                <a:cubicBezTo>
                  <a:pt x="1620869" y="1506116"/>
                  <a:pt x="1705832" y="1459158"/>
                  <a:pt x="1796072" y="1409470"/>
                </a:cubicBezTo>
                <a:cubicBezTo>
                  <a:pt x="1886312" y="1359784"/>
                  <a:pt x="1982690" y="1306688"/>
                  <a:pt x="2172969" y="1306688"/>
                </a:cubicBezTo>
                <a:cubicBezTo>
                  <a:pt x="2545450" y="1306688"/>
                  <a:pt x="2547927" y="1506116"/>
                  <a:pt x="2897148" y="1506116"/>
                </a:cubicBezTo>
                <a:cubicBezTo>
                  <a:pt x="3061259" y="1506116"/>
                  <a:pt x="3156560" y="1110071"/>
                  <a:pt x="3240554" y="760644"/>
                </a:cubicBezTo>
                <a:cubicBezTo>
                  <a:pt x="3354377" y="287382"/>
                  <a:pt x="3436756" y="0"/>
                  <a:pt x="362132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11658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18900732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0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/>
          <p:nvPr/>
        </p:nvSpPr>
        <p:spPr>
          <a:xfrm flipH="1">
            <a:off x="13" y="2039574"/>
            <a:ext cx="12205588" cy="4818501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64" name="Google Shape;164;p20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 rot="10800000" flipH="1">
            <a:off x="116" y="-711199"/>
            <a:ext cx="12192000" cy="313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1391368">
            <a:off x="6372801" y="3397337"/>
            <a:ext cx="9736800" cy="500152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950800" y="2973263"/>
            <a:ext cx="6500000" cy="27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body" idx="2"/>
          </p:nvPr>
        </p:nvSpPr>
        <p:spPr>
          <a:xfrm>
            <a:off x="7450800" y="2973233"/>
            <a:ext cx="3790400" cy="27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Epilogue"/>
              <a:buChar char="●"/>
              <a:defRPr sz="3333">
                <a:latin typeface="Epilogue"/>
                <a:ea typeface="Epilogue"/>
                <a:cs typeface="Epilogue"/>
                <a:sym typeface="Epilogue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3489724">
            <a:off x="-3917600" y="4463237"/>
            <a:ext cx="9736803" cy="5001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0621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1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/>
          <p:nvPr/>
        </p:nvSpPr>
        <p:spPr>
          <a:xfrm>
            <a:off x="68" y="917807"/>
            <a:ext cx="12192049" cy="6003328"/>
          </a:xfrm>
          <a:custGeom>
            <a:avLst/>
            <a:gdLst/>
            <a:ahLst/>
            <a:cxnLst/>
            <a:rect l="l" t="t" r="r" b="b"/>
            <a:pathLst>
              <a:path w="77346" h="32589" extrusionOk="0">
                <a:moveTo>
                  <a:pt x="64393" y="1"/>
                </a:moveTo>
                <a:cubicBezTo>
                  <a:pt x="62833" y="1"/>
                  <a:pt x="61318" y="650"/>
                  <a:pt x="59834" y="1552"/>
                </a:cubicBezTo>
                <a:cubicBezTo>
                  <a:pt x="57755" y="2810"/>
                  <a:pt x="55909" y="4247"/>
                  <a:pt x="53901" y="5612"/>
                </a:cubicBezTo>
                <a:cubicBezTo>
                  <a:pt x="52001" y="6905"/>
                  <a:pt x="50369" y="8770"/>
                  <a:pt x="48129" y="9546"/>
                </a:cubicBezTo>
                <a:cubicBezTo>
                  <a:pt x="47078" y="9909"/>
                  <a:pt x="46009" y="10064"/>
                  <a:pt x="44937" y="10064"/>
                </a:cubicBezTo>
                <a:cubicBezTo>
                  <a:pt x="41771" y="10064"/>
                  <a:pt x="38587" y="8711"/>
                  <a:pt x="35801" y="7378"/>
                </a:cubicBezTo>
                <a:cubicBezTo>
                  <a:pt x="32823" y="5945"/>
                  <a:pt x="30176" y="4807"/>
                  <a:pt x="26932" y="4807"/>
                </a:cubicBezTo>
                <a:cubicBezTo>
                  <a:pt x="26560" y="4807"/>
                  <a:pt x="26180" y="4822"/>
                  <a:pt x="25791" y="4853"/>
                </a:cubicBezTo>
                <a:cubicBezTo>
                  <a:pt x="23008" y="5076"/>
                  <a:pt x="20590" y="7315"/>
                  <a:pt x="17726" y="7735"/>
                </a:cubicBezTo>
                <a:cubicBezTo>
                  <a:pt x="17461" y="7773"/>
                  <a:pt x="17196" y="7792"/>
                  <a:pt x="16932" y="7792"/>
                </a:cubicBezTo>
                <a:cubicBezTo>
                  <a:pt x="14331" y="7792"/>
                  <a:pt x="11780" y="6034"/>
                  <a:pt x="9626" y="4746"/>
                </a:cubicBezTo>
                <a:cubicBezTo>
                  <a:pt x="7920" y="3718"/>
                  <a:pt x="5733" y="2836"/>
                  <a:pt x="3624" y="2836"/>
                </a:cubicBezTo>
                <a:cubicBezTo>
                  <a:pt x="2346" y="2836"/>
                  <a:pt x="1097" y="3159"/>
                  <a:pt x="0" y="3970"/>
                </a:cubicBezTo>
                <a:lnTo>
                  <a:pt x="0" y="32589"/>
                </a:lnTo>
                <a:lnTo>
                  <a:pt x="77346" y="32589"/>
                </a:lnTo>
                <a:lnTo>
                  <a:pt x="77346" y="5299"/>
                </a:lnTo>
                <a:lnTo>
                  <a:pt x="75883" y="5299"/>
                </a:lnTo>
                <a:cubicBezTo>
                  <a:pt x="75795" y="5307"/>
                  <a:pt x="75706" y="5310"/>
                  <a:pt x="75617" y="5310"/>
                </a:cubicBezTo>
                <a:cubicBezTo>
                  <a:pt x="75047" y="5310"/>
                  <a:pt x="74445" y="5170"/>
                  <a:pt x="73983" y="4969"/>
                </a:cubicBezTo>
                <a:cubicBezTo>
                  <a:pt x="71413" y="3872"/>
                  <a:pt x="69308" y="1722"/>
                  <a:pt x="66783" y="544"/>
                </a:cubicBezTo>
                <a:cubicBezTo>
                  <a:pt x="65974" y="165"/>
                  <a:pt x="65178" y="1"/>
                  <a:pt x="64393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21"/>
          <p:cNvSpPr/>
          <p:nvPr/>
        </p:nvSpPr>
        <p:spPr>
          <a:xfrm rot="10800000" flipH="1">
            <a:off x="-6675252" y="-5317480"/>
            <a:ext cx="27371551" cy="9097247"/>
          </a:xfrm>
          <a:custGeom>
            <a:avLst/>
            <a:gdLst/>
            <a:ahLst/>
            <a:cxnLst/>
            <a:rect l="l" t="t" r="r" b="b"/>
            <a:pathLst>
              <a:path w="77355" h="34842" extrusionOk="0">
                <a:moveTo>
                  <a:pt x="2402" y="1"/>
                </a:moveTo>
                <a:cubicBezTo>
                  <a:pt x="1606" y="1"/>
                  <a:pt x="803" y="24"/>
                  <a:pt x="1" y="32"/>
                </a:cubicBezTo>
                <a:lnTo>
                  <a:pt x="1" y="34842"/>
                </a:lnTo>
                <a:lnTo>
                  <a:pt x="77355" y="34842"/>
                </a:lnTo>
                <a:lnTo>
                  <a:pt x="77355" y="2120"/>
                </a:lnTo>
                <a:cubicBezTo>
                  <a:pt x="76968" y="2084"/>
                  <a:pt x="76559" y="2062"/>
                  <a:pt x="76157" y="2062"/>
                </a:cubicBezTo>
                <a:cubicBezTo>
                  <a:pt x="75343" y="2062"/>
                  <a:pt x="74556" y="2151"/>
                  <a:pt x="74036" y="2396"/>
                </a:cubicBezTo>
                <a:cubicBezTo>
                  <a:pt x="73082" y="2842"/>
                  <a:pt x="72091" y="4038"/>
                  <a:pt x="71387" y="4841"/>
                </a:cubicBezTo>
                <a:cubicBezTo>
                  <a:pt x="69656" y="6830"/>
                  <a:pt x="68247" y="9212"/>
                  <a:pt x="65936" y="10639"/>
                </a:cubicBezTo>
                <a:cubicBezTo>
                  <a:pt x="64481" y="11537"/>
                  <a:pt x="62517" y="12021"/>
                  <a:pt x="60573" y="12021"/>
                </a:cubicBezTo>
                <a:cubicBezTo>
                  <a:pt x="59061" y="12021"/>
                  <a:pt x="57560" y="11729"/>
                  <a:pt x="56319" y="11112"/>
                </a:cubicBezTo>
                <a:cubicBezTo>
                  <a:pt x="53670" y="9792"/>
                  <a:pt x="50886" y="7954"/>
                  <a:pt x="47889" y="7570"/>
                </a:cubicBezTo>
                <a:cubicBezTo>
                  <a:pt x="47238" y="7485"/>
                  <a:pt x="46603" y="7443"/>
                  <a:pt x="45980" y="7443"/>
                </a:cubicBezTo>
                <a:cubicBezTo>
                  <a:pt x="43938" y="7443"/>
                  <a:pt x="42026" y="7895"/>
                  <a:pt x="40118" y="8757"/>
                </a:cubicBezTo>
                <a:cubicBezTo>
                  <a:pt x="36149" y="10541"/>
                  <a:pt x="32464" y="12896"/>
                  <a:pt x="28646" y="14993"/>
                </a:cubicBezTo>
                <a:cubicBezTo>
                  <a:pt x="26474" y="16174"/>
                  <a:pt x="23560" y="18381"/>
                  <a:pt x="20968" y="18381"/>
                </a:cubicBezTo>
                <a:cubicBezTo>
                  <a:pt x="19685" y="18381"/>
                  <a:pt x="18481" y="17840"/>
                  <a:pt x="17486" y="16366"/>
                </a:cubicBezTo>
                <a:cubicBezTo>
                  <a:pt x="15737" y="13788"/>
                  <a:pt x="15479" y="10461"/>
                  <a:pt x="14024" y="7713"/>
                </a:cubicBezTo>
                <a:cubicBezTo>
                  <a:pt x="12615" y="5055"/>
                  <a:pt x="10768" y="2468"/>
                  <a:pt x="8092" y="1067"/>
                </a:cubicBezTo>
                <a:cubicBezTo>
                  <a:pt x="6339" y="149"/>
                  <a:pt x="4394" y="1"/>
                  <a:pt x="2402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 amt="30000"/>
          </a:blip>
          <a:srcRect b="2305"/>
          <a:stretch/>
        </p:blipFill>
        <p:spPr>
          <a:xfrm flipH="1">
            <a:off x="0" y="1560934"/>
            <a:ext cx="12192000" cy="529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1757032">
            <a:off x="-4188658" y="-430737"/>
            <a:ext cx="7723979" cy="396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6977917">
            <a:off x="9379042" y="596196"/>
            <a:ext cx="7723981" cy="396760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title" idx="2"/>
          </p:nvPr>
        </p:nvSpPr>
        <p:spPr>
          <a:xfrm>
            <a:off x="960000" y="3779867"/>
            <a:ext cx="27824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subTitle" idx="1"/>
          </p:nvPr>
        </p:nvSpPr>
        <p:spPr>
          <a:xfrm>
            <a:off x="960000" y="4324167"/>
            <a:ext cx="27824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title" idx="3"/>
          </p:nvPr>
        </p:nvSpPr>
        <p:spPr>
          <a:xfrm>
            <a:off x="4704800" y="3779767"/>
            <a:ext cx="27824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4"/>
          </p:nvPr>
        </p:nvSpPr>
        <p:spPr>
          <a:xfrm>
            <a:off x="4704795" y="4324167"/>
            <a:ext cx="27824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title" idx="5"/>
          </p:nvPr>
        </p:nvSpPr>
        <p:spPr>
          <a:xfrm>
            <a:off x="8449599" y="3779767"/>
            <a:ext cx="27824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ubTitle" idx="6"/>
          </p:nvPr>
        </p:nvSpPr>
        <p:spPr>
          <a:xfrm>
            <a:off x="8449599" y="4324167"/>
            <a:ext cx="27824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6551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099331" scaled="0"/>
        </a:gra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2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2"/>
          <p:cNvSpPr/>
          <p:nvPr/>
        </p:nvSpPr>
        <p:spPr>
          <a:xfrm flipH="1">
            <a:off x="-1407085" y="1802171"/>
            <a:ext cx="27371551" cy="9097247"/>
          </a:xfrm>
          <a:custGeom>
            <a:avLst/>
            <a:gdLst/>
            <a:ahLst/>
            <a:cxnLst/>
            <a:rect l="l" t="t" r="r" b="b"/>
            <a:pathLst>
              <a:path w="77355" h="34842" extrusionOk="0">
                <a:moveTo>
                  <a:pt x="2402" y="1"/>
                </a:moveTo>
                <a:cubicBezTo>
                  <a:pt x="1606" y="1"/>
                  <a:pt x="803" y="24"/>
                  <a:pt x="1" y="32"/>
                </a:cubicBezTo>
                <a:lnTo>
                  <a:pt x="1" y="34842"/>
                </a:lnTo>
                <a:lnTo>
                  <a:pt x="77355" y="34842"/>
                </a:lnTo>
                <a:lnTo>
                  <a:pt x="77355" y="2120"/>
                </a:lnTo>
                <a:cubicBezTo>
                  <a:pt x="76968" y="2084"/>
                  <a:pt x="76559" y="2062"/>
                  <a:pt x="76157" y="2062"/>
                </a:cubicBezTo>
                <a:cubicBezTo>
                  <a:pt x="75343" y="2062"/>
                  <a:pt x="74556" y="2151"/>
                  <a:pt x="74036" y="2396"/>
                </a:cubicBezTo>
                <a:cubicBezTo>
                  <a:pt x="73082" y="2842"/>
                  <a:pt x="72091" y="4038"/>
                  <a:pt x="71387" y="4841"/>
                </a:cubicBezTo>
                <a:cubicBezTo>
                  <a:pt x="69656" y="6830"/>
                  <a:pt x="68247" y="9212"/>
                  <a:pt x="65936" y="10639"/>
                </a:cubicBezTo>
                <a:cubicBezTo>
                  <a:pt x="64481" y="11537"/>
                  <a:pt x="62517" y="12021"/>
                  <a:pt x="60573" y="12021"/>
                </a:cubicBezTo>
                <a:cubicBezTo>
                  <a:pt x="59061" y="12021"/>
                  <a:pt x="57560" y="11729"/>
                  <a:pt x="56319" y="11112"/>
                </a:cubicBezTo>
                <a:cubicBezTo>
                  <a:pt x="53670" y="9792"/>
                  <a:pt x="50886" y="7954"/>
                  <a:pt x="47889" y="7570"/>
                </a:cubicBezTo>
                <a:cubicBezTo>
                  <a:pt x="47238" y="7485"/>
                  <a:pt x="46603" y="7443"/>
                  <a:pt x="45980" y="7443"/>
                </a:cubicBezTo>
                <a:cubicBezTo>
                  <a:pt x="43938" y="7443"/>
                  <a:pt x="42026" y="7895"/>
                  <a:pt x="40118" y="8757"/>
                </a:cubicBezTo>
                <a:cubicBezTo>
                  <a:pt x="36149" y="10541"/>
                  <a:pt x="32464" y="12896"/>
                  <a:pt x="28646" y="14993"/>
                </a:cubicBezTo>
                <a:cubicBezTo>
                  <a:pt x="26474" y="16174"/>
                  <a:pt x="23560" y="18381"/>
                  <a:pt x="20968" y="18381"/>
                </a:cubicBezTo>
                <a:cubicBezTo>
                  <a:pt x="19685" y="18381"/>
                  <a:pt x="18481" y="17840"/>
                  <a:pt x="17486" y="16366"/>
                </a:cubicBezTo>
                <a:cubicBezTo>
                  <a:pt x="15737" y="13788"/>
                  <a:pt x="15479" y="10461"/>
                  <a:pt x="14024" y="7713"/>
                </a:cubicBezTo>
                <a:cubicBezTo>
                  <a:pt x="12615" y="5055"/>
                  <a:pt x="10768" y="2468"/>
                  <a:pt x="8092" y="1067"/>
                </a:cubicBezTo>
                <a:cubicBezTo>
                  <a:pt x="6339" y="149"/>
                  <a:pt x="4394" y="1"/>
                  <a:pt x="2402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87" name="Google Shape;187;p22"/>
          <p:cNvPicPr preferRelativeResize="0"/>
          <p:nvPr/>
        </p:nvPicPr>
        <p:blipFill rotWithShape="1">
          <a:blip r:embed="rId3">
            <a:alphaModFix amt="30000"/>
          </a:blip>
          <a:srcRect b="2305"/>
          <a:stretch/>
        </p:blipFill>
        <p:spPr>
          <a:xfrm rot="10800000">
            <a:off x="0" y="-1298899"/>
            <a:ext cx="12192000" cy="529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1391368">
            <a:off x="5994368" y="3517170"/>
            <a:ext cx="9736800" cy="500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391368" flipH="1">
            <a:off x="-3622865" y="3850037"/>
            <a:ext cx="9736800" cy="500152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title" idx="2"/>
          </p:nvPr>
        </p:nvSpPr>
        <p:spPr>
          <a:xfrm>
            <a:off x="3139301" y="2390500"/>
            <a:ext cx="26832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3139301" y="2838100"/>
            <a:ext cx="2683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 idx="3"/>
          </p:nvPr>
        </p:nvSpPr>
        <p:spPr>
          <a:xfrm>
            <a:off x="7865303" y="2390500"/>
            <a:ext cx="26832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4"/>
          </p:nvPr>
        </p:nvSpPr>
        <p:spPr>
          <a:xfrm>
            <a:off x="7865300" y="2838100"/>
            <a:ext cx="2683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title" idx="5"/>
          </p:nvPr>
        </p:nvSpPr>
        <p:spPr>
          <a:xfrm>
            <a:off x="3139301" y="4276167"/>
            <a:ext cx="26832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6"/>
          </p:nvPr>
        </p:nvSpPr>
        <p:spPr>
          <a:xfrm>
            <a:off x="3139301" y="4723767"/>
            <a:ext cx="2683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title" idx="7"/>
          </p:nvPr>
        </p:nvSpPr>
        <p:spPr>
          <a:xfrm>
            <a:off x="7865303" y="4276167"/>
            <a:ext cx="26832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ubTitle" idx="8"/>
          </p:nvPr>
        </p:nvSpPr>
        <p:spPr>
          <a:xfrm>
            <a:off x="7865299" y="4723767"/>
            <a:ext cx="2683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6620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3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3"/>
          <p:cNvSpPr/>
          <p:nvPr/>
        </p:nvSpPr>
        <p:spPr>
          <a:xfrm>
            <a:off x="-16999" y="3550801"/>
            <a:ext cx="12209097" cy="3352625"/>
          </a:xfrm>
          <a:custGeom>
            <a:avLst/>
            <a:gdLst/>
            <a:ahLst/>
            <a:cxnLst/>
            <a:rect l="l" t="t" r="r" b="b"/>
            <a:pathLst>
              <a:path w="77356" h="21242" extrusionOk="0">
                <a:moveTo>
                  <a:pt x="77355" y="0"/>
                </a:moveTo>
                <a:cubicBezTo>
                  <a:pt x="76517" y="250"/>
                  <a:pt x="75767" y="750"/>
                  <a:pt x="74965" y="1392"/>
                </a:cubicBezTo>
                <a:cubicBezTo>
                  <a:pt x="73591" y="2489"/>
                  <a:pt x="72261" y="3461"/>
                  <a:pt x="70905" y="4621"/>
                </a:cubicBezTo>
                <a:cubicBezTo>
                  <a:pt x="68409" y="6752"/>
                  <a:pt x="66549" y="9596"/>
                  <a:pt x="63348" y="9596"/>
                </a:cubicBezTo>
                <a:cubicBezTo>
                  <a:pt x="63266" y="9596"/>
                  <a:pt x="63183" y="9594"/>
                  <a:pt x="63100" y="9590"/>
                </a:cubicBezTo>
                <a:cubicBezTo>
                  <a:pt x="61628" y="9528"/>
                  <a:pt x="60932" y="9162"/>
                  <a:pt x="59888" y="7904"/>
                </a:cubicBezTo>
                <a:cubicBezTo>
                  <a:pt x="58898" y="6718"/>
                  <a:pt x="57970" y="5870"/>
                  <a:pt x="56792" y="4960"/>
                </a:cubicBezTo>
                <a:cubicBezTo>
                  <a:pt x="55127" y="3686"/>
                  <a:pt x="53618" y="3063"/>
                  <a:pt x="51926" y="3063"/>
                </a:cubicBezTo>
                <a:cubicBezTo>
                  <a:pt x="51034" y="3063"/>
                  <a:pt x="50092" y="3236"/>
                  <a:pt x="49049" y="3577"/>
                </a:cubicBezTo>
                <a:cubicBezTo>
                  <a:pt x="45614" y="4702"/>
                  <a:pt x="42144" y="7681"/>
                  <a:pt x="39102" y="9894"/>
                </a:cubicBezTo>
                <a:cubicBezTo>
                  <a:pt x="36461" y="11812"/>
                  <a:pt x="33856" y="13533"/>
                  <a:pt x="31028" y="14889"/>
                </a:cubicBezTo>
                <a:cubicBezTo>
                  <a:pt x="29676" y="15539"/>
                  <a:pt x="28223" y="15947"/>
                  <a:pt x="26761" y="15947"/>
                </a:cubicBezTo>
                <a:cubicBezTo>
                  <a:pt x="26235" y="15947"/>
                  <a:pt x="25709" y="15895"/>
                  <a:pt x="25185" y="15781"/>
                </a:cubicBezTo>
                <a:cubicBezTo>
                  <a:pt x="23445" y="15416"/>
                  <a:pt x="21742" y="14345"/>
                  <a:pt x="20403" y="13016"/>
                </a:cubicBezTo>
                <a:cubicBezTo>
                  <a:pt x="16598" y="9226"/>
                  <a:pt x="12517" y="4906"/>
                  <a:pt x="7394" y="4906"/>
                </a:cubicBezTo>
                <a:cubicBezTo>
                  <a:pt x="6608" y="4906"/>
                  <a:pt x="5798" y="5007"/>
                  <a:pt x="4961" y="5228"/>
                </a:cubicBezTo>
                <a:cubicBezTo>
                  <a:pt x="3337" y="5656"/>
                  <a:pt x="1455" y="6843"/>
                  <a:pt x="1" y="8395"/>
                </a:cubicBezTo>
                <a:lnTo>
                  <a:pt x="1" y="21241"/>
                </a:lnTo>
                <a:lnTo>
                  <a:pt x="77355" y="21241"/>
                </a:lnTo>
                <a:lnTo>
                  <a:pt x="77355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19866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2" name="Google Shape;202;p23"/>
          <p:cNvPicPr preferRelativeResize="0"/>
          <p:nvPr/>
        </p:nvPicPr>
        <p:blipFill rotWithShape="1">
          <a:blip r:embed="rId3">
            <a:alphaModFix amt="30000"/>
          </a:blip>
          <a:srcRect b="21259"/>
          <a:stretch/>
        </p:blipFill>
        <p:spPr>
          <a:xfrm rot="10800000" flipH="1">
            <a:off x="0" y="-585233"/>
            <a:ext cx="12192000" cy="42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7433275">
            <a:off x="7670470" y="1988501"/>
            <a:ext cx="9736799" cy="500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3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4760686">
            <a:off x="-3985831" y="5970768"/>
            <a:ext cx="9736797" cy="500152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2"/>
          </p:nvPr>
        </p:nvSpPr>
        <p:spPr>
          <a:xfrm>
            <a:off x="960000" y="2478100"/>
            <a:ext cx="26660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1"/>
          </p:nvPr>
        </p:nvSpPr>
        <p:spPr>
          <a:xfrm>
            <a:off x="960000" y="2925700"/>
            <a:ext cx="2666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3"/>
          </p:nvPr>
        </p:nvSpPr>
        <p:spPr>
          <a:xfrm>
            <a:off x="4661400" y="2478100"/>
            <a:ext cx="26660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4"/>
          </p:nvPr>
        </p:nvSpPr>
        <p:spPr>
          <a:xfrm>
            <a:off x="4661400" y="2925700"/>
            <a:ext cx="2666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5"/>
          </p:nvPr>
        </p:nvSpPr>
        <p:spPr>
          <a:xfrm>
            <a:off x="8362800" y="2478100"/>
            <a:ext cx="26660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6"/>
          </p:nvPr>
        </p:nvSpPr>
        <p:spPr>
          <a:xfrm>
            <a:off x="8362800" y="2925700"/>
            <a:ext cx="2666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title" idx="7"/>
          </p:nvPr>
        </p:nvSpPr>
        <p:spPr>
          <a:xfrm>
            <a:off x="2810467" y="4708467"/>
            <a:ext cx="26660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subTitle" idx="8"/>
          </p:nvPr>
        </p:nvSpPr>
        <p:spPr>
          <a:xfrm>
            <a:off x="2810467" y="5156067"/>
            <a:ext cx="2666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title" idx="9"/>
          </p:nvPr>
        </p:nvSpPr>
        <p:spPr>
          <a:xfrm>
            <a:off x="6512200" y="4708467"/>
            <a:ext cx="26660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subTitle" idx="13"/>
          </p:nvPr>
        </p:nvSpPr>
        <p:spPr>
          <a:xfrm>
            <a:off x="6512200" y="5156067"/>
            <a:ext cx="2666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73618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099331" scaled="0"/>
        </a:gra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4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4"/>
          <p:cNvSpPr/>
          <p:nvPr/>
        </p:nvSpPr>
        <p:spPr>
          <a:xfrm flipH="1">
            <a:off x="-4115296" y="2951833"/>
            <a:ext cx="30713029" cy="9630267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 rot="10800000" flipH="1">
            <a:off x="116" y="-1372533"/>
            <a:ext cx="12192000" cy="313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2509738">
            <a:off x="6372786" y="5561269"/>
            <a:ext cx="9736805" cy="500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2380774">
            <a:off x="-3640131" y="4295603"/>
            <a:ext cx="9736809" cy="500153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title" idx="2"/>
          </p:nvPr>
        </p:nvSpPr>
        <p:spPr>
          <a:xfrm>
            <a:off x="3077667" y="1879800"/>
            <a:ext cx="26480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subTitle" idx="1"/>
          </p:nvPr>
        </p:nvSpPr>
        <p:spPr>
          <a:xfrm>
            <a:off x="3077667" y="23274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title" idx="3"/>
          </p:nvPr>
        </p:nvSpPr>
        <p:spPr>
          <a:xfrm>
            <a:off x="7970529" y="1879800"/>
            <a:ext cx="26480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subTitle" idx="4"/>
          </p:nvPr>
        </p:nvSpPr>
        <p:spPr>
          <a:xfrm>
            <a:off x="7970600" y="23274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title" idx="5"/>
          </p:nvPr>
        </p:nvSpPr>
        <p:spPr>
          <a:xfrm>
            <a:off x="3077667" y="4987633"/>
            <a:ext cx="26480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subTitle" idx="6"/>
          </p:nvPr>
        </p:nvSpPr>
        <p:spPr>
          <a:xfrm>
            <a:off x="3077667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4"/>
          <p:cNvSpPr txBox="1">
            <a:spLocks noGrp="1"/>
          </p:cNvSpPr>
          <p:nvPr>
            <p:ph type="title" idx="7"/>
          </p:nvPr>
        </p:nvSpPr>
        <p:spPr>
          <a:xfrm>
            <a:off x="7970529" y="4987633"/>
            <a:ext cx="26480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subTitle" idx="8"/>
          </p:nvPr>
        </p:nvSpPr>
        <p:spPr>
          <a:xfrm>
            <a:off x="7970529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4"/>
          <p:cNvSpPr txBox="1">
            <a:spLocks noGrp="1"/>
          </p:cNvSpPr>
          <p:nvPr>
            <p:ph type="title" idx="9"/>
          </p:nvPr>
        </p:nvSpPr>
        <p:spPr>
          <a:xfrm>
            <a:off x="3077667" y="3433717"/>
            <a:ext cx="26480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subTitle" idx="13"/>
          </p:nvPr>
        </p:nvSpPr>
        <p:spPr>
          <a:xfrm>
            <a:off x="3077667" y="388131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title" idx="14"/>
          </p:nvPr>
        </p:nvSpPr>
        <p:spPr>
          <a:xfrm>
            <a:off x="7970533" y="3433733"/>
            <a:ext cx="26480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subTitle" idx="15"/>
          </p:nvPr>
        </p:nvSpPr>
        <p:spPr>
          <a:xfrm>
            <a:off x="7970533" y="38813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4831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099331" scaled="0"/>
        </a:gra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5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5"/>
          <p:cNvSpPr/>
          <p:nvPr/>
        </p:nvSpPr>
        <p:spPr>
          <a:xfrm rot="10800000">
            <a:off x="-4115296" y="-6234067"/>
            <a:ext cx="30713029" cy="9630267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8" name="Google Shape;238;p25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>
            <a:off x="116" y="4060933"/>
            <a:ext cx="12192000" cy="313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6348940">
            <a:off x="8262052" y="1391304"/>
            <a:ext cx="9736809" cy="500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7963243">
            <a:off x="-4519034" y="928237"/>
            <a:ext cx="9736812" cy="500153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5"/>
          <p:cNvSpPr txBox="1">
            <a:spLocks noGrp="1"/>
          </p:cNvSpPr>
          <p:nvPr>
            <p:ph type="title" hasCustomPrompt="1"/>
          </p:nvPr>
        </p:nvSpPr>
        <p:spPr>
          <a:xfrm>
            <a:off x="2897600" y="719200"/>
            <a:ext cx="63968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1"/>
          </p:nvPr>
        </p:nvSpPr>
        <p:spPr>
          <a:xfrm>
            <a:off x="2897600" y="1944459"/>
            <a:ext cx="6396800" cy="466800"/>
          </a:xfrm>
          <a:prstGeom prst="rect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rgbClr val="004F9F"/>
              </a:gs>
            </a:gsLst>
            <a:lin ang="18900732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2" hasCustomPrompt="1"/>
          </p:nvPr>
        </p:nvSpPr>
        <p:spPr>
          <a:xfrm>
            <a:off x="2897600" y="2583269"/>
            <a:ext cx="63968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3"/>
          </p:nvPr>
        </p:nvSpPr>
        <p:spPr>
          <a:xfrm>
            <a:off x="2897600" y="3808359"/>
            <a:ext cx="6396800" cy="466800"/>
          </a:xfrm>
          <a:prstGeom prst="rect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rgbClr val="004F9F"/>
              </a:gs>
            </a:gsLst>
            <a:lin ang="18900732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45" name="Google Shape;245;p25"/>
          <p:cNvSpPr txBox="1">
            <a:spLocks noGrp="1"/>
          </p:cNvSpPr>
          <p:nvPr>
            <p:ph type="title" idx="4" hasCustomPrompt="1"/>
          </p:nvPr>
        </p:nvSpPr>
        <p:spPr>
          <a:xfrm>
            <a:off x="2897600" y="4447161"/>
            <a:ext cx="63968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6" name="Google Shape;246;p25"/>
          <p:cNvSpPr txBox="1">
            <a:spLocks noGrp="1"/>
          </p:cNvSpPr>
          <p:nvPr>
            <p:ph type="subTitle" idx="5"/>
          </p:nvPr>
        </p:nvSpPr>
        <p:spPr>
          <a:xfrm>
            <a:off x="2897600" y="5672268"/>
            <a:ext cx="6396800" cy="466800"/>
          </a:xfrm>
          <a:prstGeom prst="rect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rgbClr val="004F9F"/>
              </a:gs>
            </a:gsLst>
            <a:lin ang="18900732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4140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6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/>
          <p:nvPr/>
        </p:nvSpPr>
        <p:spPr>
          <a:xfrm flipH="1">
            <a:off x="-1310500" y="3195020"/>
            <a:ext cx="19036808" cy="5348181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0" name="Google Shape;250;p26"/>
          <p:cNvPicPr preferRelativeResize="0"/>
          <p:nvPr/>
        </p:nvPicPr>
        <p:blipFill rotWithShape="1">
          <a:blip r:embed="rId3">
            <a:alphaModFix amt="30000"/>
          </a:blip>
          <a:srcRect b="1361"/>
          <a:stretch/>
        </p:blipFill>
        <p:spPr>
          <a:xfrm rot="10800000" flipH="1">
            <a:off x="0" y="-244645"/>
            <a:ext cx="12192000" cy="534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3174380">
            <a:off x="-4133431" y="4773800"/>
            <a:ext cx="9736797" cy="500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7552448">
            <a:off x="7882300" y="3184636"/>
            <a:ext cx="9736801" cy="500152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>
            <a:spLocks noGrp="1"/>
          </p:cNvSpPr>
          <p:nvPr>
            <p:ph type="title" hasCustomPrompt="1"/>
          </p:nvPr>
        </p:nvSpPr>
        <p:spPr>
          <a:xfrm>
            <a:off x="1304467" y="3457633"/>
            <a:ext cx="2493200" cy="1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4845805" y="3457633"/>
            <a:ext cx="2500400" cy="1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title" idx="3" hasCustomPrompt="1"/>
          </p:nvPr>
        </p:nvSpPr>
        <p:spPr>
          <a:xfrm>
            <a:off x="8394363" y="3457633"/>
            <a:ext cx="2500400" cy="1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56" name="Google Shape;256;p26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6"/>
          <p:cNvSpPr txBox="1">
            <a:spLocks noGrp="1"/>
          </p:cNvSpPr>
          <p:nvPr>
            <p:ph type="title" idx="5"/>
          </p:nvPr>
        </p:nvSpPr>
        <p:spPr>
          <a:xfrm>
            <a:off x="1311765" y="4886033"/>
            <a:ext cx="24932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8" name="Google Shape;258;p26"/>
          <p:cNvSpPr txBox="1">
            <a:spLocks noGrp="1"/>
          </p:cNvSpPr>
          <p:nvPr>
            <p:ph type="subTitle" idx="1"/>
          </p:nvPr>
        </p:nvSpPr>
        <p:spPr>
          <a:xfrm>
            <a:off x="1311765" y="5333600"/>
            <a:ext cx="2493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6"/>
          <p:cNvSpPr txBox="1">
            <a:spLocks noGrp="1"/>
          </p:cNvSpPr>
          <p:nvPr>
            <p:ph type="title" idx="6"/>
          </p:nvPr>
        </p:nvSpPr>
        <p:spPr>
          <a:xfrm>
            <a:off x="4845800" y="4886040"/>
            <a:ext cx="25004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0" name="Google Shape;260;p26"/>
          <p:cNvSpPr txBox="1">
            <a:spLocks noGrp="1"/>
          </p:cNvSpPr>
          <p:nvPr>
            <p:ph type="subTitle" idx="7"/>
          </p:nvPr>
        </p:nvSpPr>
        <p:spPr>
          <a:xfrm>
            <a:off x="4845800" y="5333604"/>
            <a:ext cx="25004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title" idx="8"/>
          </p:nvPr>
        </p:nvSpPr>
        <p:spPr>
          <a:xfrm>
            <a:off x="8387033" y="4886036"/>
            <a:ext cx="2500400" cy="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2" name="Google Shape;262;p26"/>
          <p:cNvSpPr txBox="1">
            <a:spLocks noGrp="1"/>
          </p:cNvSpPr>
          <p:nvPr>
            <p:ph type="subTitle" idx="9"/>
          </p:nvPr>
        </p:nvSpPr>
        <p:spPr>
          <a:xfrm>
            <a:off x="8387033" y="5333601"/>
            <a:ext cx="25004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60055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7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7"/>
          <p:cNvSpPr/>
          <p:nvPr/>
        </p:nvSpPr>
        <p:spPr>
          <a:xfrm flipH="1">
            <a:off x="-5995329" y="1422071"/>
            <a:ext cx="19137721" cy="6563208"/>
          </a:xfrm>
          <a:custGeom>
            <a:avLst/>
            <a:gdLst/>
            <a:ahLst/>
            <a:cxnLst/>
            <a:rect l="l" t="t" r="r" b="b"/>
            <a:pathLst>
              <a:path w="77346" h="32589" extrusionOk="0">
                <a:moveTo>
                  <a:pt x="64393" y="1"/>
                </a:moveTo>
                <a:cubicBezTo>
                  <a:pt x="62833" y="1"/>
                  <a:pt x="61318" y="650"/>
                  <a:pt x="59834" y="1552"/>
                </a:cubicBezTo>
                <a:cubicBezTo>
                  <a:pt x="57755" y="2810"/>
                  <a:pt x="55909" y="4247"/>
                  <a:pt x="53901" y="5612"/>
                </a:cubicBezTo>
                <a:cubicBezTo>
                  <a:pt x="52001" y="6905"/>
                  <a:pt x="50369" y="8770"/>
                  <a:pt x="48129" y="9546"/>
                </a:cubicBezTo>
                <a:cubicBezTo>
                  <a:pt x="47078" y="9909"/>
                  <a:pt x="46009" y="10064"/>
                  <a:pt x="44937" y="10064"/>
                </a:cubicBezTo>
                <a:cubicBezTo>
                  <a:pt x="41771" y="10064"/>
                  <a:pt x="38587" y="8711"/>
                  <a:pt x="35801" y="7378"/>
                </a:cubicBezTo>
                <a:cubicBezTo>
                  <a:pt x="32823" y="5945"/>
                  <a:pt x="30176" y="4807"/>
                  <a:pt x="26932" y="4807"/>
                </a:cubicBezTo>
                <a:cubicBezTo>
                  <a:pt x="26560" y="4807"/>
                  <a:pt x="26180" y="4822"/>
                  <a:pt x="25791" y="4853"/>
                </a:cubicBezTo>
                <a:cubicBezTo>
                  <a:pt x="23008" y="5076"/>
                  <a:pt x="20590" y="7315"/>
                  <a:pt x="17726" y="7735"/>
                </a:cubicBezTo>
                <a:cubicBezTo>
                  <a:pt x="17461" y="7773"/>
                  <a:pt x="17196" y="7792"/>
                  <a:pt x="16932" y="7792"/>
                </a:cubicBezTo>
                <a:cubicBezTo>
                  <a:pt x="14331" y="7792"/>
                  <a:pt x="11780" y="6034"/>
                  <a:pt x="9626" y="4746"/>
                </a:cubicBezTo>
                <a:cubicBezTo>
                  <a:pt x="7920" y="3718"/>
                  <a:pt x="5733" y="2836"/>
                  <a:pt x="3624" y="2836"/>
                </a:cubicBezTo>
                <a:cubicBezTo>
                  <a:pt x="2346" y="2836"/>
                  <a:pt x="1097" y="3159"/>
                  <a:pt x="0" y="3970"/>
                </a:cubicBezTo>
                <a:lnTo>
                  <a:pt x="0" y="32589"/>
                </a:lnTo>
                <a:lnTo>
                  <a:pt x="77346" y="32589"/>
                </a:lnTo>
                <a:lnTo>
                  <a:pt x="77346" y="5299"/>
                </a:lnTo>
                <a:lnTo>
                  <a:pt x="75883" y="5299"/>
                </a:lnTo>
                <a:cubicBezTo>
                  <a:pt x="75795" y="5307"/>
                  <a:pt x="75706" y="5310"/>
                  <a:pt x="75617" y="5310"/>
                </a:cubicBezTo>
                <a:cubicBezTo>
                  <a:pt x="75047" y="5310"/>
                  <a:pt x="74445" y="5170"/>
                  <a:pt x="73983" y="4969"/>
                </a:cubicBezTo>
                <a:cubicBezTo>
                  <a:pt x="71413" y="3872"/>
                  <a:pt x="69308" y="1722"/>
                  <a:pt x="66783" y="544"/>
                </a:cubicBezTo>
                <a:cubicBezTo>
                  <a:pt x="65974" y="165"/>
                  <a:pt x="65178" y="1"/>
                  <a:pt x="64393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19866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6" name="Google Shape;266;p27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>
            <a:off x="-164833" y="3707269"/>
            <a:ext cx="13508480" cy="34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7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0265336">
            <a:off x="-1503583" y="-1108900"/>
            <a:ext cx="9736803" cy="500153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7"/>
          <p:cNvSpPr txBox="1">
            <a:spLocks noGrp="1"/>
          </p:cNvSpPr>
          <p:nvPr>
            <p:ph type="title"/>
          </p:nvPr>
        </p:nvSpPr>
        <p:spPr>
          <a:xfrm flipH="1">
            <a:off x="5033400" y="1849467"/>
            <a:ext cx="4156000" cy="22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9" name="Google Shape;269;p2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72000" y="2918999"/>
            <a:ext cx="1669200" cy="10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0" name="Google Shape;270;p27"/>
          <p:cNvSpPr txBox="1">
            <a:spLocks noGrp="1"/>
          </p:cNvSpPr>
          <p:nvPr>
            <p:ph type="subTitle" idx="1"/>
          </p:nvPr>
        </p:nvSpPr>
        <p:spPr>
          <a:xfrm flipH="1">
            <a:off x="5033400" y="4126533"/>
            <a:ext cx="4156000" cy="882000"/>
          </a:xfrm>
          <a:prstGeom prst="rect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rgbClr val="004F9F"/>
              </a:gs>
            </a:gsLst>
            <a:lin ang="18900732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72480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8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8"/>
          <p:cNvSpPr/>
          <p:nvPr/>
        </p:nvSpPr>
        <p:spPr>
          <a:xfrm rot="10800000">
            <a:off x="-4151622" y="-3683759"/>
            <a:ext cx="22692089" cy="6375060"/>
          </a:xfrm>
          <a:custGeom>
            <a:avLst/>
            <a:gdLst/>
            <a:ahLst/>
            <a:cxnLst/>
            <a:rect l="l" t="t" r="r" b="b"/>
            <a:pathLst>
              <a:path w="77355" h="32589" extrusionOk="0">
                <a:moveTo>
                  <a:pt x="64398" y="1"/>
                </a:moveTo>
                <a:cubicBezTo>
                  <a:pt x="62837" y="1"/>
                  <a:pt x="61324" y="650"/>
                  <a:pt x="59834" y="1553"/>
                </a:cubicBezTo>
                <a:cubicBezTo>
                  <a:pt x="57764" y="2810"/>
                  <a:pt x="55917" y="4247"/>
                  <a:pt x="53910" y="5612"/>
                </a:cubicBezTo>
                <a:cubicBezTo>
                  <a:pt x="52010" y="6905"/>
                  <a:pt x="50377" y="8770"/>
                  <a:pt x="48138" y="9546"/>
                </a:cubicBezTo>
                <a:cubicBezTo>
                  <a:pt x="47087" y="9909"/>
                  <a:pt x="46017" y="10064"/>
                  <a:pt x="44945" y="10064"/>
                </a:cubicBezTo>
                <a:cubicBezTo>
                  <a:pt x="41776" y="10064"/>
                  <a:pt x="38589" y="8711"/>
                  <a:pt x="35809" y="7378"/>
                </a:cubicBezTo>
                <a:cubicBezTo>
                  <a:pt x="32832" y="5945"/>
                  <a:pt x="30185" y="4807"/>
                  <a:pt x="26934" y="4807"/>
                </a:cubicBezTo>
                <a:cubicBezTo>
                  <a:pt x="26562" y="4807"/>
                  <a:pt x="26181" y="4822"/>
                  <a:pt x="25791" y="4853"/>
                </a:cubicBezTo>
                <a:cubicBezTo>
                  <a:pt x="23017" y="5076"/>
                  <a:pt x="20599" y="7316"/>
                  <a:pt x="17735" y="7735"/>
                </a:cubicBezTo>
                <a:cubicBezTo>
                  <a:pt x="17470" y="7773"/>
                  <a:pt x="17205" y="7792"/>
                  <a:pt x="16941" y="7792"/>
                </a:cubicBezTo>
                <a:cubicBezTo>
                  <a:pt x="14340" y="7792"/>
                  <a:pt x="11789" y="6034"/>
                  <a:pt x="9635" y="4746"/>
                </a:cubicBezTo>
                <a:cubicBezTo>
                  <a:pt x="7924" y="3718"/>
                  <a:pt x="5738" y="2836"/>
                  <a:pt x="3628" y="2836"/>
                </a:cubicBezTo>
                <a:cubicBezTo>
                  <a:pt x="2350" y="2836"/>
                  <a:pt x="1100" y="3159"/>
                  <a:pt x="0" y="3970"/>
                </a:cubicBezTo>
                <a:lnTo>
                  <a:pt x="0" y="32589"/>
                </a:lnTo>
                <a:lnTo>
                  <a:pt x="77355" y="32589"/>
                </a:lnTo>
                <a:lnTo>
                  <a:pt x="77355" y="5299"/>
                </a:lnTo>
                <a:lnTo>
                  <a:pt x="75892" y="5299"/>
                </a:lnTo>
                <a:cubicBezTo>
                  <a:pt x="75804" y="5307"/>
                  <a:pt x="75715" y="5310"/>
                  <a:pt x="75626" y="5310"/>
                </a:cubicBezTo>
                <a:cubicBezTo>
                  <a:pt x="75056" y="5310"/>
                  <a:pt x="74454" y="5170"/>
                  <a:pt x="73991" y="4969"/>
                </a:cubicBezTo>
                <a:cubicBezTo>
                  <a:pt x="71422" y="3872"/>
                  <a:pt x="69317" y="1722"/>
                  <a:pt x="66792" y="544"/>
                </a:cubicBezTo>
                <a:cubicBezTo>
                  <a:pt x="65980" y="165"/>
                  <a:pt x="65183" y="1"/>
                  <a:pt x="64398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74" name="Google Shape;274;p28"/>
          <p:cNvPicPr preferRelativeResize="0"/>
          <p:nvPr/>
        </p:nvPicPr>
        <p:blipFill rotWithShape="1">
          <a:blip r:embed="rId3">
            <a:alphaModFix amt="30000"/>
          </a:blip>
          <a:srcRect b="1361"/>
          <a:stretch/>
        </p:blipFill>
        <p:spPr>
          <a:xfrm flipH="1">
            <a:off x="0" y="2491701"/>
            <a:ext cx="12192000" cy="534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8639865">
            <a:off x="-4487000" y="257769"/>
            <a:ext cx="9736799" cy="500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8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2145553">
            <a:off x="3221533" y="-2388730"/>
            <a:ext cx="9736800" cy="500152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8"/>
          <p:cNvSpPr txBox="1">
            <a:spLocks noGrp="1"/>
          </p:cNvSpPr>
          <p:nvPr>
            <p:ph type="title"/>
          </p:nvPr>
        </p:nvSpPr>
        <p:spPr>
          <a:xfrm flipH="1">
            <a:off x="2519200" y="3272781"/>
            <a:ext cx="7153600" cy="12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8" name="Google Shape;278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261400" y="1995565"/>
            <a:ext cx="1669200" cy="10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9" name="Google Shape;279;p28"/>
          <p:cNvSpPr txBox="1">
            <a:spLocks noGrp="1"/>
          </p:cNvSpPr>
          <p:nvPr>
            <p:ph type="subTitle" idx="1"/>
          </p:nvPr>
        </p:nvSpPr>
        <p:spPr>
          <a:xfrm flipH="1">
            <a:off x="2519200" y="4523600"/>
            <a:ext cx="7153600" cy="596000"/>
          </a:xfrm>
          <a:prstGeom prst="rect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rgbClr val="004F9F"/>
              </a:gs>
            </a:gsLst>
            <a:lin ang="18900732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0201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18900732" scaled="0"/>
        </a:gra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9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9"/>
          <p:cNvSpPr/>
          <p:nvPr/>
        </p:nvSpPr>
        <p:spPr>
          <a:xfrm rot="10800000">
            <a:off x="-2347714" y="-4287180"/>
            <a:ext cx="22366683" cy="9097247"/>
          </a:xfrm>
          <a:custGeom>
            <a:avLst/>
            <a:gdLst/>
            <a:ahLst/>
            <a:cxnLst/>
            <a:rect l="l" t="t" r="r" b="b"/>
            <a:pathLst>
              <a:path w="77355" h="34842" extrusionOk="0">
                <a:moveTo>
                  <a:pt x="2402" y="1"/>
                </a:moveTo>
                <a:cubicBezTo>
                  <a:pt x="1606" y="1"/>
                  <a:pt x="803" y="24"/>
                  <a:pt x="1" y="32"/>
                </a:cubicBezTo>
                <a:lnTo>
                  <a:pt x="1" y="34842"/>
                </a:lnTo>
                <a:lnTo>
                  <a:pt x="77355" y="34842"/>
                </a:lnTo>
                <a:lnTo>
                  <a:pt x="77355" y="2120"/>
                </a:lnTo>
                <a:cubicBezTo>
                  <a:pt x="76968" y="2084"/>
                  <a:pt x="76559" y="2062"/>
                  <a:pt x="76157" y="2062"/>
                </a:cubicBezTo>
                <a:cubicBezTo>
                  <a:pt x="75343" y="2062"/>
                  <a:pt x="74556" y="2151"/>
                  <a:pt x="74036" y="2396"/>
                </a:cubicBezTo>
                <a:cubicBezTo>
                  <a:pt x="73082" y="2842"/>
                  <a:pt x="72091" y="4038"/>
                  <a:pt x="71387" y="4841"/>
                </a:cubicBezTo>
                <a:cubicBezTo>
                  <a:pt x="69656" y="6830"/>
                  <a:pt x="68247" y="9212"/>
                  <a:pt x="65936" y="10639"/>
                </a:cubicBezTo>
                <a:cubicBezTo>
                  <a:pt x="64481" y="11537"/>
                  <a:pt x="62517" y="12021"/>
                  <a:pt x="60573" y="12021"/>
                </a:cubicBezTo>
                <a:cubicBezTo>
                  <a:pt x="59061" y="12021"/>
                  <a:pt x="57560" y="11729"/>
                  <a:pt x="56319" y="11112"/>
                </a:cubicBezTo>
                <a:cubicBezTo>
                  <a:pt x="53670" y="9792"/>
                  <a:pt x="50886" y="7954"/>
                  <a:pt x="47889" y="7570"/>
                </a:cubicBezTo>
                <a:cubicBezTo>
                  <a:pt x="47238" y="7485"/>
                  <a:pt x="46603" y="7443"/>
                  <a:pt x="45980" y="7443"/>
                </a:cubicBezTo>
                <a:cubicBezTo>
                  <a:pt x="43938" y="7443"/>
                  <a:pt x="42026" y="7895"/>
                  <a:pt x="40118" y="8757"/>
                </a:cubicBezTo>
                <a:cubicBezTo>
                  <a:pt x="36149" y="10541"/>
                  <a:pt x="32464" y="12896"/>
                  <a:pt x="28646" y="14993"/>
                </a:cubicBezTo>
                <a:cubicBezTo>
                  <a:pt x="26474" y="16174"/>
                  <a:pt x="23560" y="18381"/>
                  <a:pt x="20968" y="18381"/>
                </a:cubicBezTo>
                <a:cubicBezTo>
                  <a:pt x="19685" y="18381"/>
                  <a:pt x="18481" y="17840"/>
                  <a:pt x="17486" y="16366"/>
                </a:cubicBezTo>
                <a:cubicBezTo>
                  <a:pt x="15737" y="13788"/>
                  <a:pt x="15479" y="10461"/>
                  <a:pt x="14024" y="7713"/>
                </a:cubicBezTo>
                <a:cubicBezTo>
                  <a:pt x="12615" y="5055"/>
                  <a:pt x="10768" y="2468"/>
                  <a:pt x="8092" y="1067"/>
                </a:cubicBezTo>
                <a:cubicBezTo>
                  <a:pt x="6339" y="149"/>
                  <a:pt x="4394" y="1"/>
                  <a:pt x="2402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83" name="Google Shape;283;p29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3017605">
            <a:off x="-2911191" y="4154996"/>
            <a:ext cx="7723979" cy="396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8271718">
            <a:off x="8280145" y="2999264"/>
            <a:ext cx="7723979" cy="396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9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155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subTitle" idx="1"/>
          </p:nvPr>
        </p:nvSpPr>
        <p:spPr>
          <a:xfrm>
            <a:off x="8378500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2"/>
          </p:nvPr>
        </p:nvSpPr>
        <p:spPr>
          <a:xfrm>
            <a:off x="8378500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3"/>
          </p:nvPr>
        </p:nvSpPr>
        <p:spPr>
          <a:xfrm>
            <a:off x="8378500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4"/>
          </p:nvPr>
        </p:nvSpPr>
        <p:spPr>
          <a:xfrm>
            <a:off x="8378500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3" name="Google Shape;123;p17"/>
          <p:cNvSpPr/>
          <p:nvPr/>
        </p:nvSpPr>
        <p:spPr>
          <a:xfrm flipH="1">
            <a:off x="-23996" y="5648125"/>
            <a:ext cx="12239996" cy="1053634"/>
          </a:xfrm>
          <a:custGeom>
            <a:avLst/>
            <a:gdLst/>
            <a:ahLst/>
            <a:cxnLst/>
            <a:rect l="l" t="t" r="r" b="b"/>
            <a:pathLst>
              <a:path w="12239996" h="2183698" extrusionOk="0">
                <a:moveTo>
                  <a:pt x="10801280" y="1872976"/>
                </a:moveTo>
                <a:lnTo>
                  <a:pt x="10801352" y="1872993"/>
                </a:lnTo>
                <a:lnTo>
                  <a:pt x="10801206" y="1872993"/>
                </a:lnTo>
                <a:close/>
                <a:moveTo>
                  <a:pt x="6854314" y="1872976"/>
                </a:moveTo>
                <a:lnTo>
                  <a:pt x="6854387" y="1872993"/>
                </a:lnTo>
                <a:lnTo>
                  <a:pt x="6854240" y="1872993"/>
                </a:lnTo>
                <a:close/>
                <a:moveTo>
                  <a:pt x="2953527" y="1872976"/>
                </a:moveTo>
                <a:lnTo>
                  <a:pt x="2953599" y="1872993"/>
                </a:lnTo>
                <a:lnTo>
                  <a:pt x="2953453" y="1872993"/>
                </a:lnTo>
                <a:close/>
                <a:moveTo>
                  <a:pt x="2748143" y="1572853"/>
                </a:moveTo>
                <a:lnTo>
                  <a:pt x="2764183" y="1658677"/>
                </a:lnTo>
                <a:cubicBezTo>
                  <a:pt x="2812405" y="1920950"/>
                  <a:pt x="2860980" y="2174499"/>
                  <a:pt x="2953747" y="2174499"/>
                </a:cubicBezTo>
                <a:cubicBezTo>
                  <a:pt x="3047220" y="2174499"/>
                  <a:pt x="3094765" y="1920950"/>
                  <a:pt x="3141905" y="1658677"/>
                </a:cubicBezTo>
                <a:lnTo>
                  <a:pt x="3155900" y="1582114"/>
                </a:lnTo>
                <a:lnTo>
                  <a:pt x="3154697" y="1587920"/>
                </a:lnTo>
                <a:cubicBezTo>
                  <a:pt x="3105465" y="1833989"/>
                  <a:pt x="3054928" y="2080068"/>
                  <a:pt x="2953671" y="2080104"/>
                </a:cubicBezTo>
                <a:cubicBezTo>
                  <a:pt x="2852305" y="2080104"/>
                  <a:pt x="2801202" y="1834118"/>
                  <a:pt x="2751350" y="1588131"/>
                </a:cubicBezTo>
                <a:close/>
                <a:moveTo>
                  <a:pt x="10595859" y="1572671"/>
                </a:moveTo>
                <a:lnTo>
                  <a:pt x="10611933" y="1658677"/>
                </a:lnTo>
                <a:cubicBezTo>
                  <a:pt x="10660155" y="1920950"/>
                  <a:pt x="10708730" y="2174499"/>
                  <a:pt x="10801498" y="2174499"/>
                </a:cubicBezTo>
                <a:cubicBezTo>
                  <a:pt x="10894971" y="2174499"/>
                  <a:pt x="10942516" y="1920950"/>
                  <a:pt x="10989655" y="1658677"/>
                </a:cubicBezTo>
                <a:lnTo>
                  <a:pt x="11003622" y="1582271"/>
                </a:lnTo>
                <a:lnTo>
                  <a:pt x="11002451" y="1587920"/>
                </a:lnTo>
                <a:cubicBezTo>
                  <a:pt x="10953219" y="1833989"/>
                  <a:pt x="10902682" y="2080068"/>
                  <a:pt x="10801426" y="2080104"/>
                </a:cubicBezTo>
                <a:cubicBezTo>
                  <a:pt x="10700059" y="2080104"/>
                  <a:pt x="10648957" y="1834118"/>
                  <a:pt x="10599104" y="1588131"/>
                </a:cubicBezTo>
                <a:close/>
                <a:moveTo>
                  <a:pt x="6648891" y="1572663"/>
                </a:moveTo>
                <a:lnTo>
                  <a:pt x="6664967" y="1658677"/>
                </a:lnTo>
                <a:cubicBezTo>
                  <a:pt x="6713189" y="1920950"/>
                  <a:pt x="6761764" y="2174499"/>
                  <a:pt x="6854532" y="2174499"/>
                </a:cubicBezTo>
                <a:cubicBezTo>
                  <a:pt x="6948005" y="2174499"/>
                  <a:pt x="6995550" y="1920950"/>
                  <a:pt x="7042689" y="1658677"/>
                </a:cubicBezTo>
                <a:lnTo>
                  <a:pt x="7056656" y="1582271"/>
                </a:lnTo>
                <a:lnTo>
                  <a:pt x="7055485" y="1587920"/>
                </a:lnTo>
                <a:cubicBezTo>
                  <a:pt x="7006253" y="1833989"/>
                  <a:pt x="6955716" y="2080068"/>
                  <a:pt x="6854460" y="2080104"/>
                </a:cubicBezTo>
                <a:cubicBezTo>
                  <a:pt x="6753094" y="2080104"/>
                  <a:pt x="6701991" y="1834118"/>
                  <a:pt x="6652138" y="1588131"/>
                </a:cubicBezTo>
                <a:close/>
                <a:moveTo>
                  <a:pt x="11023668" y="1440923"/>
                </a:moveTo>
                <a:lnTo>
                  <a:pt x="11020364" y="1454429"/>
                </a:lnTo>
                <a:cubicBezTo>
                  <a:pt x="10964547" y="1698248"/>
                  <a:pt x="10915015" y="1976908"/>
                  <a:pt x="10801060" y="1976949"/>
                </a:cubicBezTo>
                <a:lnTo>
                  <a:pt x="10801425" y="1976584"/>
                </a:lnTo>
                <a:cubicBezTo>
                  <a:pt x="10687553" y="1976584"/>
                  <a:pt x="10637110" y="1698011"/>
                  <a:pt x="10580466" y="1454260"/>
                </a:cubicBezTo>
                <a:lnTo>
                  <a:pt x="10577733" y="1443245"/>
                </a:lnTo>
                <a:lnTo>
                  <a:pt x="10606660" y="1579407"/>
                </a:lnTo>
                <a:cubicBezTo>
                  <a:pt x="10656494" y="1825412"/>
                  <a:pt x="10705060" y="2071417"/>
                  <a:pt x="10801426" y="2071417"/>
                </a:cubicBezTo>
                <a:cubicBezTo>
                  <a:pt x="10897462" y="2071417"/>
                  <a:pt x="10945389" y="1825357"/>
                  <a:pt x="10994621" y="1579279"/>
                </a:cubicBezTo>
                <a:close/>
                <a:moveTo>
                  <a:pt x="3175915" y="1440923"/>
                </a:moveTo>
                <a:lnTo>
                  <a:pt x="3172611" y="1454429"/>
                </a:lnTo>
                <a:cubicBezTo>
                  <a:pt x="3116793" y="1698248"/>
                  <a:pt x="3067261" y="1976908"/>
                  <a:pt x="2953305" y="1976949"/>
                </a:cubicBezTo>
                <a:lnTo>
                  <a:pt x="2953671" y="1976584"/>
                </a:lnTo>
                <a:cubicBezTo>
                  <a:pt x="2839799" y="1976584"/>
                  <a:pt x="2789356" y="1698011"/>
                  <a:pt x="2732712" y="1454260"/>
                </a:cubicBezTo>
                <a:lnTo>
                  <a:pt x="2729980" y="1443249"/>
                </a:lnTo>
                <a:lnTo>
                  <a:pt x="2758906" y="1579407"/>
                </a:lnTo>
                <a:cubicBezTo>
                  <a:pt x="2808740" y="1825412"/>
                  <a:pt x="2857306" y="2071417"/>
                  <a:pt x="2953671" y="2071417"/>
                </a:cubicBezTo>
                <a:cubicBezTo>
                  <a:pt x="3049708" y="2071417"/>
                  <a:pt x="3097636" y="1825357"/>
                  <a:pt x="3146868" y="1579279"/>
                </a:cubicBezTo>
                <a:close/>
                <a:moveTo>
                  <a:pt x="7076705" y="1440915"/>
                </a:moveTo>
                <a:lnTo>
                  <a:pt x="7073399" y="1454429"/>
                </a:lnTo>
                <a:cubicBezTo>
                  <a:pt x="7017581" y="1698248"/>
                  <a:pt x="6968049" y="1976908"/>
                  <a:pt x="6854094" y="1976949"/>
                </a:cubicBezTo>
                <a:lnTo>
                  <a:pt x="6854459" y="1976584"/>
                </a:lnTo>
                <a:cubicBezTo>
                  <a:pt x="6740587" y="1976584"/>
                  <a:pt x="6690144" y="1698011"/>
                  <a:pt x="6633501" y="1454260"/>
                </a:cubicBezTo>
                <a:lnTo>
                  <a:pt x="6630767" y="1443244"/>
                </a:lnTo>
                <a:lnTo>
                  <a:pt x="6659694" y="1579407"/>
                </a:lnTo>
                <a:cubicBezTo>
                  <a:pt x="6709529" y="1825412"/>
                  <a:pt x="6758095" y="2071417"/>
                  <a:pt x="6854460" y="2071417"/>
                </a:cubicBezTo>
                <a:cubicBezTo>
                  <a:pt x="6950497" y="2071417"/>
                  <a:pt x="6998424" y="1825357"/>
                  <a:pt x="7047656" y="1579279"/>
                </a:cubicBezTo>
                <a:close/>
                <a:moveTo>
                  <a:pt x="6609438" y="1325880"/>
                </a:moveTo>
                <a:lnTo>
                  <a:pt x="6618278" y="1357474"/>
                </a:lnTo>
                <a:lnTo>
                  <a:pt x="6621974" y="1371339"/>
                </a:lnTo>
                <a:lnTo>
                  <a:pt x="6645061" y="1466251"/>
                </a:lnTo>
                <a:cubicBezTo>
                  <a:pt x="6700346" y="1704877"/>
                  <a:pt x="6748694" y="1968189"/>
                  <a:pt x="6854094" y="1968189"/>
                </a:cubicBezTo>
                <a:cubicBezTo>
                  <a:pt x="6950460" y="1968189"/>
                  <a:pt x="6998369" y="1748027"/>
                  <a:pt x="7047510" y="1527856"/>
                </a:cubicBezTo>
                <a:lnTo>
                  <a:pt x="7082764" y="1377305"/>
                </a:lnTo>
                <a:lnTo>
                  <a:pt x="7078424" y="1392636"/>
                </a:lnTo>
                <a:cubicBezTo>
                  <a:pt x="7070685" y="1421771"/>
                  <a:pt x="7063153" y="1451519"/>
                  <a:pt x="7055659" y="1481108"/>
                </a:cubicBezTo>
                <a:cubicBezTo>
                  <a:pt x="7010944" y="1657412"/>
                  <a:pt x="6968632" y="1825165"/>
                  <a:pt x="6890185" y="1864398"/>
                </a:cubicBezTo>
                <a:lnTo>
                  <a:pt x="6854314" y="1872976"/>
                </a:lnTo>
                <a:lnTo>
                  <a:pt x="6818663" y="1864269"/>
                </a:lnTo>
                <a:cubicBezTo>
                  <a:pt x="6741976" y="1825264"/>
                  <a:pt x="6697707" y="1661470"/>
                  <a:pt x="6654967" y="1495101"/>
                </a:cubicBezTo>
                <a:lnTo>
                  <a:pt x="6621974" y="1371339"/>
                </a:lnTo>
                <a:lnTo>
                  <a:pt x="6620756" y="1366333"/>
                </a:lnTo>
                <a:lnTo>
                  <a:pt x="6618278" y="1357474"/>
                </a:lnTo>
                <a:lnTo>
                  <a:pt x="6611593" y="1332398"/>
                </a:lnTo>
                <a:close/>
                <a:moveTo>
                  <a:pt x="10556401" y="1325873"/>
                </a:moveTo>
                <a:lnTo>
                  <a:pt x="10565273" y="1357582"/>
                </a:lnTo>
                <a:lnTo>
                  <a:pt x="10568925" y="1371283"/>
                </a:lnTo>
                <a:lnTo>
                  <a:pt x="10592026" y="1466251"/>
                </a:lnTo>
                <a:cubicBezTo>
                  <a:pt x="10647312" y="1704877"/>
                  <a:pt x="10695660" y="1968189"/>
                  <a:pt x="10801060" y="1968189"/>
                </a:cubicBezTo>
                <a:cubicBezTo>
                  <a:pt x="10897425" y="1968189"/>
                  <a:pt x="10945334" y="1748027"/>
                  <a:pt x="10994475" y="1527856"/>
                </a:cubicBezTo>
                <a:lnTo>
                  <a:pt x="11029732" y="1377295"/>
                </a:lnTo>
                <a:lnTo>
                  <a:pt x="11025389" y="1392636"/>
                </a:lnTo>
                <a:cubicBezTo>
                  <a:pt x="11017650" y="1421771"/>
                  <a:pt x="11010118" y="1451519"/>
                  <a:pt x="11002624" y="1481108"/>
                </a:cubicBezTo>
                <a:cubicBezTo>
                  <a:pt x="10957910" y="1657412"/>
                  <a:pt x="10915598" y="1825165"/>
                  <a:pt x="10837151" y="1864398"/>
                </a:cubicBezTo>
                <a:lnTo>
                  <a:pt x="10801280" y="1872976"/>
                </a:lnTo>
                <a:lnTo>
                  <a:pt x="10765628" y="1864269"/>
                </a:lnTo>
                <a:cubicBezTo>
                  <a:pt x="10688941" y="1825264"/>
                  <a:pt x="10644673" y="1661470"/>
                  <a:pt x="10601933" y="1495101"/>
                </a:cubicBezTo>
                <a:lnTo>
                  <a:pt x="10568925" y="1371283"/>
                </a:lnTo>
                <a:lnTo>
                  <a:pt x="10567721" y="1366333"/>
                </a:lnTo>
                <a:lnTo>
                  <a:pt x="10565273" y="1357582"/>
                </a:lnTo>
                <a:lnTo>
                  <a:pt x="10558559" y="1332398"/>
                </a:lnTo>
                <a:close/>
                <a:moveTo>
                  <a:pt x="2708643" y="1325859"/>
                </a:moveTo>
                <a:lnTo>
                  <a:pt x="2717520" y="1357586"/>
                </a:lnTo>
                <a:lnTo>
                  <a:pt x="2721171" y="1371280"/>
                </a:lnTo>
                <a:lnTo>
                  <a:pt x="2744272" y="1466251"/>
                </a:lnTo>
                <a:cubicBezTo>
                  <a:pt x="2799557" y="1704877"/>
                  <a:pt x="2847906" y="1968189"/>
                  <a:pt x="2953305" y="1968189"/>
                </a:cubicBezTo>
                <a:cubicBezTo>
                  <a:pt x="3049671" y="1968189"/>
                  <a:pt x="3097580" y="1748027"/>
                  <a:pt x="3146721" y="1527856"/>
                </a:cubicBezTo>
                <a:lnTo>
                  <a:pt x="3181974" y="1377313"/>
                </a:lnTo>
                <a:lnTo>
                  <a:pt x="3177636" y="1392636"/>
                </a:lnTo>
                <a:cubicBezTo>
                  <a:pt x="3169897" y="1421771"/>
                  <a:pt x="3162365" y="1451519"/>
                  <a:pt x="3154871" y="1481108"/>
                </a:cubicBezTo>
                <a:cubicBezTo>
                  <a:pt x="3110156" y="1657412"/>
                  <a:pt x="3067845" y="1825165"/>
                  <a:pt x="2989398" y="1864398"/>
                </a:cubicBezTo>
                <a:lnTo>
                  <a:pt x="2953527" y="1872976"/>
                </a:lnTo>
                <a:lnTo>
                  <a:pt x="2917875" y="1864269"/>
                </a:lnTo>
                <a:cubicBezTo>
                  <a:pt x="2841188" y="1825264"/>
                  <a:pt x="2796919" y="1661470"/>
                  <a:pt x="2754179" y="1495101"/>
                </a:cubicBezTo>
                <a:lnTo>
                  <a:pt x="2721171" y="1371280"/>
                </a:lnTo>
                <a:lnTo>
                  <a:pt x="2719967" y="1366333"/>
                </a:lnTo>
                <a:lnTo>
                  <a:pt x="2717520" y="1357586"/>
                </a:lnTo>
                <a:lnTo>
                  <a:pt x="2710805" y="1332398"/>
                </a:lnTo>
                <a:close/>
                <a:moveTo>
                  <a:pt x="9421027" y="1311852"/>
                </a:moveTo>
                <a:lnTo>
                  <a:pt x="9418282" y="1317770"/>
                </a:lnTo>
                <a:cubicBezTo>
                  <a:pt x="9368794" y="1428435"/>
                  <a:pt x="9318348" y="1539109"/>
                  <a:pt x="9217822" y="1539145"/>
                </a:cubicBezTo>
                <a:cubicBezTo>
                  <a:pt x="9117368" y="1539145"/>
                  <a:pt x="9066667" y="1428562"/>
                  <a:pt x="9016924" y="1317979"/>
                </a:cubicBezTo>
                <a:lnTo>
                  <a:pt x="9014199" y="1312138"/>
                </a:lnTo>
                <a:lnTo>
                  <a:pt x="9022081" y="1329950"/>
                </a:lnTo>
                <a:cubicBezTo>
                  <a:pt x="9072087" y="1452826"/>
                  <a:pt x="9120840" y="1576305"/>
                  <a:pt x="9217822" y="1576305"/>
                </a:cubicBezTo>
                <a:cubicBezTo>
                  <a:pt x="9314621" y="1576305"/>
                  <a:pt x="9363190" y="1452826"/>
                  <a:pt x="9413040" y="1329950"/>
                </a:cubicBezTo>
                <a:close/>
                <a:moveTo>
                  <a:pt x="5474103" y="1311764"/>
                </a:moveTo>
                <a:lnTo>
                  <a:pt x="5471316" y="1317770"/>
                </a:lnTo>
                <a:cubicBezTo>
                  <a:pt x="5421829" y="1428435"/>
                  <a:pt x="5371383" y="1539109"/>
                  <a:pt x="5270856" y="1539145"/>
                </a:cubicBezTo>
                <a:cubicBezTo>
                  <a:pt x="5170403" y="1539145"/>
                  <a:pt x="5119702" y="1428562"/>
                  <a:pt x="5069959" y="1317979"/>
                </a:cubicBezTo>
                <a:lnTo>
                  <a:pt x="5067263" y="1312200"/>
                </a:lnTo>
                <a:lnTo>
                  <a:pt x="5075118" y="1329950"/>
                </a:lnTo>
                <a:cubicBezTo>
                  <a:pt x="5125124" y="1452826"/>
                  <a:pt x="5173876" y="1576305"/>
                  <a:pt x="5270859" y="1576305"/>
                </a:cubicBezTo>
                <a:cubicBezTo>
                  <a:pt x="5367658" y="1576305"/>
                  <a:pt x="5416226" y="1452826"/>
                  <a:pt x="5466077" y="1329950"/>
                </a:cubicBezTo>
                <a:close/>
                <a:moveTo>
                  <a:pt x="1573351" y="1311683"/>
                </a:moveTo>
                <a:lnTo>
                  <a:pt x="1570527" y="1317770"/>
                </a:lnTo>
                <a:cubicBezTo>
                  <a:pt x="1521039" y="1428435"/>
                  <a:pt x="1470594" y="1539109"/>
                  <a:pt x="1370067" y="1539145"/>
                </a:cubicBezTo>
                <a:cubicBezTo>
                  <a:pt x="1269614" y="1539145"/>
                  <a:pt x="1218912" y="1428562"/>
                  <a:pt x="1169169" y="1317979"/>
                </a:cubicBezTo>
                <a:lnTo>
                  <a:pt x="1166498" y="1312253"/>
                </a:lnTo>
                <a:lnTo>
                  <a:pt x="1174330" y="1329950"/>
                </a:lnTo>
                <a:cubicBezTo>
                  <a:pt x="1224336" y="1452826"/>
                  <a:pt x="1273088" y="1576305"/>
                  <a:pt x="1370071" y="1576305"/>
                </a:cubicBezTo>
                <a:cubicBezTo>
                  <a:pt x="1466870" y="1576305"/>
                  <a:pt x="1515439" y="1452826"/>
                  <a:pt x="1565289" y="1329950"/>
                </a:cubicBezTo>
                <a:close/>
                <a:moveTo>
                  <a:pt x="11803900" y="1291754"/>
                </a:moveTo>
                <a:lnTo>
                  <a:pt x="11792300" y="1316747"/>
                </a:lnTo>
                <a:cubicBezTo>
                  <a:pt x="11742795" y="1427412"/>
                  <a:pt x="11692331" y="1538086"/>
                  <a:pt x="11591768" y="1538122"/>
                </a:cubicBezTo>
                <a:cubicBezTo>
                  <a:pt x="11491278" y="1538122"/>
                  <a:pt x="11440576" y="1427540"/>
                  <a:pt x="11390833" y="1316957"/>
                </a:cubicBezTo>
                <a:lnTo>
                  <a:pt x="11384623" y="1303647"/>
                </a:lnTo>
                <a:lnTo>
                  <a:pt x="11396071" y="1329512"/>
                </a:lnTo>
                <a:cubicBezTo>
                  <a:pt x="11446087" y="1452387"/>
                  <a:pt x="11494857" y="1575866"/>
                  <a:pt x="11591913" y="1575866"/>
                </a:cubicBezTo>
                <a:cubicBezTo>
                  <a:pt x="11688969" y="1575866"/>
                  <a:pt x="11737481" y="1452387"/>
                  <a:pt x="11787258" y="1329512"/>
                </a:cubicBezTo>
                <a:close/>
                <a:moveTo>
                  <a:pt x="3962901" y="1276436"/>
                </a:moveTo>
                <a:lnTo>
                  <a:pt x="3935240" y="1337470"/>
                </a:lnTo>
                <a:cubicBezTo>
                  <a:pt x="3888536" y="1440814"/>
                  <a:pt x="3838291" y="1538088"/>
                  <a:pt x="3744013" y="1538122"/>
                </a:cubicBezTo>
                <a:cubicBezTo>
                  <a:pt x="3643523" y="1538122"/>
                  <a:pt x="3592822" y="1427540"/>
                  <a:pt x="3543078" y="1316957"/>
                </a:cubicBezTo>
                <a:lnTo>
                  <a:pt x="3536957" y="1303838"/>
                </a:lnTo>
                <a:lnTo>
                  <a:pt x="3548321" y="1329512"/>
                </a:lnTo>
                <a:cubicBezTo>
                  <a:pt x="3598337" y="1452387"/>
                  <a:pt x="3647107" y="1575866"/>
                  <a:pt x="3744161" y="1575866"/>
                </a:cubicBezTo>
                <a:cubicBezTo>
                  <a:pt x="3841217" y="1575866"/>
                  <a:pt x="3889730" y="1452387"/>
                  <a:pt x="3939507" y="1329512"/>
                </a:cubicBezTo>
                <a:close/>
                <a:moveTo>
                  <a:pt x="7103750" y="1275694"/>
                </a:moveTo>
                <a:lnTo>
                  <a:pt x="7102125" y="1279602"/>
                </a:lnTo>
                <a:cubicBezTo>
                  <a:pt x="7032062" y="1479007"/>
                  <a:pt x="6986638" y="1769059"/>
                  <a:pt x="6854313" y="1769107"/>
                </a:cubicBezTo>
                <a:lnTo>
                  <a:pt x="6854313" y="1769472"/>
                </a:lnTo>
                <a:cubicBezTo>
                  <a:pt x="6721797" y="1769472"/>
                  <a:pt x="6675365" y="1479531"/>
                  <a:pt x="6604548" y="1280196"/>
                </a:cubicBezTo>
                <a:lnTo>
                  <a:pt x="6603612" y="1277967"/>
                </a:lnTo>
                <a:lnTo>
                  <a:pt x="6621099" y="1333193"/>
                </a:lnTo>
                <a:cubicBezTo>
                  <a:pt x="6687932" y="1560782"/>
                  <a:pt x="6733702" y="1864233"/>
                  <a:pt x="6854387" y="1864233"/>
                </a:cubicBezTo>
                <a:cubicBezTo>
                  <a:pt x="6974844" y="1864233"/>
                  <a:pt x="7019701" y="1560696"/>
                  <a:pt x="7085793" y="1333026"/>
                </a:cubicBezTo>
                <a:close/>
                <a:moveTo>
                  <a:pt x="3202963" y="1275692"/>
                </a:moveTo>
                <a:lnTo>
                  <a:pt x="3201337" y="1279602"/>
                </a:lnTo>
                <a:cubicBezTo>
                  <a:pt x="3131274" y="1479007"/>
                  <a:pt x="3085850" y="1769059"/>
                  <a:pt x="2953525" y="1769107"/>
                </a:cubicBezTo>
                <a:lnTo>
                  <a:pt x="2953525" y="1769472"/>
                </a:lnTo>
                <a:cubicBezTo>
                  <a:pt x="2821010" y="1769472"/>
                  <a:pt x="2774577" y="1479531"/>
                  <a:pt x="2703761" y="1280196"/>
                </a:cubicBezTo>
                <a:lnTo>
                  <a:pt x="2702820" y="1277956"/>
                </a:lnTo>
                <a:lnTo>
                  <a:pt x="2720310" y="1333193"/>
                </a:lnTo>
                <a:cubicBezTo>
                  <a:pt x="2787144" y="1560782"/>
                  <a:pt x="2832914" y="1864233"/>
                  <a:pt x="2953599" y="1864233"/>
                </a:cubicBezTo>
                <a:cubicBezTo>
                  <a:pt x="3074056" y="1864233"/>
                  <a:pt x="3118913" y="1560696"/>
                  <a:pt x="3185005" y="1333026"/>
                </a:cubicBezTo>
                <a:close/>
                <a:moveTo>
                  <a:pt x="11050717" y="1275690"/>
                </a:moveTo>
                <a:lnTo>
                  <a:pt x="11049090" y="1279602"/>
                </a:lnTo>
                <a:cubicBezTo>
                  <a:pt x="10979027" y="1479007"/>
                  <a:pt x="10933603" y="1769059"/>
                  <a:pt x="10801279" y="1769107"/>
                </a:cubicBezTo>
                <a:lnTo>
                  <a:pt x="10801279" y="1769472"/>
                </a:lnTo>
                <a:cubicBezTo>
                  <a:pt x="10668763" y="1769472"/>
                  <a:pt x="10622330" y="1479531"/>
                  <a:pt x="10551514" y="1280196"/>
                </a:cubicBezTo>
                <a:lnTo>
                  <a:pt x="10550577" y="1277965"/>
                </a:lnTo>
                <a:lnTo>
                  <a:pt x="10568064" y="1333193"/>
                </a:lnTo>
                <a:cubicBezTo>
                  <a:pt x="10634897" y="1560782"/>
                  <a:pt x="10680668" y="1864233"/>
                  <a:pt x="10801352" y="1864233"/>
                </a:cubicBezTo>
                <a:cubicBezTo>
                  <a:pt x="10921809" y="1864233"/>
                  <a:pt x="10966667" y="1560696"/>
                  <a:pt x="11032759" y="1333026"/>
                </a:cubicBezTo>
                <a:close/>
                <a:moveTo>
                  <a:pt x="7864913" y="1273737"/>
                </a:moveTo>
                <a:lnTo>
                  <a:pt x="7836029" y="1337470"/>
                </a:lnTo>
                <a:cubicBezTo>
                  <a:pt x="7789325" y="1440814"/>
                  <a:pt x="7739080" y="1538088"/>
                  <a:pt x="7644802" y="1538122"/>
                </a:cubicBezTo>
                <a:cubicBezTo>
                  <a:pt x="7544312" y="1538122"/>
                  <a:pt x="7493610" y="1427540"/>
                  <a:pt x="7443867" y="1316957"/>
                </a:cubicBezTo>
                <a:lnTo>
                  <a:pt x="7437670" y="1303676"/>
                </a:lnTo>
                <a:lnTo>
                  <a:pt x="7449106" y="1329512"/>
                </a:lnTo>
                <a:cubicBezTo>
                  <a:pt x="7499122" y="1452387"/>
                  <a:pt x="7547892" y="1575866"/>
                  <a:pt x="7644947" y="1575866"/>
                </a:cubicBezTo>
                <a:cubicBezTo>
                  <a:pt x="7742437" y="1575866"/>
                  <a:pt x="7790948" y="1451282"/>
                  <a:pt x="7840960" y="1327866"/>
                </a:cubicBezTo>
                <a:close/>
                <a:moveTo>
                  <a:pt x="1157601" y="1272450"/>
                </a:moveTo>
                <a:lnTo>
                  <a:pt x="1174919" y="1309219"/>
                </a:lnTo>
                <a:cubicBezTo>
                  <a:pt x="1224662" y="1419802"/>
                  <a:pt x="1273446" y="1530384"/>
                  <a:pt x="1370067" y="1530384"/>
                </a:cubicBezTo>
                <a:cubicBezTo>
                  <a:pt x="1466725" y="1530384"/>
                  <a:pt x="1515254" y="1419747"/>
                  <a:pt x="1564751" y="1309100"/>
                </a:cubicBezTo>
                <a:lnTo>
                  <a:pt x="1581586" y="1273168"/>
                </a:lnTo>
                <a:lnTo>
                  <a:pt x="1561071" y="1313096"/>
                </a:lnTo>
                <a:cubicBezTo>
                  <a:pt x="1514528" y="1405567"/>
                  <a:pt x="1464482" y="1492607"/>
                  <a:pt x="1370067" y="1492641"/>
                </a:cubicBezTo>
                <a:cubicBezTo>
                  <a:pt x="1275790" y="1492641"/>
                  <a:pt x="1225512" y="1405683"/>
                  <a:pt x="1178714" y="1313291"/>
                </a:cubicBezTo>
                <a:close/>
                <a:moveTo>
                  <a:pt x="5058388" y="1272446"/>
                </a:moveTo>
                <a:lnTo>
                  <a:pt x="5075708" y="1309219"/>
                </a:lnTo>
                <a:cubicBezTo>
                  <a:pt x="5125451" y="1419802"/>
                  <a:pt x="5174235" y="1530384"/>
                  <a:pt x="5270856" y="1530384"/>
                </a:cubicBezTo>
                <a:cubicBezTo>
                  <a:pt x="5367514" y="1530384"/>
                  <a:pt x="5416043" y="1419747"/>
                  <a:pt x="5465540" y="1309100"/>
                </a:cubicBezTo>
                <a:lnTo>
                  <a:pt x="5482364" y="1273191"/>
                </a:lnTo>
                <a:lnTo>
                  <a:pt x="5461860" y="1313096"/>
                </a:lnTo>
                <a:cubicBezTo>
                  <a:pt x="5415317" y="1405567"/>
                  <a:pt x="5365271" y="1492607"/>
                  <a:pt x="5270856" y="1492641"/>
                </a:cubicBezTo>
                <a:cubicBezTo>
                  <a:pt x="5176579" y="1492641"/>
                  <a:pt x="5126301" y="1405683"/>
                  <a:pt x="5079503" y="1313291"/>
                </a:cubicBezTo>
                <a:close/>
                <a:moveTo>
                  <a:pt x="9005352" y="1272444"/>
                </a:moveTo>
                <a:lnTo>
                  <a:pt x="9022673" y="1309219"/>
                </a:lnTo>
                <a:cubicBezTo>
                  <a:pt x="9072416" y="1419802"/>
                  <a:pt x="9121201" y="1530384"/>
                  <a:pt x="9217822" y="1530384"/>
                </a:cubicBezTo>
                <a:cubicBezTo>
                  <a:pt x="9314480" y="1530384"/>
                  <a:pt x="9363009" y="1419747"/>
                  <a:pt x="9412505" y="1309100"/>
                </a:cubicBezTo>
                <a:lnTo>
                  <a:pt x="9429342" y="1273164"/>
                </a:lnTo>
                <a:lnTo>
                  <a:pt x="9408825" y="1313096"/>
                </a:lnTo>
                <a:cubicBezTo>
                  <a:pt x="9362282" y="1405567"/>
                  <a:pt x="9312236" y="1492607"/>
                  <a:pt x="9217822" y="1492641"/>
                </a:cubicBezTo>
                <a:cubicBezTo>
                  <a:pt x="9123544" y="1492641"/>
                  <a:pt x="9073266" y="1405683"/>
                  <a:pt x="9026468" y="1313291"/>
                </a:cubicBezTo>
                <a:close/>
                <a:moveTo>
                  <a:pt x="3955453" y="1271594"/>
                </a:moveTo>
                <a:lnTo>
                  <a:pt x="3952057" y="1277642"/>
                </a:lnTo>
                <a:cubicBezTo>
                  <a:pt x="3899962" y="1381754"/>
                  <a:pt x="3849903" y="1491907"/>
                  <a:pt x="3743648" y="1491984"/>
                </a:cubicBezTo>
                <a:cubicBezTo>
                  <a:pt x="3649370" y="1491984"/>
                  <a:pt x="3599076" y="1405027"/>
                  <a:pt x="3552261" y="1312634"/>
                </a:cubicBezTo>
                <a:lnTo>
                  <a:pt x="3537204" y="1283519"/>
                </a:lnTo>
                <a:lnTo>
                  <a:pt x="3548828" y="1308197"/>
                </a:lnTo>
                <a:cubicBezTo>
                  <a:pt x="3598571" y="1418779"/>
                  <a:pt x="3647356" y="1529362"/>
                  <a:pt x="3744013" y="1529362"/>
                </a:cubicBezTo>
                <a:cubicBezTo>
                  <a:pt x="3849772" y="1529362"/>
                  <a:pt x="3897934" y="1397008"/>
                  <a:pt x="3952761" y="1277050"/>
                </a:cubicBezTo>
                <a:close/>
                <a:moveTo>
                  <a:pt x="7858754" y="1267123"/>
                </a:moveTo>
                <a:lnTo>
                  <a:pt x="7852845" y="1277642"/>
                </a:lnTo>
                <a:cubicBezTo>
                  <a:pt x="7800751" y="1381754"/>
                  <a:pt x="7750691" y="1491907"/>
                  <a:pt x="7644436" y="1491984"/>
                </a:cubicBezTo>
                <a:cubicBezTo>
                  <a:pt x="7550158" y="1491984"/>
                  <a:pt x="7499865" y="1405027"/>
                  <a:pt x="7453050" y="1312634"/>
                </a:cubicBezTo>
                <a:lnTo>
                  <a:pt x="7437988" y="1283510"/>
                </a:lnTo>
                <a:lnTo>
                  <a:pt x="7449616" y="1308197"/>
                </a:lnTo>
                <a:cubicBezTo>
                  <a:pt x="7499359" y="1418779"/>
                  <a:pt x="7548144" y="1529362"/>
                  <a:pt x="7644802" y="1529362"/>
                </a:cubicBezTo>
                <a:cubicBezTo>
                  <a:pt x="7741496" y="1529362"/>
                  <a:pt x="7790043" y="1418725"/>
                  <a:pt x="7839558" y="1308078"/>
                </a:cubicBezTo>
                <a:close/>
                <a:moveTo>
                  <a:pt x="1967879" y="1262031"/>
                </a:moveTo>
                <a:lnTo>
                  <a:pt x="2016276" y="1340271"/>
                </a:lnTo>
                <a:cubicBezTo>
                  <a:pt x="2052732" y="1391410"/>
                  <a:pt x="2096097" y="1429858"/>
                  <a:pt x="2161143" y="1429858"/>
                </a:cubicBezTo>
                <a:cubicBezTo>
                  <a:pt x="2226141" y="1429858"/>
                  <a:pt x="2269432" y="1391361"/>
                  <a:pt x="2305812" y="1340156"/>
                </a:cubicBezTo>
                <a:lnTo>
                  <a:pt x="2352395" y="1264586"/>
                </a:lnTo>
                <a:lnTo>
                  <a:pt x="2323189" y="1308322"/>
                </a:lnTo>
                <a:cubicBezTo>
                  <a:pt x="2283447" y="1362884"/>
                  <a:pt x="2236343" y="1406543"/>
                  <a:pt x="2161139" y="1406570"/>
                </a:cubicBezTo>
                <a:cubicBezTo>
                  <a:pt x="2085909" y="1406570"/>
                  <a:pt x="2038756" y="1362959"/>
                  <a:pt x="1998954" y="1308446"/>
                </a:cubicBezTo>
                <a:close/>
                <a:moveTo>
                  <a:pt x="5868642" y="1261992"/>
                </a:moveTo>
                <a:lnTo>
                  <a:pt x="5917063" y="1340271"/>
                </a:lnTo>
                <a:cubicBezTo>
                  <a:pt x="5953518" y="1391410"/>
                  <a:pt x="5996883" y="1429858"/>
                  <a:pt x="6061929" y="1429858"/>
                </a:cubicBezTo>
                <a:cubicBezTo>
                  <a:pt x="6126926" y="1429858"/>
                  <a:pt x="6170218" y="1391361"/>
                  <a:pt x="6206596" y="1340156"/>
                </a:cubicBezTo>
                <a:lnTo>
                  <a:pt x="6253125" y="1264674"/>
                </a:lnTo>
                <a:lnTo>
                  <a:pt x="6223978" y="1308322"/>
                </a:lnTo>
                <a:cubicBezTo>
                  <a:pt x="6184236" y="1362884"/>
                  <a:pt x="6137132" y="1406543"/>
                  <a:pt x="6061928" y="1406570"/>
                </a:cubicBezTo>
                <a:cubicBezTo>
                  <a:pt x="5986698" y="1406570"/>
                  <a:pt x="5939545" y="1362959"/>
                  <a:pt x="5899743" y="1308446"/>
                </a:cubicBezTo>
                <a:close/>
                <a:moveTo>
                  <a:pt x="9815586" y="1261960"/>
                </a:moveTo>
                <a:lnTo>
                  <a:pt x="9864027" y="1340271"/>
                </a:lnTo>
                <a:cubicBezTo>
                  <a:pt x="9900482" y="1391410"/>
                  <a:pt x="9943847" y="1429858"/>
                  <a:pt x="10008893" y="1429858"/>
                </a:cubicBezTo>
                <a:cubicBezTo>
                  <a:pt x="10073890" y="1429858"/>
                  <a:pt x="10117181" y="1391361"/>
                  <a:pt x="10153560" y="1340156"/>
                </a:cubicBezTo>
                <a:lnTo>
                  <a:pt x="10200075" y="1264698"/>
                </a:lnTo>
                <a:lnTo>
                  <a:pt x="10170943" y="1308322"/>
                </a:lnTo>
                <a:cubicBezTo>
                  <a:pt x="10131202" y="1362884"/>
                  <a:pt x="10084097" y="1406543"/>
                  <a:pt x="10008894" y="1406570"/>
                </a:cubicBezTo>
                <a:cubicBezTo>
                  <a:pt x="9933663" y="1406570"/>
                  <a:pt x="9886511" y="1362959"/>
                  <a:pt x="9846709" y="1308446"/>
                </a:cubicBezTo>
                <a:close/>
                <a:moveTo>
                  <a:pt x="11811799" y="1254150"/>
                </a:moveTo>
                <a:lnTo>
                  <a:pt x="11810274" y="1256934"/>
                </a:lnTo>
                <a:cubicBezTo>
                  <a:pt x="11754141" y="1366578"/>
                  <a:pt x="11704740" y="1491902"/>
                  <a:pt x="11591402" y="1491984"/>
                </a:cubicBezTo>
                <a:cubicBezTo>
                  <a:pt x="11497124" y="1491984"/>
                  <a:pt x="11446830" y="1405027"/>
                  <a:pt x="11400015" y="1312634"/>
                </a:cubicBezTo>
                <a:lnTo>
                  <a:pt x="11384958" y="1283519"/>
                </a:lnTo>
                <a:lnTo>
                  <a:pt x="11396582" y="1308197"/>
                </a:lnTo>
                <a:cubicBezTo>
                  <a:pt x="11446325" y="1418779"/>
                  <a:pt x="11495110" y="1529362"/>
                  <a:pt x="11591768" y="1529362"/>
                </a:cubicBezTo>
                <a:cubicBezTo>
                  <a:pt x="11688462" y="1529362"/>
                  <a:pt x="11737009" y="1418725"/>
                  <a:pt x="11786524" y="1308078"/>
                </a:cubicBezTo>
                <a:close/>
                <a:moveTo>
                  <a:pt x="3210886" y="1231474"/>
                </a:moveTo>
                <a:lnTo>
                  <a:pt x="3200955" y="1251660"/>
                </a:lnTo>
                <a:cubicBezTo>
                  <a:pt x="3130885" y="1420394"/>
                  <a:pt x="3085730" y="1665832"/>
                  <a:pt x="2953453" y="1665880"/>
                </a:cubicBezTo>
                <a:cubicBezTo>
                  <a:pt x="2821177" y="1665880"/>
                  <a:pt x="2774701" y="1420647"/>
                  <a:pt x="2703826" y="1252049"/>
                </a:cubicBezTo>
                <a:lnTo>
                  <a:pt x="2697588" y="1239496"/>
                </a:lnTo>
                <a:lnTo>
                  <a:pt x="2699254" y="1243251"/>
                </a:lnTo>
                <a:cubicBezTo>
                  <a:pt x="2778452" y="1442134"/>
                  <a:pt x="2820872" y="1760346"/>
                  <a:pt x="2953525" y="1760346"/>
                </a:cubicBezTo>
                <a:cubicBezTo>
                  <a:pt x="3086028" y="1760346"/>
                  <a:pt x="3127366" y="1442030"/>
                  <a:pt x="3205784" y="1243083"/>
                </a:cubicBezTo>
                <a:close/>
                <a:moveTo>
                  <a:pt x="7111680" y="1231463"/>
                </a:moveTo>
                <a:lnTo>
                  <a:pt x="7101743" y="1251660"/>
                </a:lnTo>
                <a:cubicBezTo>
                  <a:pt x="7031673" y="1420394"/>
                  <a:pt x="6986518" y="1665832"/>
                  <a:pt x="6854241" y="1665880"/>
                </a:cubicBezTo>
                <a:cubicBezTo>
                  <a:pt x="6721965" y="1665880"/>
                  <a:pt x="6675489" y="1420647"/>
                  <a:pt x="6604614" y="1252049"/>
                </a:cubicBezTo>
                <a:lnTo>
                  <a:pt x="6598375" y="1239496"/>
                </a:lnTo>
                <a:lnTo>
                  <a:pt x="6600042" y="1243251"/>
                </a:lnTo>
                <a:cubicBezTo>
                  <a:pt x="6679241" y="1442134"/>
                  <a:pt x="6721661" y="1760346"/>
                  <a:pt x="6854313" y="1760346"/>
                </a:cubicBezTo>
                <a:cubicBezTo>
                  <a:pt x="6986816" y="1760346"/>
                  <a:pt x="7028154" y="1442030"/>
                  <a:pt x="7106573" y="1243083"/>
                </a:cubicBezTo>
                <a:close/>
                <a:moveTo>
                  <a:pt x="11058646" y="1231460"/>
                </a:moveTo>
                <a:lnTo>
                  <a:pt x="11048708" y="1251660"/>
                </a:lnTo>
                <a:cubicBezTo>
                  <a:pt x="10978638" y="1420394"/>
                  <a:pt x="10933483" y="1665832"/>
                  <a:pt x="10801206" y="1665880"/>
                </a:cubicBezTo>
                <a:cubicBezTo>
                  <a:pt x="10668929" y="1665880"/>
                  <a:pt x="10622453" y="1420647"/>
                  <a:pt x="10551579" y="1252049"/>
                </a:cubicBezTo>
                <a:lnTo>
                  <a:pt x="10545349" y="1239512"/>
                </a:lnTo>
                <a:lnTo>
                  <a:pt x="10547007" y="1243251"/>
                </a:lnTo>
                <a:cubicBezTo>
                  <a:pt x="10626207" y="1442134"/>
                  <a:pt x="10668627" y="1760346"/>
                  <a:pt x="10801279" y="1760346"/>
                </a:cubicBezTo>
                <a:cubicBezTo>
                  <a:pt x="10933782" y="1760346"/>
                  <a:pt x="10975120" y="1442030"/>
                  <a:pt x="11053538" y="1243083"/>
                </a:cubicBezTo>
                <a:close/>
                <a:moveTo>
                  <a:pt x="2365138" y="1229626"/>
                </a:moveTo>
                <a:lnTo>
                  <a:pt x="2351718" y="1247905"/>
                </a:lnTo>
                <a:cubicBezTo>
                  <a:pt x="2305160" y="1312719"/>
                  <a:pt x="2255246" y="1373765"/>
                  <a:pt x="2161140" y="1373936"/>
                </a:cubicBezTo>
                <a:cubicBezTo>
                  <a:pt x="2067306" y="1373936"/>
                  <a:pt x="2017169" y="1312981"/>
                  <a:pt x="1970364" y="1248216"/>
                </a:cubicBezTo>
                <a:lnTo>
                  <a:pt x="1957374" y="1230621"/>
                </a:lnTo>
                <a:lnTo>
                  <a:pt x="1965516" y="1242785"/>
                </a:lnTo>
                <a:cubicBezTo>
                  <a:pt x="2015094" y="1320297"/>
                  <a:pt x="2063898" y="1397809"/>
                  <a:pt x="2161139" y="1397809"/>
                </a:cubicBezTo>
                <a:cubicBezTo>
                  <a:pt x="2258198" y="1397809"/>
                  <a:pt x="2306929" y="1320224"/>
                  <a:pt x="2356453" y="1242630"/>
                </a:cubicBezTo>
                <a:close/>
                <a:moveTo>
                  <a:pt x="10212896" y="1229621"/>
                </a:moveTo>
                <a:lnTo>
                  <a:pt x="10199472" y="1247905"/>
                </a:lnTo>
                <a:cubicBezTo>
                  <a:pt x="10152914" y="1312719"/>
                  <a:pt x="10103000" y="1373765"/>
                  <a:pt x="10008894" y="1373936"/>
                </a:cubicBezTo>
                <a:cubicBezTo>
                  <a:pt x="9915061" y="1373936"/>
                  <a:pt x="9864923" y="1312981"/>
                  <a:pt x="9818118" y="1248216"/>
                </a:cubicBezTo>
                <a:lnTo>
                  <a:pt x="9805135" y="1230631"/>
                </a:lnTo>
                <a:lnTo>
                  <a:pt x="9813270" y="1242785"/>
                </a:lnTo>
                <a:cubicBezTo>
                  <a:pt x="9862849" y="1320297"/>
                  <a:pt x="9911653" y="1397809"/>
                  <a:pt x="10008894" y="1397809"/>
                </a:cubicBezTo>
                <a:cubicBezTo>
                  <a:pt x="10105953" y="1397809"/>
                  <a:pt x="10154683" y="1320224"/>
                  <a:pt x="10204207" y="1242630"/>
                </a:cubicBezTo>
                <a:close/>
                <a:moveTo>
                  <a:pt x="6265930" y="1229621"/>
                </a:moveTo>
                <a:lnTo>
                  <a:pt x="6252506" y="1247905"/>
                </a:lnTo>
                <a:cubicBezTo>
                  <a:pt x="6205949" y="1312719"/>
                  <a:pt x="6156035" y="1373765"/>
                  <a:pt x="6061929" y="1373936"/>
                </a:cubicBezTo>
                <a:cubicBezTo>
                  <a:pt x="5968095" y="1373936"/>
                  <a:pt x="5917958" y="1312981"/>
                  <a:pt x="5871153" y="1248216"/>
                </a:cubicBezTo>
                <a:lnTo>
                  <a:pt x="5858163" y="1230621"/>
                </a:lnTo>
                <a:lnTo>
                  <a:pt x="5866305" y="1242785"/>
                </a:lnTo>
                <a:cubicBezTo>
                  <a:pt x="5915884" y="1320297"/>
                  <a:pt x="5964687" y="1397809"/>
                  <a:pt x="6061928" y="1397809"/>
                </a:cubicBezTo>
                <a:cubicBezTo>
                  <a:pt x="6158987" y="1397809"/>
                  <a:pt x="6207717" y="1320224"/>
                  <a:pt x="6257241" y="1242630"/>
                </a:cubicBezTo>
                <a:close/>
                <a:moveTo>
                  <a:pt x="4660195" y="1227645"/>
                </a:moveTo>
                <a:lnTo>
                  <a:pt x="4641041" y="1248144"/>
                </a:lnTo>
                <a:cubicBezTo>
                  <a:pt x="4601395" y="1287063"/>
                  <a:pt x="4554441" y="1318207"/>
                  <a:pt x="4479347" y="1318234"/>
                </a:cubicBezTo>
                <a:cubicBezTo>
                  <a:pt x="4413784" y="1318234"/>
                  <a:pt x="4369616" y="1294434"/>
                  <a:pt x="4332980" y="1262453"/>
                </a:cubicBezTo>
                <a:lnTo>
                  <a:pt x="4300506" y="1230455"/>
                </a:lnTo>
                <a:lnTo>
                  <a:pt x="4304218" y="1234965"/>
                </a:lnTo>
                <a:cubicBezTo>
                  <a:pt x="4347581" y="1286568"/>
                  <a:pt x="4395497" y="1331887"/>
                  <a:pt x="4479348" y="1331887"/>
                </a:cubicBezTo>
                <a:cubicBezTo>
                  <a:pt x="4561612" y="1331887"/>
                  <a:pt x="4609170" y="1288347"/>
                  <a:pt x="4651717" y="1237998"/>
                </a:cubicBezTo>
                <a:close/>
                <a:moveTo>
                  <a:pt x="397069" y="1227146"/>
                </a:moveTo>
                <a:lnTo>
                  <a:pt x="406092" y="1238116"/>
                </a:lnTo>
                <a:cubicBezTo>
                  <a:pt x="448766" y="1288399"/>
                  <a:pt x="496421" y="1331887"/>
                  <a:pt x="578561" y="1331887"/>
                </a:cubicBezTo>
                <a:cubicBezTo>
                  <a:pt x="660824" y="1331887"/>
                  <a:pt x="708382" y="1288347"/>
                  <a:pt x="750929" y="1237998"/>
                </a:cubicBezTo>
                <a:lnTo>
                  <a:pt x="759418" y="1227632"/>
                </a:lnTo>
                <a:lnTo>
                  <a:pt x="740252" y="1248144"/>
                </a:lnTo>
                <a:cubicBezTo>
                  <a:pt x="700606" y="1287063"/>
                  <a:pt x="653651" y="1318207"/>
                  <a:pt x="578557" y="1318234"/>
                </a:cubicBezTo>
                <a:cubicBezTo>
                  <a:pt x="503628" y="1318234"/>
                  <a:pt x="456643" y="1287148"/>
                  <a:pt x="416910" y="1248291"/>
                </a:cubicBezTo>
                <a:close/>
                <a:moveTo>
                  <a:pt x="8991232" y="1227066"/>
                </a:moveTo>
                <a:lnTo>
                  <a:pt x="9022125" y="1285930"/>
                </a:lnTo>
                <a:cubicBezTo>
                  <a:pt x="9071722" y="1384869"/>
                  <a:pt x="9120434" y="1483808"/>
                  <a:pt x="9217457" y="1483808"/>
                </a:cubicBezTo>
                <a:cubicBezTo>
                  <a:pt x="9314406" y="1483808"/>
                  <a:pt x="9362936" y="1384815"/>
                  <a:pt x="9412368" y="1285812"/>
                </a:cubicBezTo>
                <a:lnTo>
                  <a:pt x="9440087" y="1232797"/>
                </a:lnTo>
                <a:lnTo>
                  <a:pt x="9436480" y="1238598"/>
                </a:lnTo>
                <a:cubicBezTo>
                  <a:pt x="9380247" y="1335359"/>
                  <a:pt x="9330759" y="1445952"/>
                  <a:pt x="9217749" y="1445993"/>
                </a:cubicBezTo>
                <a:cubicBezTo>
                  <a:pt x="9105026" y="1445993"/>
                  <a:pt x="9055155" y="1335511"/>
                  <a:pt x="8998597" y="1238839"/>
                </a:cubicBezTo>
                <a:close/>
                <a:moveTo>
                  <a:pt x="1143474" y="1227059"/>
                </a:moveTo>
                <a:lnTo>
                  <a:pt x="1174371" y="1285930"/>
                </a:lnTo>
                <a:cubicBezTo>
                  <a:pt x="1223968" y="1384869"/>
                  <a:pt x="1272680" y="1483808"/>
                  <a:pt x="1369703" y="1483808"/>
                </a:cubicBezTo>
                <a:cubicBezTo>
                  <a:pt x="1466652" y="1483808"/>
                  <a:pt x="1515182" y="1384815"/>
                  <a:pt x="1564614" y="1285812"/>
                </a:cubicBezTo>
                <a:lnTo>
                  <a:pt x="1592333" y="1232798"/>
                </a:lnTo>
                <a:lnTo>
                  <a:pt x="1588726" y="1238598"/>
                </a:lnTo>
                <a:cubicBezTo>
                  <a:pt x="1532493" y="1335359"/>
                  <a:pt x="1483005" y="1445952"/>
                  <a:pt x="1369995" y="1445993"/>
                </a:cubicBezTo>
                <a:cubicBezTo>
                  <a:pt x="1257272" y="1445993"/>
                  <a:pt x="1207401" y="1335511"/>
                  <a:pt x="1150844" y="1238839"/>
                </a:cubicBezTo>
                <a:close/>
                <a:moveTo>
                  <a:pt x="5044262" y="1227057"/>
                </a:moveTo>
                <a:lnTo>
                  <a:pt x="5075160" y="1285930"/>
                </a:lnTo>
                <a:cubicBezTo>
                  <a:pt x="5124757" y="1384869"/>
                  <a:pt x="5173469" y="1483808"/>
                  <a:pt x="5270491" y="1483808"/>
                </a:cubicBezTo>
                <a:cubicBezTo>
                  <a:pt x="5367441" y="1483808"/>
                  <a:pt x="5415971" y="1384815"/>
                  <a:pt x="5465403" y="1285812"/>
                </a:cubicBezTo>
                <a:lnTo>
                  <a:pt x="5493119" y="1232801"/>
                </a:lnTo>
                <a:lnTo>
                  <a:pt x="5489516" y="1238598"/>
                </a:lnTo>
                <a:cubicBezTo>
                  <a:pt x="5433282" y="1335359"/>
                  <a:pt x="5383794" y="1445952"/>
                  <a:pt x="5270783" y="1445993"/>
                </a:cubicBezTo>
                <a:cubicBezTo>
                  <a:pt x="5158061" y="1445993"/>
                  <a:pt x="5108190" y="1335511"/>
                  <a:pt x="5051633" y="1238839"/>
                </a:cubicBezTo>
                <a:close/>
                <a:moveTo>
                  <a:pt x="8244193" y="1226474"/>
                </a:moveTo>
                <a:lnTo>
                  <a:pt x="8251182" y="1234965"/>
                </a:lnTo>
                <a:cubicBezTo>
                  <a:pt x="8294546" y="1286568"/>
                  <a:pt x="8342461" y="1331887"/>
                  <a:pt x="8426312" y="1331887"/>
                </a:cubicBezTo>
                <a:cubicBezTo>
                  <a:pt x="8508575" y="1331887"/>
                  <a:pt x="8556133" y="1288347"/>
                  <a:pt x="8598680" y="1237998"/>
                </a:cubicBezTo>
                <a:lnTo>
                  <a:pt x="8607149" y="1227657"/>
                </a:lnTo>
                <a:lnTo>
                  <a:pt x="8588006" y="1248144"/>
                </a:lnTo>
                <a:cubicBezTo>
                  <a:pt x="8548360" y="1287063"/>
                  <a:pt x="8501406" y="1318207"/>
                  <a:pt x="8426312" y="1318234"/>
                </a:cubicBezTo>
                <a:cubicBezTo>
                  <a:pt x="8351383" y="1318234"/>
                  <a:pt x="8304398" y="1287148"/>
                  <a:pt x="8264665" y="1248291"/>
                </a:cubicBezTo>
                <a:close/>
                <a:moveTo>
                  <a:pt x="11363866" y="1224165"/>
                </a:moveTo>
                <a:lnTo>
                  <a:pt x="11395998" y="1285346"/>
                </a:lnTo>
                <a:cubicBezTo>
                  <a:pt x="11445632" y="1384285"/>
                  <a:pt x="11494380" y="1483223"/>
                  <a:pt x="11591402" y="1483223"/>
                </a:cubicBezTo>
                <a:cubicBezTo>
                  <a:pt x="11688388" y="1483223"/>
                  <a:pt x="11736917" y="1384212"/>
                  <a:pt x="11786350" y="1285191"/>
                </a:cubicBezTo>
                <a:lnTo>
                  <a:pt x="11814952" y="1230477"/>
                </a:lnTo>
                <a:lnTo>
                  <a:pt x="11810463" y="1237693"/>
                </a:lnTo>
                <a:cubicBezTo>
                  <a:pt x="11754202" y="1334434"/>
                  <a:pt x="11704672" y="1445003"/>
                  <a:pt x="11591621" y="1445043"/>
                </a:cubicBezTo>
                <a:cubicBezTo>
                  <a:pt x="11478775" y="1445043"/>
                  <a:pt x="11428966" y="1334561"/>
                  <a:pt x="11372447" y="1237889"/>
                </a:cubicBezTo>
                <a:close/>
                <a:moveTo>
                  <a:pt x="7416899" y="1224163"/>
                </a:moveTo>
                <a:lnTo>
                  <a:pt x="7449032" y="1285346"/>
                </a:lnTo>
                <a:cubicBezTo>
                  <a:pt x="7498666" y="1384285"/>
                  <a:pt x="7547414" y="1483223"/>
                  <a:pt x="7644436" y="1483223"/>
                </a:cubicBezTo>
                <a:cubicBezTo>
                  <a:pt x="7741422" y="1483223"/>
                  <a:pt x="7789951" y="1384212"/>
                  <a:pt x="7839384" y="1285191"/>
                </a:cubicBezTo>
                <a:lnTo>
                  <a:pt x="7866249" y="1233800"/>
                </a:lnTo>
                <a:lnTo>
                  <a:pt x="7817871" y="1316867"/>
                </a:lnTo>
                <a:cubicBezTo>
                  <a:pt x="7775748" y="1386218"/>
                  <a:pt x="7727088" y="1445013"/>
                  <a:pt x="7644655" y="1445043"/>
                </a:cubicBezTo>
                <a:cubicBezTo>
                  <a:pt x="7531809" y="1445043"/>
                  <a:pt x="7482000" y="1334561"/>
                  <a:pt x="7425481" y="1237889"/>
                </a:cubicBezTo>
                <a:close/>
                <a:moveTo>
                  <a:pt x="3516109" y="1224159"/>
                </a:moveTo>
                <a:lnTo>
                  <a:pt x="3548244" y="1285346"/>
                </a:lnTo>
                <a:cubicBezTo>
                  <a:pt x="3597877" y="1384285"/>
                  <a:pt x="3646626" y="1483223"/>
                  <a:pt x="3743648" y="1483223"/>
                </a:cubicBezTo>
                <a:cubicBezTo>
                  <a:pt x="3849726" y="1483223"/>
                  <a:pt x="3897836" y="1364777"/>
                  <a:pt x="3952563" y="1257423"/>
                </a:cubicBezTo>
                <a:lnTo>
                  <a:pt x="3969954" y="1225824"/>
                </a:lnTo>
                <a:lnTo>
                  <a:pt x="3966235" y="1231666"/>
                </a:lnTo>
                <a:cubicBezTo>
                  <a:pt x="3908484" y="1329779"/>
                  <a:pt x="3859274" y="1445002"/>
                  <a:pt x="3743867" y="1445043"/>
                </a:cubicBezTo>
                <a:cubicBezTo>
                  <a:pt x="3631021" y="1445043"/>
                  <a:pt x="3581212" y="1334561"/>
                  <a:pt x="3524693" y="1237889"/>
                </a:cubicBezTo>
                <a:close/>
                <a:moveTo>
                  <a:pt x="768105" y="1205512"/>
                </a:moveTo>
                <a:lnTo>
                  <a:pt x="719287" y="1249010"/>
                </a:lnTo>
                <a:cubicBezTo>
                  <a:pt x="683775" y="1275604"/>
                  <a:pt x="640798" y="1294946"/>
                  <a:pt x="578265" y="1294946"/>
                </a:cubicBezTo>
                <a:cubicBezTo>
                  <a:pt x="515778" y="1294946"/>
                  <a:pt x="472783" y="1275626"/>
                  <a:pt x="437237" y="1249060"/>
                </a:cubicBezTo>
                <a:lnTo>
                  <a:pt x="391030" y="1207981"/>
                </a:lnTo>
                <a:lnTo>
                  <a:pt x="420451" y="1239531"/>
                </a:lnTo>
                <a:cubicBezTo>
                  <a:pt x="459712" y="1278388"/>
                  <a:pt x="505517" y="1309474"/>
                  <a:pt x="578557" y="1309474"/>
                </a:cubicBezTo>
                <a:cubicBezTo>
                  <a:pt x="651707" y="1309474"/>
                  <a:pt x="697447" y="1278347"/>
                  <a:pt x="736607" y="1239435"/>
                </a:cubicBezTo>
                <a:close/>
                <a:moveTo>
                  <a:pt x="8987051" y="1203565"/>
                </a:moveTo>
                <a:lnTo>
                  <a:pt x="9022253" y="1262643"/>
                </a:lnTo>
                <a:cubicBezTo>
                  <a:pt x="9071960" y="1349938"/>
                  <a:pt x="9120836" y="1437232"/>
                  <a:pt x="9217749" y="1437232"/>
                </a:cubicBezTo>
                <a:cubicBezTo>
                  <a:pt x="9314808" y="1437232"/>
                  <a:pt x="9363392" y="1349865"/>
                  <a:pt x="9412825" y="1262497"/>
                </a:cubicBezTo>
                <a:lnTo>
                  <a:pt x="9446399" y="1205816"/>
                </a:lnTo>
                <a:lnTo>
                  <a:pt x="9436412" y="1219719"/>
                </a:lnTo>
                <a:cubicBezTo>
                  <a:pt x="9380104" y="1303577"/>
                  <a:pt x="9330585" y="1399414"/>
                  <a:pt x="9217822" y="1399414"/>
                </a:cubicBezTo>
                <a:cubicBezTo>
                  <a:pt x="9105181" y="1399414"/>
                  <a:pt x="9055393" y="1303669"/>
                  <a:pt x="8998839" y="1219893"/>
                </a:cubicBezTo>
                <a:close/>
                <a:moveTo>
                  <a:pt x="1139297" y="1203565"/>
                </a:moveTo>
                <a:lnTo>
                  <a:pt x="1174499" y="1262643"/>
                </a:lnTo>
                <a:cubicBezTo>
                  <a:pt x="1224206" y="1349938"/>
                  <a:pt x="1273082" y="1437232"/>
                  <a:pt x="1369995" y="1437232"/>
                </a:cubicBezTo>
                <a:cubicBezTo>
                  <a:pt x="1467053" y="1437232"/>
                  <a:pt x="1515638" y="1349865"/>
                  <a:pt x="1565071" y="1262497"/>
                </a:cubicBezTo>
                <a:lnTo>
                  <a:pt x="1598644" y="1205817"/>
                </a:lnTo>
                <a:lnTo>
                  <a:pt x="1588658" y="1219719"/>
                </a:lnTo>
                <a:cubicBezTo>
                  <a:pt x="1532351" y="1303577"/>
                  <a:pt x="1482831" y="1399414"/>
                  <a:pt x="1370068" y="1399414"/>
                </a:cubicBezTo>
                <a:cubicBezTo>
                  <a:pt x="1257427" y="1399414"/>
                  <a:pt x="1207639" y="1303669"/>
                  <a:pt x="1151085" y="1219893"/>
                </a:cubicBezTo>
                <a:close/>
                <a:moveTo>
                  <a:pt x="5040083" y="1203562"/>
                </a:moveTo>
                <a:lnTo>
                  <a:pt x="5075288" y="1262643"/>
                </a:lnTo>
                <a:cubicBezTo>
                  <a:pt x="5124994" y="1349938"/>
                  <a:pt x="5173870" y="1437232"/>
                  <a:pt x="5270783" y="1437232"/>
                </a:cubicBezTo>
                <a:cubicBezTo>
                  <a:pt x="5367842" y="1437232"/>
                  <a:pt x="5416426" y="1349865"/>
                  <a:pt x="5465860" y="1262497"/>
                </a:cubicBezTo>
                <a:lnTo>
                  <a:pt x="5499433" y="1205818"/>
                </a:lnTo>
                <a:lnTo>
                  <a:pt x="5489447" y="1219719"/>
                </a:lnTo>
                <a:cubicBezTo>
                  <a:pt x="5433139" y="1303577"/>
                  <a:pt x="5383620" y="1399414"/>
                  <a:pt x="5270857" y="1399414"/>
                </a:cubicBezTo>
                <a:cubicBezTo>
                  <a:pt x="5158216" y="1399414"/>
                  <a:pt x="5108428" y="1303669"/>
                  <a:pt x="5051874" y="1219893"/>
                </a:cubicBezTo>
                <a:close/>
                <a:moveTo>
                  <a:pt x="8233196" y="1202810"/>
                </a:moveTo>
                <a:lnTo>
                  <a:pt x="8249026" y="1219563"/>
                </a:lnTo>
                <a:cubicBezTo>
                  <a:pt x="8292956" y="1267163"/>
                  <a:pt x="8341098" y="1309474"/>
                  <a:pt x="8426312" y="1309474"/>
                </a:cubicBezTo>
                <a:cubicBezTo>
                  <a:pt x="8499462" y="1309474"/>
                  <a:pt x="8545201" y="1278347"/>
                  <a:pt x="8584361" y="1239435"/>
                </a:cubicBezTo>
                <a:lnTo>
                  <a:pt x="8615862" y="1205509"/>
                </a:lnTo>
                <a:lnTo>
                  <a:pt x="8567041" y="1249010"/>
                </a:lnTo>
                <a:cubicBezTo>
                  <a:pt x="8531529" y="1275604"/>
                  <a:pt x="8488553" y="1294946"/>
                  <a:pt x="8426020" y="1294946"/>
                </a:cubicBezTo>
                <a:cubicBezTo>
                  <a:pt x="8332290" y="1294946"/>
                  <a:pt x="8282415" y="1251475"/>
                  <a:pt x="8235756" y="1205288"/>
                </a:cubicBezTo>
                <a:close/>
                <a:moveTo>
                  <a:pt x="11822222" y="1201783"/>
                </a:moveTo>
                <a:lnTo>
                  <a:pt x="11810198" y="1218528"/>
                </a:lnTo>
                <a:cubicBezTo>
                  <a:pt x="11753929" y="1302374"/>
                  <a:pt x="11704476" y="1398206"/>
                  <a:pt x="11591548" y="1398247"/>
                </a:cubicBezTo>
                <a:cubicBezTo>
                  <a:pt x="11478908" y="1398247"/>
                  <a:pt x="11429119" y="1302479"/>
                  <a:pt x="11372552" y="1218682"/>
                </a:cubicBezTo>
                <a:lnTo>
                  <a:pt x="11360750" y="1202335"/>
                </a:lnTo>
                <a:lnTo>
                  <a:pt x="11396116" y="1261694"/>
                </a:lnTo>
                <a:cubicBezTo>
                  <a:pt x="11445814" y="1348989"/>
                  <a:pt x="11494672" y="1436283"/>
                  <a:pt x="11591621" y="1436283"/>
                </a:cubicBezTo>
                <a:cubicBezTo>
                  <a:pt x="11688753" y="1436283"/>
                  <a:pt x="11737355" y="1348934"/>
                  <a:pt x="11786797" y="1261576"/>
                </a:cubicBezTo>
                <a:close/>
                <a:moveTo>
                  <a:pt x="7875389" y="1201560"/>
                </a:moveTo>
                <a:lnTo>
                  <a:pt x="7866758" y="1213305"/>
                </a:lnTo>
                <a:cubicBezTo>
                  <a:pt x="7808996" y="1298339"/>
                  <a:pt x="7759863" y="1398205"/>
                  <a:pt x="7644582" y="1398247"/>
                </a:cubicBezTo>
                <a:cubicBezTo>
                  <a:pt x="7531942" y="1398247"/>
                  <a:pt x="7482153" y="1302479"/>
                  <a:pt x="7425587" y="1218682"/>
                </a:cubicBezTo>
                <a:lnTo>
                  <a:pt x="7413782" y="1202332"/>
                </a:lnTo>
                <a:lnTo>
                  <a:pt x="7449150" y="1261694"/>
                </a:lnTo>
                <a:cubicBezTo>
                  <a:pt x="7498848" y="1348989"/>
                  <a:pt x="7547706" y="1436283"/>
                  <a:pt x="7644655" y="1436283"/>
                </a:cubicBezTo>
                <a:cubicBezTo>
                  <a:pt x="7741787" y="1436283"/>
                  <a:pt x="7790390" y="1348934"/>
                  <a:pt x="7839832" y="1261576"/>
                </a:cubicBezTo>
                <a:close/>
                <a:moveTo>
                  <a:pt x="4283304" y="1199713"/>
                </a:moveTo>
                <a:lnTo>
                  <a:pt x="4302060" y="1219563"/>
                </a:lnTo>
                <a:cubicBezTo>
                  <a:pt x="4345990" y="1267163"/>
                  <a:pt x="4394133" y="1309474"/>
                  <a:pt x="4479347" y="1309474"/>
                </a:cubicBezTo>
                <a:cubicBezTo>
                  <a:pt x="4552497" y="1309474"/>
                  <a:pt x="4598236" y="1278347"/>
                  <a:pt x="4637396" y="1239435"/>
                </a:cubicBezTo>
                <a:lnTo>
                  <a:pt x="4668897" y="1205509"/>
                </a:lnTo>
                <a:lnTo>
                  <a:pt x="4620076" y="1249010"/>
                </a:lnTo>
                <a:cubicBezTo>
                  <a:pt x="4584564" y="1275604"/>
                  <a:pt x="4541587" y="1294946"/>
                  <a:pt x="4479054" y="1294946"/>
                </a:cubicBezTo>
                <a:cubicBezTo>
                  <a:pt x="4413443" y="1294946"/>
                  <a:pt x="4369322" y="1273646"/>
                  <a:pt x="4332749" y="1245023"/>
                </a:cubicBezTo>
                <a:close/>
                <a:moveTo>
                  <a:pt x="3978305" y="1196519"/>
                </a:moveTo>
                <a:lnTo>
                  <a:pt x="3965970" y="1213305"/>
                </a:lnTo>
                <a:cubicBezTo>
                  <a:pt x="3908207" y="1298339"/>
                  <a:pt x="3859075" y="1398205"/>
                  <a:pt x="3743795" y="1398247"/>
                </a:cubicBezTo>
                <a:cubicBezTo>
                  <a:pt x="3631154" y="1398247"/>
                  <a:pt x="3581365" y="1302479"/>
                  <a:pt x="3524799" y="1218682"/>
                </a:cubicBezTo>
                <a:lnTo>
                  <a:pt x="3512993" y="1202330"/>
                </a:lnTo>
                <a:lnTo>
                  <a:pt x="3548362" y="1261694"/>
                </a:lnTo>
                <a:cubicBezTo>
                  <a:pt x="3598060" y="1348989"/>
                  <a:pt x="3646918" y="1436283"/>
                  <a:pt x="3743867" y="1436283"/>
                </a:cubicBezTo>
                <a:cubicBezTo>
                  <a:pt x="3850105" y="1436283"/>
                  <a:pt x="3898288" y="1331788"/>
                  <a:pt x="3953012" y="1237078"/>
                </a:cubicBezTo>
                <a:close/>
                <a:moveTo>
                  <a:pt x="9789377" y="1195190"/>
                </a:moveTo>
                <a:lnTo>
                  <a:pt x="9812804" y="1226468"/>
                </a:lnTo>
                <a:cubicBezTo>
                  <a:pt x="9862465" y="1295822"/>
                  <a:pt x="9911396" y="1365176"/>
                  <a:pt x="10008528" y="1365176"/>
                </a:cubicBezTo>
                <a:cubicBezTo>
                  <a:pt x="10105952" y="1365176"/>
                  <a:pt x="10154609" y="1295822"/>
                  <a:pt x="10204006" y="1226468"/>
                </a:cubicBezTo>
                <a:lnTo>
                  <a:pt x="10223502" y="1200309"/>
                </a:lnTo>
                <a:lnTo>
                  <a:pt x="10170579" y="1263689"/>
                </a:lnTo>
                <a:cubicBezTo>
                  <a:pt x="10130886" y="1306769"/>
                  <a:pt x="10083888" y="1341232"/>
                  <a:pt x="10008821" y="1341232"/>
                </a:cubicBezTo>
                <a:cubicBezTo>
                  <a:pt x="9896344" y="1341232"/>
                  <a:pt x="9846720" y="1263781"/>
                  <a:pt x="9790200" y="1196012"/>
                </a:cubicBezTo>
                <a:close/>
                <a:moveTo>
                  <a:pt x="5842412" y="1195190"/>
                </a:moveTo>
                <a:lnTo>
                  <a:pt x="5865839" y="1226468"/>
                </a:lnTo>
                <a:cubicBezTo>
                  <a:pt x="5915500" y="1295822"/>
                  <a:pt x="5964431" y="1365176"/>
                  <a:pt x="6061562" y="1365176"/>
                </a:cubicBezTo>
                <a:cubicBezTo>
                  <a:pt x="6158986" y="1365176"/>
                  <a:pt x="6207644" y="1295822"/>
                  <a:pt x="6257040" y="1226468"/>
                </a:cubicBezTo>
                <a:lnTo>
                  <a:pt x="6276535" y="1200311"/>
                </a:lnTo>
                <a:lnTo>
                  <a:pt x="6223613" y="1263689"/>
                </a:lnTo>
                <a:cubicBezTo>
                  <a:pt x="6183920" y="1306769"/>
                  <a:pt x="6136922" y="1341232"/>
                  <a:pt x="6061855" y="1341232"/>
                </a:cubicBezTo>
                <a:cubicBezTo>
                  <a:pt x="5949379" y="1341232"/>
                  <a:pt x="5899755" y="1263781"/>
                  <a:pt x="5843236" y="1196012"/>
                </a:cubicBezTo>
                <a:close/>
                <a:moveTo>
                  <a:pt x="1941622" y="1195189"/>
                </a:moveTo>
                <a:lnTo>
                  <a:pt x="1965050" y="1226468"/>
                </a:lnTo>
                <a:cubicBezTo>
                  <a:pt x="2014711" y="1295822"/>
                  <a:pt x="2063642" y="1365176"/>
                  <a:pt x="2160774" y="1365176"/>
                </a:cubicBezTo>
                <a:cubicBezTo>
                  <a:pt x="2258199" y="1365176"/>
                  <a:pt x="2306856" y="1295822"/>
                  <a:pt x="2356252" y="1226468"/>
                </a:cubicBezTo>
                <a:lnTo>
                  <a:pt x="2375753" y="1200303"/>
                </a:lnTo>
                <a:lnTo>
                  <a:pt x="2322824" y="1263689"/>
                </a:lnTo>
                <a:cubicBezTo>
                  <a:pt x="2283132" y="1306769"/>
                  <a:pt x="2236133" y="1341232"/>
                  <a:pt x="2161067" y="1341232"/>
                </a:cubicBezTo>
                <a:cubicBezTo>
                  <a:pt x="2048590" y="1341232"/>
                  <a:pt x="1998966" y="1263781"/>
                  <a:pt x="1942447" y="1196012"/>
                </a:cubicBezTo>
                <a:close/>
                <a:moveTo>
                  <a:pt x="11343128" y="1191055"/>
                </a:moveTo>
                <a:lnTo>
                  <a:pt x="11343581" y="1191722"/>
                </a:lnTo>
                <a:lnTo>
                  <a:pt x="11343305" y="1191280"/>
                </a:lnTo>
                <a:close/>
                <a:moveTo>
                  <a:pt x="7396160" y="1191052"/>
                </a:moveTo>
                <a:lnTo>
                  <a:pt x="7396621" y="1191730"/>
                </a:lnTo>
                <a:lnTo>
                  <a:pt x="7396339" y="1191280"/>
                </a:lnTo>
                <a:close/>
                <a:moveTo>
                  <a:pt x="3495369" y="1191049"/>
                </a:moveTo>
                <a:lnTo>
                  <a:pt x="3495836" y="1191736"/>
                </a:lnTo>
                <a:lnTo>
                  <a:pt x="3495551" y="1191280"/>
                </a:lnTo>
                <a:close/>
                <a:moveTo>
                  <a:pt x="1139873" y="1189150"/>
                </a:moveTo>
                <a:lnTo>
                  <a:pt x="1174381" y="1239390"/>
                </a:lnTo>
                <a:cubicBezTo>
                  <a:pt x="1224060" y="1315059"/>
                  <a:pt x="1272973" y="1390727"/>
                  <a:pt x="1370068" y="1390727"/>
                </a:cubicBezTo>
                <a:cubicBezTo>
                  <a:pt x="1467236" y="1390727"/>
                  <a:pt x="1515894" y="1315004"/>
                  <a:pt x="1565336" y="1239280"/>
                </a:cubicBezTo>
                <a:lnTo>
                  <a:pt x="1599515" y="1189260"/>
                </a:lnTo>
                <a:lnTo>
                  <a:pt x="1588413" y="1200899"/>
                </a:lnTo>
                <a:cubicBezTo>
                  <a:pt x="1532065" y="1271849"/>
                  <a:pt x="1482595" y="1352945"/>
                  <a:pt x="1369995" y="1352986"/>
                </a:cubicBezTo>
                <a:cubicBezTo>
                  <a:pt x="1257601" y="1352986"/>
                  <a:pt x="1207897" y="1271978"/>
                  <a:pt x="1151318" y="1201096"/>
                </a:cubicBezTo>
                <a:close/>
                <a:moveTo>
                  <a:pt x="8987625" y="1189148"/>
                </a:moveTo>
                <a:lnTo>
                  <a:pt x="9022134" y="1239390"/>
                </a:lnTo>
                <a:cubicBezTo>
                  <a:pt x="9071814" y="1315059"/>
                  <a:pt x="9120726" y="1390727"/>
                  <a:pt x="9217822" y="1390727"/>
                </a:cubicBezTo>
                <a:cubicBezTo>
                  <a:pt x="9314990" y="1390727"/>
                  <a:pt x="9363647" y="1315004"/>
                  <a:pt x="9413089" y="1239280"/>
                </a:cubicBezTo>
                <a:lnTo>
                  <a:pt x="9447266" y="1189263"/>
                </a:lnTo>
                <a:lnTo>
                  <a:pt x="9436167" y="1200899"/>
                </a:lnTo>
                <a:cubicBezTo>
                  <a:pt x="9379819" y="1271849"/>
                  <a:pt x="9330349" y="1352945"/>
                  <a:pt x="9217749" y="1352986"/>
                </a:cubicBezTo>
                <a:cubicBezTo>
                  <a:pt x="9105355" y="1352986"/>
                  <a:pt x="9055651" y="1271978"/>
                  <a:pt x="8999073" y="1201096"/>
                </a:cubicBezTo>
                <a:close/>
                <a:moveTo>
                  <a:pt x="5040660" y="1189148"/>
                </a:moveTo>
                <a:lnTo>
                  <a:pt x="5075169" y="1239390"/>
                </a:lnTo>
                <a:cubicBezTo>
                  <a:pt x="5124848" y="1315059"/>
                  <a:pt x="5173761" y="1390727"/>
                  <a:pt x="5270857" y="1390727"/>
                </a:cubicBezTo>
                <a:cubicBezTo>
                  <a:pt x="5368025" y="1390727"/>
                  <a:pt x="5416681" y="1315004"/>
                  <a:pt x="5466124" y="1239280"/>
                </a:cubicBezTo>
                <a:lnTo>
                  <a:pt x="5500301" y="1189264"/>
                </a:lnTo>
                <a:lnTo>
                  <a:pt x="5489201" y="1200899"/>
                </a:lnTo>
                <a:cubicBezTo>
                  <a:pt x="5432853" y="1271849"/>
                  <a:pt x="5383383" y="1352945"/>
                  <a:pt x="5270783" y="1352986"/>
                </a:cubicBezTo>
                <a:cubicBezTo>
                  <a:pt x="5158389" y="1352986"/>
                  <a:pt x="5108686" y="1271978"/>
                  <a:pt x="5052107" y="1201096"/>
                </a:cubicBezTo>
                <a:close/>
                <a:moveTo>
                  <a:pt x="11822260" y="1186277"/>
                </a:moveTo>
                <a:lnTo>
                  <a:pt x="11772568" y="1247679"/>
                </a:lnTo>
                <a:cubicBezTo>
                  <a:pt x="11728449" y="1302867"/>
                  <a:pt x="11679085" y="1351931"/>
                  <a:pt x="11591475" y="1351963"/>
                </a:cubicBezTo>
                <a:cubicBezTo>
                  <a:pt x="11478834" y="1351963"/>
                  <a:pt x="11429231" y="1270955"/>
                  <a:pt x="11372722" y="1200073"/>
                </a:cubicBezTo>
                <a:lnTo>
                  <a:pt x="11361767" y="1188632"/>
                </a:lnTo>
                <a:lnTo>
                  <a:pt x="11395824" y="1238186"/>
                </a:lnTo>
                <a:cubicBezTo>
                  <a:pt x="11445522" y="1313837"/>
                  <a:pt x="11494453" y="1389487"/>
                  <a:pt x="11591548" y="1389487"/>
                </a:cubicBezTo>
                <a:cubicBezTo>
                  <a:pt x="11688790" y="1389487"/>
                  <a:pt x="11737447" y="1313764"/>
                  <a:pt x="11786888" y="1238040"/>
                </a:cubicBezTo>
                <a:close/>
                <a:moveTo>
                  <a:pt x="380828" y="1186028"/>
                </a:moveTo>
                <a:lnTo>
                  <a:pt x="382122" y="1187265"/>
                </a:lnTo>
                <a:cubicBezTo>
                  <a:pt x="431619" y="1236726"/>
                  <a:pt x="480550" y="1286186"/>
                  <a:pt x="578265" y="1286186"/>
                </a:cubicBezTo>
                <a:cubicBezTo>
                  <a:pt x="651580" y="1286186"/>
                  <a:pt x="697370" y="1258334"/>
                  <a:pt x="736527" y="1223515"/>
                </a:cubicBezTo>
                <a:lnTo>
                  <a:pt x="771033" y="1190244"/>
                </a:lnTo>
                <a:lnTo>
                  <a:pt x="768569" y="1192354"/>
                </a:lnTo>
                <a:cubicBezTo>
                  <a:pt x="722018" y="1233148"/>
                  <a:pt x="672288" y="1271552"/>
                  <a:pt x="578557" y="1271586"/>
                </a:cubicBezTo>
                <a:cubicBezTo>
                  <a:pt x="484861" y="1271586"/>
                  <a:pt x="435053" y="1233248"/>
                  <a:pt x="388424" y="1192515"/>
                </a:cubicBezTo>
                <a:close/>
                <a:moveTo>
                  <a:pt x="6580509" y="1183517"/>
                </a:moveTo>
                <a:lnTo>
                  <a:pt x="6620629" y="1267861"/>
                </a:lnTo>
                <a:cubicBezTo>
                  <a:pt x="6687518" y="1434686"/>
                  <a:pt x="6733693" y="1657120"/>
                  <a:pt x="6854241" y="1657120"/>
                </a:cubicBezTo>
                <a:cubicBezTo>
                  <a:pt x="6975063" y="1657120"/>
                  <a:pt x="7020142" y="1434515"/>
                  <a:pt x="7086154" y="1267543"/>
                </a:cubicBezTo>
                <a:lnTo>
                  <a:pt x="7125444" y="1183928"/>
                </a:lnTo>
                <a:lnTo>
                  <a:pt x="7101695" y="1223353"/>
                </a:lnTo>
                <a:cubicBezTo>
                  <a:pt x="7031480" y="1361414"/>
                  <a:pt x="6986158" y="1562239"/>
                  <a:pt x="6854313" y="1562287"/>
                </a:cubicBezTo>
                <a:lnTo>
                  <a:pt x="6854240" y="1562287"/>
                </a:lnTo>
                <a:cubicBezTo>
                  <a:pt x="6722251" y="1562287"/>
                  <a:pt x="6675811" y="1361573"/>
                  <a:pt x="6604865" y="1223582"/>
                </a:cubicBezTo>
                <a:close/>
                <a:moveTo>
                  <a:pt x="10527474" y="1183515"/>
                </a:moveTo>
                <a:lnTo>
                  <a:pt x="10567595" y="1267861"/>
                </a:lnTo>
                <a:cubicBezTo>
                  <a:pt x="10634484" y="1434686"/>
                  <a:pt x="10680658" y="1657120"/>
                  <a:pt x="10801206" y="1657120"/>
                </a:cubicBezTo>
                <a:cubicBezTo>
                  <a:pt x="10922028" y="1657120"/>
                  <a:pt x="10967108" y="1434515"/>
                  <a:pt x="11033120" y="1267543"/>
                </a:cubicBezTo>
                <a:lnTo>
                  <a:pt x="11072411" y="1183926"/>
                </a:lnTo>
                <a:lnTo>
                  <a:pt x="11048661" y="1223353"/>
                </a:lnTo>
                <a:cubicBezTo>
                  <a:pt x="10978446" y="1361414"/>
                  <a:pt x="10933125" y="1562239"/>
                  <a:pt x="10801279" y="1562287"/>
                </a:cubicBezTo>
                <a:lnTo>
                  <a:pt x="10801206" y="1562287"/>
                </a:lnTo>
                <a:cubicBezTo>
                  <a:pt x="10669217" y="1562287"/>
                  <a:pt x="10622777" y="1361573"/>
                  <a:pt x="10551831" y="1223582"/>
                </a:cubicBezTo>
                <a:close/>
                <a:moveTo>
                  <a:pt x="2679718" y="1183512"/>
                </a:moveTo>
                <a:lnTo>
                  <a:pt x="2719841" y="1267861"/>
                </a:lnTo>
                <a:cubicBezTo>
                  <a:pt x="2786730" y="1434686"/>
                  <a:pt x="2832905" y="1657120"/>
                  <a:pt x="2953453" y="1657120"/>
                </a:cubicBezTo>
                <a:cubicBezTo>
                  <a:pt x="3074275" y="1657120"/>
                  <a:pt x="3119355" y="1434515"/>
                  <a:pt x="3185366" y="1267543"/>
                </a:cubicBezTo>
                <a:lnTo>
                  <a:pt x="3224658" y="1183925"/>
                </a:lnTo>
                <a:lnTo>
                  <a:pt x="3200907" y="1223353"/>
                </a:lnTo>
                <a:cubicBezTo>
                  <a:pt x="3130692" y="1361414"/>
                  <a:pt x="3085371" y="1562239"/>
                  <a:pt x="2953526" y="1562287"/>
                </a:cubicBezTo>
                <a:lnTo>
                  <a:pt x="2953452" y="1562287"/>
                </a:lnTo>
                <a:cubicBezTo>
                  <a:pt x="2821463" y="1562287"/>
                  <a:pt x="2775023" y="1361573"/>
                  <a:pt x="2704078" y="1223582"/>
                </a:cubicBezTo>
                <a:close/>
                <a:moveTo>
                  <a:pt x="7878321" y="1183443"/>
                </a:moveTo>
                <a:lnTo>
                  <a:pt x="7866434" y="1195457"/>
                </a:lnTo>
                <a:cubicBezTo>
                  <a:pt x="7808601" y="1267413"/>
                  <a:pt x="7759497" y="1351921"/>
                  <a:pt x="7644509" y="1351963"/>
                </a:cubicBezTo>
                <a:cubicBezTo>
                  <a:pt x="7531869" y="1351963"/>
                  <a:pt x="7482265" y="1270955"/>
                  <a:pt x="7425756" y="1200073"/>
                </a:cubicBezTo>
                <a:lnTo>
                  <a:pt x="7414803" y="1188633"/>
                </a:lnTo>
                <a:lnTo>
                  <a:pt x="7448858" y="1238186"/>
                </a:lnTo>
                <a:cubicBezTo>
                  <a:pt x="7498556" y="1313837"/>
                  <a:pt x="7547487" y="1389487"/>
                  <a:pt x="7644582" y="1389487"/>
                </a:cubicBezTo>
                <a:cubicBezTo>
                  <a:pt x="7729669" y="1389487"/>
                  <a:pt x="7777558" y="1331511"/>
                  <a:pt x="7821322" y="1266288"/>
                </a:cubicBezTo>
                <a:close/>
                <a:moveTo>
                  <a:pt x="5840745" y="1180394"/>
                </a:moveTo>
                <a:lnTo>
                  <a:pt x="5865967" y="1210117"/>
                </a:lnTo>
                <a:cubicBezTo>
                  <a:pt x="5915610" y="1271295"/>
                  <a:pt x="5964577" y="1332472"/>
                  <a:pt x="6061855" y="1332472"/>
                </a:cubicBezTo>
                <a:cubicBezTo>
                  <a:pt x="6159243" y="1332472"/>
                  <a:pt x="6208064" y="1271222"/>
                  <a:pt x="6257561" y="1209962"/>
                </a:cubicBezTo>
                <a:lnTo>
                  <a:pt x="6282408" y="1180558"/>
                </a:lnTo>
                <a:lnTo>
                  <a:pt x="6280043" y="1182614"/>
                </a:lnTo>
                <a:cubicBezTo>
                  <a:pt x="6223766" y="1241417"/>
                  <a:pt x="6174537" y="1308630"/>
                  <a:pt x="6061855" y="1308671"/>
                </a:cubicBezTo>
                <a:cubicBezTo>
                  <a:pt x="5949461" y="1308671"/>
                  <a:pt x="5900011" y="1241546"/>
                  <a:pt x="5843537" y="1182811"/>
                </a:cubicBezTo>
                <a:close/>
                <a:moveTo>
                  <a:pt x="1939955" y="1180393"/>
                </a:moveTo>
                <a:lnTo>
                  <a:pt x="1965178" y="1210117"/>
                </a:lnTo>
                <a:cubicBezTo>
                  <a:pt x="2014821" y="1271295"/>
                  <a:pt x="2063789" y="1332472"/>
                  <a:pt x="2161067" y="1332472"/>
                </a:cubicBezTo>
                <a:cubicBezTo>
                  <a:pt x="2258454" y="1332472"/>
                  <a:pt x="2307276" y="1271222"/>
                  <a:pt x="2356773" y="1209962"/>
                </a:cubicBezTo>
                <a:lnTo>
                  <a:pt x="2381621" y="1180558"/>
                </a:lnTo>
                <a:lnTo>
                  <a:pt x="2379254" y="1182614"/>
                </a:lnTo>
                <a:cubicBezTo>
                  <a:pt x="2322978" y="1241417"/>
                  <a:pt x="2273749" y="1308630"/>
                  <a:pt x="2161067" y="1308671"/>
                </a:cubicBezTo>
                <a:cubicBezTo>
                  <a:pt x="2048672" y="1308671"/>
                  <a:pt x="1999222" y="1241546"/>
                  <a:pt x="1942749" y="1182811"/>
                </a:cubicBezTo>
                <a:close/>
                <a:moveTo>
                  <a:pt x="9787708" y="1180392"/>
                </a:moveTo>
                <a:lnTo>
                  <a:pt x="9812932" y="1210117"/>
                </a:lnTo>
                <a:cubicBezTo>
                  <a:pt x="9862575" y="1271295"/>
                  <a:pt x="9911542" y="1332472"/>
                  <a:pt x="10008821" y="1332472"/>
                </a:cubicBezTo>
                <a:cubicBezTo>
                  <a:pt x="10106208" y="1332472"/>
                  <a:pt x="10155030" y="1271222"/>
                  <a:pt x="10204526" y="1209962"/>
                </a:cubicBezTo>
                <a:lnTo>
                  <a:pt x="10229376" y="1180557"/>
                </a:lnTo>
                <a:lnTo>
                  <a:pt x="10227008" y="1182614"/>
                </a:lnTo>
                <a:cubicBezTo>
                  <a:pt x="10170731" y="1241417"/>
                  <a:pt x="10121503" y="1308630"/>
                  <a:pt x="10008821" y="1308671"/>
                </a:cubicBezTo>
                <a:cubicBezTo>
                  <a:pt x="9896426" y="1308671"/>
                  <a:pt x="9846976" y="1241546"/>
                  <a:pt x="9790503" y="1182811"/>
                </a:cubicBezTo>
                <a:close/>
                <a:moveTo>
                  <a:pt x="4273727" y="1179317"/>
                </a:moveTo>
                <a:lnTo>
                  <a:pt x="4301542" y="1205716"/>
                </a:lnTo>
                <a:cubicBezTo>
                  <a:pt x="4345403" y="1248318"/>
                  <a:pt x="4393554" y="1286186"/>
                  <a:pt x="4479054" y="1286186"/>
                </a:cubicBezTo>
                <a:cubicBezTo>
                  <a:pt x="4552369" y="1286186"/>
                  <a:pt x="4598160" y="1258334"/>
                  <a:pt x="4637316" y="1223515"/>
                </a:cubicBezTo>
                <a:lnTo>
                  <a:pt x="4671822" y="1190244"/>
                </a:lnTo>
                <a:lnTo>
                  <a:pt x="4669358" y="1192354"/>
                </a:lnTo>
                <a:cubicBezTo>
                  <a:pt x="4622807" y="1233148"/>
                  <a:pt x="4573077" y="1271552"/>
                  <a:pt x="4479346" y="1271586"/>
                </a:cubicBezTo>
                <a:cubicBezTo>
                  <a:pt x="4380966" y="1271586"/>
                  <a:pt x="4330972" y="1229319"/>
                  <a:pt x="4282238" y="1186391"/>
                </a:cubicBezTo>
                <a:close/>
                <a:moveTo>
                  <a:pt x="8967785" y="1177422"/>
                </a:moveTo>
                <a:lnTo>
                  <a:pt x="8973989" y="1185474"/>
                </a:lnTo>
                <a:lnTo>
                  <a:pt x="8969676" y="1179500"/>
                </a:lnTo>
                <a:close/>
                <a:moveTo>
                  <a:pt x="1120030" y="1177421"/>
                </a:moveTo>
                <a:lnTo>
                  <a:pt x="1126236" y="1185475"/>
                </a:lnTo>
                <a:lnTo>
                  <a:pt x="1121922" y="1179500"/>
                </a:lnTo>
                <a:close/>
                <a:moveTo>
                  <a:pt x="5020818" y="1177419"/>
                </a:moveTo>
                <a:lnTo>
                  <a:pt x="5027030" y="1185482"/>
                </a:lnTo>
                <a:lnTo>
                  <a:pt x="5022712" y="1179500"/>
                </a:lnTo>
                <a:close/>
                <a:moveTo>
                  <a:pt x="3981698" y="1177389"/>
                </a:moveTo>
                <a:lnTo>
                  <a:pt x="3924814" y="1247679"/>
                </a:lnTo>
                <a:cubicBezTo>
                  <a:pt x="3880695" y="1302867"/>
                  <a:pt x="3831330" y="1351931"/>
                  <a:pt x="3743721" y="1351963"/>
                </a:cubicBezTo>
                <a:cubicBezTo>
                  <a:pt x="3631081" y="1351963"/>
                  <a:pt x="3581477" y="1270955"/>
                  <a:pt x="3524968" y="1200073"/>
                </a:cubicBezTo>
                <a:lnTo>
                  <a:pt x="3514014" y="1188632"/>
                </a:lnTo>
                <a:lnTo>
                  <a:pt x="3548070" y="1238186"/>
                </a:lnTo>
                <a:cubicBezTo>
                  <a:pt x="3597768" y="1313837"/>
                  <a:pt x="3646699" y="1389487"/>
                  <a:pt x="3743795" y="1389487"/>
                </a:cubicBezTo>
                <a:cubicBezTo>
                  <a:pt x="3828881" y="1389487"/>
                  <a:pt x="3876769" y="1331511"/>
                  <a:pt x="3920534" y="1266288"/>
                </a:cubicBezTo>
                <a:close/>
                <a:moveTo>
                  <a:pt x="11341163" y="1175842"/>
                </a:moveTo>
                <a:lnTo>
                  <a:pt x="11348429" y="1185271"/>
                </a:lnTo>
                <a:lnTo>
                  <a:pt x="11343381" y="1178280"/>
                </a:lnTo>
                <a:close/>
                <a:moveTo>
                  <a:pt x="7394195" y="1175840"/>
                </a:moveTo>
                <a:lnTo>
                  <a:pt x="7401470" y="1185279"/>
                </a:lnTo>
                <a:lnTo>
                  <a:pt x="7396416" y="1178280"/>
                </a:lnTo>
                <a:close/>
                <a:moveTo>
                  <a:pt x="3493406" y="1175838"/>
                </a:moveTo>
                <a:lnTo>
                  <a:pt x="3500686" y="1185285"/>
                </a:lnTo>
                <a:lnTo>
                  <a:pt x="3495628" y="1178280"/>
                </a:lnTo>
                <a:close/>
                <a:moveTo>
                  <a:pt x="11841868" y="1175189"/>
                </a:moveTo>
                <a:lnTo>
                  <a:pt x="11839226" y="1178104"/>
                </a:lnTo>
                <a:lnTo>
                  <a:pt x="11833331" y="1186313"/>
                </a:lnTo>
                <a:close/>
                <a:moveTo>
                  <a:pt x="8214107" y="1173067"/>
                </a:moveTo>
                <a:lnTo>
                  <a:pt x="8248508" y="1205716"/>
                </a:lnTo>
                <a:cubicBezTo>
                  <a:pt x="8292369" y="1248318"/>
                  <a:pt x="8340519" y="1286186"/>
                  <a:pt x="8426020" y="1286186"/>
                </a:cubicBezTo>
                <a:cubicBezTo>
                  <a:pt x="8499334" y="1286186"/>
                  <a:pt x="8545125" y="1258334"/>
                  <a:pt x="8584281" y="1223515"/>
                </a:cubicBezTo>
                <a:lnTo>
                  <a:pt x="8618786" y="1190245"/>
                </a:lnTo>
                <a:lnTo>
                  <a:pt x="8616324" y="1192354"/>
                </a:lnTo>
                <a:cubicBezTo>
                  <a:pt x="8569773" y="1233148"/>
                  <a:pt x="8520043" y="1271552"/>
                  <a:pt x="8426312" y="1271586"/>
                </a:cubicBezTo>
                <a:cubicBezTo>
                  <a:pt x="8351356" y="1271586"/>
                  <a:pt x="8304487" y="1247050"/>
                  <a:pt x="8264864" y="1216380"/>
                </a:cubicBezTo>
                <a:close/>
                <a:moveTo>
                  <a:pt x="7897829" y="1171375"/>
                </a:moveTo>
                <a:lnTo>
                  <a:pt x="7896705" y="1172554"/>
                </a:lnTo>
                <a:lnTo>
                  <a:pt x="7891751" y="1179296"/>
                </a:lnTo>
                <a:close/>
                <a:moveTo>
                  <a:pt x="784044" y="1167567"/>
                </a:moveTo>
                <a:lnTo>
                  <a:pt x="739845" y="1200384"/>
                </a:lnTo>
                <a:cubicBezTo>
                  <a:pt x="700301" y="1227023"/>
                  <a:pt x="653515" y="1248342"/>
                  <a:pt x="578558" y="1248369"/>
                </a:cubicBezTo>
                <a:cubicBezTo>
                  <a:pt x="503573" y="1248369"/>
                  <a:pt x="456760" y="1227098"/>
                  <a:pt x="417193" y="1200508"/>
                </a:cubicBezTo>
                <a:lnTo>
                  <a:pt x="372875" y="1167678"/>
                </a:lnTo>
                <a:lnTo>
                  <a:pt x="382250" y="1175586"/>
                </a:lnTo>
                <a:cubicBezTo>
                  <a:pt x="431729" y="1219206"/>
                  <a:pt x="480696" y="1262825"/>
                  <a:pt x="578557" y="1262825"/>
                </a:cubicBezTo>
                <a:cubicBezTo>
                  <a:pt x="676383" y="1262825"/>
                  <a:pt x="725278" y="1219151"/>
                  <a:pt x="774701" y="1175467"/>
                </a:cubicBezTo>
                <a:close/>
                <a:moveTo>
                  <a:pt x="4272142" y="1167133"/>
                </a:moveTo>
                <a:lnTo>
                  <a:pt x="4301667" y="1191858"/>
                </a:lnTo>
                <a:cubicBezTo>
                  <a:pt x="4345524" y="1229429"/>
                  <a:pt x="4393718" y="1262825"/>
                  <a:pt x="4479346" y="1262825"/>
                </a:cubicBezTo>
                <a:cubicBezTo>
                  <a:pt x="4577172" y="1262825"/>
                  <a:pt x="4626066" y="1219151"/>
                  <a:pt x="4675490" y="1175467"/>
                </a:cubicBezTo>
                <a:lnTo>
                  <a:pt x="4684834" y="1167566"/>
                </a:lnTo>
                <a:lnTo>
                  <a:pt x="4640634" y="1200384"/>
                </a:lnTo>
                <a:cubicBezTo>
                  <a:pt x="4601091" y="1227023"/>
                  <a:pt x="4554304" y="1248342"/>
                  <a:pt x="4479347" y="1248369"/>
                </a:cubicBezTo>
                <a:cubicBezTo>
                  <a:pt x="4380931" y="1248369"/>
                  <a:pt x="4331041" y="1211726"/>
                  <a:pt x="4282372" y="1174510"/>
                </a:cubicBezTo>
                <a:close/>
                <a:moveTo>
                  <a:pt x="9785481" y="1165840"/>
                </a:moveTo>
                <a:lnTo>
                  <a:pt x="9812750" y="1193689"/>
                </a:lnTo>
                <a:cubicBezTo>
                  <a:pt x="9862320" y="1246617"/>
                  <a:pt x="9911287" y="1299545"/>
                  <a:pt x="10008821" y="1299545"/>
                </a:cubicBezTo>
                <a:cubicBezTo>
                  <a:pt x="10106500" y="1299545"/>
                  <a:pt x="10155303" y="1246453"/>
                  <a:pt x="10204718" y="1193352"/>
                </a:cubicBezTo>
                <a:lnTo>
                  <a:pt x="10230740" y="1166610"/>
                </a:lnTo>
                <a:lnTo>
                  <a:pt x="10226762" y="1169531"/>
                </a:lnTo>
                <a:cubicBezTo>
                  <a:pt x="10170472" y="1219280"/>
                  <a:pt x="10121337" y="1276144"/>
                  <a:pt x="10008820" y="1276185"/>
                </a:cubicBezTo>
                <a:cubicBezTo>
                  <a:pt x="9896344" y="1276185"/>
                  <a:pt x="9847113" y="1219385"/>
                  <a:pt x="9790729" y="1169685"/>
                </a:cubicBezTo>
                <a:close/>
                <a:moveTo>
                  <a:pt x="5838515" y="1165839"/>
                </a:moveTo>
                <a:lnTo>
                  <a:pt x="5865784" y="1193689"/>
                </a:lnTo>
                <a:cubicBezTo>
                  <a:pt x="5915354" y="1246617"/>
                  <a:pt x="5964322" y="1299545"/>
                  <a:pt x="6061855" y="1299545"/>
                </a:cubicBezTo>
                <a:cubicBezTo>
                  <a:pt x="6159535" y="1299545"/>
                  <a:pt x="6208338" y="1246453"/>
                  <a:pt x="6257752" y="1193352"/>
                </a:cubicBezTo>
                <a:lnTo>
                  <a:pt x="6283775" y="1166609"/>
                </a:lnTo>
                <a:lnTo>
                  <a:pt x="6279796" y="1169531"/>
                </a:lnTo>
                <a:cubicBezTo>
                  <a:pt x="6223506" y="1219280"/>
                  <a:pt x="6174372" y="1276144"/>
                  <a:pt x="6061854" y="1276185"/>
                </a:cubicBezTo>
                <a:cubicBezTo>
                  <a:pt x="5949379" y="1276185"/>
                  <a:pt x="5900147" y="1219385"/>
                  <a:pt x="5843764" y="1169685"/>
                </a:cubicBezTo>
                <a:close/>
                <a:moveTo>
                  <a:pt x="1937726" y="1165839"/>
                </a:moveTo>
                <a:lnTo>
                  <a:pt x="1964996" y="1193689"/>
                </a:lnTo>
                <a:cubicBezTo>
                  <a:pt x="2014566" y="1246617"/>
                  <a:pt x="2063533" y="1299545"/>
                  <a:pt x="2161067" y="1299545"/>
                </a:cubicBezTo>
                <a:cubicBezTo>
                  <a:pt x="2258746" y="1299545"/>
                  <a:pt x="2307549" y="1246453"/>
                  <a:pt x="2356964" y="1193352"/>
                </a:cubicBezTo>
                <a:lnTo>
                  <a:pt x="2382986" y="1166610"/>
                </a:lnTo>
                <a:lnTo>
                  <a:pt x="2379009" y="1169531"/>
                </a:lnTo>
                <a:cubicBezTo>
                  <a:pt x="2322718" y="1219280"/>
                  <a:pt x="2273584" y="1276144"/>
                  <a:pt x="2161067" y="1276185"/>
                </a:cubicBezTo>
                <a:cubicBezTo>
                  <a:pt x="2048591" y="1276185"/>
                  <a:pt x="1999359" y="1219385"/>
                  <a:pt x="1942975" y="1169685"/>
                </a:cubicBezTo>
                <a:close/>
                <a:moveTo>
                  <a:pt x="8213382" y="1162337"/>
                </a:moveTo>
                <a:lnTo>
                  <a:pt x="8248632" y="1191858"/>
                </a:lnTo>
                <a:cubicBezTo>
                  <a:pt x="8292489" y="1229429"/>
                  <a:pt x="8340683" y="1262825"/>
                  <a:pt x="8426312" y="1262825"/>
                </a:cubicBezTo>
                <a:cubicBezTo>
                  <a:pt x="8524138" y="1262825"/>
                  <a:pt x="8573032" y="1219151"/>
                  <a:pt x="8622456" y="1175467"/>
                </a:cubicBezTo>
                <a:lnTo>
                  <a:pt x="8631803" y="1167563"/>
                </a:lnTo>
                <a:lnTo>
                  <a:pt x="8587599" y="1200384"/>
                </a:lnTo>
                <a:cubicBezTo>
                  <a:pt x="8548055" y="1227023"/>
                  <a:pt x="8501269" y="1248342"/>
                  <a:pt x="8426312" y="1248369"/>
                </a:cubicBezTo>
                <a:cubicBezTo>
                  <a:pt x="8349766" y="1248369"/>
                  <a:pt x="8302576" y="1226202"/>
                  <a:pt x="8262483" y="1198840"/>
                </a:cubicBezTo>
                <a:close/>
                <a:moveTo>
                  <a:pt x="11842872" y="1162105"/>
                </a:moveTo>
                <a:lnTo>
                  <a:pt x="11838937" y="1165670"/>
                </a:lnTo>
                <a:lnTo>
                  <a:pt x="11830565" y="1176014"/>
                </a:lnTo>
                <a:close/>
                <a:moveTo>
                  <a:pt x="7139954" y="1160212"/>
                </a:moveTo>
                <a:lnTo>
                  <a:pt x="7139392" y="1160772"/>
                </a:lnTo>
                <a:lnTo>
                  <a:pt x="7137980" y="1163117"/>
                </a:lnTo>
                <a:close/>
                <a:moveTo>
                  <a:pt x="11086921" y="1160211"/>
                </a:moveTo>
                <a:lnTo>
                  <a:pt x="11086358" y="1160772"/>
                </a:lnTo>
                <a:lnTo>
                  <a:pt x="11084943" y="1163122"/>
                </a:lnTo>
                <a:close/>
                <a:moveTo>
                  <a:pt x="3239168" y="1160211"/>
                </a:moveTo>
                <a:lnTo>
                  <a:pt x="3238604" y="1160772"/>
                </a:lnTo>
                <a:lnTo>
                  <a:pt x="3237189" y="1163122"/>
                </a:lnTo>
                <a:close/>
                <a:moveTo>
                  <a:pt x="6565868" y="1160068"/>
                </a:moveTo>
                <a:lnTo>
                  <a:pt x="6569270" y="1165030"/>
                </a:lnTo>
                <a:lnTo>
                  <a:pt x="6566841" y="1161033"/>
                </a:lnTo>
                <a:close/>
                <a:moveTo>
                  <a:pt x="10512833" y="1160067"/>
                </a:moveTo>
                <a:lnTo>
                  <a:pt x="10516239" y="1165034"/>
                </a:lnTo>
                <a:lnTo>
                  <a:pt x="10513807" y="1161033"/>
                </a:lnTo>
                <a:close/>
                <a:moveTo>
                  <a:pt x="2665078" y="1160066"/>
                </a:moveTo>
                <a:lnTo>
                  <a:pt x="2668489" y="1165039"/>
                </a:lnTo>
                <a:lnTo>
                  <a:pt x="2666053" y="1161033"/>
                </a:lnTo>
                <a:close/>
                <a:moveTo>
                  <a:pt x="2388982" y="1149919"/>
                </a:moveTo>
                <a:lnTo>
                  <a:pt x="2378803" y="1156038"/>
                </a:lnTo>
                <a:cubicBezTo>
                  <a:pt x="2322597" y="1196752"/>
                  <a:pt x="2273699" y="1243292"/>
                  <a:pt x="2161140" y="1243333"/>
                </a:cubicBezTo>
                <a:cubicBezTo>
                  <a:pt x="2048745" y="1243333"/>
                  <a:pt x="1999619" y="1196858"/>
                  <a:pt x="1943247" y="1156192"/>
                </a:cubicBezTo>
                <a:lnTo>
                  <a:pt x="1932841" y="1149956"/>
                </a:lnTo>
                <a:lnTo>
                  <a:pt x="1964832" y="1177703"/>
                </a:lnTo>
                <a:cubicBezTo>
                  <a:pt x="2014310" y="1222564"/>
                  <a:pt x="2063241" y="1267424"/>
                  <a:pt x="2161067" y="1267424"/>
                </a:cubicBezTo>
                <a:cubicBezTo>
                  <a:pt x="2258929" y="1267424"/>
                  <a:pt x="2307787" y="1222509"/>
                  <a:pt x="2357184" y="1177584"/>
                </a:cubicBezTo>
                <a:close/>
                <a:moveTo>
                  <a:pt x="10236736" y="1149918"/>
                </a:moveTo>
                <a:lnTo>
                  <a:pt x="10226556" y="1156038"/>
                </a:lnTo>
                <a:cubicBezTo>
                  <a:pt x="10170350" y="1196752"/>
                  <a:pt x="10121453" y="1243292"/>
                  <a:pt x="10008894" y="1243333"/>
                </a:cubicBezTo>
                <a:cubicBezTo>
                  <a:pt x="9896499" y="1243333"/>
                  <a:pt x="9847372" y="1196858"/>
                  <a:pt x="9791000" y="1156192"/>
                </a:cubicBezTo>
                <a:lnTo>
                  <a:pt x="9780597" y="1149958"/>
                </a:lnTo>
                <a:lnTo>
                  <a:pt x="9812586" y="1177703"/>
                </a:lnTo>
                <a:cubicBezTo>
                  <a:pt x="9862064" y="1222564"/>
                  <a:pt x="9910995" y="1267424"/>
                  <a:pt x="10008820" y="1267424"/>
                </a:cubicBezTo>
                <a:cubicBezTo>
                  <a:pt x="10106683" y="1267424"/>
                  <a:pt x="10155541" y="1222509"/>
                  <a:pt x="10204937" y="1177584"/>
                </a:cubicBezTo>
                <a:close/>
                <a:moveTo>
                  <a:pt x="6289771" y="1149918"/>
                </a:moveTo>
                <a:lnTo>
                  <a:pt x="6279590" y="1156038"/>
                </a:lnTo>
                <a:cubicBezTo>
                  <a:pt x="6223384" y="1196752"/>
                  <a:pt x="6174487" y="1243292"/>
                  <a:pt x="6061929" y="1243333"/>
                </a:cubicBezTo>
                <a:cubicBezTo>
                  <a:pt x="5949535" y="1243333"/>
                  <a:pt x="5900408" y="1196858"/>
                  <a:pt x="5844036" y="1156192"/>
                </a:cubicBezTo>
                <a:lnTo>
                  <a:pt x="5833630" y="1149956"/>
                </a:lnTo>
                <a:lnTo>
                  <a:pt x="5865621" y="1177703"/>
                </a:lnTo>
                <a:cubicBezTo>
                  <a:pt x="5915099" y="1222564"/>
                  <a:pt x="5964030" y="1267424"/>
                  <a:pt x="6061854" y="1267424"/>
                </a:cubicBezTo>
                <a:cubicBezTo>
                  <a:pt x="6159717" y="1267424"/>
                  <a:pt x="6208575" y="1222509"/>
                  <a:pt x="6257971" y="1177584"/>
                </a:cubicBezTo>
                <a:close/>
                <a:moveTo>
                  <a:pt x="1111355" y="1145750"/>
                </a:moveTo>
                <a:lnTo>
                  <a:pt x="1135959" y="1169208"/>
                </a:lnTo>
                <a:cubicBezTo>
                  <a:pt x="1202331" y="1244215"/>
                  <a:pt x="1248535" y="1344225"/>
                  <a:pt x="1369995" y="1344225"/>
                </a:cubicBezTo>
                <a:cubicBezTo>
                  <a:pt x="1491547" y="1344225"/>
                  <a:pt x="1537385" y="1244130"/>
                  <a:pt x="1603542" y="1169058"/>
                </a:cubicBezTo>
                <a:lnTo>
                  <a:pt x="1627266" y="1146364"/>
                </a:lnTo>
                <a:lnTo>
                  <a:pt x="1617277" y="1153761"/>
                </a:lnTo>
                <a:cubicBezTo>
                  <a:pt x="1546521" y="1215861"/>
                  <a:pt x="1501195" y="1306189"/>
                  <a:pt x="1370068" y="1306189"/>
                </a:cubicBezTo>
                <a:cubicBezTo>
                  <a:pt x="1238941" y="1306189"/>
                  <a:pt x="1193426" y="1215987"/>
                  <a:pt x="1122499" y="1153973"/>
                </a:cubicBezTo>
                <a:close/>
                <a:moveTo>
                  <a:pt x="5012143" y="1145750"/>
                </a:moveTo>
                <a:lnTo>
                  <a:pt x="5036748" y="1169208"/>
                </a:lnTo>
                <a:cubicBezTo>
                  <a:pt x="5103119" y="1244215"/>
                  <a:pt x="5149323" y="1344225"/>
                  <a:pt x="5270783" y="1344225"/>
                </a:cubicBezTo>
                <a:cubicBezTo>
                  <a:pt x="5392335" y="1344225"/>
                  <a:pt x="5438174" y="1244130"/>
                  <a:pt x="5504331" y="1169058"/>
                </a:cubicBezTo>
                <a:lnTo>
                  <a:pt x="5528053" y="1146365"/>
                </a:lnTo>
                <a:lnTo>
                  <a:pt x="5518066" y="1153761"/>
                </a:lnTo>
                <a:cubicBezTo>
                  <a:pt x="5447310" y="1215861"/>
                  <a:pt x="5401983" y="1306189"/>
                  <a:pt x="5270856" y="1306189"/>
                </a:cubicBezTo>
                <a:cubicBezTo>
                  <a:pt x="5139730" y="1306189"/>
                  <a:pt x="5094215" y="1215987"/>
                  <a:pt x="5023288" y="1153973"/>
                </a:cubicBezTo>
                <a:close/>
                <a:moveTo>
                  <a:pt x="8959108" y="1145749"/>
                </a:moveTo>
                <a:lnTo>
                  <a:pt x="8983712" y="1169208"/>
                </a:lnTo>
                <a:cubicBezTo>
                  <a:pt x="9050085" y="1244215"/>
                  <a:pt x="9096288" y="1344225"/>
                  <a:pt x="9217749" y="1344225"/>
                </a:cubicBezTo>
                <a:cubicBezTo>
                  <a:pt x="9339300" y="1344225"/>
                  <a:pt x="9385139" y="1244130"/>
                  <a:pt x="9451296" y="1169058"/>
                </a:cubicBezTo>
                <a:lnTo>
                  <a:pt x="9475019" y="1146365"/>
                </a:lnTo>
                <a:lnTo>
                  <a:pt x="9465031" y="1153761"/>
                </a:lnTo>
                <a:cubicBezTo>
                  <a:pt x="9394275" y="1215861"/>
                  <a:pt x="9348948" y="1306189"/>
                  <a:pt x="9217821" y="1306189"/>
                </a:cubicBezTo>
                <a:cubicBezTo>
                  <a:pt x="9086695" y="1306189"/>
                  <a:pt x="9041180" y="1215987"/>
                  <a:pt x="8970253" y="1153973"/>
                </a:cubicBezTo>
                <a:close/>
                <a:moveTo>
                  <a:pt x="7386821" y="1145726"/>
                </a:moveTo>
                <a:lnTo>
                  <a:pt x="7410386" y="1168185"/>
                </a:lnTo>
                <a:cubicBezTo>
                  <a:pt x="7476783" y="1243193"/>
                  <a:pt x="7523003" y="1343203"/>
                  <a:pt x="7644509" y="1343203"/>
                </a:cubicBezTo>
                <a:cubicBezTo>
                  <a:pt x="7766152" y="1343203"/>
                  <a:pt x="7811940" y="1243108"/>
                  <a:pt x="7878081" y="1168018"/>
                </a:cubicBezTo>
                <a:lnTo>
                  <a:pt x="7900468" y="1146594"/>
                </a:lnTo>
                <a:lnTo>
                  <a:pt x="7891793" y="1153015"/>
                </a:lnTo>
                <a:cubicBezTo>
                  <a:pt x="7821027" y="1215099"/>
                  <a:pt x="7775731" y="1305411"/>
                  <a:pt x="7644509" y="1305459"/>
                </a:cubicBezTo>
                <a:cubicBezTo>
                  <a:pt x="7513334" y="1305459"/>
                  <a:pt x="7467866" y="1215226"/>
                  <a:pt x="7396935" y="1153190"/>
                </a:cubicBezTo>
                <a:close/>
                <a:moveTo>
                  <a:pt x="11333786" y="1145726"/>
                </a:moveTo>
                <a:lnTo>
                  <a:pt x="11357351" y="1168185"/>
                </a:lnTo>
                <a:cubicBezTo>
                  <a:pt x="11423748" y="1243193"/>
                  <a:pt x="11469969" y="1343203"/>
                  <a:pt x="11591475" y="1343203"/>
                </a:cubicBezTo>
                <a:cubicBezTo>
                  <a:pt x="11713118" y="1343203"/>
                  <a:pt x="11758905" y="1243108"/>
                  <a:pt x="11825047" y="1168018"/>
                </a:cubicBezTo>
                <a:lnTo>
                  <a:pt x="11847433" y="1146595"/>
                </a:lnTo>
                <a:lnTo>
                  <a:pt x="11838759" y="1153015"/>
                </a:lnTo>
                <a:cubicBezTo>
                  <a:pt x="11767993" y="1215099"/>
                  <a:pt x="11722697" y="1305411"/>
                  <a:pt x="11591474" y="1305459"/>
                </a:cubicBezTo>
                <a:cubicBezTo>
                  <a:pt x="11460300" y="1305459"/>
                  <a:pt x="11414831" y="1215226"/>
                  <a:pt x="11343900" y="1153190"/>
                </a:cubicBezTo>
                <a:close/>
                <a:moveTo>
                  <a:pt x="3486033" y="1145726"/>
                </a:moveTo>
                <a:lnTo>
                  <a:pt x="3509598" y="1168185"/>
                </a:lnTo>
                <a:cubicBezTo>
                  <a:pt x="3575994" y="1243193"/>
                  <a:pt x="3622215" y="1343203"/>
                  <a:pt x="3743721" y="1343203"/>
                </a:cubicBezTo>
                <a:cubicBezTo>
                  <a:pt x="3871447" y="1343203"/>
                  <a:pt x="3915541" y="1232848"/>
                  <a:pt x="3987379" y="1156958"/>
                </a:cubicBezTo>
                <a:lnTo>
                  <a:pt x="3995903" y="1149390"/>
                </a:lnTo>
                <a:lnTo>
                  <a:pt x="3991006" y="1153015"/>
                </a:lnTo>
                <a:cubicBezTo>
                  <a:pt x="3920240" y="1215099"/>
                  <a:pt x="3874944" y="1305411"/>
                  <a:pt x="3743722" y="1305459"/>
                </a:cubicBezTo>
                <a:cubicBezTo>
                  <a:pt x="3612546" y="1305459"/>
                  <a:pt x="3567078" y="1215226"/>
                  <a:pt x="3496147" y="1153190"/>
                </a:cubicBezTo>
                <a:close/>
                <a:moveTo>
                  <a:pt x="4705586" y="1144578"/>
                </a:moveTo>
                <a:lnTo>
                  <a:pt x="4696925" y="1149108"/>
                </a:lnTo>
                <a:cubicBezTo>
                  <a:pt x="4640585" y="1184608"/>
                  <a:pt x="4591577" y="1225187"/>
                  <a:pt x="4479346" y="1225228"/>
                </a:cubicBezTo>
                <a:cubicBezTo>
                  <a:pt x="4413951" y="1225228"/>
                  <a:pt x="4369998" y="1211450"/>
                  <a:pt x="4333526" y="1192935"/>
                </a:cubicBezTo>
                <a:lnTo>
                  <a:pt x="4266509" y="1152622"/>
                </a:lnTo>
                <a:lnTo>
                  <a:pt x="4301538" y="1178084"/>
                </a:lnTo>
                <a:cubicBezTo>
                  <a:pt x="4345358" y="1210656"/>
                  <a:pt x="4393558" y="1239609"/>
                  <a:pt x="4479347" y="1239609"/>
                </a:cubicBezTo>
                <a:cubicBezTo>
                  <a:pt x="4577428" y="1239609"/>
                  <a:pt x="4626359" y="1201738"/>
                  <a:pt x="4675746" y="1163858"/>
                </a:cubicBezTo>
                <a:close/>
                <a:moveTo>
                  <a:pt x="8652554" y="1144576"/>
                </a:moveTo>
                <a:lnTo>
                  <a:pt x="8643890" y="1149108"/>
                </a:lnTo>
                <a:cubicBezTo>
                  <a:pt x="8587550" y="1184608"/>
                  <a:pt x="8538542" y="1225187"/>
                  <a:pt x="8426312" y="1225228"/>
                </a:cubicBezTo>
                <a:cubicBezTo>
                  <a:pt x="8351575" y="1225228"/>
                  <a:pt x="8304843" y="1207232"/>
                  <a:pt x="8265278" y="1184736"/>
                </a:cubicBezTo>
                <a:lnTo>
                  <a:pt x="8210207" y="1150247"/>
                </a:lnTo>
                <a:lnTo>
                  <a:pt x="8248504" y="1178084"/>
                </a:lnTo>
                <a:cubicBezTo>
                  <a:pt x="8292323" y="1210656"/>
                  <a:pt x="8340524" y="1239609"/>
                  <a:pt x="8426312" y="1239609"/>
                </a:cubicBezTo>
                <a:cubicBezTo>
                  <a:pt x="8524393" y="1239609"/>
                  <a:pt x="8573324" y="1201738"/>
                  <a:pt x="8622711" y="1163858"/>
                </a:cubicBezTo>
                <a:close/>
                <a:moveTo>
                  <a:pt x="804801" y="1144575"/>
                </a:moveTo>
                <a:lnTo>
                  <a:pt x="796136" y="1149108"/>
                </a:lnTo>
                <a:cubicBezTo>
                  <a:pt x="739796" y="1184608"/>
                  <a:pt x="690788" y="1225187"/>
                  <a:pt x="578558" y="1225228"/>
                </a:cubicBezTo>
                <a:cubicBezTo>
                  <a:pt x="466452" y="1225228"/>
                  <a:pt x="417359" y="1184736"/>
                  <a:pt x="360948" y="1149305"/>
                </a:cubicBezTo>
                <a:lnTo>
                  <a:pt x="352682" y="1144994"/>
                </a:lnTo>
                <a:lnTo>
                  <a:pt x="382141" y="1163977"/>
                </a:lnTo>
                <a:cubicBezTo>
                  <a:pt x="431565" y="1201793"/>
                  <a:pt x="480514" y="1239609"/>
                  <a:pt x="578558" y="1239609"/>
                </a:cubicBezTo>
                <a:cubicBezTo>
                  <a:pt x="676639" y="1239609"/>
                  <a:pt x="725570" y="1201738"/>
                  <a:pt x="774957" y="1163858"/>
                </a:cubicBezTo>
                <a:close/>
                <a:moveTo>
                  <a:pt x="3243657" y="1141897"/>
                </a:moveTo>
                <a:lnTo>
                  <a:pt x="3238075" y="1146213"/>
                </a:lnTo>
                <a:cubicBezTo>
                  <a:pt x="3142665" y="1245851"/>
                  <a:pt x="3107003" y="1458420"/>
                  <a:pt x="2953015" y="1458476"/>
                </a:cubicBezTo>
                <a:lnTo>
                  <a:pt x="2953381" y="1458695"/>
                </a:lnTo>
                <a:cubicBezTo>
                  <a:pt x="2799338" y="1458695"/>
                  <a:pt x="2762549" y="1246226"/>
                  <a:pt x="2666516" y="1146630"/>
                </a:cubicBezTo>
                <a:lnTo>
                  <a:pt x="2662065" y="1143209"/>
                </a:lnTo>
                <a:lnTo>
                  <a:pt x="2676349" y="1160290"/>
                </a:lnTo>
                <a:cubicBezTo>
                  <a:pt x="2770938" y="1291369"/>
                  <a:pt x="2808540" y="1553527"/>
                  <a:pt x="2953526" y="1553527"/>
                </a:cubicBezTo>
                <a:cubicBezTo>
                  <a:pt x="3098512" y="1553527"/>
                  <a:pt x="3134759" y="1291246"/>
                  <a:pt x="3228577" y="1160074"/>
                </a:cubicBezTo>
                <a:close/>
                <a:moveTo>
                  <a:pt x="11091411" y="1141897"/>
                </a:moveTo>
                <a:lnTo>
                  <a:pt x="11085828" y="1146213"/>
                </a:lnTo>
                <a:cubicBezTo>
                  <a:pt x="10990419" y="1245851"/>
                  <a:pt x="10954756" y="1458420"/>
                  <a:pt x="10800768" y="1458476"/>
                </a:cubicBezTo>
                <a:lnTo>
                  <a:pt x="10801133" y="1458695"/>
                </a:lnTo>
                <a:cubicBezTo>
                  <a:pt x="10647090" y="1458695"/>
                  <a:pt x="10610302" y="1246226"/>
                  <a:pt x="10514269" y="1146630"/>
                </a:cubicBezTo>
                <a:lnTo>
                  <a:pt x="10509817" y="1143208"/>
                </a:lnTo>
                <a:lnTo>
                  <a:pt x="10524102" y="1160290"/>
                </a:lnTo>
                <a:cubicBezTo>
                  <a:pt x="10618691" y="1291369"/>
                  <a:pt x="10656293" y="1553527"/>
                  <a:pt x="10801279" y="1553527"/>
                </a:cubicBezTo>
                <a:cubicBezTo>
                  <a:pt x="10946265" y="1553527"/>
                  <a:pt x="10982512" y="1291246"/>
                  <a:pt x="11076331" y="1160074"/>
                </a:cubicBezTo>
                <a:close/>
                <a:moveTo>
                  <a:pt x="7144446" y="1141896"/>
                </a:moveTo>
                <a:lnTo>
                  <a:pt x="7138863" y="1146213"/>
                </a:lnTo>
                <a:cubicBezTo>
                  <a:pt x="7043452" y="1245851"/>
                  <a:pt x="7007791" y="1458420"/>
                  <a:pt x="6853803" y="1458476"/>
                </a:cubicBezTo>
                <a:lnTo>
                  <a:pt x="6854167" y="1458695"/>
                </a:lnTo>
                <a:cubicBezTo>
                  <a:pt x="6700124" y="1458695"/>
                  <a:pt x="6663336" y="1246226"/>
                  <a:pt x="6567303" y="1146630"/>
                </a:cubicBezTo>
                <a:lnTo>
                  <a:pt x="6562852" y="1143209"/>
                </a:lnTo>
                <a:lnTo>
                  <a:pt x="6577136" y="1160290"/>
                </a:lnTo>
                <a:cubicBezTo>
                  <a:pt x="6671725" y="1291369"/>
                  <a:pt x="6709327" y="1553527"/>
                  <a:pt x="6854313" y="1553527"/>
                </a:cubicBezTo>
                <a:cubicBezTo>
                  <a:pt x="6999300" y="1553527"/>
                  <a:pt x="7035546" y="1291246"/>
                  <a:pt x="7129365" y="1160074"/>
                </a:cubicBezTo>
                <a:close/>
                <a:moveTo>
                  <a:pt x="809894" y="1133342"/>
                </a:moveTo>
                <a:lnTo>
                  <a:pt x="778370" y="1148646"/>
                </a:lnTo>
                <a:cubicBezTo>
                  <a:pt x="729311" y="1174709"/>
                  <a:pt x="678574" y="1201647"/>
                  <a:pt x="578558" y="1201647"/>
                </a:cubicBezTo>
                <a:cubicBezTo>
                  <a:pt x="466986" y="1201647"/>
                  <a:pt x="417595" y="1168524"/>
                  <a:pt x="360951" y="1139540"/>
                </a:cubicBezTo>
                <a:lnTo>
                  <a:pt x="348664" y="1134313"/>
                </a:lnTo>
                <a:lnTo>
                  <a:pt x="381986" y="1152480"/>
                </a:lnTo>
                <a:cubicBezTo>
                  <a:pt x="431455" y="1184474"/>
                  <a:pt x="480513" y="1216468"/>
                  <a:pt x="578558" y="1216468"/>
                </a:cubicBezTo>
                <a:cubicBezTo>
                  <a:pt x="676712" y="1216468"/>
                  <a:pt x="725716" y="1184420"/>
                  <a:pt x="775122" y="1152362"/>
                </a:cubicBezTo>
                <a:close/>
                <a:moveTo>
                  <a:pt x="8657651" y="1133340"/>
                </a:moveTo>
                <a:lnTo>
                  <a:pt x="8626124" y="1148646"/>
                </a:lnTo>
                <a:cubicBezTo>
                  <a:pt x="8577065" y="1174709"/>
                  <a:pt x="8526328" y="1201647"/>
                  <a:pt x="8426312" y="1201647"/>
                </a:cubicBezTo>
                <a:cubicBezTo>
                  <a:pt x="8361229" y="1201647"/>
                  <a:pt x="8317304" y="1190376"/>
                  <a:pt x="8280755" y="1175230"/>
                </a:cubicBezTo>
                <a:lnTo>
                  <a:pt x="8207637" y="1139382"/>
                </a:lnTo>
                <a:lnTo>
                  <a:pt x="8248368" y="1164415"/>
                </a:lnTo>
                <a:cubicBezTo>
                  <a:pt x="8292239" y="1191973"/>
                  <a:pt x="8340523" y="1216468"/>
                  <a:pt x="8426312" y="1216468"/>
                </a:cubicBezTo>
                <a:cubicBezTo>
                  <a:pt x="8524466" y="1216468"/>
                  <a:pt x="8573470" y="1184420"/>
                  <a:pt x="8622876" y="1152362"/>
                </a:cubicBezTo>
                <a:close/>
                <a:moveTo>
                  <a:pt x="4710686" y="1133340"/>
                </a:moveTo>
                <a:lnTo>
                  <a:pt x="4679158" y="1148646"/>
                </a:lnTo>
                <a:cubicBezTo>
                  <a:pt x="4630100" y="1174709"/>
                  <a:pt x="4579363" y="1201647"/>
                  <a:pt x="4479347" y="1201647"/>
                </a:cubicBezTo>
                <a:cubicBezTo>
                  <a:pt x="4414263" y="1201647"/>
                  <a:pt x="4370338" y="1190376"/>
                  <a:pt x="4333790" y="1175230"/>
                </a:cubicBezTo>
                <a:lnTo>
                  <a:pt x="4260671" y="1139382"/>
                </a:lnTo>
                <a:lnTo>
                  <a:pt x="4301403" y="1164415"/>
                </a:lnTo>
                <a:cubicBezTo>
                  <a:pt x="4345273" y="1191973"/>
                  <a:pt x="4393558" y="1216468"/>
                  <a:pt x="4479346" y="1216468"/>
                </a:cubicBezTo>
                <a:cubicBezTo>
                  <a:pt x="4577500" y="1216468"/>
                  <a:pt x="4626504" y="1184420"/>
                  <a:pt x="4675910" y="1152362"/>
                </a:cubicBezTo>
                <a:close/>
                <a:moveTo>
                  <a:pt x="9478717" y="1132914"/>
                </a:moveTo>
                <a:lnTo>
                  <a:pt x="9464635" y="1141017"/>
                </a:lnTo>
                <a:cubicBezTo>
                  <a:pt x="9393909" y="1189311"/>
                  <a:pt x="9349069" y="1259565"/>
                  <a:pt x="9217895" y="1259613"/>
                </a:cubicBezTo>
                <a:cubicBezTo>
                  <a:pt x="9086816" y="1259613"/>
                  <a:pt x="9041632" y="1189470"/>
                  <a:pt x="8970741" y="1141247"/>
                </a:cubicBezTo>
                <a:lnTo>
                  <a:pt x="8956721" y="1133204"/>
                </a:lnTo>
                <a:lnTo>
                  <a:pt x="8983653" y="1154251"/>
                </a:lnTo>
                <a:cubicBezTo>
                  <a:pt x="9049894" y="1215613"/>
                  <a:pt x="9096024" y="1297428"/>
                  <a:pt x="9217895" y="1297428"/>
                </a:cubicBezTo>
                <a:cubicBezTo>
                  <a:pt x="9339720" y="1297428"/>
                  <a:pt x="9385604" y="1215527"/>
                  <a:pt x="9451686" y="1154101"/>
                </a:cubicBezTo>
                <a:close/>
                <a:moveTo>
                  <a:pt x="5531753" y="1132914"/>
                </a:moveTo>
                <a:lnTo>
                  <a:pt x="5517670" y="1141017"/>
                </a:lnTo>
                <a:cubicBezTo>
                  <a:pt x="5446944" y="1189311"/>
                  <a:pt x="5402104" y="1259565"/>
                  <a:pt x="5270930" y="1259613"/>
                </a:cubicBezTo>
                <a:cubicBezTo>
                  <a:pt x="5139851" y="1259613"/>
                  <a:pt x="5094667" y="1189470"/>
                  <a:pt x="5023776" y="1141247"/>
                </a:cubicBezTo>
                <a:lnTo>
                  <a:pt x="5009756" y="1133204"/>
                </a:lnTo>
                <a:lnTo>
                  <a:pt x="5036688" y="1154251"/>
                </a:lnTo>
                <a:cubicBezTo>
                  <a:pt x="5102929" y="1215613"/>
                  <a:pt x="5149059" y="1297428"/>
                  <a:pt x="5270930" y="1297428"/>
                </a:cubicBezTo>
                <a:cubicBezTo>
                  <a:pt x="5392755" y="1297428"/>
                  <a:pt x="5438639" y="1215527"/>
                  <a:pt x="5504721" y="1154101"/>
                </a:cubicBezTo>
                <a:close/>
                <a:moveTo>
                  <a:pt x="1630964" y="1132914"/>
                </a:moveTo>
                <a:lnTo>
                  <a:pt x="1616881" y="1141017"/>
                </a:lnTo>
                <a:cubicBezTo>
                  <a:pt x="1546156" y="1189311"/>
                  <a:pt x="1501316" y="1259565"/>
                  <a:pt x="1370141" y="1259613"/>
                </a:cubicBezTo>
                <a:cubicBezTo>
                  <a:pt x="1239062" y="1259613"/>
                  <a:pt x="1193879" y="1189470"/>
                  <a:pt x="1122987" y="1141247"/>
                </a:cubicBezTo>
                <a:lnTo>
                  <a:pt x="1108966" y="1133203"/>
                </a:lnTo>
                <a:lnTo>
                  <a:pt x="1135899" y="1154251"/>
                </a:lnTo>
                <a:cubicBezTo>
                  <a:pt x="1202140" y="1215613"/>
                  <a:pt x="1248270" y="1297428"/>
                  <a:pt x="1370141" y="1297428"/>
                </a:cubicBezTo>
                <a:cubicBezTo>
                  <a:pt x="1491966" y="1297428"/>
                  <a:pt x="1537850" y="1215527"/>
                  <a:pt x="1603932" y="1154101"/>
                </a:cubicBezTo>
                <a:close/>
                <a:moveTo>
                  <a:pt x="4005168" y="1131593"/>
                </a:moveTo>
                <a:lnTo>
                  <a:pt x="3990334" y="1140122"/>
                </a:lnTo>
                <a:cubicBezTo>
                  <a:pt x="3919582" y="1188394"/>
                  <a:pt x="3874726" y="1258616"/>
                  <a:pt x="3743503" y="1258664"/>
                </a:cubicBezTo>
                <a:cubicBezTo>
                  <a:pt x="3612377" y="1258664"/>
                  <a:pt x="3567207" y="1188521"/>
                  <a:pt x="3496290" y="1140298"/>
                </a:cubicBezTo>
                <a:lnTo>
                  <a:pt x="3482536" y="1132411"/>
                </a:lnTo>
                <a:lnTo>
                  <a:pt x="3509468" y="1153470"/>
                </a:lnTo>
                <a:cubicBezTo>
                  <a:pt x="3575675" y="1214854"/>
                  <a:pt x="3621714" y="1296698"/>
                  <a:pt x="3743722" y="1296698"/>
                </a:cubicBezTo>
                <a:cubicBezTo>
                  <a:pt x="3871734" y="1296698"/>
                  <a:pt x="3915927" y="1206402"/>
                  <a:pt x="3987696" y="1144303"/>
                </a:cubicBezTo>
                <a:close/>
                <a:moveTo>
                  <a:pt x="7905957" y="1131592"/>
                </a:moveTo>
                <a:lnTo>
                  <a:pt x="7891122" y="1140122"/>
                </a:lnTo>
                <a:cubicBezTo>
                  <a:pt x="7820370" y="1188394"/>
                  <a:pt x="7775513" y="1258616"/>
                  <a:pt x="7644290" y="1258664"/>
                </a:cubicBezTo>
                <a:cubicBezTo>
                  <a:pt x="7513164" y="1258664"/>
                  <a:pt x="7467995" y="1188521"/>
                  <a:pt x="7397078" y="1140298"/>
                </a:cubicBezTo>
                <a:lnTo>
                  <a:pt x="7383325" y="1132412"/>
                </a:lnTo>
                <a:lnTo>
                  <a:pt x="7410256" y="1153470"/>
                </a:lnTo>
                <a:cubicBezTo>
                  <a:pt x="7476463" y="1214854"/>
                  <a:pt x="7522501" y="1296698"/>
                  <a:pt x="7644509" y="1296698"/>
                </a:cubicBezTo>
                <a:cubicBezTo>
                  <a:pt x="7772522" y="1296698"/>
                  <a:pt x="7816714" y="1206402"/>
                  <a:pt x="7888484" y="1144303"/>
                </a:cubicBezTo>
                <a:close/>
                <a:moveTo>
                  <a:pt x="11853697" y="1131147"/>
                </a:moveTo>
                <a:lnTo>
                  <a:pt x="11838087" y="1140122"/>
                </a:lnTo>
                <a:cubicBezTo>
                  <a:pt x="11767335" y="1188394"/>
                  <a:pt x="11722478" y="1258616"/>
                  <a:pt x="11591256" y="1258664"/>
                </a:cubicBezTo>
                <a:cubicBezTo>
                  <a:pt x="11460129" y="1258664"/>
                  <a:pt x="11414960" y="1188521"/>
                  <a:pt x="11344043" y="1140298"/>
                </a:cubicBezTo>
                <a:lnTo>
                  <a:pt x="11330290" y="1132412"/>
                </a:lnTo>
                <a:lnTo>
                  <a:pt x="11357221" y="1153470"/>
                </a:lnTo>
                <a:cubicBezTo>
                  <a:pt x="11423429" y="1214854"/>
                  <a:pt x="11469467" y="1296698"/>
                  <a:pt x="11591474" y="1296698"/>
                </a:cubicBezTo>
                <a:cubicBezTo>
                  <a:pt x="11713391" y="1296698"/>
                  <a:pt x="11759281" y="1214797"/>
                  <a:pt x="11825372" y="1153353"/>
                </a:cubicBezTo>
                <a:close/>
                <a:moveTo>
                  <a:pt x="4259354" y="1129262"/>
                </a:moveTo>
                <a:lnTo>
                  <a:pt x="4283695" y="1141053"/>
                </a:lnTo>
                <a:cubicBezTo>
                  <a:pt x="4331879" y="1166532"/>
                  <a:pt x="4381741" y="1192887"/>
                  <a:pt x="4479492" y="1192887"/>
                </a:cubicBezTo>
                <a:cubicBezTo>
                  <a:pt x="4577063" y="1192887"/>
                  <a:pt x="4626341" y="1166679"/>
                  <a:pt x="4676029" y="1140461"/>
                </a:cubicBezTo>
                <a:lnTo>
                  <a:pt x="4698382" y="1130501"/>
                </a:lnTo>
                <a:lnTo>
                  <a:pt x="4678940" y="1137186"/>
                </a:lnTo>
                <a:cubicBezTo>
                  <a:pt x="4629444" y="1157408"/>
                  <a:pt x="4578779" y="1178141"/>
                  <a:pt x="4479055" y="1178141"/>
                </a:cubicBezTo>
                <a:cubicBezTo>
                  <a:pt x="4414377" y="1178141"/>
                  <a:pt x="4370538" y="1169377"/>
                  <a:pt x="4333943" y="1157601"/>
                </a:cubicBezTo>
                <a:close/>
                <a:moveTo>
                  <a:pt x="357448" y="1128720"/>
                </a:moveTo>
                <a:lnTo>
                  <a:pt x="382908" y="1141053"/>
                </a:lnTo>
                <a:cubicBezTo>
                  <a:pt x="431090" y="1166532"/>
                  <a:pt x="480952" y="1192887"/>
                  <a:pt x="578704" y="1192887"/>
                </a:cubicBezTo>
                <a:cubicBezTo>
                  <a:pt x="676274" y="1192887"/>
                  <a:pt x="725552" y="1166679"/>
                  <a:pt x="775240" y="1140461"/>
                </a:cubicBezTo>
                <a:lnTo>
                  <a:pt x="797592" y="1130502"/>
                </a:lnTo>
                <a:lnTo>
                  <a:pt x="778151" y="1137186"/>
                </a:lnTo>
                <a:cubicBezTo>
                  <a:pt x="728655" y="1157408"/>
                  <a:pt x="677990" y="1178141"/>
                  <a:pt x="578266" y="1178141"/>
                </a:cubicBezTo>
                <a:cubicBezTo>
                  <a:pt x="467391" y="1178141"/>
                  <a:pt x="417752" y="1152386"/>
                  <a:pt x="360874" y="1129850"/>
                </a:cubicBezTo>
                <a:close/>
                <a:moveTo>
                  <a:pt x="8200989" y="1127331"/>
                </a:moveTo>
                <a:lnTo>
                  <a:pt x="8230661" y="1141053"/>
                </a:lnTo>
                <a:cubicBezTo>
                  <a:pt x="8278844" y="1166532"/>
                  <a:pt x="8328706" y="1192887"/>
                  <a:pt x="8426458" y="1192887"/>
                </a:cubicBezTo>
                <a:cubicBezTo>
                  <a:pt x="8524028" y="1192887"/>
                  <a:pt x="8573305" y="1166679"/>
                  <a:pt x="8622994" y="1140461"/>
                </a:cubicBezTo>
                <a:lnTo>
                  <a:pt x="8645345" y="1130502"/>
                </a:lnTo>
                <a:lnTo>
                  <a:pt x="8625905" y="1137186"/>
                </a:lnTo>
                <a:cubicBezTo>
                  <a:pt x="8576409" y="1157408"/>
                  <a:pt x="8525744" y="1178141"/>
                  <a:pt x="8426020" y="1178141"/>
                </a:cubicBezTo>
                <a:cubicBezTo>
                  <a:pt x="8315145" y="1178141"/>
                  <a:pt x="8265506" y="1152386"/>
                  <a:pt x="8208628" y="1129850"/>
                </a:cubicBezTo>
                <a:close/>
                <a:moveTo>
                  <a:pt x="9755560" y="1125594"/>
                </a:moveTo>
                <a:lnTo>
                  <a:pt x="9812458" y="1161167"/>
                </a:lnTo>
                <a:cubicBezTo>
                  <a:pt x="9861918" y="1197869"/>
                  <a:pt x="9910922" y="1234572"/>
                  <a:pt x="10008966" y="1234572"/>
                </a:cubicBezTo>
                <a:cubicBezTo>
                  <a:pt x="10107193" y="1234572"/>
                  <a:pt x="10156014" y="1197815"/>
                  <a:pt x="10205301" y="1161048"/>
                </a:cubicBezTo>
                <a:lnTo>
                  <a:pt x="10257958" y="1127979"/>
                </a:lnTo>
                <a:lnTo>
                  <a:pt x="10226294" y="1142767"/>
                </a:lnTo>
                <a:cubicBezTo>
                  <a:pt x="10170016" y="1174446"/>
                  <a:pt x="10121134" y="1210660"/>
                  <a:pt x="10008821" y="1210701"/>
                </a:cubicBezTo>
                <a:cubicBezTo>
                  <a:pt x="9878125" y="1210701"/>
                  <a:pt x="9833135" y="1161497"/>
                  <a:pt x="9762168" y="1127669"/>
                </a:cubicBezTo>
                <a:close/>
                <a:moveTo>
                  <a:pt x="5808594" y="1125594"/>
                </a:moveTo>
                <a:lnTo>
                  <a:pt x="5865492" y="1161167"/>
                </a:lnTo>
                <a:cubicBezTo>
                  <a:pt x="5914953" y="1197869"/>
                  <a:pt x="5963956" y="1234572"/>
                  <a:pt x="6062001" y="1234572"/>
                </a:cubicBezTo>
                <a:cubicBezTo>
                  <a:pt x="6160228" y="1234572"/>
                  <a:pt x="6209050" y="1197815"/>
                  <a:pt x="6258336" y="1161048"/>
                </a:cubicBezTo>
                <a:lnTo>
                  <a:pt x="6310993" y="1127979"/>
                </a:lnTo>
                <a:lnTo>
                  <a:pt x="6279328" y="1142767"/>
                </a:lnTo>
                <a:cubicBezTo>
                  <a:pt x="6223050" y="1174446"/>
                  <a:pt x="6174168" y="1210660"/>
                  <a:pt x="6061856" y="1210701"/>
                </a:cubicBezTo>
                <a:cubicBezTo>
                  <a:pt x="5931161" y="1210701"/>
                  <a:pt x="5886171" y="1161497"/>
                  <a:pt x="5815203" y="1127669"/>
                </a:cubicBezTo>
                <a:close/>
                <a:moveTo>
                  <a:pt x="1907805" y="1125593"/>
                </a:moveTo>
                <a:lnTo>
                  <a:pt x="1964704" y="1161167"/>
                </a:lnTo>
                <a:cubicBezTo>
                  <a:pt x="2014165" y="1197869"/>
                  <a:pt x="2063169" y="1234572"/>
                  <a:pt x="2161214" y="1234572"/>
                </a:cubicBezTo>
                <a:cubicBezTo>
                  <a:pt x="2259440" y="1234572"/>
                  <a:pt x="2308262" y="1197815"/>
                  <a:pt x="2357548" y="1161048"/>
                </a:cubicBezTo>
                <a:lnTo>
                  <a:pt x="2410206" y="1127978"/>
                </a:lnTo>
                <a:lnTo>
                  <a:pt x="2378540" y="1142767"/>
                </a:lnTo>
                <a:cubicBezTo>
                  <a:pt x="2322262" y="1174446"/>
                  <a:pt x="2273380" y="1210660"/>
                  <a:pt x="2161068" y="1210701"/>
                </a:cubicBezTo>
                <a:cubicBezTo>
                  <a:pt x="2030372" y="1210701"/>
                  <a:pt x="1985382" y="1161497"/>
                  <a:pt x="1914414" y="1127669"/>
                </a:cubicBezTo>
                <a:close/>
                <a:moveTo>
                  <a:pt x="1109483" y="1123506"/>
                </a:moveTo>
                <a:lnTo>
                  <a:pt x="1135391" y="1139296"/>
                </a:lnTo>
                <a:cubicBezTo>
                  <a:pt x="1201428" y="1187012"/>
                  <a:pt x="1247404" y="1250633"/>
                  <a:pt x="1369776" y="1250633"/>
                </a:cubicBezTo>
                <a:cubicBezTo>
                  <a:pt x="1492241" y="1250633"/>
                  <a:pt x="1537937" y="1186926"/>
                  <a:pt x="1603805" y="1139146"/>
                </a:cubicBezTo>
                <a:lnTo>
                  <a:pt x="1627938" y="1124390"/>
                </a:lnTo>
                <a:lnTo>
                  <a:pt x="1587528" y="1143668"/>
                </a:lnTo>
                <a:cubicBezTo>
                  <a:pt x="1531290" y="1176006"/>
                  <a:pt x="1482453" y="1212964"/>
                  <a:pt x="1370141" y="1212964"/>
                </a:cubicBezTo>
                <a:cubicBezTo>
                  <a:pt x="1258035" y="1212964"/>
                  <a:pt x="1208965" y="1176144"/>
                  <a:pt x="1152548" y="1143927"/>
                </a:cubicBezTo>
                <a:close/>
                <a:moveTo>
                  <a:pt x="8957234" y="1123505"/>
                </a:moveTo>
                <a:lnTo>
                  <a:pt x="8983144" y="1139296"/>
                </a:lnTo>
                <a:cubicBezTo>
                  <a:pt x="9049181" y="1187012"/>
                  <a:pt x="9095157" y="1250633"/>
                  <a:pt x="9217530" y="1250633"/>
                </a:cubicBezTo>
                <a:cubicBezTo>
                  <a:pt x="9339994" y="1250633"/>
                  <a:pt x="9385690" y="1186926"/>
                  <a:pt x="9451559" y="1139146"/>
                </a:cubicBezTo>
                <a:lnTo>
                  <a:pt x="9475695" y="1124388"/>
                </a:lnTo>
                <a:lnTo>
                  <a:pt x="9435281" y="1143668"/>
                </a:lnTo>
                <a:cubicBezTo>
                  <a:pt x="9379043" y="1176006"/>
                  <a:pt x="9330207" y="1212964"/>
                  <a:pt x="9217895" y="1212964"/>
                </a:cubicBezTo>
                <a:cubicBezTo>
                  <a:pt x="9105788" y="1212964"/>
                  <a:pt x="9056718" y="1176144"/>
                  <a:pt x="9000302" y="1143927"/>
                </a:cubicBezTo>
                <a:close/>
                <a:moveTo>
                  <a:pt x="5010268" y="1123505"/>
                </a:moveTo>
                <a:lnTo>
                  <a:pt x="5036179" y="1139296"/>
                </a:lnTo>
                <a:cubicBezTo>
                  <a:pt x="5102216" y="1187012"/>
                  <a:pt x="5148192" y="1250633"/>
                  <a:pt x="5270565" y="1250633"/>
                </a:cubicBezTo>
                <a:cubicBezTo>
                  <a:pt x="5393029" y="1250633"/>
                  <a:pt x="5438726" y="1186926"/>
                  <a:pt x="5504594" y="1139146"/>
                </a:cubicBezTo>
                <a:lnTo>
                  <a:pt x="5528727" y="1124389"/>
                </a:lnTo>
                <a:lnTo>
                  <a:pt x="5488316" y="1143668"/>
                </a:lnTo>
                <a:cubicBezTo>
                  <a:pt x="5432078" y="1176006"/>
                  <a:pt x="5383242" y="1212964"/>
                  <a:pt x="5270930" y="1212964"/>
                </a:cubicBezTo>
                <a:cubicBezTo>
                  <a:pt x="5158823" y="1212964"/>
                  <a:pt x="5109753" y="1176144"/>
                  <a:pt x="5053337" y="1143927"/>
                </a:cubicBezTo>
                <a:close/>
                <a:moveTo>
                  <a:pt x="4697749" y="1121063"/>
                </a:moveTo>
                <a:lnTo>
                  <a:pt x="4678576" y="1125797"/>
                </a:lnTo>
                <a:cubicBezTo>
                  <a:pt x="4614310" y="1146464"/>
                  <a:pt x="4547059" y="1156334"/>
                  <a:pt x="4479566" y="1154998"/>
                </a:cubicBezTo>
                <a:cubicBezTo>
                  <a:pt x="4405814" y="1154998"/>
                  <a:pt x="4359237" y="1146785"/>
                  <a:pt x="4319530" y="1136519"/>
                </a:cubicBezTo>
                <a:lnTo>
                  <a:pt x="4260434" y="1121201"/>
                </a:lnTo>
                <a:lnTo>
                  <a:pt x="4283186" y="1129009"/>
                </a:lnTo>
                <a:cubicBezTo>
                  <a:pt x="4331440" y="1148866"/>
                  <a:pt x="4381376" y="1169380"/>
                  <a:pt x="4479273" y="1169380"/>
                </a:cubicBezTo>
                <a:cubicBezTo>
                  <a:pt x="4576662" y="1169380"/>
                  <a:pt x="4626195" y="1148976"/>
                  <a:pt x="4676057" y="1128571"/>
                </a:cubicBezTo>
                <a:close/>
                <a:moveTo>
                  <a:pt x="796962" y="1121063"/>
                </a:moveTo>
                <a:lnTo>
                  <a:pt x="777787" y="1125797"/>
                </a:lnTo>
                <a:cubicBezTo>
                  <a:pt x="713521" y="1146464"/>
                  <a:pt x="646270" y="1156334"/>
                  <a:pt x="578777" y="1154998"/>
                </a:cubicBezTo>
                <a:cubicBezTo>
                  <a:pt x="505025" y="1154998"/>
                  <a:pt x="458448" y="1146785"/>
                  <a:pt x="418741" y="1136519"/>
                </a:cubicBezTo>
                <a:lnTo>
                  <a:pt x="359641" y="1121199"/>
                </a:lnTo>
                <a:lnTo>
                  <a:pt x="382397" y="1129009"/>
                </a:lnTo>
                <a:cubicBezTo>
                  <a:pt x="430652" y="1148866"/>
                  <a:pt x="480587" y="1169380"/>
                  <a:pt x="578485" y="1169380"/>
                </a:cubicBezTo>
                <a:cubicBezTo>
                  <a:pt x="675873" y="1169380"/>
                  <a:pt x="725406" y="1148976"/>
                  <a:pt x="775268" y="1128571"/>
                </a:cubicBezTo>
                <a:close/>
                <a:moveTo>
                  <a:pt x="8644716" y="1121063"/>
                </a:moveTo>
                <a:lnTo>
                  <a:pt x="8625540" y="1125797"/>
                </a:lnTo>
                <a:cubicBezTo>
                  <a:pt x="8561275" y="1146464"/>
                  <a:pt x="8494024" y="1156334"/>
                  <a:pt x="8426531" y="1154998"/>
                </a:cubicBezTo>
                <a:cubicBezTo>
                  <a:pt x="8352779" y="1154998"/>
                  <a:pt x="8306202" y="1146785"/>
                  <a:pt x="8266495" y="1136519"/>
                </a:cubicBezTo>
                <a:lnTo>
                  <a:pt x="8211198" y="1122185"/>
                </a:lnTo>
                <a:lnTo>
                  <a:pt x="8230151" y="1129009"/>
                </a:lnTo>
                <a:cubicBezTo>
                  <a:pt x="8278406" y="1148866"/>
                  <a:pt x="8328341" y="1169380"/>
                  <a:pt x="8426239" y="1169380"/>
                </a:cubicBezTo>
                <a:cubicBezTo>
                  <a:pt x="8523627" y="1169380"/>
                  <a:pt x="8573160" y="1148976"/>
                  <a:pt x="8623022" y="1128571"/>
                </a:cubicBezTo>
                <a:close/>
                <a:moveTo>
                  <a:pt x="11327876" y="1120954"/>
                </a:moveTo>
                <a:lnTo>
                  <a:pt x="11356784" y="1138565"/>
                </a:lnTo>
                <a:cubicBezTo>
                  <a:pt x="11422845" y="1186282"/>
                  <a:pt x="11468837" y="1249904"/>
                  <a:pt x="11591256" y="1249904"/>
                </a:cubicBezTo>
                <a:cubicBezTo>
                  <a:pt x="11713766" y="1249904"/>
                  <a:pt x="11759507" y="1186196"/>
                  <a:pt x="11825403" y="1138416"/>
                </a:cubicBezTo>
                <a:lnTo>
                  <a:pt x="11850128" y="1123302"/>
                </a:lnTo>
                <a:lnTo>
                  <a:pt x="11809416" y="1142719"/>
                </a:lnTo>
                <a:cubicBezTo>
                  <a:pt x="11753157" y="1175057"/>
                  <a:pt x="11704298" y="1212015"/>
                  <a:pt x="11591986" y="1212015"/>
                </a:cubicBezTo>
                <a:cubicBezTo>
                  <a:pt x="11479920" y="1212015"/>
                  <a:pt x="11430822" y="1175195"/>
                  <a:pt x="11374359" y="1142978"/>
                </a:cubicBezTo>
                <a:close/>
                <a:moveTo>
                  <a:pt x="7380907" y="1120952"/>
                </a:moveTo>
                <a:lnTo>
                  <a:pt x="7409818" y="1138565"/>
                </a:lnTo>
                <a:cubicBezTo>
                  <a:pt x="7475879" y="1186282"/>
                  <a:pt x="7521871" y="1249904"/>
                  <a:pt x="7644290" y="1249904"/>
                </a:cubicBezTo>
                <a:cubicBezTo>
                  <a:pt x="7766800" y="1249904"/>
                  <a:pt x="7812542" y="1186196"/>
                  <a:pt x="7878438" y="1138416"/>
                </a:cubicBezTo>
                <a:lnTo>
                  <a:pt x="7902875" y="1123478"/>
                </a:lnTo>
                <a:lnTo>
                  <a:pt x="7891523" y="1127127"/>
                </a:lnTo>
                <a:cubicBezTo>
                  <a:pt x="7820715" y="1161711"/>
                  <a:pt x="7776051" y="1212015"/>
                  <a:pt x="7645020" y="1212015"/>
                </a:cubicBezTo>
                <a:cubicBezTo>
                  <a:pt x="7532954" y="1212015"/>
                  <a:pt x="7483856" y="1175195"/>
                  <a:pt x="7427394" y="1142978"/>
                </a:cubicBezTo>
                <a:close/>
                <a:moveTo>
                  <a:pt x="3480120" y="1120952"/>
                </a:moveTo>
                <a:lnTo>
                  <a:pt x="3509030" y="1138565"/>
                </a:lnTo>
                <a:cubicBezTo>
                  <a:pt x="3575092" y="1186282"/>
                  <a:pt x="3621084" y="1249904"/>
                  <a:pt x="3743503" y="1249904"/>
                </a:cubicBezTo>
                <a:cubicBezTo>
                  <a:pt x="3872138" y="1249904"/>
                  <a:pt x="3916137" y="1179667"/>
                  <a:pt x="3987697" y="1131378"/>
                </a:cubicBezTo>
                <a:lnTo>
                  <a:pt x="4001026" y="1123819"/>
                </a:lnTo>
                <a:lnTo>
                  <a:pt x="3990736" y="1127127"/>
                </a:lnTo>
                <a:cubicBezTo>
                  <a:pt x="3919928" y="1161711"/>
                  <a:pt x="3875263" y="1212015"/>
                  <a:pt x="3744233" y="1212015"/>
                </a:cubicBezTo>
                <a:cubicBezTo>
                  <a:pt x="3632167" y="1212015"/>
                  <a:pt x="3583069" y="1175195"/>
                  <a:pt x="3526607" y="1142978"/>
                </a:cubicBezTo>
                <a:close/>
                <a:moveTo>
                  <a:pt x="2641997" y="1117569"/>
                </a:moveTo>
                <a:lnTo>
                  <a:pt x="2675767" y="1143886"/>
                </a:lnTo>
                <a:cubicBezTo>
                  <a:pt x="2770072" y="1245829"/>
                  <a:pt x="2807153" y="1449716"/>
                  <a:pt x="2953015" y="1449716"/>
                </a:cubicBezTo>
                <a:cubicBezTo>
                  <a:pt x="3098604" y="1449716"/>
                  <a:pt x="3134714" y="1245748"/>
                  <a:pt x="3228457" y="1143732"/>
                </a:cubicBezTo>
                <a:lnTo>
                  <a:pt x="3256206" y="1121990"/>
                </a:lnTo>
                <a:lnTo>
                  <a:pt x="3238635" y="1131672"/>
                </a:lnTo>
                <a:cubicBezTo>
                  <a:pt x="3142991" y="1202863"/>
                  <a:pt x="3107246" y="1354737"/>
                  <a:pt x="2953818" y="1354737"/>
                </a:cubicBezTo>
                <a:lnTo>
                  <a:pt x="2953307" y="1355102"/>
                </a:lnTo>
                <a:cubicBezTo>
                  <a:pt x="2852270" y="1355102"/>
                  <a:pt x="2801021" y="1288450"/>
                  <a:pt x="2751451" y="1223695"/>
                </a:cubicBezTo>
                <a:cubicBezTo>
                  <a:pt x="2723075" y="1186737"/>
                  <a:pt x="2695577" y="1150933"/>
                  <a:pt x="2659732" y="1126680"/>
                </a:cubicBezTo>
                <a:close/>
                <a:moveTo>
                  <a:pt x="10489749" y="1117569"/>
                </a:moveTo>
                <a:lnTo>
                  <a:pt x="10523519" y="1143886"/>
                </a:lnTo>
                <a:cubicBezTo>
                  <a:pt x="10617825" y="1245829"/>
                  <a:pt x="10654906" y="1449716"/>
                  <a:pt x="10800768" y="1449716"/>
                </a:cubicBezTo>
                <a:cubicBezTo>
                  <a:pt x="10946356" y="1449716"/>
                  <a:pt x="10982466" y="1245748"/>
                  <a:pt x="11076210" y="1143732"/>
                </a:cubicBezTo>
                <a:lnTo>
                  <a:pt x="11103957" y="1121991"/>
                </a:lnTo>
                <a:lnTo>
                  <a:pt x="11086389" y="1131672"/>
                </a:lnTo>
                <a:cubicBezTo>
                  <a:pt x="10990745" y="1202863"/>
                  <a:pt x="10954999" y="1354737"/>
                  <a:pt x="10801571" y="1354737"/>
                </a:cubicBezTo>
                <a:lnTo>
                  <a:pt x="10801060" y="1355102"/>
                </a:lnTo>
                <a:cubicBezTo>
                  <a:pt x="10700023" y="1355102"/>
                  <a:pt x="10648774" y="1288450"/>
                  <a:pt x="10599204" y="1223695"/>
                </a:cubicBezTo>
                <a:cubicBezTo>
                  <a:pt x="10570828" y="1186737"/>
                  <a:pt x="10543330" y="1150933"/>
                  <a:pt x="10507484" y="1126680"/>
                </a:cubicBezTo>
                <a:close/>
                <a:moveTo>
                  <a:pt x="6542784" y="1117569"/>
                </a:moveTo>
                <a:lnTo>
                  <a:pt x="6576554" y="1143886"/>
                </a:lnTo>
                <a:cubicBezTo>
                  <a:pt x="6670859" y="1245829"/>
                  <a:pt x="6707941" y="1449716"/>
                  <a:pt x="6853803" y="1449716"/>
                </a:cubicBezTo>
                <a:cubicBezTo>
                  <a:pt x="6999391" y="1449716"/>
                  <a:pt x="7035501" y="1245748"/>
                  <a:pt x="7129245" y="1143732"/>
                </a:cubicBezTo>
                <a:lnTo>
                  <a:pt x="7156992" y="1121991"/>
                </a:lnTo>
                <a:lnTo>
                  <a:pt x="7139423" y="1131672"/>
                </a:lnTo>
                <a:cubicBezTo>
                  <a:pt x="7043779" y="1202863"/>
                  <a:pt x="7008033" y="1354737"/>
                  <a:pt x="6854605" y="1354737"/>
                </a:cubicBezTo>
                <a:lnTo>
                  <a:pt x="6854094" y="1355102"/>
                </a:lnTo>
                <a:cubicBezTo>
                  <a:pt x="6753057" y="1355102"/>
                  <a:pt x="6701808" y="1288450"/>
                  <a:pt x="6652238" y="1223695"/>
                </a:cubicBezTo>
                <a:cubicBezTo>
                  <a:pt x="6623862" y="1186737"/>
                  <a:pt x="6596364" y="1150933"/>
                  <a:pt x="6560519" y="1126680"/>
                </a:cubicBezTo>
                <a:close/>
                <a:moveTo>
                  <a:pt x="9754376" y="1116710"/>
                </a:moveTo>
                <a:lnTo>
                  <a:pt x="9811746" y="1144632"/>
                </a:lnTo>
                <a:cubicBezTo>
                  <a:pt x="9861207" y="1173177"/>
                  <a:pt x="9910302" y="1201721"/>
                  <a:pt x="10008456" y="1201721"/>
                </a:cubicBezTo>
                <a:cubicBezTo>
                  <a:pt x="10106756" y="1201721"/>
                  <a:pt x="10155778" y="1173122"/>
                  <a:pt x="10205156" y="1144513"/>
                </a:cubicBezTo>
                <a:lnTo>
                  <a:pt x="10257911" y="1118740"/>
                </a:lnTo>
                <a:lnTo>
                  <a:pt x="10226374" y="1129195"/>
                </a:lnTo>
                <a:cubicBezTo>
                  <a:pt x="10169538" y="1151832"/>
                  <a:pt x="10119900" y="1177703"/>
                  <a:pt x="10008821" y="1177703"/>
                </a:cubicBezTo>
                <a:cubicBezTo>
                  <a:pt x="9879467" y="1177703"/>
                  <a:pt x="9833523" y="1142585"/>
                  <a:pt x="9762112" y="1118441"/>
                </a:cubicBezTo>
                <a:close/>
                <a:moveTo>
                  <a:pt x="5807410" y="1116709"/>
                </a:moveTo>
                <a:lnTo>
                  <a:pt x="5864781" y="1144632"/>
                </a:lnTo>
                <a:cubicBezTo>
                  <a:pt x="5914241" y="1173177"/>
                  <a:pt x="5963337" y="1201721"/>
                  <a:pt x="6061491" y="1201721"/>
                </a:cubicBezTo>
                <a:cubicBezTo>
                  <a:pt x="6159790" y="1201721"/>
                  <a:pt x="6208812" y="1173122"/>
                  <a:pt x="6258190" y="1144513"/>
                </a:cubicBezTo>
                <a:lnTo>
                  <a:pt x="6310946" y="1118740"/>
                </a:lnTo>
                <a:lnTo>
                  <a:pt x="6279408" y="1129195"/>
                </a:lnTo>
                <a:cubicBezTo>
                  <a:pt x="6222572" y="1151832"/>
                  <a:pt x="6172935" y="1177703"/>
                  <a:pt x="6061855" y="1177703"/>
                </a:cubicBezTo>
                <a:cubicBezTo>
                  <a:pt x="5932501" y="1177703"/>
                  <a:pt x="5886558" y="1142585"/>
                  <a:pt x="5815148" y="1118441"/>
                </a:cubicBezTo>
                <a:close/>
                <a:moveTo>
                  <a:pt x="1906621" y="1116709"/>
                </a:moveTo>
                <a:lnTo>
                  <a:pt x="1963993" y="1144632"/>
                </a:lnTo>
                <a:cubicBezTo>
                  <a:pt x="2013453" y="1173177"/>
                  <a:pt x="2062548" y="1201721"/>
                  <a:pt x="2160703" y="1201721"/>
                </a:cubicBezTo>
                <a:cubicBezTo>
                  <a:pt x="2259003" y="1201721"/>
                  <a:pt x="2308025" y="1173122"/>
                  <a:pt x="2357403" y="1144513"/>
                </a:cubicBezTo>
                <a:lnTo>
                  <a:pt x="2410159" y="1118740"/>
                </a:lnTo>
                <a:lnTo>
                  <a:pt x="2378621" y="1129195"/>
                </a:lnTo>
                <a:cubicBezTo>
                  <a:pt x="2321784" y="1151832"/>
                  <a:pt x="2272147" y="1177703"/>
                  <a:pt x="2161068" y="1177703"/>
                </a:cubicBezTo>
                <a:cubicBezTo>
                  <a:pt x="2031713" y="1177703"/>
                  <a:pt x="1985770" y="1142585"/>
                  <a:pt x="1914359" y="1118441"/>
                </a:cubicBezTo>
                <a:close/>
                <a:moveTo>
                  <a:pt x="7380840" y="1111649"/>
                </a:moveTo>
                <a:lnTo>
                  <a:pt x="7448256" y="1145070"/>
                </a:lnTo>
                <a:cubicBezTo>
                  <a:pt x="7497734" y="1174162"/>
                  <a:pt x="7546830" y="1203254"/>
                  <a:pt x="7645020" y="1203254"/>
                </a:cubicBezTo>
                <a:cubicBezTo>
                  <a:pt x="7743357" y="1203254"/>
                  <a:pt x="7792288" y="1174053"/>
                  <a:pt x="7841602" y="1144851"/>
                </a:cubicBezTo>
                <a:lnTo>
                  <a:pt x="7907470" y="1111989"/>
                </a:lnTo>
                <a:lnTo>
                  <a:pt x="7805480" y="1143748"/>
                </a:lnTo>
                <a:cubicBezTo>
                  <a:pt x="7765860" y="1156041"/>
                  <a:pt x="7719238" y="1165876"/>
                  <a:pt x="7645020" y="1165876"/>
                </a:cubicBezTo>
                <a:cubicBezTo>
                  <a:pt x="7571104" y="1165876"/>
                  <a:pt x="7524485" y="1156072"/>
                  <a:pt x="7484775" y="1143817"/>
                </a:cubicBezTo>
                <a:close/>
                <a:moveTo>
                  <a:pt x="11327805" y="1111648"/>
                </a:moveTo>
                <a:lnTo>
                  <a:pt x="11395222" y="1145070"/>
                </a:lnTo>
                <a:cubicBezTo>
                  <a:pt x="11444700" y="1174162"/>
                  <a:pt x="11493795" y="1203254"/>
                  <a:pt x="11591986" y="1203254"/>
                </a:cubicBezTo>
                <a:cubicBezTo>
                  <a:pt x="11690322" y="1203254"/>
                  <a:pt x="11739253" y="1174053"/>
                  <a:pt x="11788567" y="1144851"/>
                </a:cubicBezTo>
                <a:lnTo>
                  <a:pt x="11854436" y="1111989"/>
                </a:lnTo>
                <a:lnTo>
                  <a:pt x="11752446" y="1143748"/>
                </a:lnTo>
                <a:cubicBezTo>
                  <a:pt x="11712826" y="1156041"/>
                  <a:pt x="11666204" y="1165876"/>
                  <a:pt x="11591986" y="1165876"/>
                </a:cubicBezTo>
                <a:cubicBezTo>
                  <a:pt x="11518070" y="1165876"/>
                  <a:pt x="11471451" y="1156072"/>
                  <a:pt x="11431741" y="1143817"/>
                </a:cubicBezTo>
                <a:close/>
                <a:moveTo>
                  <a:pt x="5537175" y="1111105"/>
                </a:moveTo>
                <a:lnTo>
                  <a:pt x="5430714" y="1144276"/>
                </a:lnTo>
                <a:cubicBezTo>
                  <a:pt x="5391107" y="1156581"/>
                  <a:pt x="5344508" y="1166433"/>
                  <a:pt x="5270346" y="1166460"/>
                </a:cubicBezTo>
                <a:cubicBezTo>
                  <a:pt x="5196429" y="1166460"/>
                  <a:pt x="5149811" y="1156646"/>
                  <a:pt x="5110106" y="1144378"/>
                </a:cubicBezTo>
                <a:lnTo>
                  <a:pt x="5006053" y="1112132"/>
                </a:lnTo>
                <a:lnTo>
                  <a:pt x="5074385" y="1146020"/>
                </a:lnTo>
                <a:cubicBezTo>
                  <a:pt x="5123846" y="1175112"/>
                  <a:pt x="5172921" y="1204204"/>
                  <a:pt x="5271075" y="1204204"/>
                </a:cubicBezTo>
                <a:cubicBezTo>
                  <a:pt x="5369412" y="1204204"/>
                  <a:pt x="5418343" y="1175003"/>
                  <a:pt x="5467648" y="1145801"/>
                </a:cubicBezTo>
                <a:close/>
                <a:moveTo>
                  <a:pt x="1636386" y="1111105"/>
                </a:moveTo>
                <a:lnTo>
                  <a:pt x="1529926" y="1144276"/>
                </a:lnTo>
                <a:cubicBezTo>
                  <a:pt x="1490319" y="1156581"/>
                  <a:pt x="1443721" y="1166433"/>
                  <a:pt x="1369558" y="1166460"/>
                </a:cubicBezTo>
                <a:cubicBezTo>
                  <a:pt x="1295641" y="1166460"/>
                  <a:pt x="1249022" y="1156646"/>
                  <a:pt x="1209316" y="1144378"/>
                </a:cubicBezTo>
                <a:lnTo>
                  <a:pt x="1105265" y="1112132"/>
                </a:lnTo>
                <a:lnTo>
                  <a:pt x="1173596" y="1146020"/>
                </a:lnTo>
                <a:cubicBezTo>
                  <a:pt x="1223056" y="1175112"/>
                  <a:pt x="1272133" y="1204204"/>
                  <a:pt x="1370287" y="1204204"/>
                </a:cubicBezTo>
                <a:cubicBezTo>
                  <a:pt x="1468624" y="1204204"/>
                  <a:pt x="1517555" y="1175003"/>
                  <a:pt x="1566860" y="1145801"/>
                </a:cubicBezTo>
                <a:close/>
                <a:moveTo>
                  <a:pt x="9484141" y="1111104"/>
                </a:moveTo>
                <a:lnTo>
                  <a:pt x="9377678" y="1144276"/>
                </a:lnTo>
                <a:cubicBezTo>
                  <a:pt x="9338071" y="1156581"/>
                  <a:pt x="9291473" y="1166433"/>
                  <a:pt x="9217311" y="1166460"/>
                </a:cubicBezTo>
                <a:cubicBezTo>
                  <a:pt x="9143394" y="1166460"/>
                  <a:pt x="9096776" y="1156646"/>
                  <a:pt x="9057070" y="1144378"/>
                </a:cubicBezTo>
                <a:lnTo>
                  <a:pt x="8953018" y="1112132"/>
                </a:lnTo>
                <a:lnTo>
                  <a:pt x="9021349" y="1146020"/>
                </a:lnTo>
                <a:cubicBezTo>
                  <a:pt x="9070810" y="1175112"/>
                  <a:pt x="9119886" y="1204204"/>
                  <a:pt x="9218040" y="1204204"/>
                </a:cubicBezTo>
                <a:cubicBezTo>
                  <a:pt x="9316377" y="1204204"/>
                  <a:pt x="9365308" y="1175003"/>
                  <a:pt x="9414613" y="1145801"/>
                </a:cubicBezTo>
                <a:close/>
                <a:moveTo>
                  <a:pt x="10254801" y="1111102"/>
                </a:moveTo>
                <a:lnTo>
                  <a:pt x="10169088" y="1129807"/>
                </a:lnTo>
                <a:cubicBezTo>
                  <a:pt x="10129507" y="1138429"/>
                  <a:pt x="10082956" y="1145335"/>
                  <a:pt x="10008821" y="1145362"/>
                </a:cubicBezTo>
                <a:cubicBezTo>
                  <a:pt x="9941656" y="1146515"/>
                  <a:pt x="9874668" y="1138229"/>
                  <a:pt x="9809811" y="1120759"/>
                </a:cubicBezTo>
                <a:lnTo>
                  <a:pt x="9764105" y="1111637"/>
                </a:lnTo>
                <a:lnTo>
                  <a:pt x="9813023" y="1128425"/>
                </a:lnTo>
                <a:cubicBezTo>
                  <a:pt x="9861279" y="1148355"/>
                  <a:pt x="9911214" y="1168869"/>
                  <a:pt x="10009113" y="1168869"/>
                </a:cubicBezTo>
                <a:cubicBezTo>
                  <a:pt x="10034883" y="1165292"/>
                  <a:pt x="10084671" y="1178287"/>
                  <a:pt x="10205420" y="1128352"/>
                </a:cubicBezTo>
                <a:close/>
                <a:moveTo>
                  <a:pt x="6307836" y="1111102"/>
                </a:moveTo>
                <a:lnTo>
                  <a:pt x="6222122" y="1129807"/>
                </a:lnTo>
                <a:cubicBezTo>
                  <a:pt x="6182541" y="1138429"/>
                  <a:pt x="6135991" y="1145335"/>
                  <a:pt x="6061855" y="1145362"/>
                </a:cubicBezTo>
                <a:cubicBezTo>
                  <a:pt x="5994690" y="1146515"/>
                  <a:pt x="5927702" y="1138229"/>
                  <a:pt x="5862846" y="1120759"/>
                </a:cubicBezTo>
                <a:lnTo>
                  <a:pt x="5817139" y="1111637"/>
                </a:lnTo>
                <a:lnTo>
                  <a:pt x="5866059" y="1128425"/>
                </a:lnTo>
                <a:cubicBezTo>
                  <a:pt x="5914314" y="1148355"/>
                  <a:pt x="5964248" y="1168869"/>
                  <a:pt x="6062147" y="1168869"/>
                </a:cubicBezTo>
                <a:cubicBezTo>
                  <a:pt x="6087917" y="1165292"/>
                  <a:pt x="6137705" y="1178287"/>
                  <a:pt x="6258454" y="1128352"/>
                </a:cubicBezTo>
                <a:close/>
                <a:moveTo>
                  <a:pt x="2407050" y="1111102"/>
                </a:moveTo>
                <a:lnTo>
                  <a:pt x="2321335" y="1129807"/>
                </a:lnTo>
                <a:cubicBezTo>
                  <a:pt x="2281754" y="1138429"/>
                  <a:pt x="2235204" y="1145335"/>
                  <a:pt x="2161068" y="1145362"/>
                </a:cubicBezTo>
                <a:cubicBezTo>
                  <a:pt x="2093903" y="1146515"/>
                  <a:pt x="2026914" y="1138229"/>
                  <a:pt x="1962059" y="1120759"/>
                </a:cubicBezTo>
                <a:lnTo>
                  <a:pt x="1916351" y="1111636"/>
                </a:lnTo>
                <a:lnTo>
                  <a:pt x="1965270" y="1128425"/>
                </a:lnTo>
                <a:cubicBezTo>
                  <a:pt x="2013525" y="1148355"/>
                  <a:pt x="2063460" y="1168869"/>
                  <a:pt x="2161360" y="1168869"/>
                </a:cubicBezTo>
                <a:cubicBezTo>
                  <a:pt x="2187130" y="1165292"/>
                  <a:pt x="2236918" y="1178287"/>
                  <a:pt x="2357668" y="1128352"/>
                </a:cubicBezTo>
                <a:close/>
                <a:moveTo>
                  <a:pt x="3258907" y="1110944"/>
                </a:moveTo>
                <a:lnTo>
                  <a:pt x="3238148" y="1117769"/>
                </a:lnTo>
                <a:cubicBezTo>
                  <a:pt x="3142099" y="1160479"/>
                  <a:pt x="3107001" y="1251599"/>
                  <a:pt x="2953965" y="1251655"/>
                </a:cubicBezTo>
                <a:lnTo>
                  <a:pt x="2953161" y="1251582"/>
                </a:lnTo>
                <a:cubicBezTo>
                  <a:pt x="2800348" y="1251582"/>
                  <a:pt x="2763891" y="1160561"/>
                  <a:pt x="2667290" y="1117894"/>
                </a:cubicBezTo>
                <a:lnTo>
                  <a:pt x="2646733" y="1111168"/>
                </a:lnTo>
                <a:lnTo>
                  <a:pt x="2676087" y="1127565"/>
                </a:lnTo>
                <a:cubicBezTo>
                  <a:pt x="2770203" y="1200394"/>
                  <a:pt x="2808011" y="1346050"/>
                  <a:pt x="2953818" y="1346050"/>
                </a:cubicBezTo>
                <a:cubicBezTo>
                  <a:pt x="3099735" y="1346050"/>
                  <a:pt x="3136008" y="1200311"/>
                  <a:pt x="3229568" y="1127411"/>
                </a:cubicBezTo>
                <a:close/>
                <a:moveTo>
                  <a:pt x="7159696" y="1110943"/>
                </a:moveTo>
                <a:lnTo>
                  <a:pt x="7138936" y="1117769"/>
                </a:lnTo>
                <a:cubicBezTo>
                  <a:pt x="7042886" y="1160479"/>
                  <a:pt x="7007788" y="1251599"/>
                  <a:pt x="6854751" y="1251655"/>
                </a:cubicBezTo>
                <a:lnTo>
                  <a:pt x="6853948" y="1251582"/>
                </a:lnTo>
                <a:cubicBezTo>
                  <a:pt x="6701135" y="1251582"/>
                  <a:pt x="6664677" y="1160561"/>
                  <a:pt x="6568076" y="1117894"/>
                </a:cubicBezTo>
                <a:lnTo>
                  <a:pt x="6547521" y="1111169"/>
                </a:lnTo>
                <a:lnTo>
                  <a:pt x="6576874" y="1127565"/>
                </a:lnTo>
                <a:cubicBezTo>
                  <a:pt x="6670991" y="1200394"/>
                  <a:pt x="6708798" y="1346050"/>
                  <a:pt x="6854605" y="1346050"/>
                </a:cubicBezTo>
                <a:cubicBezTo>
                  <a:pt x="7000521" y="1346050"/>
                  <a:pt x="7036796" y="1200311"/>
                  <a:pt x="7130355" y="1127411"/>
                </a:cubicBezTo>
                <a:close/>
                <a:moveTo>
                  <a:pt x="11106662" y="1110943"/>
                </a:moveTo>
                <a:lnTo>
                  <a:pt x="11085901" y="1117769"/>
                </a:lnTo>
                <a:cubicBezTo>
                  <a:pt x="10989852" y="1160479"/>
                  <a:pt x="10954754" y="1251599"/>
                  <a:pt x="10801717" y="1251655"/>
                </a:cubicBezTo>
                <a:lnTo>
                  <a:pt x="10800914" y="1251582"/>
                </a:lnTo>
                <a:cubicBezTo>
                  <a:pt x="10648100" y="1251582"/>
                  <a:pt x="10611643" y="1160561"/>
                  <a:pt x="10515042" y="1117894"/>
                </a:cubicBezTo>
                <a:lnTo>
                  <a:pt x="10494487" y="1111169"/>
                </a:lnTo>
                <a:lnTo>
                  <a:pt x="10523840" y="1127565"/>
                </a:lnTo>
                <a:cubicBezTo>
                  <a:pt x="10617957" y="1200394"/>
                  <a:pt x="10655764" y="1346050"/>
                  <a:pt x="10801571" y="1346050"/>
                </a:cubicBezTo>
                <a:cubicBezTo>
                  <a:pt x="10947487" y="1346050"/>
                  <a:pt x="10983762" y="1200311"/>
                  <a:pt x="11077321" y="1127411"/>
                </a:cubicBezTo>
                <a:close/>
                <a:moveTo>
                  <a:pt x="4702821" y="1110612"/>
                </a:moveTo>
                <a:lnTo>
                  <a:pt x="4677700" y="1114116"/>
                </a:lnTo>
                <a:cubicBezTo>
                  <a:pt x="4557535" y="1135360"/>
                  <a:pt x="4477377" y="1131710"/>
                  <a:pt x="4478764" y="1131710"/>
                </a:cubicBezTo>
                <a:cubicBezTo>
                  <a:pt x="4404847" y="1131710"/>
                  <a:pt x="4358371" y="1126813"/>
                  <a:pt x="4318815" y="1120692"/>
                </a:cubicBezTo>
                <a:lnTo>
                  <a:pt x="4262812" y="1112009"/>
                </a:lnTo>
                <a:lnTo>
                  <a:pt x="4283403" y="1117036"/>
                </a:lnTo>
                <a:cubicBezTo>
                  <a:pt x="4346822" y="1137566"/>
                  <a:pt x="4413214" y="1147435"/>
                  <a:pt x="4479858" y="1146238"/>
                </a:cubicBezTo>
                <a:cubicBezTo>
                  <a:pt x="4577501" y="1146238"/>
                  <a:pt x="4627089" y="1131638"/>
                  <a:pt x="4676914" y="1117037"/>
                </a:cubicBezTo>
                <a:close/>
                <a:moveTo>
                  <a:pt x="802032" y="1110612"/>
                </a:moveTo>
                <a:lnTo>
                  <a:pt x="776912" y="1114116"/>
                </a:lnTo>
                <a:cubicBezTo>
                  <a:pt x="656747" y="1135360"/>
                  <a:pt x="576589" y="1131710"/>
                  <a:pt x="577975" y="1131710"/>
                </a:cubicBezTo>
                <a:cubicBezTo>
                  <a:pt x="504058" y="1131710"/>
                  <a:pt x="457583" y="1126813"/>
                  <a:pt x="418026" y="1120692"/>
                </a:cubicBezTo>
                <a:lnTo>
                  <a:pt x="362022" y="1112009"/>
                </a:lnTo>
                <a:lnTo>
                  <a:pt x="382615" y="1117036"/>
                </a:lnTo>
                <a:cubicBezTo>
                  <a:pt x="446034" y="1137566"/>
                  <a:pt x="512424" y="1147435"/>
                  <a:pt x="579069" y="1146238"/>
                </a:cubicBezTo>
                <a:cubicBezTo>
                  <a:pt x="676712" y="1146238"/>
                  <a:pt x="726300" y="1131638"/>
                  <a:pt x="776126" y="1117037"/>
                </a:cubicBezTo>
                <a:close/>
                <a:moveTo>
                  <a:pt x="8649787" y="1110612"/>
                </a:moveTo>
                <a:lnTo>
                  <a:pt x="8624664" y="1114116"/>
                </a:lnTo>
                <a:cubicBezTo>
                  <a:pt x="8504499" y="1135360"/>
                  <a:pt x="8424341" y="1131710"/>
                  <a:pt x="8425728" y="1131710"/>
                </a:cubicBezTo>
                <a:cubicBezTo>
                  <a:pt x="8351812" y="1131710"/>
                  <a:pt x="8305337" y="1126813"/>
                  <a:pt x="8265780" y="1120692"/>
                </a:cubicBezTo>
                <a:lnTo>
                  <a:pt x="8209777" y="1112009"/>
                </a:lnTo>
                <a:lnTo>
                  <a:pt x="8230369" y="1117036"/>
                </a:lnTo>
                <a:cubicBezTo>
                  <a:pt x="8293788" y="1137566"/>
                  <a:pt x="8360178" y="1147435"/>
                  <a:pt x="8426823" y="1146238"/>
                </a:cubicBezTo>
                <a:cubicBezTo>
                  <a:pt x="8524466" y="1146238"/>
                  <a:pt x="8574054" y="1131638"/>
                  <a:pt x="8623879" y="1117037"/>
                </a:cubicBezTo>
                <a:close/>
                <a:moveTo>
                  <a:pt x="4025647" y="1106631"/>
                </a:moveTo>
                <a:lnTo>
                  <a:pt x="4023134" y="1106866"/>
                </a:lnTo>
                <a:cubicBezTo>
                  <a:pt x="3930722" y="1126536"/>
                  <a:pt x="3892668" y="1165876"/>
                  <a:pt x="3744233" y="1165876"/>
                </a:cubicBezTo>
                <a:cubicBezTo>
                  <a:pt x="3670316" y="1165876"/>
                  <a:pt x="3623697" y="1156072"/>
                  <a:pt x="3583987" y="1143817"/>
                </a:cubicBezTo>
                <a:lnTo>
                  <a:pt x="3480051" y="1111648"/>
                </a:lnTo>
                <a:lnTo>
                  <a:pt x="3547468" y="1145070"/>
                </a:lnTo>
                <a:cubicBezTo>
                  <a:pt x="3596946" y="1174162"/>
                  <a:pt x="3646043" y="1203254"/>
                  <a:pt x="3744233" y="1203254"/>
                </a:cubicBezTo>
                <a:cubicBezTo>
                  <a:pt x="3873300" y="1203254"/>
                  <a:pt x="3917257" y="1152950"/>
                  <a:pt x="3988678" y="1118365"/>
                </a:cubicBezTo>
                <a:close/>
                <a:moveTo>
                  <a:pt x="11106442" y="1101993"/>
                </a:moveTo>
                <a:lnTo>
                  <a:pt x="11078952" y="1103892"/>
                </a:lnTo>
                <a:cubicBezTo>
                  <a:pt x="10986454" y="1118474"/>
                  <a:pt x="10949495" y="1147644"/>
                  <a:pt x="10800841" y="1147698"/>
                </a:cubicBezTo>
                <a:lnTo>
                  <a:pt x="10800694" y="1147990"/>
                </a:lnTo>
                <a:cubicBezTo>
                  <a:pt x="10676587" y="1147990"/>
                  <a:pt x="10632274" y="1128480"/>
                  <a:pt x="10566918" y="1113250"/>
                </a:cubicBezTo>
                <a:lnTo>
                  <a:pt x="10501278" y="1104599"/>
                </a:lnTo>
                <a:lnTo>
                  <a:pt x="10514092" y="1107963"/>
                </a:lnTo>
                <a:cubicBezTo>
                  <a:pt x="10618109" y="1151298"/>
                  <a:pt x="10649147" y="1242895"/>
                  <a:pt x="10801498" y="1242895"/>
                </a:cubicBezTo>
                <a:cubicBezTo>
                  <a:pt x="10948565" y="1242895"/>
                  <a:pt x="10984592" y="1155428"/>
                  <a:pt x="11077741" y="1111694"/>
                </a:cubicBezTo>
                <a:close/>
                <a:moveTo>
                  <a:pt x="7159476" y="1101993"/>
                </a:moveTo>
                <a:lnTo>
                  <a:pt x="7131987" y="1103892"/>
                </a:lnTo>
                <a:cubicBezTo>
                  <a:pt x="7039488" y="1118474"/>
                  <a:pt x="7002530" y="1147644"/>
                  <a:pt x="6853875" y="1147698"/>
                </a:cubicBezTo>
                <a:lnTo>
                  <a:pt x="6853729" y="1147990"/>
                </a:lnTo>
                <a:cubicBezTo>
                  <a:pt x="6729622" y="1147990"/>
                  <a:pt x="6685309" y="1128480"/>
                  <a:pt x="6619952" y="1113250"/>
                </a:cubicBezTo>
                <a:lnTo>
                  <a:pt x="6554313" y="1104599"/>
                </a:lnTo>
                <a:lnTo>
                  <a:pt x="6567126" y="1107963"/>
                </a:lnTo>
                <a:cubicBezTo>
                  <a:pt x="6671144" y="1151298"/>
                  <a:pt x="6702182" y="1242895"/>
                  <a:pt x="6854532" y="1242895"/>
                </a:cubicBezTo>
                <a:cubicBezTo>
                  <a:pt x="7001599" y="1242895"/>
                  <a:pt x="7037627" y="1155428"/>
                  <a:pt x="7130775" y="1111694"/>
                </a:cubicBezTo>
                <a:close/>
                <a:moveTo>
                  <a:pt x="3258690" y="1101992"/>
                </a:moveTo>
                <a:lnTo>
                  <a:pt x="3231200" y="1103892"/>
                </a:lnTo>
                <a:cubicBezTo>
                  <a:pt x="3138702" y="1118474"/>
                  <a:pt x="3101743" y="1147644"/>
                  <a:pt x="2953089" y="1147698"/>
                </a:cubicBezTo>
                <a:lnTo>
                  <a:pt x="2952943" y="1147990"/>
                </a:lnTo>
                <a:cubicBezTo>
                  <a:pt x="2828836" y="1147990"/>
                  <a:pt x="2784522" y="1128480"/>
                  <a:pt x="2719166" y="1113250"/>
                </a:cubicBezTo>
                <a:lnTo>
                  <a:pt x="2653526" y="1104599"/>
                </a:lnTo>
                <a:lnTo>
                  <a:pt x="2666340" y="1107963"/>
                </a:lnTo>
                <a:cubicBezTo>
                  <a:pt x="2770357" y="1151298"/>
                  <a:pt x="2801395" y="1242895"/>
                  <a:pt x="2953746" y="1242895"/>
                </a:cubicBezTo>
                <a:cubicBezTo>
                  <a:pt x="3100813" y="1242895"/>
                  <a:pt x="3136840" y="1155428"/>
                  <a:pt x="3229988" y="1111694"/>
                </a:cubicBezTo>
                <a:close/>
                <a:moveTo>
                  <a:pt x="9756732" y="1100802"/>
                </a:moveTo>
                <a:lnTo>
                  <a:pt x="9812440" y="1112291"/>
                </a:lnTo>
                <a:cubicBezTo>
                  <a:pt x="9941569" y="1145362"/>
                  <a:pt x="10076948" y="1145362"/>
                  <a:pt x="10206077" y="1112291"/>
                </a:cubicBezTo>
                <a:lnTo>
                  <a:pt x="10257845" y="1101186"/>
                </a:lnTo>
                <a:lnTo>
                  <a:pt x="10206880" y="1104188"/>
                </a:lnTo>
                <a:cubicBezTo>
                  <a:pt x="10100988" y="1112948"/>
                  <a:pt x="10020638" y="1114009"/>
                  <a:pt x="9950442" y="1111913"/>
                </a:cubicBezTo>
                <a:close/>
                <a:moveTo>
                  <a:pt x="5809767" y="1100802"/>
                </a:moveTo>
                <a:lnTo>
                  <a:pt x="5865475" y="1112291"/>
                </a:lnTo>
                <a:cubicBezTo>
                  <a:pt x="5994603" y="1145362"/>
                  <a:pt x="6129982" y="1145362"/>
                  <a:pt x="6259111" y="1112291"/>
                </a:cubicBezTo>
                <a:lnTo>
                  <a:pt x="6310879" y="1101186"/>
                </a:lnTo>
                <a:lnTo>
                  <a:pt x="6259914" y="1104188"/>
                </a:lnTo>
                <a:cubicBezTo>
                  <a:pt x="6154022" y="1112948"/>
                  <a:pt x="6073673" y="1114009"/>
                  <a:pt x="6003477" y="1111913"/>
                </a:cubicBezTo>
                <a:close/>
                <a:moveTo>
                  <a:pt x="1908978" y="1100801"/>
                </a:moveTo>
                <a:lnTo>
                  <a:pt x="1964686" y="1112291"/>
                </a:lnTo>
                <a:cubicBezTo>
                  <a:pt x="2093816" y="1145362"/>
                  <a:pt x="2229195" y="1145362"/>
                  <a:pt x="2358325" y="1112291"/>
                </a:cubicBezTo>
                <a:lnTo>
                  <a:pt x="2410093" y="1101186"/>
                </a:lnTo>
                <a:lnTo>
                  <a:pt x="2359128" y="1104188"/>
                </a:lnTo>
                <a:cubicBezTo>
                  <a:pt x="2253236" y="1112948"/>
                  <a:pt x="2172886" y="1114009"/>
                  <a:pt x="2102691" y="1111913"/>
                </a:cubicBezTo>
                <a:close/>
                <a:moveTo>
                  <a:pt x="8196346" y="1100738"/>
                </a:moveTo>
                <a:lnTo>
                  <a:pt x="8229348" y="1105575"/>
                </a:lnTo>
                <a:cubicBezTo>
                  <a:pt x="8348198" y="1126527"/>
                  <a:pt x="8427918" y="1122949"/>
                  <a:pt x="8426458" y="1122949"/>
                </a:cubicBezTo>
                <a:cubicBezTo>
                  <a:pt x="8525013" y="1122949"/>
                  <a:pt x="8574474" y="1114207"/>
                  <a:pt x="8624016" y="1105456"/>
                </a:cubicBezTo>
                <a:lnTo>
                  <a:pt x="8651071" y="1101410"/>
                </a:lnTo>
                <a:lnTo>
                  <a:pt x="8624007" y="1102217"/>
                </a:lnTo>
                <a:cubicBezTo>
                  <a:pt x="8518526" y="1108459"/>
                  <a:pt x="8438258" y="1109219"/>
                  <a:pt x="8368016" y="1107730"/>
                </a:cubicBezTo>
                <a:close/>
                <a:moveTo>
                  <a:pt x="348592" y="1100738"/>
                </a:moveTo>
                <a:lnTo>
                  <a:pt x="381595" y="1105575"/>
                </a:lnTo>
                <a:cubicBezTo>
                  <a:pt x="500445" y="1126527"/>
                  <a:pt x="580166" y="1122949"/>
                  <a:pt x="578706" y="1122949"/>
                </a:cubicBezTo>
                <a:cubicBezTo>
                  <a:pt x="677260" y="1122949"/>
                  <a:pt x="726721" y="1114207"/>
                  <a:pt x="776263" y="1105456"/>
                </a:cubicBezTo>
                <a:lnTo>
                  <a:pt x="803318" y="1101410"/>
                </a:lnTo>
                <a:lnTo>
                  <a:pt x="776254" y="1102217"/>
                </a:lnTo>
                <a:cubicBezTo>
                  <a:pt x="670772" y="1108459"/>
                  <a:pt x="590504" y="1109219"/>
                  <a:pt x="520263" y="1107730"/>
                </a:cubicBezTo>
                <a:close/>
                <a:moveTo>
                  <a:pt x="4249376" y="1100737"/>
                </a:moveTo>
                <a:lnTo>
                  <a:pt x="4282383" y="1105575"/>
                </a:lnTo>
                <a:cubicBezTo>
                  <a:pt x="4401233" y="1126527"/>
                  <a:pt x="4480955" y="1122949"/>
                  <a:pt x="4479492" y="1122949"/>
                </a:cubicBezTo>
                <a:cubicBezTo>
                  <a:pt x="4578049" y="1122949"/>
                  <a:pt x="4627509" y="1114207"/>
                  <a:pt x="4677051" y="1105456"/>
                </a:cubicBezTo>
                <a:lnTo>
                  <a:pt x="4704106" y="1101410"/>
                </a:lnTo>
                <a:lnTo>
                  <a:pt x="4677043" y="1102217"/>
                </a:lnTo>
                <a:cubicBezTo>
                  <a:pt x="4571561" y="1108459"/>
                  <a:pt x="4491293" y="1109219"/>
                  <a:pt x="4421052" y="1107730"/>
                </a:cubicBezTo>
                <a:close/>
                <a:moveTo>
                  <a:pt x="5542427" y="1100485"/>
                </a:moveTo>
                <a:lnTo>
                  <a:pt x="5429999" y="1112177"/>
                </a:lnTo>
                <a:cubicBezTo>
                  <a:pt x="5390351" y="1116296"/>
                  <a:pt x="5343824" y="1119591"/>
                  <a:pt x="5269907" y="1119591"/>
                </a:cubicBezTo>
                <a:cubicBezTo>
                  <a:pt x="5153649" y="1119591"/>
                  <a:pt x="5096505" y="1109864"/>
                  <a:pt x="5022889" y="1102828"/>
                </a:cubicBezTo>
                <a:lnTo>
                  <a:pt x="5001751" y="1101712"/>
                </a:lnTo>
                <a:lnTo>
                  <a:pt x="5074549" y="1123095"/>
                </a:lnTo>
                <a:cubicBezTo>
                  <a:pt x="5137078" y="1147406"/>
                  <a:pt x="5203781" y="1159160"/>
                  <a:pt x="5270857" y="1157700"/>
                </a:cubicBezTo>
                <a:cubicBezTo>
                  <a:pt x="5296482" y="1154633"/>
                  <a:pt x="5346635" y="1165656"/>
                  <a:pt x="5467311" y="1122949"/>
                </a:cubicBezTo>
                <a:close/>
                <a:moveTo>
                  <a:pt x="1641639" y="1100485"/>
                </a:moveTo>
                <a:lnTo>
                  <a:pt x="1529211" y="1112177"/>
                </a:lnTo>
                <a:cubicBezTo>
                  <a:pt x="1489563" y="1116296"/>
                  <a:pt x="1443036" y="1119591"/>
                  <a:pt x="1369120" y="1119591"/>
                </a:cubicBezTo>
                <a:cubicBezTo>
                  <a:pt x="1252861" y="1119591"/>
                  <a:pt x="1195717" y="1109864"/>
                  <a:pt x="1122102" y="1102828"/>
                </a:cubicBezTo>
                <a:lnTo>
                  <a:pt x="1100963" y="1101712"/>
                </a:lnTo>
                <a:lnTo>
                  <a:pt x="1173762" y="1123095"/>
                </a:lnTo>
                <a:cubicBezTo>
                  <a:pt x="1236289" y="1147406"/>
                  <a:pt x="1302993" y="1159160"/>
                  <a:pt x="1370069" y="1157700"/>
                </a:cubicBezTo>
                <a:cubicBezTo>
                  <a:pt x="1395694" y="1154633"/>
                  <a:pt x="1445847" y="1165656"/>
                  <a:pt x="1566522" y="1122949"/>
                </a:cubicBezTo>
                <a:close/>
                <a:moveTo>
                  <a:pt x="9489392" y="1100484"/>
                </a:moveTo>
                <a:lnTo>
                  <a:pt x="9376963" y="1112177"/>
                </a:lnTo>
                <a:cubicBezTo>
                  <a:pt x="9337315" y="1116296"/>
                  <a:pt x="9290789" y="1119591"/>
                  <a:pt x="9216872" y="1119591"/>
                </a:cubicBezTo>
                <a:cubicBezTo>
                  <a:pt x="9100614" y="1119591"/>
                  <a:pt x="9043470" y="1109864"/>
                  <a:pt x="8969854" y="1102828"/>
                </a:cubicBezTo>
                <a:lnTo>
                  <a:pt x="8948716" y="1101712"/>
                </a:lnTo>
                <a:lnTo>
                  <a:pt x="9021514" y="1123095"/>
                </a:lnTo>
                <a:cubicBezTo>
                  <a:pt x="9084042" y="1147406"/>
                  <a:pt x="9150746" y="1159160"/>
                  <a:pt x="9217822" y="1157700"/>
                </a:cubicBezTo>
                <a:cubicBezTo>
                  <a:pt x="9243446" y="1154633"/>
                  <a:pt x="9293600" y="1165656"/>
                  <a:pt x="9414276" y="1122949"/>
                </a:cubicBezTo>
                <a:close/>
                <a:moveTo>
                  <a:pt x="11870817" y="1099260"/>
                </a:moveTo>
                <a:lnTo>
                  <a:pt x="11869947" y="1099287"/>
                </a:lnTo>
                <a:cubicBezTo>
                  <a:pt x="11777233" y="1105840"/>
                  <a:pt x="11739618" y="1118954"/>
                  <a:pt x="11591620" y="1119008"/>
                </a:cubicBezTo>
                <a:cubicBezTo>
                  <a:pt x="11517621" y="1119036"/>
                  <a:pt x="11471074" y="1115778"/>
                  <a:pt x="11431460" y="1111695"/>
                </a:cubicBezTo>
                <a:lnTo>
                  <a:pt x="11319877" y="1100153"/>
                </a:lnTo>
                <a:lnTo>
                  <a:pt x="11394565" y="1122293"/>
                </a:lnTo>
                <a:cubicBezTo>
                  <a:pt x="11444390" y="1139741"/>
                  <a:pt x="11494015" y="1157189"/>
                  <a:pt x="11591767" y="1157189"/>
                </a:cubicBezTo>
                <a:cubicBezTo>
                  <a:pt x="11617464" y="1154122"/>
                  <a:pt x="11667618" y="1165146"/>
                  <a:pt x="11788293" y="1122439"/>
                </a:cubicBezTo>
                <a:close/>
                <a:moveTo>
                  <a:pt x="7923851" y="1099260"/>
                </a:moveTo>
                <a:lnTo>
                  <a:pt x="7922981" y="1099287"/>
                </a:lnTo>
                <a:cubicBezTo>
                  <a:pt x="7830267" y="1105840"/>
                  <a:pt x="7792652" y="1118953"/>
                  <a:pt x="7644655" y="1119008"/>
                </a:cubicBezTo>
                <a:cubicBezTo>
                  <a:pt x="7570656" y="1119036"/>
                  <a:pt x="7524109" y="1115778"/>
                  <a:pt x="7484494" y="1111695"/>
                </a:cubicBezTo>
                <a:lnTo>
                  <a:pt x="7372911" y="1100153"/>
                </a:lnTo>
                <a:lnTo>
                  <a:pt x="7447599" y="1122293"/>
                </a:lnTo>
                <a:cubicBezTo>
                  <a:pt x="7497424" y="1139741"/>
                  <a:pt x="7547049" y="1157189"/>
                  <a:pt x="7644801" y="1157189"/>
                </a:cubicBezTo>
                <a:cubicBezTo>
                  <a:pt x="7670498" y="1154122"/>
                  <a:pt x="7720653" y="1165146"/>
                  <a:pt x="7841327" y="1122439"/>
                </a:cubicBezTo>
                <a:close/>
                <a:moveTo>
                  <a:pt x="4023065" y="1099260"/>
                </a:moveTo>
                <a:lnTo>
                  <a:pt x="4022195" y="1099287"/>
                </a:lnTo>
                <a:cubicBezTo>
                  <a:pt x="3929481" y="1105840"/>
                  <a:pt x="3891865" y="1118953"/>
                  <a:pt x="3743869" y="1119008"/>
                </a:cubicBezTo>
                <a:cubicBezTo>
                  <a:pt x="3669871" y="1119036"/>
                  <a:pt x="3623324" y="1115778"/>
                  <a:pt x="3583708" y="1111695"/>
                </a:cubicBezTo>
                <a:lnTo>
                  <a:pt x="3472125" y="1100153"/>
                </a:lnTo>
                <a:lnTo>
                  <a:pt x="3546812" y="1122293"/>
                </a:lnTo>
                <a:cubicBezTo>
                  <a:pt x="3596638" y="1139741"/>
                  <a:pt x="3646262" y="1157189"/>
                  <a:pt x="3744014" y="1157189"/>
                </a:cubicBezTo>
                <a:cubicBezTo>
                  <a:pt x="3769711" y="1154122"/>
                  <a:pt x="3819866" y="1165146"/>
                  <a:pt x="3940541" y="1122439"/>
                </a:cubicBezTo>
                <a:close/>
                <a:moveTo>
                  <a:pt x="11388067" y="1098093"/>
                </a:moveTo>
                <a:lnTo>
                  <a:pt x="11466164" y="1105256"/>
                </a:lnTo>
                <a:cubicBezTo>
                  <a:pt x="11552874" y="1112292"/>
                  <a:pt x="11648272" y="1115175"/>
                  <a:pt x="11788878" y="1098566"/>
                </a:cubicBezTo>
                <a:lnTo>
                  <a:pt x="11796907" y="1098093"/>
                </a:lnTo>
                <a:close/>
                <a:moveTo>
                  <a:pt x="10528545" y="1098093"/>
                </a:moveTo>
                <a:lnTo>
                  <a:pt x="10603730" y="1113241"/>
                </a:lnTo>
                <a:cubicBezTo>
                  <a:pt x="10722361" y="1144121"/>
                  <a:pt x="10802374" y="1139084"/>
                  <a:pt x="10800841" y="1138938"/>
                </a:cubicBezTo>
                <a:cubicBezTo>
                  <a:pt x="10898776" y="1138938"/>
                  <a:pt x="10948054" y="1125980"/>
                  <a:pt x="10997551" y="1113013"/>
                </a:cubicBezTo>
                <a:lnTo>
                  <a:pt x="11064890" y="1098093"/>
                </a:lnTo>
                <a:close/>
                <a:moveTo>
                  <a:pt x="9857867" y="1098093"/>
                </a:moveTo>
                <a:lnTo>
                  <a:pt x="9947175" y="1102908"/>
                </a:lnTo>
                <a:cubicBezTo>
                  <a:pt x="9989259" y="1103949"/>
                  <a:pt x="10028292" y="1103750"/>
                  <a:pt x="10064920" y="1102810"/>
                </a:cubicBezTo>
                <a:lnTo>
                  <a:pt x="10152514" y="1098093"/>
                </a:lnTo>
                <a:close/>
                <a:moveTo>
                  <a:pt x="9007169" y="1098093"/>
                </a:moveTo>
                <a:lnTo>
                  <a:pt x="9019980" y="1099224"/>
                </a:lnTo>
                <a:cubicBezTo>
                  <a:pt x="9197854" y="1120103"/>
                  <a:pt x="9294585" y="1110868"/>
                  <a:pt x="9397375" y="1100574"/>
                </a:cubicBezTo>
                <a:lnTo>
                  <a:pt x="9430769" y="1098093"/>
                </a:lnTo>
                <a:close/>
                <a:moveTo>
                  <a:pt x="8429507" y="1098093"/>
                </a:moveTo>
                <a:lnTo>
                  <a:pt x="8466818" y="1098926"/>
                </a:lnTo>
                <a:lnTo>
                  <a:pt x="8490163" y="1098093"/>
                </a:lnTo>
                <a:close/>
                <a:moveTo>
                  <a:pt x="7441101" y="1098093"/>
                </a:moveTo>
                <a:lnTo>
                  <a:pt x="7519198" y="1105256"/>
                </a:lnTo>
                <a:cubicBezTo>
                  <a:pt x="7605908" y="1112292"/>
                  <a:pt x="7701306" y="1115175"/>
                  <a:pt x="7841912" y="1098566"/>
                </a:cubicBezTo>
                <a:lnTo>
                  <a:pt x="7849942" y="1098093"/>
                </a:lnTo>
                <a:lnTo>
                  <a:pt x="7643132" y="1098093"/>
                </a:lnTo>
                <a:close/>
                <a:moveTo>
                  <a:pt x="6581579" y="1098093"/>
                </a:moveTo>
                <a:lnTo>
                  <a:pt x="6656764" y="1113241"/>
                </a:lnTo>
                <a:cubicBezTo>
                  <a:pt x="6775395" y="1144121"/>
                  <a:pt x="6855408" y="1139084"/>
                  <a:pt x="6853875" y="1138938"/>
                </a:cubicBezTo>
                <a:cubicBezTo>
                  <a:pt x="6951810" y="1138938"/>
                  <a:pt x="7001088" y="1125980"/>
                  <a:pt x="7050585" y="1113013"/>
                </a:cubicBezTo>
                <a:lnTo>
                  <a:pt x="7117925" y="1098093"/>
                </a:lnTo>
                <a:close/>
                <a:moveTo>
                  <a:pt x="5910902" y="1098093"/>
                </a:moveTo>
                <a:lnTo>
                  <a:pt x="6000210" y="1102908"/>
                </a:lnTo>
                <a:cubicBezTo>
                  <a:pt x="6042293" y="1103949"/>
                  <a:pt x="6081327" y="1103750"/>
                  <a:pt x="6117954" y="1102810"/>
                </a:cubicBezTo>
                <a:lnTo>
                  <a:pt x="6205549" y="1098093"/>
                </a:lnTo>
                <a:close/>
                <a:moveTo>
                  <a:pt x="5060206" y="1098093"/>
                </a:moveTo>
                <a:lnTo>
                  <a:pt x="5073017" y="1099224"/>
                </a:lnTo>
                <a:cubicBezTo>
                  <a:pt x="5250890" y="1120103"/>
                  <a:pt x="5347621" y="1110868"/>
                  <a:pt x="5450410" y="1100574"/>
                </a:cubicBezTo>
                <a:lnTo>
                  <a:pt x="5483805" y="1098093"/>
                </a:lnTo>
                <a:close/>
                <a:moveTo>
                  <a:pt x="4482543" y="1098093"/>
                </a:moveTo>
                <a:lnTo>
                  <a:pt x="4519854" y="1098926"/>
                </a:lnTo>
                <a:lnTo>
                  <a:pt x="4543199" y="1098093"/>
                </a:lnTo>
                <a:close/>
                <a:moveTo>
                  <a:pt x="3540315" y="1098093"/>
                </a:moveTo>
                <a:lnTo>
                  <a:pt x="3618412" y="1105256"/>
                </a:lnTo>
                <a:cubicBezTo>
                  <a:pt x="3705121" y="1112292"/>
                  <a:pt x="3800520" y="1115175"/>
                  <a:pt x="3941125" y="1098566"/>
                </a:cubicBezTo>
                <a:lnTo>
                  <a:pt x="3949156" y="1098093"/>
                </a:lnTo>
                <a:lnTo>
                  <a:pt x="3799081" y="1098093"/>
                </a:lnTo>
                <a:close/>
                <a:moveTo>
                  <a:pt x="2680793" y="1098093"/>
                </a:moveTo>
                <a:lnTo>
                  <a:pt x="2755978" y="1113241"/>
                </a:lnTo>
                <a:cubicBezTo>
                  <a:pt x="2874609" y="1144121"/>
                  <a:pt x="2954622" y="1139084"/>
                  <a:pt x="2953089" y="1138938"/>
                </a:cubicBezTo>
                <a:cubicBezTo>
                  <a:pt x="3051024" y="1138938"/>
                  <a:pt x="3100302" y="1125980"/>
                  <a:pt x="3149798" y="1113013"/>
                </a:cubicBezTo>
                <a:lnTo>
                  <a:pt x="3217138" y="1098093"/>
                </a:lnTo>
                <a:close/>
                <a:moveTo>
                  <a:pt x="2010114" y="1098093"/>
                </a:moveTo>
                <a:lnTo>
                  <a:pt x="2099423" y="1102908"/>
                </a:lnTo>
                <a:cubicBezTo>
                  <a:pt x="2141506" y="1103949"/>
                  <a:pt x="2180539" y="1103750"/>
                  <a:pt x="2217167" y="1102810"/>
                </a:cubicBezTo>
                <a:lnTo>
                  <a:pt x="2304762" y="1098093"/>
                </a:lnTo>
                <a:close/>
                <a:moveTo>
                  <a:pt x="1159417" y="1098093"/>
                </a:moveTo>
                <a:lnTo>
                  <a:pt x="1172228" y="1099224"/>
                </a:lnTo>
                <a:cubicBezTo>
                  <a:pt x="1350102" y="1120103"/>
                  <a:pt x="1446833" y="1110868"/>
                  <a:pt x="1549622" y="1100574"/>
                </a:cubicBezTo>
                <a:lnTo>
                  <a:pt x="1583016" y="1098093"/>
                </a:lnTo>
                <a:close/>
                <a:moveTo>
                  <a:pt x="581754" y="1098093"/>
                </a:moveTo>
                <a:lnTo>
                  <a:pt x="619065" y="1098926"/>
                </a:lnTo>
                <a:lnTo>
                  <a:pt x="642410" y="1098093"/>
                </a:lnTo>
                <a:close/>
                <a:moveTo>
                  <a:pt x="9993405" y="1079672"/>
                </a:moveTo>
                <a:lnTo>
                  <a:pt x="9894082" y="1084368"/>
                </a:lnTo>
                <a:lnTo>
                  <a:pt x="10146995" y="1084368"/>
                </a:lnTo>
                <a:lnTo>
                  <a:pt x="10133967" y="1083527"/>
                </a:lnTo>
                <a:cubicBezTo>
                  <a:pt x="10090849" y="1081063"/>
                  <a:pt x="10045573" y="1079329"/>
                  <a:pt x="9993405" y="1079672"/>
                </a:cubicBezTo>
                <a:close/>
                <a:moveTo>
                  <a:pt x="6046440" y="1079672"/>
                </a:moveTo>
                <a:lnTo>
                  <a:pt x="5947117" y="1084368"/>
                </a:lnTo>
                <a:lnTo>
                  <a:pt x="6200029" y="1084368"/>
                </a:lnTo>
                <a:lnTo>
                  <a:pt x="6187002" y="1083527"/>
                </a:lnTo>
                <a:cubicBezTo>
                  <a:pt x="6143884" y="1081063"/>
                  <a:pt x="6098608" y="1079329"/>
                  <a:pt x="6046440" y="1079672"/>
                </a:cubicBezTo>
                <a:close/>
                <a:moveTo>
                  <a:pt x="2145653" y="1079672"/>
                </a:moveTo>
                <a:lnTo>
                  <a:pt x="2046329" y="1084368"/>
                </a:lnTo>
                <a:lnTo>
                  <a:pt x="2299243" y="1084368"/>
                </a:lnTo>
                <a:lnTo>
                  <a:pt x="2286216" y="1083527"/>
                </a:lnTo>
                <a:cubicBezTo>
                  <a:pt x="2243098" y="1081063"/>
                  <a:pt x="2197821" y="1079329"/>
                  <a:pt x="2145653" y="1079672"/>
                </a:cubicBezTo>
                <a:close/>
                <a:moveTo>
                  <a:pt x="9218333" y="1073234"/>
                </a:moveTo>
                <a:cubicBezTo>
                  <a:pt x="9158342" y="1073234"/>
                  <a:pt x="9114394" y="1075698"/>
                  <a:pt x="9076414" y="1079054"/>
                </a:cubicBezTo>
                <a:lnTo>
                  <a:pt x="9025943" y="1084368"/>
                </a:lnTo>
                <a:lnTo>
                  <a:pt x="9410341" y="1084368"/>
                </a:lnTo>
                <a:lnTo>
                  <a:pt x="9359367" y="1079372"/>
                </a:lnTo>
                <a:cubicBezTo>
                  <a:pt x="9318727" y="1075857"/>
                  <a:pt x="9274108" y="1073234"/>
                  <a:pt x="9218333" y="1073234"/>
                </a:cubicBezTo>
                <a:close/>
                <a:moveTo>
                  <a:pt x="5271369" y="1073234"/>
                </a:moveTo>
                <a:cubicBezTo>
                  <a:pt x="5211378" y="1073234"/>
                  <a:pt x="5167430" y="1075698"/>
                  <a:pt x="5129449" y="1079054"/>
                </a:cubicBezTo>
                <a:lnTo>
                  <a:pt x="5078979" y="1084368"/>
                </a:lnTo>
                <a:lnTo>
                  <a:pt x="5463377" y="1084368"/>
                </a:lnTo>
                <a:lnTo>
                  <a:pt x="5412404" y="1079372"/>
                </a:lnTo>
                <a:cubicBezTo>
                  <a:pt x="5371763" y="1075857"/>
                  <a:pt x="5327143" y="1073234"/>
                  <a:pt x="5271369" y="1073234"/>
                </a:cubicBezTo>
                <a:close/>
                <a:moveTo>
                  <a:pt x="1370581" y="1073234"/>
                </a:moveTo>
                <a:cubicBezTo>
                  <a:pt x="1310590" y="1073234"/>
                  <a:pt x="1266641" y="1075698"/>
                  <a:pt x="1228662" y="1079054"/>
                </a:cubicBezTo>
                <a:lnTo>
                  <a:pt x="1178190" y="1084368"/>
                </a:lnTo>
                <a:lnTo>
                  <a:pt x="1562588" y="1084368"/>
                </a:lnTo>
                <a:lnTo>
                  <a:pt x="1511615" y="1079372"/>
                </a:lnTo>
                <a:cubicBezTo>
                  <a:pt x="1470974" y="1075857"/>
                  <a:pt x="1426356" y="1073234"/>
                  <a:pt x="1370581" y="1073234"/>
                </a:cubicBezTo>
                <a:close/>
                <a:moveTo>
                  <a:pt x="7589383" y="1073024"/>
                </a:moveTo>
                <a:lnTo>
                  <a:pt x="7447762" y="1084368"/>
                </a:lnTo>
                <a:lnTo>
                  <a:pt x="7643132" y="1084368"/>
                </a:lnTo>
                <a:lnTo>
                  <a:pt x="7835851" y="1084368"/>
                </a:lnTo>
                <a:lnTo>
                  <a:pt x="7703226" y="1073327"/>
                </a:lnTo>
                <a:cubicBezTo>
                  <a:pt x="7668583" y="1071823"/>
                  <a:pt x="7631335" y="1071450"/>
                  <a:pt x="7589383" y="1073024"/>
                </a:cubicBezTo>
                <a:close/>
                <a:moveTo>
                  <a:pt x="3688597" y="1073024"/>
                </a:moveTo>
                <a:lnTo>
                  <a:pt x="3546977" y="1084368"/>
                </a:lnTo>
                <a:lnTo>
                  <a:pt x="3799081" y="1084368"/>
                </a:lnTo>
                <a:lnTo>
                  <a:pt x="3935064" y="1084368"/>
                </a:lnTo>
                <a:lnTo>
                  <a:pt x="3802439" y="1073327"/>
                </a:lnTo>
                <a:cubicBezTo>
                  <a:pt x="3767797" y="1071823"/>
                  <a:pt x="3730549" y="1071450"/>
                  <a:pt x="3688597" y="1073024"/>
                </a:cubicBezTo>
                <a:close/>
                <a:moveTo>
                  <a:pt x="11576811" y="1072069"/>
                </a:moveTo>
                <a:lnTo>
                  <a:pt x="11394809" y="1084368"/>
                </a:lnTo>
                <a:lnTo>
                  <a:pt x="11789249" y="1084368"/>
                </a:lnTo>
                <a:lnTo>
                  <a:pt x="11716623" y="1077605"/>
                </a:lnTo>
                <a:cubicBezTo>
                  <a:pt x="11673824" y="1074069"/>
                  <a:pt x="11628876" y="1071580"/>
                  <a:pt x="11576811" y="1072069"/>
                </a:cubicBezTo>
                <a:close/>
                <a:moveTo>
                  <a:pt x="8426896" y="1061846"/>
                </a:moveTo>
                <a:cubicBezTo>
                  <a:pt x="8328852" y="1061846"/>
                  <a:pt x="8279027" y="1070570"/>
                  <a:pt x="8229020" y="1079302"/>
                </a:cubicBezTo>
                <a:lnTo>
                  <a:pt x="8198159" y="1083869"/>
                </a:lnTo>
                <a:lnTo>
                  <a:pt x="8369532" y="1076697"/>
                </a:lnTo>
                <a:cubicBezTo>
                  <a:pt x="8438397" y="1075170"/>
                  <a:pt x="8517440" y="1075898"/>
                  <a:pt x="8623934" y="1082140"/>
                </a:cubicBezTo>
                <a:lnTo>
                  <a:pt x="8649907" y="1083107"/>
                </a:lnTo>
                <a:lnTo>
                  <a:pt x="8623989" y="1079257"/>
                </a:lnTo>
                <a:cubicBezTo>
                  <a:pt x="8574401" y="1070551"/>
                  <a:pt x="8524941" y="1061846"/>
                  <a:pt x="8426896" y="1061846"/>
                </a:cubicBezTo>
                <a:close/>
                <a:moveTo>
                  <a:pt x="4479931" y="1061846"/>
                </a:moveTo>
                <a:cubicBezTo>
                  <a:pt x="4406398" y="1061846"/>
                  <a:pt x="4359989" y="1066753"/>
                  <a:pt x="4320283" y="1072890"/>
                </a:cubicBezTo>
                <a:lnTo>
                  <a:pt x="4248363" y="1083988"/>
                </a:lnTo>
                <a:lnTo>
                  <a:pt x="4422567" y="1076697"/>
                </a:lnTo>
                <a:cubicBezTo>
                  <a:pt x="4491432" y="1075170"/>
                  <a:pt x="4570475" y="1075898"/>
                  <a:pt x="4676968" y="1082140"/>
                </a:cubicBezTo>
                <a:lnTo>
                  <a:pt x="4702942" y="1083108"/>
                </a:lnTo>
                <a:lnTo>
                  <a:pt x="4677024" y="1079257"/>
                </a:lnTo>
                <a:cubicBezTo>
                  <a:pt x="4627436" y="1070551"/>
                  <a:pt x="4577976" y="1061846"/>
                  <a:pt x="4479931" y="1061846"/>
                </a:cubicBezTo>
                <a:close/>
                <a:moveTo>
                  <a:pt x="579143" y="1061846"/>
                </a:moveTo>
                <a:cubicBezTo>
                  <a:pt x="481099" y="1061846"/>
                  <a:pt x="431274" y="1070570"/>
                  <a:pt x="381266" y="1079302"/>
                </a:cubicBezTo>
                <a:lnTo>
                  <a:pt x="351447" y="1083715"/>
                </a:lnTo>
                <a:lnTo>
                  <a:pt x="455666" y="1078855"/>
                </a:lnTo>
                <a:cubicBezTo>
                  <a:pt x="540999" y="1075296"/>
                  <a:pt x="634188" y="1073818"/>
                  <a:pt x="776181" y="1082140"/>
                </a:cubicBezTo>
                <a:lnTo>
                  <a:pt x="802155" y="1083108"/>
                </a:lnTo>
                <a:lnTo>
                  <a:pt x="776237" y="1079257"/>
                </a:lnTo>
                <a:cubicBezTo>
                  <a:pt x="726649" y="1070551"/>
                  <a:pt x="677188" y="1061846"/>
                  <a:pt x="579143" y="1061846"/>
                </a:cubicBezTo>
                <a:close/>
                <a:moveTo>
                  <a:pt x="10008893" y="1047463"/>
                </a:moveTo>
                <a:cubicBezTo>
                  <a:pt x="9911068" y="1047463"/>
                  <a:pt x="9861407" y="1059728"/>
                  <a:pt x="9811554" y="1071993"/>
                </a:cubicBezTo>
                <a:lnTo>
                  <a:pt x="9760181" y="1082693"/>
                </a:lnTo>
                <a:lnTo>
                  <a:pt x="9861636" y="1076246"/>
                </a:lnTo>
                <a:cubicBezTo>
                  <a:pt x="9907692" y="1073485"/>
                  <a:pt x="9955856" y="1071336"/>
                  <a:pt x="10009405" y="1071336"/>
                </a:cubicBezTo>
                <a:cubicBezTo>
                  <a:pt x="10107449" y="1071336"/>
                  <a:pt x="10157073" y="1075388"/>
                  <a:pt x="10206652" y="1079439"/>
                </a:cubicBezTo>
                <a:lnTo>
                  <a:pt x="10257680" y="1082976"/>
                </a:lnTo>
                <a:lnTo>
                  <a:pt x="10205639" y="1071847"/>
                </a:lnTo>
                <a:cubicBezTo>
                  <a:pt x="10087738" y="1042645"/>
                  <a:pt x="10007506" y="1047391"/>
                  <a:pt x="10008893" y="1047463"/>
                </a:cubicBezTo>
                <a:close/>
                <a:moveTo>
                  <a:pt x="6061929" y="1047463"/>
                </a:moveTo>
                <a:cubicBezTo>
                  <a:pt x="5964103" y="1047463"/>
                  <a:pt x="5914442" y="1059728"/>
                  <a:pt x="5864589" y="1071993"/>
                </a:cubicBezTo>
                <a:lnTo>
                  <a:pt x="5813216" y="1082693"/>
                </a:lnTo>
                <a:lnTo>
                  <a:pt x="5914671" y="1076246"/>
                </a:lnTo>
                <a:cubicBezTo>
                  <a:pt x="5960727" y="1073485"/>
                  <a:pt x="6008891" y="1071336"/>
                  <a:pt x="6062439" y="1071336"/>
                </a:cubicBezTo>
                <a:cubicBezTo>
                  <a:pt x="6160483" y="1071336"/>
                  <a:pt x="6210108" y="1075388"/>
                  <a:pt x="6259686" y="1079439"/>
                </a:cubicBezTo>
                <a:lnTo>
                  <a:pt x="6310714" y="1082976"/>
                </a:lnTo>
                <a:lnTo>
                  <a:pt x="6258673" y="1071847"/>
                </a:lnTo>
                <a:cubicBezTo>
                  <a:pt x="6140772" y="1042645"/>
                  <a:pt x="6060541" y="1047391"/>
                  <a:pt x="6061929" y="1047463"/>
                </a:cubicBezTo>
                <a:close/>
                <a:moveTo>
                  <a:pt x="2161142" y="1047463"/>
                </a:moveTo>
                <a:cubicBezTo>
                  <a:pt x="2063316" y="1047463"/>
                  <a:pt x="2013654" y="1059728"/>
                  <a:pt x="1963801" y="1071993"/>
                </a:cubicBezTo>
                <a:lnTo>
                  <a:pt x="1912429" y="1082693"/>
                </a:lnTo>
                <a:lnTo>
                  <a:pt x="2013882" y="1076246"/>
                </a:lnTo>
                <a:cubicBezTo>
                  <a:pt x="2059939" y="1073485"/>
                  <a:pt x="2108104" y="1071336"/>
                  <a:pt x="2161653" y="1071336"/>
                </a:cubicBezTo>
                <a:cubicBezTo>
                  <a:pt x="2259697" y="1071336"/>
                  <a:pt x="2309321" y="1075388"/>
                  <a:pt x="2358900" y="1079439"/>
                </a:cubicBezTo>
                <a:lnTo>
                  <a:pt x="2409927" y="1082976"/>
                </a:lnTo>
                <a:lnTo>
                  <a:pt x="2357887" y="1071847"/>
                </a:lnTo>
                <a:cubicBezTo>
                  <a:pt x="2239986" y="1042645"/>
                  <a:pt x="2159754" y="1047391"/>
                  <a:pt x="2161142" y="1047463"/>
                </a:cubicBezTo>
                <a:close/>
                <a:moveTo>
                  <a:pt x="10801279" y="1044398"/>
                </a:moveTo>
                <a:cubicBezTo>
                  <a:pt x="10703272" y="1044398"/>
                  <a:pt x="10653501" y="1057374"/>
                  <a:pt x="10603539" y="1070350"/>
                </a:cubicBezTo>
                <a:lnTo>
                  <a:pt x="10539792" y="1084368"/>
                </a:lnTo>
                <a:lnTo>
                  <a:pt x="11070163" y="1084368"/>
                </a:lnTo>
                <a:lnTo>
                  <a:pt x="11043881" y="1081182"/>
                </a:lnTo>
                <a:cubicBezTo>
                  <a:pt x="10972565" y="1065587"/>
                  <a:pt x="10919217" y="1044398"/>
                  <a:pt x="10801279" y="1044398"/>
                </a:cubicBezTo>
                <a:close/>
                <a:moveTo>
                  <a:pt x="6854313" y="1044398"/>
                </a:moveTo>
                <a:cubicBezTo>
                  <a:pt x="6756306" y="1044398"/>
                  <a:pt x="6706535" y="1057374"/>
                  <a:pt x="6656573" y="1070350"/>
                </a:cubicBezTo>
                <a:lnTo>
                  <a:pt x="6592827" y="1084368"/>
                </a:lnTo>
                <a:lnTo>
                  <a:pt x="7123198" y="1084368"/>
                </a:lnTo>
                <a:lnTo>
                  <a:pt x="7096915" y="1081182"/>
                </a:lnTo>
                <a:cubicBezTo>
                  <a:pt x="7025599" y="1065587"/>
                  <a:pt x="6972251" y="1044398"/>
                  <a:pt x="6854313" y="1044398"/>
                </a:cubicBezTo>
                <a:close/>
                <a:moveTo>
                  <a:pt x="2953527" y="1044398"/>
                </a:moveTo>
                <a:cubicBezTo>
                  <a:pt x="2855519" y="1044398"/>
                  <a:pt x="2805749" y="1057374"/>
                  <a:pt x="2755787" y="1070350"/>
                </a:cubicBezTo>
                <a:lnTo>
                  <a:pt x="2692040" y="1084368"/>
                </a:lnTo>
                <a:lnTo>
                  <a:pt x="3222411" y="1084368"/>
                </a:lnTo>
                <a:lnTo>
                  <a:pt x="3196129" y="1081182"/>
                </a:lnTo>
                <a:cubicBezTo>
                  <a:pt x="3124813" y="1065587"/>
                  <a:pt x="3071465" y="1044398"/>
                  <a:pt x="2953527" y="1044398"/>
                </a:cubicBezTo>
                <a:close/>
                <a:moveTo>
                  <a:pt x="8425874" y="1038703"/>
                </a:moveTo>
                <a:cubicBezTo>
                  <a:pt x="8400322" y="1041186"/>
                  <a:pt x="8350096" y="1032060"/>
                  <a:pt x="8228764" y="1067905"/>
                </a:cubicBezTo>
                <a:lnTo>
                  <a:pt x="8202770" y="1073912"/>
                </a:lnTo>
                <a:lnTo>
                  <a:pt x="8265579" y="1064131"/>
                </a:lnTo>
                <a:cubicBezTo>
                  <a:pt x="8305164" y="1057974"/>
                  <a:pt x="8351711" y="1053039"/>
                  <a:pt x="8425874" y="1053011"/>
                </a:cubicBezTo>
                <a:cubicBezTo>
                  <a:pt x="8492483" y="1052201"/>
                  <a:pt x="8559004" y="1058071"/>
                  <a:pt x="8624445" y="1070533"/>
                </a:cubicBezTo>
                <a:lnTo>
                  <a:pt x="8644866" y="1073437"/>
                </a:lnTo>
                <a:lnTo>
                  <a:pt x="8622328" y="1067905"/>
                </a:lnTo>
                <a:cubicBezTo>
                  <a:pt x="8558916" y="1047333"/>
                  <a:pt x="8492527" y="1037462"/>
                  <a:pt x="8425874" y="1038703"/>
                </a:cubicBezTo>
                <a:close/>
                <a:moveTo>
                  <a:pt x="4478910" y="1038703"/>
                </a:moveTo>
                <a:cubicBezTo>
                  <a:pt x="4453358" y="1041186"/>
                  <a:pt x="4403132" y="1032060"/>
                  <a:pt x="4281799" y="1067905"/>
                </a:cubicBezTo>
                <a:lnTo>
                  <a:pt x="4255805" y="1073912"/>
                </a:lnTo>
                <a:lnTo>
                  <a:pt x="4318613" y="1064131"/>
                </a:lnTo>
                <a:cubicBezTo>
                  <a:pt x="4358199" y="1057974"/>
                  <a:pt x="4404746" y="1053039"/>
                  <a:pt x="4478909" y="1053011"/>
                </a:cubicBezTo>
                <a:cubicBezTo>
                  <a:pt x="4545518" y="1052201"/>
                  <a:pt x="4612040" y="1058071"/>
                  <a:pt x="4677480" y="1070533"/>
                </a:cubicBezTo>
                <a:lnTo>
                  <a:pt x="4697902" y="1073437"/>
                </a:lnTo>
                <a:lnTo>
                  <a:pt x="4675363" y="1067905"/>
                </a:lnTo>
                <a:cubicBezTo>
                  <a:pt x="4611952" y="1047333"/>
                  <a:pt x="4545562" y="1037462"/>
                  <a:pt x="4478910" y="1038703"/>
                </a:cubicBezTo>
                <a:close/>
                <a:moveTo>
                  <a:pt x="578122" y="1038703"/>
                </a:moveTo>
                <a:cubicBezTo>
                  <a:pt x="552570" y="1041186"/>
                  <a:pt x="502343" y="1032060"/>
                  <a:pt x="381011" y="1067905"/>
                </a:cubicBezTo>
                <a:lnTo>
                  <a:pt x="350723" y="1074904"/>
                </a:lnTo>
                <a:lnTo>
                  <a:pt x="379797" y="1070560"/>
                </a:lnTo>
                <a:cubicBezTo>
                  <a:pt x="429449" y="1061808"/>
                  <a:pt x="479237" y="1053048"/>
                  <a:pt x="578121" y="1053011"/>
                </a:cubicBezTo>
                <a:cubicBezTo>
                  <a:pt x="644730" y="1052201"/>
                  <a:pt x="711252" y="1058071"/>
                  <a:pt x="776692" y="1070533"/>
                </a:cubicBezTo>
                <a:lnTo>
                  <a:pt x="797114" y="1073437"/>
                </a:lnTo>
                <a:lnTo>
                  <a:pt x="774575" y="1067905"/>
                </a:lnTo>
                <a:cubicBezTo>
                  <a:pt x="711164" y="1047333"/>
                  <a:pt x="644774" y="1037462"/>
                  <a:pt x="578122" y="1038703"/>
                </a:cubicBezTo>
                <a:close/>
                <a:moveTo>
                  <a:pt x="9217749" y="1026731"/>
                </a:moveTo>
                <a:cubicBezTo>
                  <a:pt x="9119851" y="1026731"/>
                  <a:pt x="9070317" y="1044215"/>
                  <a:pt x="9020538" y="1061699"/>
                </a:cubicBezTo>
                <a:lnTo>
                  <a:pt x="8956036" y="1080860"/>
                </a:lnTo>
                <a:lnTo>
                  <a:pt x="9054585" y="1073726"/>
                </a:lnTo>
                <a:cubicBezTo>
                  <a:pt x="9156718" y="1064126"/>
                  <a:pt x="9247243" y="1056333"/>
                  <a:pt x="9415590" y="1076154"/>
                </a:cubicBezTo>
                <a:lnTo>
                  <a:pt x="9478780" y="1080542"/>
                </a:lnTo>
                <a:lnTo>
                  <a:pt x="9413838" y="1061407"/>
                </a:lnTo>
                <a:cubicBezTo>
                  <a:pt x="9351397" y="1037053"/>
                  <a:pt x="9284759" y="1025270"/>
                  <a:pt x="9217749" y="1026731"/>
                </a:cubicBezTo>
                <a:close/>
                <a:moveTo>
                  <a:pt x="5270784" y="1026731"/>
                </a:moveTo>
                <a:cubicBezTo>
                  <a:pt x="5172886" y="1026731"/>
                  <a:pt x="5123353" y="1044215"/>
                  <a:pt x="5073574" y="1061699"/>
                </a:cubicBezTo>
                <a:lnTo>
                  <a:pt x="5009072" y="1080860"/>
                </a:lnTo>
                <a:lnTo>
                  <a:pt x="5107621" y="1073726"/>
                </a:lnTo>
                <a:cubicBezTo>
                  <a:pt x="5209752" y="1064126"/>
                  <a:pt x="5300278" y="1056333"/>
                  <a:pt x="5468625" y="1076154"/>
                </a:cubicBezTo>
                <a:lnTo>
                  <a:pt x="5531815" y="1080542"/>
                </a:lnTo>
                <a:lnTo>
                  <a:pt x="5466874" y="1061407"/>
                </a:lnTo>
                <a:cubicBezTo>
                  <a:pt x="5404434" y="1037053"/>
                  <a:pt x="5337795" y="1025270"/>
                  <a:pt x="5270784" y="1026731"/>
                </a:cubicBezTo>
                <a:close/>
                <a:moveTo>
                  <a:pt x="1369996" y="1026731"/>
                </a:moveTo>
                <a:cubicBezTo>
                  <a:pt x="1272098" y="1026731"/>
                  <a:pt x="1222564" y="1044215"/>
                  <a:pt x="1172785" y="1061699"/>
                </a:cubicBezTo>
                <a:lnTo>
                  <a:pt x="1108283" y="1080860"/>
                </a:lnTo>
                <a:lnTo>
                  <a:pt x="1206832" y="1073726"/>
                </a:lnTo>
                <a:cubicBezTo>
                  <a:pt x="1308965" y="1064126"/>
                  <a:pt x="1399490" y="1056333"/>
                  <a:pt x="1567837" y="1076154"/>
                </a:cubicBezTo>
                <a:lnTo>
                  <a:pt x="1631027" y="1080542"/>
                </a:lnTo>
                <a:lnTo>
                  <a:pt x="1566085" y="1061407"/>
                </a:lnTo>
                <a:cubicBezTo>
                  <a:pt x="1503645" y="1037053"/>
                  <a:pt x="1437006" y="1025270"/>
                  <a:pt x="1369996" y="1026731"/>
                </a:cubicBezTo>
                <a:close/>
                <a:moveTo>
                  <a:pt x="11591694" y="1026292"/>
                </a:moveTo>
                <a:cubicBezTo>
                  <a:pt x="11493795" y="1026292"/>
                  <a:pt x="11444262" y="1043777"/>
                  <a:pt x="11394474" y="1061261"/>
                </a:cubicBezTo>
                <a:lnTo>
                  <a:pt x="11325778" y="1081663"/>
                </a:lnTo>
                <a:lnTo>
                  <a:pt x="11434650" y="1071821"/>
                </a:lnTo>
                <a:cubicBezTo>
                  <a:pt x="11483671" y="1067512"/>
                  <a:pt x="11535408" y="1064035"/>
                  <a:pt x="11592351" y="1064035"/>
                </a:cubicBezTo>
                <a:cubicBezTo>
                  <a:pt x="11690907" y="1064035"/>
                  <a:pt x="11740403" y="1069820"/>
                  <a:pt x="11789891" y="1075606"/>
                </a:cubicBezTo>
                <a:lnTo>
                  <a:pt x="11860907" y="1082636"/>
                </a:lnTo>
                <a:lnTo>
                  <a:pt x="11788705" y="1061188"/>
                </a:lnTo>
                <a:cubicBezTo>
                  <a:pt x="11738998" y="1043740"/>
                  <a:pt x="11689483" y="1026292"/>
                  <a:pt x="11591694" y="1026292"/>
                </a:cubicBezTo>
                <a:close/>
                <a:moveTo>
                  <a:pt x="7644728" y="1026292"/>
                </a:moveTo>
                <a:cubicBezTo>
                  <a:pt x="7546830" y="1026292"/>
                  <a:pt x="7497296" y="1043777"/>
                  <a:pt x="7447508" y="1061261"/>
                </a:cubicBezTo>
                <a:lnTo>
                  <a:pt x="7378812" y="1081663"/>
                </a:lnTo>
                <a:lnTo>
                  <a:pt x="7487684" y="1071821"/>
                </a:lnTo>
                <a:cubicBezTo>
                  <a:pt x="7536705" y="1067512"/>
                  <a:pt x="7588442" y="1064035"/>
                  <a:pt x="7645385" y="1064035"/>
                </a:cubicBezTo>
                <a:cubicBezTo>
                  <a:pt x="7743941" y="1064035"/>
                  <a:pt x="7793438" y="1069820"/>
                  <a:pt x="7842926" y="1075606"/>
                </a:cubicBezTo>
                <a:lnTo>
                  <a:pt x="7914464" y="1082688"/>
                </a:lnTo>
                <a:lnTo>
                  <a:pt x="7803738" y="1048374"/>
                </a:lnTo>
                <a:cubicBezTo>
                  <a:pt x="7764258" y="1036106"/>
                  <a:pt x="7718070" y="1026292"/>
                  <a:pt x="7644728" y="1026292"/>
                </a:cubicBezTo>
                <a:close/>
                <a:moveTo>
                  <a:pt x="3743941" y="1026292"/>
                </a:moveTo>
                <a:cubicBezTo>
                  <a:pt x="3646043" y="1026292"/>
                  <a:pt x="3596511" y="1043777"/>
                  <a:pt x="3546722" y="1061261"/>
                </a:cubicBezTo>
                <a:lnTo>
                  <a:pt x="3478026" y="1081663"/>
                </a:lnTo>
                <a:lnTo>
                  <a:pt x="3586898" y="1071821"/>
                </a:lnTo>
                <a:cubicBezTo>
                  <a:pt x="3635919" y="1067512"/>
                  <a:pt x="3687656" y="1064035"/>
                  <a:pt x="3744599" y="1064035"/>
                </a:cubicBezTo>
                <a:cubicBezTo>
                  <a:pt x="3818515" y="1064035"/>
                  <a:pt x="3864836" y="1067289"/>
                  <a:pt x="3904255" y="1071357"/>
                </a:cubicBezTo>
                <a:lnTo>
                  <a:pt x="4013497" y="1082632"/>
                </a:lnTo>
                <a:lnTo>
                  <a:pt x="3902950" y="1048374"/>
                </a:lnTo>
                <a:cubicBezTo>
                  <a:pt x="3863470" y="1036106"/>
                  <a:pt x="3817283" y="1026292"/>
                  <a:pt x="3743941" y="1026292"/>
                </a:cubicBezTo>
                <a:close/>
                <a:moveTo>
                  <a:pt x="8425874" y="1015121"/>
                </a:moveTo>
                <a:cubicBezTo>
                  <a:pt x="8400322" y="1018698"/>
                  <a:pt x="8350388" y="1005850"/>
                  <a:pt x="8229566" y="1055566"/>
                </a:cubicBezTo>
                <a:lnTo>
                  <a:pt x="8209764" y="1062485"/>
                </a:lnTo>
                <a:lnTo>
                  <a:pt x="8265470" y="1048057"/>
                </a:lnTo>
                <a:cubicBezTo>
                  <a:pt x="8305243" y="1037791"/>
                  <a:pt x="8351930" y="1029578"/>
                  <a:pt x="8425874" y="1029578"/>
                </a:cubicBezTo>
                <a:cubicBezTo>
                  <a:pt x="8452156" y="1032133"/>
                  <a:pt x="8502309" y="1022716"/>
                  <a:pt x="8624883" y="1058780"/>
                </a:cubicBezTo>
                <a:lnTo>
                  <a:pt x="8636990" y="1061623"/>
                </a:lnTo>
                <a:lnTo>
                  <a:pt x="8584719" y="1040899"/>
                </a:lnTo>
                <a:cubicBezTo>
                  <a:pt x="8545170" y="1026578"/>
                  <a:pt x="8498996" y="1015121"/>
                  <a:pt x="8425874" y="1015121"/>
                </a:cubicBezTo>
                <a:close/>
                <a:moveTo>
                  <a:pt x="4478909" y="1015121"/>
                </a:moveTo>
                <a:cubicBezTo>
                  <a:pt x="4453358" y="1018698"/>
                  <a:pt x="4403423" y="1005850"/>
                  <a:pt x="4282600" y="1055566"/>
                </a:cubicBezTo>
                <a:lnTo>
                  <a:pt x="4267352" y="1061305"/>
                </a:lnTo>
                <a:lnTo>
                  <a:pt x="4318505" y="1048057"/>
                </a:lnTo>
                <a:cubicBezTo>
                  <a:pt x="4358278" y="1037791"/>
                  <a:pt x="4404966" y="1029578"/>
                  <a:pt x="4478910" y="1029578"/>
                </a:cubicBezTo>
                <a:cubicBezTo>
                  <a:pt x="4505192" y="1032133"/>
                  <a:pt x="4555345" y="1022716"/>
                  <a:pt x="4677918" y="1058780"/>
                </a:cubicBezTo>
                <a:lnTo>
                  <a:pt x="4690025" y="1061623"/>
                </a:lnTo>
                <a:lnTo>
                  <a:pt x="4637754" y="1040899"/>
                </a:lnTo>
                <a:cubicBezTo>
                  <a:pt x="4598206" y="1026578"/>
                  <a:pt x="4552032" y="1015121"/>
                  <a:pt x="4478909" y="1015121"/>
                </a:cubicBezTo>
                <a:close/>
                <a:moveTo>
                  <a:pt x="578122" y="1015121"/>
                </a:moveTo>
                <a:cubicBezTo>
                  <a:pt x="552571" y="1018698"/>
                  <a:pt x="502636" y="1005850"/>
                  <a:pt x="381814" y="1055566"/>
                </a:cubicBezTo>
                <a:lnTo>
                  <a:pt x="355603" y="1064723"/>
                </a:lnTo>
                <a:lnTo>
                  <a:pt x="379496" y="1058779"/>
                </a:lnTo>
                <a:cubicBezTo>
                  <a:pt x="429394" y="1044179"/>
                  <a:pt x="479530" y="1029578"/>
                  <a:pt x="578122" y="1029578"/>
                </a:cubicBezTo>
                <a:cubicBezTo>
                  <a:pt x="604403" y="1032133"/>
                  <a:pt x="654556" y="1022716"/>
                  <a:pt x="777130" y="1058780"/>
                </a:cubicBezTo>
                <a:lnTo>
                  <a:pt x="789238" y="1061623"/>
                </a:lnTo>
                <a:lnTo>
                  <a:pt x="736967" y="1040899"/>
                </a:lnTo>
                <a:cubicBezTo>
                  <a:pt x="697419" y="1026578"/>
                  <a:pt x="651245" y="1015121"/>
                  <a:pt x="578122" y="1015121"/>
                </a:cubicBezTo>
                <a:close/>
                <a:moveTo>
                  <a:pt x="10008310" y="1014977"/>
                </a:moveTo>
                <a:cubicBezTo>
                  <a:pt x="9898749" y="1014977"/>
                  <a:pt x="9849638" y="1040825"/>
                  <a:pt x="9792516" y="1063442"/>
                </a:cubicBezTo>
                <a:lnTo>
                  <a:pt x="9763766" y="1072880"/>
                </a:lnTo>
                <a:lnTo>
                  <a:pt x="9809939" y="1063223"/>
                </a:lnTo>
                <a:cubicBezTo>
                  <a:pt x="9859782" y="1050949"/>
                  <a:pt x="9909826" y="1038666"/>
                  <a:pt x="10008455" y="1038630"/>
                </a:cubicBezTo>
                <a:cubicBezTo>
                  <a:pt x="10107011" y="1038630"/>
                  <a:pt x="10156836" y="1050858"/>
                  <a:pt x="10206497" y="1063086"/>
                </a:cubicBezTo>
                <a:lnTo>
                  <a:pt x="10257553" y="1073758"/>
                </a:lnTo>
                <a:lnTo>
                  <a:pt x="10204325" y="1055422"/>
                </a:lnTo>
                <a:cubicBezTo>
                  <a:pt x="10156070" y="1035564"/>
                  <a:pt x="10106280" y="1014977"/>
                  <a:pt x="10008310" y="1014977"/>
                </a:cubicBezTo>
                <a:close/>
                <a:moveTo>
                  <a:pt x="6061344" y="1014977"/>
                </a:moveTo>
                <a:cubicBezTo>
                  <a:pt x="5951784" y="1014977"/>
                  <a:pt x="5902673" y="1040825"/>
                  <a:pt x="5845552" y="1063442"/>
                </a:cubicBezTo>
                <a:lnTo>
                  <a:pt x="5816801" y="1072880"/>
                </a:lnTo>
                <a:lnTo>
                  <a:pt x="5862975" y="1063223"/>
                </a:lnTo>
                <a:cubicBezTo>
                  <a:pt x="5912818" y="1050949"/>
                  <a:pt x="5962861" y="1038666"/>
                  <a:pt x="6061489" y="1038630"/>
                </a:cubicBezTo>
                <a:cubicBezTo>
                  <a:pt x="6160045" y="1038630"/>
                  <a:pt x="6209870" y="1050858"/>
                  <a:pt x="6259531" y="1063086"/>
                </a:cubicBezTo>
                <a:lnTo>
                  <a:pt x="6310587" y="1073758"/>
                </a:lnTo>
                <a:lnTo>
                  <a:pt x="6257359" y="1055422"/>
                </a:lnTo>
                <a:cubicBezTo>
                  <a:pt x="6209104" y="1035564"/>
                  <a:pt x="6159315" y="1014977"/>
                  <a:pt x="6061344" y="1014977"/>
                </a:cubicBezTo>
                <a:close/>
                <a:moveTo>
                  <a:pt x="2160558" y="1014977"/>
                </a:moveTo>
                <a:cubicBezTo>
                  <a:pt x="2050996" y="1014977"/>
                  <a:pt x="2001885" y="1040825"/>
                  <a:pt x="1944763" y="1063442"/>
                </a:cubicBezTo>
                <a:lnTo>
                  <a:pt x="1916013" y="1072880"/>
                </a:lnTo>
                <a:lnTo>
                  <a:pt x="1962187" y="1063223"/>
                </a:lnTo>
                <a:cubicBezTo>
                  <a:pt x="2012030" y="1050949"/>
                  <a:pt x="2062074" y="1038666"/>
                  <a:pt x="2160703" y="1038630"/>
                </a:cubicBezTo>
                <a:cubicBezTo>
                  <a:pt x="2259258" y="1038630"/>
                  <a:pt x="2309084" y="1050858"/>
                  <a:pt x="2358745" y="1063086"/>
                </a:cubicBezTo>
                <a:lnTo>
                  <a:pt x="2409801" y="1073758"/>
                </a:lnTo>
                <a:lnTo>
                  <a:pt x="2356573" y="1055422"/>
                </a:lnTo>
                <a:cubicBezTo>
                  <a:pt x="2308318" y="1035564"/>
                  <a:pt x="2258529" y="1014977"/>
                  <a:pt x="2160558" y="1014977"/>
                </a:cubicBezTo>
                <a:close/>
                <a:moveTo>
                  <a:pt x="9773897" y="1006238"/>
                </a:moveTo>
                <a:lnTo>
                  <a:pt x="9769231" y="1011447"/>
                </a:lnTo>
                <a:lnTo>
                  <a:pt x="9770526" y="1010242"/>
                </a:lnTo>
                <a:close/>
                <a:moveTo>
                  <a:pt x="5826934" y="1006236"/>
                </a:moveTo>
                <a:lnTo>
                  <a:pt x="5822265" y="1011448"/>
                </a:lnTo>
                <a:lnTo>
                  <a:pt x="5823562" y="1010242"/>
                </a:lnTo>
                <a:close/>
                <a:moveTo>
                  <a:pt x="1926155" y="1006226"/>
                </a:moveTo>
                <a:lnTo>
                  <a:pt x="1921476" y="1011451"/>
                </a:lnTo>
                <a:lnTo>
                  <a:pt x="1922775" y="1010242"/>
                </a:lnTo>
                <a:close/>
                <a:moveTo>
                  <a:pt x="6289963" y="999038"/>
                </a:moveTo>
                <a:lnTo>
                  <a:pt x="6299340" y="1010191"/>
                </a:lnTo>
                <a:lnTo>
                  <a:pt x="6303036" y="1013630"/>
                </a:lnTo>
                <a:close/>
                <a:moveTo>
                  <a:pt x="2389170" y="999029"/>
                </a:moveTo>
                <a:lnTo>
                  <a:pt x="2398555" y="1010191"/>
                </a:lnTo>
                <a:lnTo>
                  <a:pt x="2402254" y="1013633"/>
                </a:lnTo>
                <a:close/>
                <a:moveTo>
                  <a:pt x="10236917" y="999025"/>
                </a:moveTo>
                <a:lnTo>
                  <a:pt x="10246306" y="1010191"/>
                </a:lnTo>
                <a:lnTo>
                  <a:pt x="10250006" y="1013634"/>
                </a:lnTo>
                <a:close/>
                <a:moveTo>
                  <a:pt x="5845964" y="998053"/>
                </a:moveTo>
                <a:lnTo>
                  <a:pt x="5818342" y="1025252"/>
                </a:lnTo>
                <a:lnTo>
                  <a:pt x="5824152" y="1020567"/>
                </a:lnTo>
                <a:close/>
                <a:moveTo>
                  <a:pt x="1945178" y="998051"/>
                </a:moveTo>
                <a:lnTo>
                  <a:pt x="1917553" y="1025254"/>
                </a:lnTo>
                <a:lnTo>
                  <a:pt x="1923364" y="1020567"/>
                </a:lnTo>
                <a:close/>
                <a:moveTo>
                  <a:pt x="9792945" y="998036"/>
                </a:moveTo>
                <a:lnTo>
                  <a:pt x="9765302" y="1025256"/>
                </a:lnTo>
                <a:lnTo>
                  <a:pt x="9771116" y="1020567"/>
                </a:lnTo>
                <a:close/>
                <a:moveTo>
                  <a:pt x="8426385" y="991834"/>
                </a:moveTo>
                <a:cubicBezTo>
                  <a:pt x="8401053" y="996360"/>
                  <a:pt x="8350826" y="979935"/>
                  <a:pt x="8230443" y="1043740"/>
                </a:cubicBezTo>
                <a:lnTo>
                  <a:pt x="8210021" y="1053520"/>
                </a:lnTo>
                <a:lnTo>
                  <a:pt x="8245780" y="1039589"/>
                </a:lnTo>
                <a:cubicBezTo>
                  <a:pt x="8290197" y="1022019"/>
                  <a:pt x="8339479" y="1006393"/>
                  <a:pt x="8425874" y="1006361"/>
                </a:cubicBezTo>
                <a:cubicBezTo>
                  <a:pt x="8450476" y="1009792"/>
                  <a:pt x="8502820" y="996944"/>
                  <a:pt x="8625321" y="1047462"/>
                </a:cubicBezTo>
                <a:lnTo>
                  <a:pt x="8636838" y="1051473"/>
                </a:lnTo>
                <a:lnTo>
                  <a:pt x="8585108" y="1024981"/>
                </a:lnTo>
                <a:cubicBezTo>
                  <a:pt x="8545737" y="1006566"/>
                  <a:pt x="8499700" y="991834"/>
                  <a:pt x="8426385" y="991834"/>
                </a:cubicBezTo>
                <a:close/>
                <a:moveTo>
                  <a:pt x="4479421" y="991834"/>
                </a:moveTo>
                <a:cubicBezTo>
                  <a:pt x="4454088" y="996360"/>
                  <a:pt x="4403861" y="979935"/>
                  <a:pt x="4283478" y="1043740"/>
                </a:cubicBezTo>
                <a:lnTo>
                  <a:pt x="4263058" y="1053519"/>
                </a:lnTo>
                <a:lnTo>
                  <a:pt x="4298814" y="1039589"/>
                </a:lnTo>
                <a:cubicBezTo>
                  <a:pt x="4343232" y="1022019"/>
                  <a:pt x="4392515" y="1006393"/>
                  <a:pt x="4478909" y="1006361"/>
                </a:cubicBezTo>
                <a:cubicBezTo>
                  <a:pt x="4503512" y="1009792"/>
                  <a:pt x="4555855" y="996944"/>
                  <a:pt x="4678356" y="1047462"/>
                </a:cubicBezTo>
                <a:lnTo>
                  <a:pt x="4689876" y="1051473"/>
                </a:lnTo>
                <a:lnTo>
                  <a:pt x="4638144" y="1024981"/>
                </a:lnTo>
                <a:cubicBezTo>
                  <a:pt x="4598773" y="1006566"/>
                  <a:pt x="4552735" y="991834"/>
                  <a:pt x="4479421" y="991834"/>
                </a:cubicBezTo>
                <a:close/>
                <a:moveTo>
                  <a:pt x="578633" y="991834"/>
                </a:moveTo>
                <a:cubicBezTo>
                  <a:pt x="553301" y="996360"/>
                  <a:pt x="503074" y="979935"/>
                  <a:pt x="382691" y="1043740"/>
                </a:cubicBezTo>
                <a:lnTo>
                  <a:pt x="359771" y="1053951"/>
                </a:lnTo>
                <a:lnTo>
                  <a:pt x="379195" y="1047198"/>
                </a:lnTo>
                <a:cubicBezTo>
                  <a:pt x="429120" y="1026802"/>
                  <a:pt x="479384" y="1006397"/>
                  <a:pt x="578122" y="1006361"/>
                </a:cubicBezTo>
                <a:cubicBezTo>
                  <a:pt x="602725" y="1009792"/>
                  <a:pt x="655067" y="996944"/>
                  <a:pt x="777569" y="1047462"/>
                </a:cubicBezTo>
                <a:lnTo>
                  <a:pt x="789085" y="1051472"/>
                </a:lnTo>
                <a:lnTo>
                  <a:pt x="737356" y="1024981"/>
                </a:lnTo>
                <a:cubicBezTo>
                  <a:pt x="697984" y="1006566"/>
                  <a:pt x="651947" y="991834"/>
                  <a:pt x="578633" y="991834"/>
                </a:cubicBezTo>
                <a:close/>
                <a:moveTo>
                  <a:pt x="10008382" y="982124"/>
                </a:moveTo>
                <a:cubicBezTo>
                  <a:pt x="9897754" y="982124"/>
                  <a:pt x="9849493" y="1018297"/>
                  <a:pt x="9792916" y="1049948"/>
                </a:cubicBezTo>
                <a:lnTo>
                  <a:pt x="9768034" y="1061447"/>
                </a:lnTo>
                <a:lnTo>
                  <a:pt x="9808862" y="1047391"/>
                </a:lnTo>
                <a:cubicBezTo>
                  <a:pt x="9857921" y="1027169"/>
                  <a:pt x="9908659" y="1006217"/>
                  <a:pt x="10008455" y="1006217"/>
                </a:cubicBezTo>
                <a:cubicBezTo>
                  <a:pt x="10107011" y="1006217"/>
                  <a:pt x="10157073" y="1026622"/>
                  <a:pt x="10206880" y="1047026"/>
                </a:cubicBezTo>
                <a:lnTo>
                  <a:pt x="10244839" y="1060248"/>
                </a:lnTo>
                <a:lnTo>
                  <a:pt x="10203960" y="1038629"/>
                </a:lnTo>
                <a:cubicBezTo>
                  <a:pt x="10153661" y="1009427"/>
                  <a:pt x="10106135" y="982124"/>
                  <a:pt x="10008382" y="982124"/>
                </a:cubicBezTo>
                <a:close/>
                <a:moveTo>
                  <a:pt x="6061416" y="982124"/>
                </a:moveTo>
                <a:cubicBezTo>
                  <a:pt x="5950789" y="982124"/>
                  <a:pt x="5902528" y="1018297"/>
                  <a:pt x="5845951" y="1049948"/>
                </a:cubicBezTo>
                <a:lnTo>
                  <a:pt x="5821068" y="1061447"/>
                </a:lnTo>
                <a:lnTo>
                  <a:pt x="5861897" y="1047391"/>
                </a:lnTo>
                <a:cubicBezTo>
                  <a:pt x="5910956" y="1027169"/>
                  <a:pt x="5961694" y="1006217"/>
                  <a:pt x="6061489" y="1006217"/>
                </a:cubicBezTo>
                <a:cubicBezTo>
                  <a:pt x="6160045" y="1006217"/>
                  <a:pt x="6210107" y="1026622"/>
                  <a:pt x="6259914" y="1047026"/>
                </a:cubicBezTo>
                <a:lnTo>
                  <a:pt x="6297873" y="1060248"/>
                </a:lnTo>
                <a:lnTo>
                  <a:pt x="6256994" y="1038629"/>
                </a:lnTo>
                <a:cubicBezTo>
                  <a:pt x="6206695" y="1009427"/>
                  <a:pt x="6159169" y="982124"/>
                  <a:pt x="6061416" y="982124"/>
                </a:cubicBezTo>
                <a:close/>
                <a:moveTo>
                  <a:pt x="2160631" y="982124"/>
                </a:moveTo>
                <a:cubicBezTo>
                  <a:pt x="2050002" y="982124"/>
                  <a:pt x="2001740" y="1018297"/>
                  <a:pt x="1945163" y="1049948"/>
                </a:cubicBezTo>
                <a:lnTo>
                  <a:pt x="1920280" y="1061447"/>
                </a:lnTo>
                <a:lnTo>
                  <a:pt x="1961110" y="1047391"/>
                </a:lnTo>
                <a:cubicBezTo>
                  <a:pt x="2010169" y="1027169"/>
                  <a:pt x="2060907" y="1006217"/>
                  <a:pt x="2160704" y="1006217"/>
                </a:cubicBezTo>
                <a:cubicBezTo>
                  <a:pt x="2259259" y="1006217"/>
                  <a:pt x="2309322" y="1026622"/>
                  <a:pt x="2359128" y="1047026"/>
                </a:cubicBezTo>
                <a:lnTo>
                  <a:pt x="2397089" y="1060249"/>
                </a:lnTo>
                <a:lnTo>
                  <a:pt x="2356209" y="1038629"/>
                </a:lnTo>
                <a:cubicBezTo>
                  <a:pt x="2305909" y="1009427"/>
                  <a:pt x="2258383" y="982124"/>
                  <a:pt x="2160631" y="982124"/>
                </a:cubicBezTo>
                <a:close/>
                <a:moveTo>
                  <a:pt x="9217238" y="980300"/>
                </a:moveTo>
                <a:cubicBezTo>
                  <a:pt x="9106609" y="980300"/>
                  <a:pt x="9058325" y="1017258"/>
                  <a:pt x="9001728" y="1049596"/>
                </a:cubicBezTo>
                <a:lnTo>
                  <a:pt x="8953528" y="1072348"/>
                </a:lnTo>
                <a:lnTo>
                  <a:pt x="9018767" y="1052893"/>
                </a:lnTo>
                <a:cubicBezTo>
                  <a:pt x="9068547" y="1035417"/>
                  <a:pt x="9118573" y="1017933"/>
                  <a:pt x="9217457" y="1017897"/>
                </a:cubicBezTo>
                <a:cubicBezTo>
                  <a:pt x="9316012" y="1017897"/>
                  <a:pt x="9365911" y="1035363"/>
                  <a:pt x="9415617" y="1052829"/>
                </a:cubicBezTo>
                <a:lnTo>
                  <a:pt x="9481588" y="1072516"/>
                </a:lnTo>
                <a:lnTo>
                  <a:pt x="9432385" y="1049337"/>
                </a:lnTo>
                <a:cubicBezTo>
                  <a:pt x="9375891" y="1017120"/>
                  <a:pt x="9327702" y="980300"/>
                  <a:pt x="9217238" y="980300"/>
                </a:cubicBezTo>
                <a:close/>
                <a:moveTo>
                  <a:pt x="5270274" y="980300"/>
                </a:moveTo>
                <a:cubicBezTo>
                  <a:pt x="5159645" y="980300"/>
                  <a:pt x="5111361" y="1017258"/>
                  <a:pt x="5054763" y="1049596"/>
                </a:cubicBezTo>
                <a:lnTo>
                  <a:pt x="5006563" y="1072348"/>
                </a:lnTo>
                <a:lnTo>
                  <a:pt x="5071802" y="1052893"/>
                </a:lnTo>
                <a:cubicBezTo>
                  <a:pt x="5121582" y="1035417"/>
                  <a:pt x="5171609" y="1017933"/>
                  <a:pt x="5270492" y="1017897"/>
                </a:cubicBezTo>
                <a:cubicBezTo>
                  <a:pt x="5369048" y="1017897"/>
                  <a:pt x="5418946" y="1035363"/>
                  <a:pt x="5468653" y="1052829"/>
                </a:cubicBezTo>
                <a:lnTo>
                  <a:pt x="5534625" y="1072517"/>
                </a:lnTo>
                <a:lnTo>
                  <a:pt x="5485421" y="1049337"/>
                </a:lnTo>
                <a:cubicBezTo>
                  <a:pt x="5428928" y="1017120"/>
                  <a:pt x="5380738" y="980300"/>
                  <a:pt x="5270274" y="980300"/>
                </a:cubicBezTo>
                <a:close/>
                <a:moveTo>
                  <a:pt x="1369485" y="980300"/>
                </a:moveTo>
                <a:cubicBezTo>
                  <a:pt x="1258857" y="980300"/>
                  <a:pt x="1210572" y="1017258"/>
                  <a:pt x="1153975" y="1049596"/>
                </a:cubicBezTo>
                <a:lnTo>
                  <a:pt x="1105776" y="1072348"/>
                </a:lnTo>
                <a:lnTo>
                  <a:pt x="1171014" y="1052893"/>
                </a:lnTo>
                <a:cubicBezTo>
                  <a:pt x="1220794" y="1035417"/>
                  <a:pt x="1270820" y="1017933"/>
                  <a:pt x="1369704" y="1017897"/>
                </a:cubicBezTo>
                <a:cubicBezTo>
                  <a:pt x="1468260" y="1017897"/>
                  <a:pt x="1518158" y="1035363"/>
                  <a:pt x="1567864" y="1052829"/>
                </a:cubicBezTo>
                <a:lnTo>
                  <a:pt x="1633836" y="1072517"/>
                </a:lnTo>
                <a:lnTo>
                  <a:pt x="1584633" y="1049337"/>
                </a:lnTo>
                <a:cubicBezTo>
                  <a:pt x="1528139" y="1017120"/>
                  <a:pt x="1479950" y="980300"/>
                  <a:pt x="1369485" y="980300"/>
                </a:cubicBezTo>
                <a:close/>
                <a:moveTo>
                  <a:pt x="11591182" y="979643"/>
                </a:moveTo>
                <a:cubicBezTo>
                  <a:pt x="11480554" y="979643"/>
                  <a:pt x="11432293" y="1016486"/>
                  <a:pt x="11375689" y="1048788"/>
                </a:cubicBezTo>
                <a:lnTo>
                  <a:pt x="11327656" y="1071453"/>
                </a:lnTo>
                <a:lnTo>
                  <a:pt x="11391370" y="1052720"/>
                </a:lnTo>
                <a:cubicBezTo>
                  <a:pt x="11455169" y="1027877"/>
                  <a:pt x="11523252" y="1015918"/>
                  <a:pt x="11591694" y="1017532"/>
                </a:cubicBezTo>
                <a:cubicBezTo>
                  <a:pt x="11690249" y="1017532"/>
                  <a:pt x="11740147" y="1034980"/>
                  <a:pt x="11789854" y="1052428"/>
                </a:cubicBezTo>
                <a:lnTo>
                  <a:pt x="11856735" y="1072366"/>
                </a:lnTo>
                <a:lnTo>
                  <a:pt x="11806422" y="1048680"/>
                </a:lnTo>
                <a:cubicBezTo>
                  <a:pt x="11749895" y="1016463"/>
                  <a:pt x="11701688" y="979643"/>
                  <a:pt x="11591182" y="979643"/>
                </a:cubicBezTo>
                <a:close/>
                <a:moveTo>
                  <a:pt x="7644217" y="979643"/>
                </a:moveTo>
                <a:cubicBezTo>
                  <a:pt x="7533589" y="979643"/>
                  <a:pt x="7485327" y="1016486"/>
                  <a:pt x="7428724" y="1048788"/>
                </a:cubicBezTo>
                <a:lnTo>
                  <a:pt x="7380691" y="1071453"/>
                </a:lnTo>
                <a:lnTo>
                  <a:pt x="7444405" y="1052720"/>
                </a:lnTo>
                <a:cubicBezTo>
                  <a:pt x="7508203" y="1027877"/>
                  <a:pt x="7576286" y="1015918"/>
                  <a:pt x="7644728" y="1017532"/>
                </a:cubicBezTo>
                <a:cubicBezTo>
                  <a:pt x="7792561" y="1017532"/>
                  <a:pt x="7830915" y="1056790"/>
                  <a:pt x="7923362" y="1076419"/>
                </a:cubicBezTo>
                <a:lnTo>
                  <a:pt x="7929006" y="1076947"/>
                </a:lnTo>
                <a:lnTo>
                  <a:pt x="7888741" y="1064214"/>
                </a:lnTo>
                <a:cubicBezTo>
                  <a:pt x="7817268" y="1029759"/>
                  <a:pt x="7773140" y="979643"/>
                  <a:pt x="7644217" y="979643"/>
                </a:cubicBezTo>
                <a:close/>
                <a:moveTo>
                  <a:pt x="3743430" y="979643"/>
                </a:moveTo>
                <a:cubicBezTo>
                  <a:pt x="3632803" y="979643"/>
                  <a:pt x="3584540" y="1016486"/>
                  <a:pt x="3527938" y="1048788"/>
                </a:cubicBezTo>
                <a:lnTo>
                  <a:pt x="3479905" y="1071453"/>
                </a:lnTo>
                <a:lnTo>
                  <a:pt x="3543619" y="1052720"/>
                </a:lnTo>
                <a:cubicBezTo>
                  <a:pt x="3607416" y="1027877"/>
                  <a:pt x="3675500" y="1015918"/>
                  <a:pt x="3743941" y="1017532"/>
                </a:cubicBezTo>
                <a:cubicBezTo>
                  <a:pt x="3891774" y="1017532"/>
                  <a:pt x="3930128" y="1056790"/>
                  <a:pt x="4022576" y="1076419"/>
                </a:cubicBezTo>
                <a:lnTo>
                  <a:pt x="4028219" y="1076947"/>
                </a:lnTo>
                <a:lnTo>
                  <a:pt x="3987954" y="1064214"/>
                </a:lnTo>
                <a:cubicBezTo>
                  <a:pt x="3916481" y="1029759"/>
                  <a:pt x="3872353" y="979643"/>
                  <a:pt x="3743430" y="979643"/>
                </a:cubicBezTo>
                <a:close/>
                <a:moveTo>
                  <a:pt x="8425874" y="968545"/>
                </a:moveTo>
                <a:cubicBezTo>
                  <a:pt x="8361461" y="968545"/>
                  <a:pt x="8318175" y="982331"/>
                  <a:pt x="8282041" y="1000860"/>
                </a:cubicBezTo>
                <a:lnTo>
                  <a:pt x="8216657" y="1040227"/>
                </a:lnTo>
                <a:lnTo>
                  <a:pt x="8245564" y="1025714"/>
                </a:lnTo>
                <a:cubicBezTo>
                  <a:pt x="8289871" y="1003140"/>
                  <a:pt x="8339128" y="983074"/>
                  <a:pt x="8425874" y="983074"/>
                </a:cubicBezTo>
                <a:cubicBezTo>
                  <a:pt x="8451572" y="987673"/>
                  <a:pt x="8502893" y="970882"/>
                  <a:pt x="8625686" y="1035929"/>
                </a:cubicBezTo>
                <a:lnTo>
                  <a:pt x="8631893" y="1038711"/>
                </a:lnTo>
                <a:lnTo>
                  <a:pt x="8584708" y="1009060"/>
                </a:lnTo>
                <a:cubicBezTo>
                  <a:pt x="8545468" y="986552"/>
                  <a:pt x="8499489" y="968545"/>
                  <a:pt x="8425874" y="968545"/>
                </a:cubicBezTo>
                <a:close/>
                <a:moveTo>
                  <a:pt x="4478909" y="968545"/>
                </a:moveTo>
                <a:cubicBezTo>
                  <a:pt x="4414497" y="968545"/>
                  <a:pt x="4371210" y="982331"/>
                  <a:pt x="4335077" y="1000860"/>
                </a:cubicBezTo>
                <a:lnTo>
                  <a:pt x="4269694" y="1040227"/>
                </a:lnTo>
                <a:lnTo>
                  <a:pt x="4298600" y="1025714"/>
                </a:lnTo>
                <a:cubicBezTo>
                  <a:pt x="4342907" y="1003140"/>
                  <a:pt x="4392162" y="983074"/>
                  <a:pt x="4478909" y="983074"/>
                </a:cubicBezTo>
                <a:cubicBezTo>
                  <a:pt x="4504607" y="987673"/>
                  <a:pt x="4555929" y="970882"/>
                  <a:pt x="4678721" y="1035929"/>
                </a:cubicBezTo>
                <a:lnTo>
                  <a:pt x="4684930" y="1038712"/>
                </a:lnTo>
                <a:lnTo>
                  <a:pt x="4637743" y="1009060"/>
                </a:lnTo>
                <a:cubicBezTo>
                  <a:pt x="4598504" y="986552"/>
                  <a:pt x="4552525" y="968545"/>
                  <a:pt x="4478909" y="968545"/>
                </a:cubicBezTo>
                <a:close/>
                <a:moveTo>
                  <a:pt x="578122" y="968545"/>
                </a:moveTo>
                <a:cubicBezTo>
                  <a:pt x="504506" y="968545"/>
                  <a:pt x="458486" y="986552"/>
                  <a:pt x="419200" y="1009064"/>
                </a:cubicBezTo>
                <a:lnTo>
                  <a:pt x="372297" y="1038508"/>
                </a:lnTo>
                <a:lnTo>
                  <a:pt x="379031" y="1035491"/>
                </a:lnTo>
                <a:cubicBezTo>
                  <a:pt x="428811" y="1009282"/>
                  <a:pt x="478983" y="983074"/>
                  <a:pt x="578123" y="983074"/>
                </a:cubicBezTo>
                <a:cubicBezTo>
                  <a:pt x="603820" y="987673"/>
                  <a:pt x="655141" y="970882"/>
                  <a:pt x="777934" y="1035929"/>
                </a:cubicBezTo>
                <a:lnTo>
                  <a:pt x="784141" y="1038711"/>
                </a:lnTo>
                <a:lnTo>
                  <a:pt x="736955" y="1009060"/>
                </a:lnTo>
                <a:cubicBezTo>
                  <a:pt x="697716" y="986552"/>
                  <a:pt x="651737" y="968545"/>
                  <a:pt x="578122" y="968545"/>
                </a:cubicBezTo>
                <a:close/>
                <a:moveTo>
                  <a:pt x="10008894" y="949492"/>
                </a:moveTo>
                <a:cubicBezTo>
                  <a:pt x="9898389" y="949492"/>
                  <a:pt x="9850297" y="995990"/>
                  <a:pt x="9793753" y="1036676"/>
                </a:cubicBezTo>
                <a:lnTo>
                  <a:pt x="9778477" y="1045748"/>
                </a:lnTo>
                <a:lnTo>
                  <a:pt x="9809392" y="1030562"/>
                </a:lnTo>
                <a:cubicBezTo>
                  <a:pt x="9858815" y="1001962"/>
                  <a:pt x="9908622" y="973363"/>
                  <a:pt x="10008455" y="973363"/>
                </a:cubicBezTo>
                <a:cubicBezTo>
                  <a:pt x="10108178" y="973363"/>
                  <a:pt x="10157949" y="1001926"/>
                  <a:pt x="10207345" y="1030488"/>
                </a:cubicBezTo>
                <a:lnTo>
                  <a:pt x="10243050" y="1048014"/>
                </a:lnTo>
                <a:lnTo>
                  <a:pt x="10223897" y="1036633"/>
                </a:lnTo>
                <a:cubicBezTo>
                  <a:pt x="10167434" y="995967"/>
                  <a:pt x="10119440" y="949492"/>
                  <a:pt x="10008894" y="949492"/>
                </a:cubicBezTo>
                <a:close/>
                <a:moveTo>
                  <a:pt x="6061929" y="949492"/>
                </a:moveTo>
                <a:cubicBezTo>
                  <a:pt x="5951424" y="949492"/>
                  <a:pt x="5903332" y="995990"/>
                  <a:pt x="5846788" y="1036676"/>
                </a:cubicBezTo>
                <a:lnTo>
                  <a:pt x="5831509" y="1045750"/>
                </a:lnTo>
                <a:lnTo>
                  <a:pt x="5862428" y="1030562"/>
                </a:lnTo>
                <a:cubicBezTo>
                  <a:pt x="5911851" y="1001962"/>
                  <a:pt x="5961657" y="973363"/>
                  <a:pt x="6061489" y="973363"/>
                </a:cubicBezTo>
                <a:cubicBezTo>
                  <a:pt x="6161213" y="973363"/>
                  <a:pt x="6210983" y="1001926"/>
                  <a:pt x="6260380" y="1030488"/>
                </a:cubicBezTo>
                <a:lnTo>
                  <a:pt x="6296086" y="1048015"/>
                </a:lnTo>
                <a:lnTo>
                  <a:pt x="6276931" y="1036633"/>
                </a:lnTo>
                <a:cubicBezTo>
                  <a:pt x="6220468" y="995967"/>
                  <a:pt x="6172474" y="949492"/>
                  <a:pt x="6061929" y="949492"/>
                </a:cubicBezTo>
                <a:close/>
                <a:moveTo>
                  <a:pt x="2161142" y="949492"/>
                </a:moveTo>
                <a:cubicBezTo>
                  <a:pt x="2050636" y="949492"/>
                  <a:pt x="2002544" y="995990"/>
                  <a:pt x="1946001" y="1036676"/>
                </a:cubicBezTo>
                <a:lnTo>
                  <a:pt x="1930724" y="1045749"/>
                </a:lnTo>
                <a:lnTo>
                  <a:pt x="1961639" y="1030562"/>
                </a:lnTo>
                <a:cubicBezTo>
                  <a:pt x="2011063" y="1001962"/>
                  <a:pt x="2060870" y="973363"/>
                  <a:pt x="2160703" y="973363"/>
                </a:cubicBezTo>
                <a:cubicBezTo>
                  <a:pt x="2260427" y="973363"/>
                  <a:pt x="2310198" y="1001926"/>
                  <a:pt x="2359594" y="1030488"/>
                </a:cubicBezTo>
                <a:lnTo>
                  <a:pt x="2395301" y="1048015"/>
                </a:lnTo>
                <a:lnTo>
                  <a:pt x="2376146" y="1036633"/>
                </a:lnTo>
                <a:cubicBezTo>
                  <a:pt x="2319683" y="995967"/>
                  <a:pt x="2271689" y="949492"/>
                  <a:pt x="2161142" y="949492"/>
                </a:cubicBezTo>
                <a:close/>
                <a:moveTo>
                  <a:pt x="8426020" y="945185"/>
                </a:moveTo>
                <a:cubicBezTo>
                  <a:pt x="8328560" y="945185"/>
                  <a:pt x="8281107" y="981687"/>
                  <a:pt x="8230808" y="1020014"/>
                </a:cubicBezTo>
                <a:lnTo>
                  <a:pt x="8219157" y="1028099"/>
                </a:lnTo>
                <a:lnTo>
                  <a:pt x="8245413" y="1011896"/>
                </a:lnTo>
                <a:cubicBezTo>
                  <a:pt x="8289461" y="984307"/>
                  <a:pt x="8338543" y="959784"/>
                  <a:pt x="8425801" y="959784"/>
                </a:cubicBezTo>
                <a:cubicBezTo>
                  <a:pt x="8525524" y="959784"/>
                  <a:pt x="8575350" y="991796"/>
                  <a:pt x="8624774" y="1023809"/>
                </a:cubicBezTo>
                <a:lnTo>
                  <a:pt x="8627954" y="1025558"/>
                </a:lnTo>
                <a:lnTo>
                  <a:pt x="8584313" y="993069"/>
                </a:lnTo>
                <a:cubicBezTo>
                  <a:pt x="8545211" y="966467"/>
                  <a:pt x="8499444" y="945185"/>
                  <a:pt x="8426020" y="945185"/>
                </a:cubicBezTo>
                <a:close/>
                <a:moveTo>
                  <a:pt x="4479056" y="945185"/>
                </a:moveTo>
                <a:cubicBezTo>
                  <a:pt x="4381596" y="945185"/>
                  <a:pt x="4334142" y="981687"/>
                  <a:pt x="4283844" y="1020014"/>
                </a:cubicBezTo>
                <a:lnTo>
                  <a:pt x="4272192" y="1028099"/>
                </a:lnTo>
                <a:lnTo>
                  <a:pt x="4298448" y="1011896"/>
                </a:lnTo>
                <a:cubicBezTo>
                  <a:pt x="4342496" y="984307"/>
                  <a:pt x="4391578" y="959784"/>
                  <a:pt x="4478836" y="959784"/>
                </a:cubicBezTo>
                <a:cubicBezTo>
                  <a:pt x="4578560" y="959784"/>
                  <a:pt x="4628385" y="991796"/>
                  <a:pt x="4677809" y="1023809"/>
                </a:cubicBezTo>
                <a:lnTo>
                  <a:pt x="4680992" y="1025559"/>
                </a:lnTo>
                <a:lnTo>
                  <a:pt x="4637348" y="993069"/>
                </a:lnTo>
                <a:cubicBezTo>
                  <a:pt x="4598247" y="966467"/>
                  <a:pt x="4552480" y="945185"/>
                  <a:pt x="4479056" y="945185"/>
                </a:cubicBezTo>
                <a:close/>
                <a:moveTo>
                  <a:pt x="578268" y="945185"/>
                </a:moveTo>
                <a:cubicBezTo>
                  <a:pt x="480808" y="945185"/>
                  <a:pt x="433355" y="981687"/>
                  <a:pt x="383056" y="1020014"/>
                </a:cubicBezTo>
                <a:lnTo>
                  <a:pt x="366248" y="1030854"/>
                </a:lnTo>
                <a:lnTo>
                  <a:pt x="378994" y="1023845"/>
                </a:lnTo>
                <a:cubicBezTo>
                  <a:pt x="428464" y="991815"/>
                  <a:pt x="478325" y="959784"/>
                  <a:pt x="578049" y="959784"/>
                </a:cubicBezTo>
                <a:cubicBezTo>
                  <a:pt x="677772" y="959784"/>
                  <a:pt x="727598" y="991796"/>
                  <a:pt x="777021" y="1023809"/>
                </a:cubicBezTo>
                <a:lnTo>
                  <a:pt x="780203" y="1025559"/>
                </a:lnTo>
                <a:lnTo>
                  <a:pt x="736561" y="993069"/>
                </a:lnTo>
                <a:cubicBezTo>
                  <a:pt x="697459" y="966467"/>
                  <a:pt x="651692" y="945185"/>
                  <a:pt x="578268" y="945185"/>
                </a:cubicBezTo>
                <a:close/>
                <a:moveTo>
                  <a:pt x="10801060" y="940951"/>
                </a:moveTo>
                <a:cubicBezTo>
                  <a:pt x="10647433" y="940951"/>
                  <a:pt x="10617398" y="1032691"/>
                  <a:pt x="10513885" y="1076115"/>
                </a:cubicBezTo>
                <a:lnTo>
                  <a:pt x="10494244" y="1081299"/>
                </a:lnTo>
                <a:lnTo>
                  <a:pt x="10521193" y="1079443"/>
                </a:lnTo>
                <a:cubicBezTo>
                  <a:pt x="10614252" y="1064861"/>
                  <a:pt x="10652223" y="1035691"/>
                  <a:pt x="10800987" y="1035636"/>
                </a:cubicBezTo>
                <a:cubicBezTo>
                  <a:pt x="10826831" y="1037973"/>
                  <a:pt x="10877787" y="1029650"/>
                  <a:pt x="10999559" y="1061699"/>
                </a:cubicBezTo>
                <a:cubicBezTo>
                  <a:pt x="11027127" y="1068944"/>
                  <a:pt x="11053506" y="1074415"/>
                  <a:pt x="11079009" y="1078441"/>
                </a:cubicBezTo>
                <a:lnTo>
                  <a:pt x="11104883" y="1081258"/>
                </a:lnTo>
                <a:lnTo>
                  <a:pt x="11077365" y="1071968"/>
                </a:lnTo>
                <a:cubicBezTo>
                  <a:pt x="10984195" y="1028296"/>
                  <a:pt x="10947962" y="940951"/>
                  <a:pt x="10801060" y="940951"/>
                </a:cubicBezTo>
                <a:close/>
                <a:moveTo>
                  <a:pt x="6854094" y="940951"/>
                </a:moveTo>
                <a:cubicBezTo>
                  <a:pt x="6700467" y="940951"/>
                  <a:pt x="6670432" y="1032691"/>
                  <a:pt x="6566920" y="1076115"/>
                </a:cubicBezTo>
                <a:lnTo>
                  <a:pt x="6547278" y="1081299"/>
                </a:lnTo>
                <a:lnTo>
                  <a:pt x="6574227" y="1079443"/>
                </a:lnTo>
                <a:cubicBezTo>
                  <a:pt x="6667286" y="1064861"/>
                  <a:pt x="6705257" y="1035691"/>
                  <a:pt x="6854021" y="1035636"/>
                </a:cubicBezTo>
                <a:cubicBezTo>
                  <a:pt x="6879865" y="1037973"/>
                  <a:pt x="6930821" y="1029650"/>
                  <a:pt x="7052593" y="1061699"/>
                </a:cubicBezTo>
                <a:cubicBezTo>
                  <a:pt x="7080161" y="1068944"/>
                  <a:pt x="7106541" y="1074415"/>
                  <a:pt x="7132043" y="1078441"/>
                </a:cubicBezTo>
                <a:lnTo>
                  <a:pt x="7157917" y="1081258"/>
                </a:lnTo>
                <a:lnTo>
                  <a:pt x="7130399" y="1071968"/>
                </a:lnTo>
                <a:cubicBezTo>
                  <a:pt x="7037230" y="1028296"/>
                  <a:pt x="7000997" y="940951"/>
                  <a:pt x="6854094" y="940951"/>
                </a:cubicBezTo>
                <a:close/>
                <a:moveTo>
                  <a:pt x="2953308" y="940951"/>
                </a:moveTo>
                <a:cubicBezTo>
                  <a:pt x="2799680" y="940951"/>
                  <a:pt x="2769645" y="1032691"/>
                  <a:pt x="2666133" y="1076115"/>
                </a:cubicBezTo>
                <a:lnTo>
                  <a:pt x="2646491" y="1081299"/>
                </a:lnTo>
                <a:lnTo>
                  <a:pt x="2673440" y="1079443"/>
                </a:lnTo>
                <a:cubicBezTo>
                  <a:pt x="2766500" y="1064861"/>
                  <a:pt x="2804471" y="1035691"/>
                  <a:pt x="2953235" y="1035636"/>
                </a:cubicBezTo>
                <a:cubicBezTo>
                  <a:pt x="2979078" y="1037973"/>
                  <a:pt x="3030036" y="1029650"/>
                  <a:pt x="3151806" y="1061699"/>
                </a:cubicBezTo>
                <a:cubicBezTo>
                  <a:pt x="3179374" y="1068944"/>
                  <a:pt x="3205754" y="1074415"/>
                  <a:pt x="3231256" y="1078441"/>
                </a:cubicBezTo>
                <a:lnTo>
                  <a:pt x="3257130" y="1081258"/>
                </a:lnTo>
                <a:lnTo>
                  <a:pt x="3229612" y="1071968"/>
                </a:lnTo>
                <a:cubicBezTo>
                  <a:pt x="3136443" y="1028296"/>
                  <a:pt x="3100210" y="940951"/>
                  <a:pt x="2953308" y="940951"/>
                </a:cubicBezTo>
                <a:close/>
                <a:moveTo>
                  <a:pt x="9217164" y="933503"/>
                </a:moveTo>
                <a:cubicBezTo>
                  <a:pt x="9106947" y="933503"/>
                  <a:pt x="9058726" y="985106"/>
                  <a:pt x="9002055" y="1030258"/>
                </a:cubicBezTo>
                <a:lnTo>
                  <a:pt x="8954866" y="1061302"/>
                </a:lnTo>
                <a:lnTo>
                  <a:pt x="9018137" y="1029578"/>
                </a:lnTo>
                <a:cubicBezTo>
                  <a:pt x="9067579" y="1000376"/>
                  <a:pt x="9117405" y="971175"/>
                  <a:pt x="9217238" y="971175"/>
                </a:cubicBezTo>
                <a:cubicBezTo>
                  <a:pt x="9316925" y="971175"/>
                  <a:pt x="9366641" y="1000376"/>
                  <a:pt x="9415982" y="1029578"/>
                </a:cubicBezTo>
                <a:lnTo>
                  <a:pt x="9479924" y="1061698"/>
                </a:lnTo>
                <a:lnTo>
                  <a:pt x="9432044" y="1030172"/>
                </a:lnTo>
                <a:cubicBezTo>
                  <a:pt x="9375487" y="985060"/>
                  <a:pt x="9327382" y="933503"/>
                  <a:pt x="9217164" y="933503"/>
                </a:cubicBezTo>
                <a:close/>
                <a:moveTo>
                  <a:pt x="5270200" y="933503"/>
                </a:moveTo>
                <a:cubicBezTo>
                  <a:pt x="5159983" y="933503"/>
                  <a:pt x="5111762" y="985106"/>
                  <a:pt x="5055091" y="1030258"/>
                </a:cubicBezTo>
                <a:lnTo>
                  <a:pt x="5007902" y="1061302"/>
                </a:lnTo>
                <a:lnTo>
                  <a:pt x="5071173" y="1029578"/>
                </a:lnTo>
                <a:cubicBezTo>
                  <a:pt x="5120616" y="1000376"/>
                  <a:pt x="5170441" y="971175"/>
                  <a:pt x="5270274" y="971175"/>
                </a:cubicBezTo>
                <a:cubicBezTo>
                  <a:pt x="5369960" y="971175"/>
                  <a:pt x="5419677" y="1000376"/>
                  <a:pt x="5469018" y="1029578"/>
                </a:cubicBezTo>
                <a:lnTo>
                  <a:pt x="5532959" y="1061698"/>
                </a:lnTo>
                <a:lnTo>
                  <a:pt x="5485081" y="1030172"/>
                </a:lnTo>
                <a:cubicBezTo>
                  <a:pt x="5428523" y="985060"/>
                  <a:pt x="5380418" y="933503"/>
                  <a:pt x="5270200" y="933503"/>
                </a:cubicBezTo>
                <a:close/>
                <a:moveTo>
                  <a:pt x="1369412" y="933503"/>
                </a:moveTo>
                <a:cubicBezTo>
                  <a:pt x="1259195" y="933503"/>
                  <a:pt x="1210975" y="985106"/>
                  <a:pt x="1154303" y="1030258"/>
                </a:cubicBezTo>
                <a:lnTo>
                  <a:pt x="1107117" y="1061301"/>
                </a:lnTo>
                <a:lnTo>
                  <a:pt x="1170385" y="1029578"/>
                </a:lnTo>
                <a:cubicBezTo>
                  <a:pt x="1219827" y="1000376"/>
                  <a:pt x="1269652" y="971175"/>
                  <a:pt x="1369485" y="971175"/>
                </a:cubicBezTo>
                <a:cubicBezTo>
                  <a:pt x="1469172" y="971175"/>
                  <a:pt x="1518888" y="1000376"/>
                  <a:pt x="1568229" y="1029578"/>
                </a:cubicBezTo>
                <a:lnTo>
                  <a:pt x="1632175" y="1061700"/>
                </a:lnTo>
                <a:lnTo>
                  <a:pt x="1584293" y="1030172"/>
                </a:lnTo>
                <a:cubicBezTo>
                  <a:pt x="1527735" y="985060"/>
                  <a:pt x="1479630" y="933503"/>
                  <a:pt x="1369412" y="933503"/>
                </a:cubicBezTo>
                <a:close/>
                <a:moveTo>
                  <a:pt x="11591402" y="933139"/>
                </a:moveTo>
                <a:cubicBezTo>
                  <a:pt x="11481143" y="933139"/>
                  <a:pt x="11432905" y="984741"/>
                  <a:pt x="11376212" y="1029894"/>
                </a:cubicBezTo>
                <a:lnTo>
                  <a:pt x="11329247" y="1060779"/>
                </a:lnTo>
                <a:lnTo>
                  <a:pt x="11392073" y="1029286"/>
                </a:lnTo>
                <a:cubicBezTo>
                  <a:pt x="11441524" y="1000084"/>
                  <a:pt x="11491349" y="970883"/>
                  <a:pt x="11591182" y="970883"/>
                </a:cubicBezTo>
                <a:cubicBezTo>
                  <a:pt x="11690906" y="970883"/>
                  <a:pt x="11740640" y="999975"/>
                  <a:pt x="11790009" y="1029067"/>
                </a:cubicBezTo>
                <a:lnTo>
                  <a:pt x="11853415" y="1060778"/>
                </a:lnTo>
                <a:lnTo>
                  <a:pt x="11806362" y="1029807"/>
                </a:lnTo>
                <a:cubicBezTo>
                  <a:pt x="11749783" y="984695"/>
                  <a:pt x="11701660" y="933139"/>
                  <a:pt x="11591402" y="933139"/>
                </a:cubicBezTo>
                <a:close/>
                <a:moveTo>
                  <a:pt x="7644436" y="933139"/>
                </a:moveTo>
                <a:cubicBezTo>
                  <a:pt x="7534177" y="933139"/>
                  <a:pt x="7485939" y="984741"/>
                  <a:pt x="7429246" y="1029894"/>
                </a:cubicBezTo>
                <a:lnTo>
                  <a:pt x="7382282" y="1060779"/>
                </a:lnTo>
                <a:lnTo>
                  <a:pt x="7445108" y="1029286"/>
                </a:lnTo>
                <a:cubicBezTo>
                  <a:pt x="7494559" y="1000084"/>
                  <a:pt x="7544384" y="970883"/>
                  <a:pt x="7644217" y="970883"/>
                </a:cubicBezTo>
                <a:cubicBezTo>
                  <a:pt x="7775104" y="970883"/>
                  <a:pt x="7819877" y="1020998"/>
                  <a:pt x="7890735" y="1055453"/>
                </a:cubicBezTo>
                <a:lnTo>
                  <a:pt x="7907366" y="1060777"/>
                </a:lnTo>
                <a:lnTo>
                  <a:pt x="7862944" y="1032618"/>
                </a:lnTo>
                <a:cubicBezTo>
                  <a:pt x="7804795" y="986866"/>
                  <a:pt x="7756992" y="933139"/>
                  <a:pt x="7644436" y="933139"/>
                </a:cubicBezTo>
                <a:close/>
                <a:moveTo>
                  <a:pt x="3743651" y="933139"/>
                </a:moveTo>
                <a:cubicBezTo>
                  <a:pt x="3633392" y="933139"/>
                  <a:pt x="3585153" y="984741"/>
                  <a:pt x="3528460" y="1029894"/>
                </a:cubicBezTo>
                <a:lnTo>
                  <a:pt x="3481496" y="1060779"/>
                </a:lnTo>
                <a:lnTo>
                  <a:pt x="3544322" y="1029286"/>
                </a:lnTo>
                <a:cubicBezTo>
                  <a:pt x="3593772" y="1000084"/>
                  <a:pt x="3643598" y="970883"/>
                  <a:pt x="3743430" y="970883"/>
                </a:cubicBezTo>
                <a:cubicBezTo>
                  <a:pt x="3874317" y="970883"/>
                  <a:pt x="3919091" y="1020998"/>
                  <a:pt x="3989948" y="1055453"/>
                </a:cubicBezTo>
                <a:lnTo>
                  <a:pt x="4006581" y="1060777"/>
                </a:lnTo>
                <a:lnTo>
                  <a:pt x="3962158" y="1032618"/>
                </a:lnTo>
                <a:cubicBezTo>
                  <a:pt x="3904010" y="986866"/>
                  <a:pt x="3856205" y="933139"/>
                  <a:pt x="3743651" y="933139"/>
                </a:cubicBezTo>
                <a:close/>
                <a:moveTo>
                  <a:pt x="8425801" y="922189"/>
                </a:moveTo>
                <a:cubicBezTo>
                  <a:pt x="8350820" y="922189"/>
                  <a:pt x="8304553" y="947747"/>
                  <a:pt x="8264787" y="979296"/>
                </a:cubicBezTo>
                <a:lnTo>
                  <a:pt x="8230345" y="1008842"/>
                </a:lnTo>
                <a:lnTo>
                  <a:pt x="8245191" y="998009"/>
                </a:lnTo>
                <a:cubicBezTo>
                  <a:pt x="8289239" y="965406"/>
                  <a:pt x="8338384" y="936425"/>
                  <a:pt x="8425801" y="936425"/>
                </a:cubicBezTo>
                <a:cubicBezTo>
                  <a:pt x="8475754" y="936425"/>
                  <a:pt x="8513191" y="945888"/>
                  <a:pt x="8544316" y="960081"/>
                </a:cubicBezTo>
                <a:lnTo>
                  <a:pt x="8624300" y="1011697"/>
                </a:lnTo>
                <a:lnTo>
                  <a:pt x="8584330" y="977441"/>
                </a:lnTo>
                <a:cubicBezTo>
                  <a:pt x="8545128" y="946745"/>
                  <a:pt x="8499252" y="922189"/>
                  <a:pt x="8425801" y="922189"/>
                </a:cubicBezTo>
                <a:close/>
                <a:moveTo>
                  <a:pt x="4478836" y="922189"/>
                </a:moveTo>
                <a:cubicBezTo>
                  <a:pt x="4403855" y="922189"/>
                  <a:pt x="4357588" y="947747"/>
                  <a:pt x="4317823" y="979296"/>
                </a:cubicBezTo>
                <a:lnTo>
                  <a:pt x="4283381" y="1008842"/>
                </a:lnTo>
                <a:lnTo>
                  <a:pt x="4298227" y="998009"/>
                </a:lnTo>
                <a:cubicBezTo>
                  <a:pt x="4342274" y="965406"/>
                  <a:pt x="4391419" y="936425"/>
                  <a:pt x="4478836" y="936425"/>
                </a:cubicBezTo>
                <a:cubicBezTo>
                  <a:pt x="4528789" y="936425"/>
                  <a:pt x="4566228" y="945888"/>
                  <a:pt x="4597353" y="960081"/>
                </a:cubicBezTo>
                <a:lnTo>
                  <a:pt x="4677336" y="1011698"/>
                </a:lnTo>
                <a:lnTo>
                  <a:pt x="4637366" y="977441"/>
                </a:lnTo>
                <a:cubicBezTo>
                  <a:pt x="4598165" y="946745"/>
                  <a:pt x="4552288" y="922189"/>
                  <a:pt x="4478836" y="922189"/>
                </a:cubicBezTo>
                <a:close/>
                <a:moveTo>
                  <a:pt x="578049" y="922189"/>
                </a:moveTo>
                <a:cubicBezTo>
                  <a:pt x="504598" y="922189"/>
                  <a:pt x="458702" y="946715"/>
                  <a:pt x="419478" y="977372"/>
                </a:cubicBezTo>
                <a:lnTo>
                  <a:pt x="379075" y="1011937"/>
                </a:lnTo>
                <a:lnTo>
                  <a:pt x="459492" y="960083"/>
                </a:lnTo>
                <a:cubicBezTo>
                  <a:pt x="490640" y="945888"/>
                  <a:pt x="528096" y="936425"/>
                  <a:pt x="578049" y="936425"/>
                </a:cubicBezTo>
                <a:cubicBezTo>
                  <a:pt x="628002" y="936425"/>
                  <a:pt x="665440" y="945888"/>
                  <a:pt x="696565" y="960081"/>
                </a:cubicBezTo>
                <a:lnTo>
                  <a:pt x="776550" y="1011699"/>
                </a:lnTo>
                <a:lnTo>
                  <a:pt x="736579" y="977441"/>
                </a:lnTo>
                <a:cubicBezTo>
                  <a:pt x="697377" y="946745"/>
                  <a:pt x="651500" y="922189"/>
                  <a:pt x="578049" y="922189"/>
                </a:cubicBezTo>
                <a:close/>
                <a:moveTo>
                  <a:pt x="10008602" y="916420"/>
                </a:moveTo>
                <a:cubicBezTo>
                  <a:pt x="9898425" y="916420"/>
                  <a:pt x="9850338" y="973382"/>
                  <a:pt x="9793710" y="1023224"/>
                </a:cubicBezTo>
                <a:lnTo>
                  <a:pt x="9784960" y="1029579"/>
                </a:lnTo>
                <a:lnTo>
                  <a:pt x="9809209" y="1014246"/>
                </a:lnTo>
                <a:cubicBezTo>
                  <a:pt x="9858578" y="977489"/>
                  <a:pt x="9908403" y="940732"/>
                  <a:pt x="10008455" y="940732"/>
                </a:cubicBezTo>
                <a:cubicBezTo>
                  <a:pt x="10108434" y="940732"/>
                  <a:pt x="10158277" y="977453"/>
                  <a:pt x="10207647" y="1014174"/>
                </a:cubicBezTo>
                <a:lnTo>
                  <a:pt x="10236812" y="1032603"/>
                </a:lnTo>
                <a:lnTo>
                  <a:pt x="10223511" y="1022964"/>
                </a:lnTo>
                <a:cubicBezTo>
                  <a:pt x="10166889" y="973243"/>
                  <a:pt x="10118779" y="916420"/>
                  <a:pt x="10008602" y="916420"/>
                </a:cubicBezTo>
                <a:close/>
                <a:moveTo>
                  <a:pt x="6061637" y="916420"/>
                </a:moveTo>
                <a:cubicBezTo>
                  <a:pt x="5951460" y="916420"/>
                  <a:pt x="5903373" y="973382"/>
                  <a:pt x="5846746" y="1023224"/>
                </a:cubicBezTo>
                <a:lnTo>
                  <a:pt x="5837992" y="1029581"/>
                </a:lnTo>
                <a:lnTo>
                  <a:pt x="5862244" y="1014246"/>
                </a:lnTo>
                <a:cubicBezTo>
                  <a:pt x="5911613" y="977489"/>
                  <a:pt x="5961438" y="940732"/>
                  <a:pt x="6061489" y="940732"/>
                </a:cubicBezTo>
                <a:cubicBezTo>
                  <a:pt x="6161468" y="940732"/>
                  <a:pt x="6211312" y="977453"/>
                  <a:pt x="6260681" y="1014174"/>
                </a:cubicBezTo>
                <a:lnTo>
                  <a:pt x="6289844" y="1032602"/>
                </a:lnTo>
                <a:lnTo>
                  <a:pt x="6276545" y="1022964"/>
                </a:lnTo>
                <a:cubicBezTo>
                  <a:pt x="6219923" y="973243"/>
                  <a:pt x="6171813" y="916420"/>
                  <a:pt x="6061637" y="916420"/>
                </a:cubicBezTo>
                <a:close/>
                <a:moveTo>
                  <a:pt x="2160850" y="916420"/>
                </a:moveTo>
                <a:cubicBezTo>
                  <a:pt x="2050673" y="916420"/>
                  <a:pt x="2002586" y="973382"/>
                  <a:pt x="1945958" y="1023224"/>
                </a:cubicBezTo>
                <a:lnTo>
                  <a:pt x="1937203" y="1029582"/>
                </a:lnTo>
                <a:lnTo>
                  <a:pt x="1961457" y="1014246"/>
                </a:lnTo>
                <a:cubicBezTo>
                  <a:pt x="2010826" y="977489"/>
                  <a:pt x="2060651" y="940732"/>
                  <a:pt x="2160703" y="940732"/>
                </a:cubicBezTo>
                <a:cubicBezTo>
                  <a:pt x="2260683" y="940732"/>
                  <a:pt x="2310526" y="977453"/>
                  <a:pt x="2359895" y="1014174"/>
                </a:cubicBezTo>
                <a:lnTo>
                  <a:pt x="2389052" y="1032598"/>
                </a:lnTo>
                <a:lnTo>
                  <a:pt x="2375759" y="1022964"/>
                </a:lnTo>
                <a:cubicBezTo>
                  <a:pt x="2319137" y="973243"/>
                  <a:pt x="2271027" y="916420"/>
                  <a:pt x="2160850" y="916420"/>
                </a:cubicBezTo>
                <a:close/>
                <a:moveTo>
                  <a:pt x="8425801" y="898607"/>
                </a:moveTo>
                <a:cubicBezTo>
                  <a:pt x="8350932" y="898607"/>
                  <a:pt x="8304712" y="927610"/>
                  <a:pt x="8264954" y="963411"/>
                </a:cubicBezTo>
                <a:lnTo>
                  <a:pt x="8234547" y="993004"/>
                </a:lnTo>
                <a:lnTo>
                  <a:pt x="8245019" y="984193"/>
                </a:lnTo>
                <a:cubicBezTo>
                  <a:pt x="8289119" y="946574"/>
                  <a:pt x="8338352" y="913136"/>
                  <a:pt x="8425801" y="913136"/>
                </a:cubicBezTo>
                <a:cubicBezTo>
                  <a:pt x="8500758" y="913136"/>
                  <a:pt x="8547606" y="937693"/>
                  <a:pt x="8587211" y="968389"/>
                </a:cubicBezTo>
                <a:lnTo>
                  <a:pt x="8617601" y="994052"/>
                </a:lnTo>
                <a:lnTo>
                  <a:pt x="8583894" y="961228"/>
                </a:lnTo>
                <a:cubicBezTo>
                  <a:pt x="8544828" y="926438"/>
                  <a:pt x="8499143" y="898607"/>
                  <a:pt x="8425801" y="898607"/>
                </a:cubicBezTo>
                <a:close/>
                <a:moveTo>
                  <a:pt x="4478836" y="898607"/>
                </a:moveTo>
                <a:cubicBezTo>
                  <a:pt x="4403967" y="898607"/>
                  <a:pt x="4357747" y="927610"/>
                  <a:pt x="4317990" y="963411"/>
                </a:cubicBezTo>
                <a:lnTo>
                  <a:pt x="4287586" y="993001"/>
                </a:lnTo>
                <a:lnTo>
                  <a:pt x="4298055" y="984193"/>
                </a:lnTo>
                <a:cubicBezTo>
                  <a:pt x="4342155" y="946574"/>
                  <a:pt x="4391388" y="913136"/>
                  <a:pt x="4478836" y="913136"/>
                </a:cubicBezTo>
                <a:cubicBezTo>
                  <a:pt x="4553793" y="913136"/>
                  <a:pt x="4600641" y="937693"/>
                  <a:pt x="4640246" y="968389"/>
                </a:cubicBezTo>
                <a:lnTo>
                  <a:pt x="4670640" y="994055"/>
                </a:lnTo>
                <a:lnTo>
                  <a:pt x="4636930" y="961228"/>
                </a:lnTo>
                <a:cubicBezTo>
                  <a:pt x="4597863" y="926438"/>
                  <a:pt x="4552178" y="898607"/>
                  <a:pt x="4478836" y="898607"/>
                </a:cubicBezTo>
                <a:close/>
                <a:moveTo>
                  <a:pt x="578049" y="898607"/>
                </a:moveTo>
                <a:cubicBezTo>
                  <a:pt x="504708" y="898607"/>
                  <a:pt x="458859" y="926438"/>
                  <a:pt x="419645" y="961228"/>
                </a:cubicBezTo>
                <a:lnTo>
                  <a:pt x="383304" y="996501"/>
                </a:lnTo>
                <a:lnTo>
                  <a:pt x="416577" y="968412"/>
                </a:lnTo>
                <a:cubicBezTo>
                  <a:pt x="456213" y="937703"/>
                  <a:pt x="503092" y="913136"/>
                  <a:pt x="578049" y="913136"/>
                </a:cubicBezTo>
                <a:cubicBezTo>
                  <a:pt x="653006" y="913136"/>
                  <a:pt x="699854" y="937693"/>
                  <a:pt x="739459" y="968389"/>
                </a:cubicBezTo>
                <a:lnTo>
                  <a:pt x="769851" y="994054"/>
                </a:lnTo>
                <a:lnTo>
                  <a:pt x="736142" y="961228"/>
                </a:lnTo>
                <a:cubicBezTo>
                  <a:pt x="697076" y="926438"/>
                  <a:pt x="651391" y="898607"/>
                  <a:pt x="578049" y="898607"/>
                </a:cubicBezTo>
                <a:close/>
                <a:moveTo>
                  <a:pt x="7098574" y="892347"/>
                </a:moveTo>
                <a:lnTo>
                  <a:pt x="7112390" y="931434"/>
                </a:lnTo>
                <a:lnTo>
                  <a:pt x="7118609" y="946019"/>
                </a:lnTo>
                <a:close/>
                <a:moveTo>
                  <a:pt x="11045536" y="892338"/>
                </a:moveTo>
                <a:lnTo>
                  <a:pt x="11059356" y="931434"/>
                </a:lnTo>
                <a:lnTo>
                  <a:pt x="11065576" y="946023"/>
                </a:lnTo>
                <a:close/>
                <a:moveTo>
                  <a:pt x="3197772" y="892301"/>
                </a:moveTo>
                <a:lnTo>
                  <a:pt x="3211605" y="931434"/>
                </a:lnTo>
                <a:lnTo>
                  <a:pt x="3217830" y="946036"/>
                </a:lnTo>
                <a:close/>
                <a:moveTo>
                  <a:pt x="9217676" y="886928"/>
                </a:moveTo>
                <a:cubicBezTo>
                  <a:pt x="9107992" y="886928"/>
                  <a:pt x="9059705" y="953245"/>
                  <a:pt x="9002873" y="1011285"/>
                </a:cubicBezTo>
                <a:lnTo>
                  <a:pt x="8954664" y="1051944"/>
                </a:lnTo>
                <a:lnTo>
                  <a:pt x="8980055" y="1036249"/>
                </a:lnTo>
                <a:cubicBezTo>
                  <a:pt x="9045461" y="988484"/>
                  <a:pt x="9092309" y="924788"/>
                  <a:pt x="9217238" y="924743"/>
                </a:cubicBezTo>
                <a:cubicBezTo>
                  <a:pt x="9342166" y="924743"/>
                  <a:pt x="9388871" y="988422"/>
                  <a:pt x="9454152" y="1036181"/>
                </a:cubicBezTo>
                <a:lnTo>
                  <a:pt x="9483015" y="1054049"/>
                </a:lnTo>
                <a:lnTo>
                  <a:pt x="9432327" y="1011229"/>
                </a:lnTo>
                <a:cubicBezTo>
                  <a:pt x="9375653" y="953221"/>
                  <a:pt x="9327525" y="886928"/>
                  <a:pt x="9217676" y="886928"/>
                </a:cubicBezTo>
                <a:close/>
                <a:moveTo>
                  <a:pt x="5270712" y="886928"/>
                </a:moveTo>
                <a:cubicBezTo>
                  <a:pt x="5161028" y="886928"/>
                  <a:pt x="5112741" y="953245"/>
                  <a:pt x="5055908" y="1011285"/>
                </a:cubicBezTo>
                <a:lnTo>
                  <a:pt x="5007699" y="1051945"/>
                </a:lnTo>
                <a:lnTo>
                  <a:pt x="5033093" y="1036249"/>
                </a:lnTo>
                <a:cubicBezTo>
                  <a:pt x="5098498" y="988484"/>
                  <a:pt x="5145345" y="924788"/>
                  <a:pt x="5270274" y="924743"/>
                </a:cubicBezTo>
                <a:cubicBezTo>
                  <a:pt x="5395202" y="924743"/>
                  <a:pt x="5441907" y="988422"/>
                  <a:pt x="5507188" y="1036181"/>
                </a:cubicBezTo>
                <a:lnTo>
                  <a:pt x="5536052" y="1054050"/>
                </a:lnTo>
                <a:lnTo>
                  <a:pt x="5485362" y="1011229"/>
                </a:lnTo>
                <a:cubicBezTo>
                  <a:pt x="5428688" y="953221"/>
                  <a:pt x="5380560" y="886928"/>
                  <a:pt x="5270712" y="886928"/>
                </a:cubicBezTo>
                <a:close/>
                <a:moveTo>
                  <a:pt x="1369924" y="886928"/>
                </a:moveTo>
                <a:cubicBezTo>
                  <a:pt x="1260239" y="886928"/>
                  <a:pt x="1211952" y="953245"/>
                  <a:pt x="1155120" y="1011285"/>
                </a:cubicBezTo>
                <a:lnTo>
                  <a:pt x="1106909" y="1051946"/>
                </a:lnTo>
                <a:lnTo>
                  <a:pt x="1132304" y="1036249"/>
                </a:lnTo>
                <a:cubicBezTo>
                  <a:pt x="1197709" y="988484"/>
                  <a:pt x="1244557" y="924788"/>
                  <a:pt x="1369485" y="924743"/>
                </a:cubicBezTo>
                <a:cubicBezTo>
                  <a:pt x="1494413" y="924743"/>
                  <a:pt x="1541119" y="988422"/>
                  <a:pt x="1606400" y="1036181"/>
                </a:cubicBezTo>
                <a:lnTo>
                  <a:pt x="1635265" y="1054051"/>
                </a:lnTo>
                <a:lnTo>
                  <a:pt x="1584574" y="1011229"/>
                </a:lnTo>
                <a:cubicBezTo>
                  <a:pt x="1527900" y="953221"/>
                  <a:pt x="1479772" y="886928"/>
                  <a:pt x="1369924" y="886928"/>
                </a:cubicBezTo>
                <a:close/>
                <a:moveTo>
                  <a:pt x="11591329" y="886636"/>
                </a:moveTo>
                <a:cubicBezTo>
                  <a:pt x="11481399" y="886636"/>
                  <a:pt x="11433142" y="952953"/>
                  <a:pt x="11376371" y="1010993"/>
                </a:cubicBezTo>
                <a:lnTo>
                  <a:pt x="11327104" y="1052586"/>
                </a:lnTo>
                <a:lnTo>
                  <a:pt x="11354133" y="1035885"/>
                </a:lnTo>
                <a:cubicBezTo>
                  <a:pt x="11419563" y="988119"/>
                  <a:pt x="11466428" y="924423"/>
                  <a:pt x="11591402" y="924377"/>
                </a:cubicBezTo>
                <a:cubicBezTo>
                  <a:pt x="11716376" y="924377"/>
                  <a:pt x="11763098" y="988056"/>
                  <a:pt x="11828404" y="1035816"/>
                </a:cubicBezTo>
                <a:lnTo>
                  <a:pt x="11854863" y="1052191"/>
                </a:lnTo>
                <a:lnTo>
                  <a:pt x="11806022" y="1010937"/>
                </a:lnTo>
                <a:cubicBezTo>
                  <a:pt x="11749354" y="952930"/>
                  <a:pt x="11701259" y="886636"/>
                  <a:pt x="11591329" y="886636"/>
                </a:cubicBezTo>
                <a:close/>
                <a:moveTo>
                  <a:pt x="7644363" y="886636"/>
                </a:moveTo>
                <a:cubicBezTo>
                  <a:pt x="7534433" y="886636"/>
                  <a:pt x="7486176" y="952953"/>
                  <a:pt x="7429405" y="1010993"/>
                </a:cubicBezTo>
                <a:lnTo>
                  <a:pt x="7380138" y="1052586"/>
                </a:lnTo>
                <a:lnTo>
                  <a:pt x="7407167" y="1035885"/>
                </a:lnTo>
                <a:cubicBezTo>
                  <a:pt x="7472597" y="988119"/>
                  <a:pt x="7519463" y="924423"/>
                  <a:pt x="7644436" y="924377"/>
                </a:cubicBezTo>
                <a:cubicBezTo>
                  <a:pt x="7769410" y="924377"/>
                  <a:pt x="7816133" y="988056"/>
                  <a:pt x="7881438" y="1035816"/>
                </a:cubicBezTo>
                <a:lnTo>
                  <a:pt x="7912014" y="1054738"/>
                </a:lnTo>
                <a:lnTo>
                  <a:pt x="7862610" y="1014551"/>
                </a:lnTo>
                <a:cubicBezTo>
                  <a:pt x="7804365" y="955721"/>
                  <a:pt x="7756583" y="886636"/>
                  <a:pt x="7644363" y="886636"/>
                </a:cubicBezTo>
                <a:close/>
                <a:moveTo>
                  <a:pt x="3743577" y="886636"/>
                </a:moveTo>
                <a:cubicBezTo>
                  <a:pt x="3633648" y="886636"/>
                  <a:pt x="3585390" y="952953"/>
                  <a:pt x="3528619" y="1010993"/>
                </a:cubicBezTo>
                <a:lnTo>
                  <a:pt x="3479352" y="1052586"/>
                </a:lnTo>
                <a:lnTo>
                  <a:pt x="3506382" y="1035885"/>
                </a:lnTo>
                <a:cubicBezTo>
                  <a:pt x="3571813" y="988119"/>
                  <a:pt x="3618677" y="924423"/>
                  <a:pt x="3743651" y="924377"/>
                </a:cubicBezTo>
                <a:cubicBezTo>
                  <a:pt x="3874872" y="924377"/>
                  <a:pt x="3919822" y="994583"/>
                  <a:pt x="3990599" y="1042850"/>
                </a:cubicBezTo>
                <a:lnTo>
                  <a:pt x="4011103" y="1054637"/>
                </a:lnTo>
                <a:lnTo>
                  <a:pt x="3961823" y="1014551"/>
                </a:lnTo>
                <a:cubicBezTo>
                  <a:pt x="3903579" y="955721"/>
                  <a:pt x="3855797" y="886636"/>
                  <a:pt x="3743577" y="886636"/>
                </a:cubicBezTo>
                <a:close/>
                <a:moveTo>
                  <a:pt x="10008747" y="884154"/>
                </a:moveTo>
                <a:cubicBezTo>
                  <a:pt x="9898898" y="884154"/>
                  <a:pt x="9850724" y="951326"/>
                  <a:pt x="9793958" y="1010101"/>
                </a:cubicBezTo>
                <a:lnTo>
                  <a:pt x="9764732" y="1035074"/>
                </a:lnTo>
                <a:lnTo>
                  <a:pt x="9770869" y="1030891"/>
                </a:lnTo>
                <a:cubicBezTo>
                  <a:pt x="9836334" y="978234"/>
                  <a:pt x="9883628" y="908025"/>
                  <a:pt x="10008602" y="908025"/>
                </a:cubicBezTo>
                <a:cubicBezTo>
                  <a:pt x="10133576" y="908025"/>
                  <a:pt x="10180412" y="978206"/>
                  <a:pt x="10245767" y="1030823"/>
                </a:cubicBezTo>
                <a:lnTo>
                  <a:pt x="10255724" y="1037608"/>
                </a:lnTo>
                <a:lnTo>
                  <a:pt x="10223497" y="1010057"/>
                </a:lnTo>
                <a:cubicBezTo>
                  <a:pt x="10166769" y="951302"/>
                  <a:pt x="10118595" y="884154"/>
                  <a:pt x="10008747" y="884154"/>
                </a:cubicBezTo>
                <a:close/>
                <a:moveTo>
                  <a:pt x="6061782" y="884154"/>
                </a:moveTo>
                <a:cubicBezTo>
                  <a:pt x="5951934" y="884154"/>
                  <a:pt x="5903760" y="951326"/>
                  <a:pt x="5846993" y="1010101"/>
                </a:cubicBezTo>
                <a:lnTo>
                  <a:pt x="5817769" y="1035073"/>
                </a:lnTo>
                <a:lnTo>
                  <a:pt x="5823905" y="1030891"/>
                </a:lnTo>
                <a:cubicBezTo>
                  <a:pt x="5889370" y="978234"/>
                  <a:pt x="5936663" y="908025"/>
                  <a:pt x="6061637" y="908025"/>
                </a:cubicBezTo>
                <a:cubicBezTo>
                  <a:pt x="6186610" y="908025"/>
                  <a:pt x="6233446" y="978206"/>
                  <a:pt x="6298801" y="1030823"/>
                </a:cubicBezTo>
                <a:lnTo>
                  <a:pt x="6308758" y="1037608"/>
                </a:lnTo>
                <a:lnTo>
                  <a:pt x="6276532" y="1010057"/>
                </a:lnTo>
                <a:cubicBezTo>
                  <a:pt x="6219804" y="951302"/>
                  <a:pt x="6171630" y="884154"/>
                  <a:pt x="6061782" y="884154"/>
                </a:cubicBezTo>
                <a:close/>
                <a:moveTo>
                  <a:pt x="2160997" y="884154"/>
                </a:moveTo>
                <a:cubicBezTo>
                  <a:pt x="2051147" y="884154"/>
                  <a:pt x="2002973" y="951326"/>
                  <a:pt x="1946206" y="1010101"/>
                </a:cubicBezTo>
                <a:lnTo>
                  <a:pt x="1916982" y="1035073"/>
                </a:lnTo>
                <a:lnTo>
                  <a:pt x="1923117" y="1030891"/>
                </a:lnTo>
                <a:cubicBezTo>
                  <a:pt x="1988583" y="978234"/>
                  <a:pt x="2035876" y="908025"/>
                  <a:pt x="2160850" y="908025"/>
                </a:cubicBezTo>
                <a:cubicBezTo>
                  <a:pt x="2285824" y="908025"/>
                  <a:pt x="2332661" y="978206"/>
                  <a:pt x="2398016" y="1030823"/>
                </a:cubicBezTo>
                <a:lnTo>
                  <a:pt x="2407977" y="1037612"/>
                </a:lnTo>
                <a:lnTo>
                  <a:pt x="2375747" y="1010057"/>
                </a:lnTo>
                <a:cubicBezTo>
                  <a:pt x="2319019" y="951302"/>
                  <a:pt x="2270845" y="884154"/>
                  <a:pt x="2160997" y="884154"/>
                </a:cubicBezTo>
                <a:close/>
                <a:moveTo>
                  <a:pt x="8425947" y="875246"/>
                </a:moveTo>
                <a:cubicBezTo>
                  <a:pt x="8351329" y="875246"/>
                  <a:pt x="8305137" y="907673"/>
                  <a:pt x="8265320" y="947700"/>
                </a:cubicBezTo>
                <a:lnTo>
                  <a:pt x="8241944" y="973076"/>
                </a:lnTo>
                <a:lnTo>
                  <a:pt x="8244850" y="970303"/>
                </a:lnTo>
                <a:cubicBezTo>
                  <a:pt x="8288948" y="927670"/>
                  <a:pt x="8338224" y="889774"/>
                  <a:pt x="8425801" y="889774"/>
                </a:cubicBezTo>
                <a:cubicBezTo>
                  <a:pt x="8500867" y="889774"/>
                  <a:pt x="8547774" y="917616"/>
                  <a:pt x="8587397" y="952418"/>
                </a:cubicBezTo>
                <a:lnTo>
                  <a:pt x="8612402" y="976356"/>
                </a:lnTo>
                <a:lnTo>
                  <a:pt x="8583790" y="945259"/>
                </a:lnTo>
                <a:cubicBezTo>
                  <a:pt x="8544686" y="906363"/>
                  <a:pt x="8499042" y="875246"/>
                  <a:pt x="8425947" y="875246"/>
                </a:cubicBezTo>
                <a:close/>
                <a:moveTo>
                  <a:pt x="4478983" y="875246"/>
                </a:moveTo>
                <a:cubicBezTo>
                  <a:pt x="4404367" y="875246"/>
                  <a:pt x="4358172" y="907673"/>
                  <a:pt x="4318356" y="947700"/>
                </a:cubicBezTo>
                <a:lnTo>
                  <a:pt x="4294983" y="973072"/>
                </a:lnTo>
                <a:lnTo>
                  <a:pt x="4297885" y="970303"/>
                </a:lnTo>
                <a:cubicBezTo>
                  <a:pt x="4341983" y="927670"/>
                  <a:pt x="4391259" y="889774"/>
                  <a:pt x="4478836" y="889774"/>
                </a:cubicBezTo>
                <a:cubicBezTo>
                  <a:pt x="4553903" y="889774"/>
                  <a:pt x="4600810" y="917616"/>
                  <a:pt x="4640434" y="952418"/>
                </a:cubicBezTo>
                <a:lnTo>
                  <a:pt x="4665436" y="976354"/>
                </a:lnTo>
                <a:lnTo>
                  <a:pt x="4636827" y="945259"/>
                </a:lnTo>
                <a:cubicBezTo>
                  <a:pt x="4597723" y="906363"/>
                  <a:pt x="4552078" y="875246"/>
                  <a:pt x="4478983" y="875246"/>
                </a:cubicBezTo>
                <a:close/>
                <a:moveTo>
                  <a:pt x="578195" y="875246"/>
                </a:moveTo>
                <a:cubicBezTo>
                  <a:pt x="505100" y="875246"/>
                  <a:pt x="459282" y="906363"/>
                  <a:pt x="420014" y="945259"/>
                </a:cubicBezTo>
                <a:lnTo>
                  <a:pt x="390535" y="977176"/>
                </a:lnTo>
                <a:lnTo>
                  <a:pt x="416411" y="952418"/>
                </a:lnTo>
                <a:cubicBezTo>
                  <a:pt x="456056" y="917616"/>
                  <a:pt x="502983" y="889774"/>
                  <a:pt x="578049" y="889774"/>
                </a:cubicBezTo>
                <a:cubicBezTo>
                  <a:pt x="653116" y="889774"/>
                  <a:pt x="700023" y="917616"/>
                  <a:pt x="739646" y="952418"/>
                </a:cubicBezTo>
                <a:lnTo>
                  <a:pt x="764649" y="976353"/>
                </a:lnTo>
                <a:lnTo>
                  <a:pt x="736039" y="945259"/>
                </a:lnTo>
                <a:cubicBezTo>
                  <a:pt x="696935" y="906363"/>
                  <a:pt x="651291" y="875246"/>
                  <a:pt x="578195" y="875246"/>
                </a:cubicBezTo>
                <a:close/>
                <a:moveTo>
                  <a:pt x="8426020" y="851958"/>
                </a:moveTo>
                <a:cubicBezTo>
                  <a:pt x="8351514" y="851958"/>
                  <a:pt x="8305444" y="887787"/>
                  <a:pt x="8265711" y="932013"/>
                </a:cubicBezTo>
                <a:lnTo>
                  <a:pt x="8248496" y="952695"/>
                </a:lnTo>
                <a:lnTo>
                  <a:pt x="8279269" y="922322"/>
                </a:lnTo>
                <a:cubicBezTo>
                  <a:pt x="8315893" y="890309"/>
                  <a:pt x="8360094" y="866485"/>
                  <a:pt x="8425801" y="866485"/>
                </a:cubicBezTo>
                <a:cubicBezTo>
                  <a:pt x="8500895" y="866485"/>
                  <a:pt x="8547900" y="897602"/>
                  <a:pt x="8587603" y="936498"/>
                </a:cubicBezTo>
                <a:lnTo>
                  <a:pt x="8606190" y="956349"/>
                </a:lnTo>
                <a:lnTo>
                  <a:pt x="8583685" y="929316"/>
                </a:lnTo>
                <a:cubicBezTo>
                  <a:pt x="8544602" y="886339"/>
                  <a:pt x="8499006" y="851958"/>
                  <a:pt x="8426020" y="851958"/>
                </a:cubicBezTo>
                <a:close/>
                <a:moveTo>
                  <a:pt x="4479056" y="851958"/>
                </a:moveTo>
                <a:cubicBezTo>
                  <a:pt x="4404550" y="851958"/>
                  <a:pt x="4358480" y="887787"/>
                  <a:pt x="4318747" y="932013"/>
                </a:cubicBezTo>
                <a:lnTo>
                  <a:pt x="4301533" y="952693"/>
                </a:lnTo>
                <a:lnTo>
                  <a:pt x="4332303" y="922322"/>
                </a:lnTo>
                <a:cubicBezTo>
                  <a:pt x="4368928" y="890309"/>
                  <a:pt x="4413130" y="866485"/>
                  <a:pt x="4478836" y="866485"/>
                </a:cubicBezTo>
                <a:cubicBezTo>
                  <a:pt x="4553931" y="866485"/>
                  <a:pt x="4600936" y="897602"/>
                  <a:pt x="4640638" y="936498"/>
                </a:cubicBezTo>
                <a:lnTo>
                  <a:pt x="4659223" y="956347"/>
                </a:lnTo>
                <a:lnTo>
                  <a:pt x="4636721" y="929316"/>
                </a:lnTo>
                <a:cubicBezTo>
                  <a:pt x="4597638" y="886339"/>
                  <a:pt x="4552042" y="851958"/>
                  <a:pt x="4479056" y="851958"/>
                </a:cubicBezTo>
                <a:close/>
                <a:moveTo>
                  <a:pt x="578269" y="851958"/>
                </a:moveTo>
                <a:cubicBezTo>
                  <a:pt x="505283" y="851958"/>
                  <a:pt x="459585" y="886339"/>
                  <a:pt x="420401" y="929316"/>
                </a:cubicBezTo>
                <a:lnTo>
                  <a:pt x="399365" y="954524"/>
                </a:lnTo>
                <a:lnTo>
                  <a:pt x="416245" y="936498"/>
                </a:lnTo>
                <a:cubicBezTo>
                  <a:pt x="455951" y="897602"/>
                  <a:pt x="502956" y="866485"/>
                  <a:pt x="578050" y="866485"/>
                </a:cubicBezTo>
                <a:cubicBezTo>
                  <a:pt x="653143" y="866485"/>
                  <a:pt x="700149" y="897602"/>
                  <a:pt x="739851" y="936498"/>
                </a:cubicBezTo>
                <a:lnTo>
                  <a:pt x="758434" y="956345"/>
                </a:lnTo>
                <a:lnTo>
                  <a:pt x="735933" y="929316"/>
                </a:lnTo>
                <a:cubicBezTo>
                  <a:pt x="696850" y="886339"/>
                  <a:pt x="651255" y="851958"/>
                  <a:pt x="578269" y="851958"/>
                </a:cubicBezTo>
                <a:close/>
                <a:moveTo>
                  <a:pt x="10008747" y="851521"/>
                </a:moveTo>
                <a:cubicBezTo>
                  <a:pt x="9935734" y="851521"/>
                  <a:pt x="9889967" y="885964"/>
                  <a:pt x="9850727" y="929018"/>
                </a:cubicBezTo>
                <a:lnTo>
                  <a:pt x="9794522" y="996408"/>
                </a:lnTo>
                <a:lnTo>
                  <a:pt x="9808890" y="981578"/>
                </a:lnTo>
                <a:cubicBezTo>
                  <a:pt x="9858377" y="928486"/>
                  <a:pt x="9908477" y="875394"/>
                  <a:pt x="10008602" y="875394"/>
                </a:cubicBezTo>
                <a:cubicBezTo>
                  <a:pt x="10133758" y="875394"/>
                  <a:pt x="10180748" y="958322"/>
                  <a:pt x="10246069" y="1020517"/>
                </a:cubicBezTo>
                <a:lnTo>
                  <a:pt x="10253023" y="1026125"/>
                </a:lnTo>
                <a:lnTo>
                  <a:pt x="10223279" y="996827"/>
                </a:lnTo>
                <a:cubicBezTo>
                  <a:pt x="10166459" y="929018"/>
                  <a:pt x="10118267" y="851521"/>
                  <a:pt x="10008747" y="851521"/>
                </a:cubicBezTo>
                <a:close/>
                <a:moveTo>
                  <a:pt x="6061782" y="851521"/>
                </a:moveTo>
                <a:cubicBezTo>
                  <a:pt x="5988769" y="851521"/>
                  <a:pt x="5943002" y="885964"/>
                  <a:pt x="5903764" y="929018"/>
                </a:cubicBezTo>
                <a:lnTo>
                  <a:pt x="5847563" y="996402"/>
                </a:lnTo>
                <a:lnTo>
                  <a:pt x="5861925" y="981578"/>
                </a:lnTo>
                <a:cubicBezTo>
                  <a:pt x="5911412" y="928486"/>
                  <a:pt x="5961512" y="875394"/>
                  <a:pt x="6061637" y="875394"/>
                </a:cubicBezTo>
                <a:cubicBezTo>
                  <a:pt x="6186792" y="875394"/>
                  <a:pt x="6233783" y="958322"/>
                  <a:pt x="6299103" y="1020517"/>
                </a:cubicBezTo>
                <a:lnTo>
                  <a:pt x="6306056" y="1026124"/>
                </a:lnTo>
                <a:lnTo>
                  <a:pt x="6276313" y="996827"/>
                </a:lnTo>
                <a:cubicBezTo>
                  <a:pt x="6219493" y="929018"/>
                  <a:pt x="6171301" y="851521"/>
                  <a:pt x="6061782" y="851521"/>
                </a:cubicBezTo>
                <a:close/>
                <a:moveTo>
                  <a:pt x="2160997" y="851521"/>
                </a:moveTo>
                <a:cubicBezTo>
                  <a:pt x="2087983" y="851521"/>
                  <a:pt x="2042216" y="885964"/>
                  <a:pt x="2002976" y="929018"/>
                </a:cubicBezTo>
                <a:lnTo>
                  <a:pt x="1946775" y="996403"/>
                </a:lnTo>
                <a:lnTo>
                  <a:pt x="1961138" y="981578"/>
                </a:lnTo>
                <a:cubicBezTo>
                  <a:pt x="2010626" y="928486"/>
                  <a:pt x="2060725" y="875394"/>
                  <a:pt x="2160850" y="875394"/>
                </a:cubicBezTo>
                <a:cubicBezTo>
                  <a:pt x="2286007" y="875394"/>
                  <a:pt x="2332997" y="958322"/>
                  <a:pt x="2398318" y="1020517"/>
                </a:cubicBezTo>
                <a:lnTo>
                  <a:pt x="2405275" y="1026128"/>
                </a:lnTo>
                <a:lnTo>
                  <a:pt x="2375528" y="996827"/>
                </a:lnTo>
                <a:cubicBezTo>
                  <a:pt x="2318709" y="929018"/>
                  <a:pt x="2270517" y="851521"/>
                  <a:pt x="2160997" y="851521"/>
                </a:cubicBezTo>
                <a:close/>
                <a:moveTo>
                  <a:pt x="9217238" y="840350"/>
                </a:moveTo>
                <a:cubicBezTo>
                  <a:pt x="9107677" y="840350"/>
                  <a:pt x="9059536" y="921404"/>
                  <a:pt x="9002730" y="992339"/>
                </a:cubicBezTo>
                <a:lnTo>
                  <a:pt x="8956901" y="1039563"/>
                </a:lnTo>
                <a:lnTo>
                  <a:pt x="8979626" y="1021495"/>
                </a:lnTo>
                <a:cubicBezTo>
                  <a:pt x="9045096" y="960068"/>
                  <a:pt x="9092355" y="878167"/>
                  <a:pt x="9217238" y="878167"/>
                </a:cubicBezTo>
                <a:cubicBezTo>
                  <a:pt x="9342166" y="878167"/>
                  <a:pt x="9389213" y="960039"/>
                  <a:pt x="9454555" y="1021444"/>
                </a:cubicBezTo>
                <a:lnTo>
                  <a:pt x="9478439" y="1040457"/>
                </a:lnTo>
                <a:lnTo>
                  <a:pt x="9431689" y="992283"/>
                </a:lnTo>
                <a:cubicBezTo>
                  <a:pt x="9374916" y="921381"/>
                  <a:pt x="9326799" y="840350"/>
                  <a:pt x="9217238" y="840350"/>
                </a:cubicBezTo>
                <a:close/>
                <a:moveTo>
                  <a:pt x="5270276" y="840350"/>
                </a:moveTo>
                <a:cubicBezTo>
                  <a:pt x="5160714" y="840350"/>
                  <a:pt x="5112574" y="921404"/>
                  <a:pt x="5055768" y="992339"/>
                </a:cubicBezTo>
                <a:lnTo>
                  <a:pt x="5009944" y="1039558"/>
                </a:lnTo>
                <a:lnTo>
                  <a:pt x="5032661" y="1021495"/>
                </a:lnTo>
                <a:cubicBezTo>
                  <a:pt x="5098133" y="960068"/>
                  <a:pt x="5145392" y="878167"/>
                  <a:pt x="5270274" y="878167"/>
                </a:cubicBezTo>
                <a:cubicBezTo>
                  <a:pt x="5395202" y="878167"/>
                  <a:pt x="5442249" y="960039"/>
                  <a:pt x="5507591" y="1021444"/>
                </a:cubicBezTo>
                <a:lnTo>
                  <a:pt x="5531473" y="1040455"/>
                </a:lnTo>
                <a:lnTo>
                  <a:pt x="5484725" y="992283"/>
                </a:lnTo>
                <a:cubicBezTo>
                  <a:pt x="5427953" y="921381"/>
                  <a:pt x="5379835" y="840350"/>
                  <a:pt x="5270276" y="840350"/>
                </a:cubicBezTo>
                <a:close/>
                <a:moveTo>
                  <a:pt x="1369486" y="840350"/>
                </a:moveTo>
                <a:cubicBezTo>
                  <a:pt x="1259925" y="840350"/>
                  <a:pt x="1211785" y="921404"/>
                  <a:pt x="1154979" y="992339"/>
                </a:cubicBezTo>
                <a:lnTo>
                  <a:pt x="1109155" y="1039557"/>
                </a:lnTo>
                <a:lnTo>
                  <a:pt x="1131874" y="1021495"/>
                </a:lnTo>
                <a:cubicBezTo>
                  <a:pt x="1197344" y="960068"/>
                  <a:pt x="1244602" y="878167"/>
                  <a:pt x="1369485" y="878167"/>
                </a:cubicBezTo>
                <a:cubicBezTo>
                  <a:pt x="1494414" y="878167"/>
                  <a:pt x="1541461" y="960039"/>
                  <a:pt x="1606803" y="1021444"/>
                </a:cubicBezTo>
                <a:lnTo>
                  <a:pt x="1630686" y="1040455"/>
                </a:lnTo>
                <a:lnTo>
                  <a:pt x="1583937" y="992283"/>
                </a:lnTo>
                <a:cubicBezTo>
                  <a:pt x="1527164" y="921381"/>
                  <a:pt x="1479047" y="840350"/>
                  <a:pt x="1369486" y="840350"/>
                </a:cubicBezTo>
                <a:close/>
                <a:moveTo>
                  <a:pt x="11591621" y="839766"/>
                </a:moveTo>
                <a:cubicBezTo>
                  <a:pt x="11482020" y="839766"/>
                  <a:pt x="11433838" y="920843"/>
                  <a:pt x="11377004" y="991786"/>
                </a:cubicBezTo>
                <a:lnTo>
                  <a:pt x="11330402" y="1039787"/>
                </a:lnTo>
                <a:lnTo>
                  <a:pt x="11353763" y="1021203"/>
                </a:lnTo>
                <a:cubicBezTo>
                  <a:pt x="11419158" y="959776"/>
                  <a:pt x="11466218" y="877875"/>
                  <a:pt x="11591329" y="877875"/>
                </a:cubicBezTo>
                <a:cubicBezTo>
                  <a:pt x="11716440" y="877875"/>
                  <a:pt x="11763413" y="959719"/>
                  <a:pt x="11828727" y="1021103"/>
                </a:cubicBezTo>
                <a:lnTo>
                  <a:pt x="11854355" y="1041501"/>
                </a:lnTo>
                <a:lnTo>
                  <a:pt x="11806078" y="991742"/>
                </a:lnTo>
                <a:cubicBezTo>
                  <a:pt x="11749312" y="920820"/>
                  <a:pt x="11701222" y="839766"/>
                  <a:pt x="11591621" y="839766"/>
                </a:cubicBezTo>
                <a:close/>
                <a:moveTo>
                  <a:pt x="7644655" y="839766"/>
                </a:moveTo>
                <a:cubicBezTo>
                  <a:pt x="7535054" y="839766"/>
                  <a:pt x="7486872" y="920843"/>
                  <a:pt x="7430038" y="991786"/>
                </a:cubicBezTo>
                <a:lnTo>
                  <a:pt x="7383437" y="1039787"/>
                </a:lnTo>
                <a:lnTo>
                  <a:pt x="7406798" y="1021203"/>
                </a:lnTo>
                <a:cubicBezTo>
                  <a:pt x="7472193" y="959776"/>
                  <a:pt x="7519252" y="877875"/>
                  <a:pt x="7644363" y="877875"/>
                </a:cubicBezTo>
                <a:cubicBezTo>
                  <a:pt x="7775729" y="877875"/>
                  <a:pt x="7820949" y="968108"/>
                  <a:pt x="7891708" y="1030144"/>
                </a:cubicBezTo>
                <a:lnTo>
                  <a:pt x="7912111" y="1045232"/>
                </a:lnTo>
                <a:lnTo>
                  <a:pt x="7862672" y="996161"/>
                </a:lnTo>
                <a:cubicBezTo>
                  <a:pt x="7804324" y="924232"/>
                  <a:pt x="7756541" y="839766"/>
                  <a:pt x="7644655" y="839766"/>
                </a:cubicBezTo>
                <a:close/>
                <a:moveTo>
                  <a:pt x="3743869" y="839766"/>
                </a:moveTo>
                <a:cubicBezTo>
                  <a:pt x="3634269" y="839766"/>
                  <a:pt x="3586086" y="920843"/>
                  <a:pt x="3529252" y="991786"/>
                </a:cubicBezTo>
                <a:lnTo>
                  <a:pt x="3482652" y="1039787"/>
                </a:lnTo>
                <a:lnTo>
                  <a:pt x="3506011" y="1021203"/>
                </a:lnTo>
                <a:cubicBezTo>
                  <a:pt x="3571407" y="959776"/>
                  <a:pt x="3618467" y="877875"/>
                  <a:pt x="3743577" y="877875"/>
                </a:cubicBezTo>
                <a:cubicBezTo>
                  <a:pt x="3874942" y="877875"/>
                  <a:pt x="3920162" y="968108"/>
                  <a:pt x="3990921" y="1030144"/>
                </a:cubicBezTo>
                <a:lnTo>
                  <a:pt x="4011326" y="1045233"/>
                </a:lnTo>
                <a:lnTo>
                  <a:pt x="3961886" y="996161"/>
                </a:lnTo>
                <a:cubicBezTo>
                  <a:pt x="3903537" y="924232"/>
                  <a:pt x="3855754" y="839766"/>
                  <a:pt x="3743869" y="839766"/>
                </a:cubicBezTo>
                <a:close/>
                <a:moveTo>
                  <a:pt x="10800330" y="837505"/>
                </a:moveTo>
                <a:cubicBezTo>
                  <a:pt x="10654468" y="837505"/>
                  <a:pt x="10616935" y="983202"/>
                  <a:pt x="10522835" y="1056082"/>
                </a:cubicBezTo>
                <a:lnTo>
                  <a:pt x="10493854" y="1072280"/>
                </a:lnTo>
                <a:lnTo>
                  <a:pt x="10520224" y="1063257"/>
                </a:lnTo>
                <a:cubicBezTo>
                  <a:pt x="10612472" y="1019543"/>
                  <a:pt x="10650033" y="932116"/>
                  <a:pt x="10800111" y="932116"/>
                </a:cubicBezTo>
                <a:cubicBezTo>
                  <a:pt x="10949861" y="932116"/>
                  <a:pt x="10986805" y="1019461"/>
                  <a:pt x="11078551" y="1063134"/>
                </a:cubicBezTo>
                <a:lnTo>
                  <a:pt x="11106069" y="1072586"/>
                </a:lnTo>
                <a:lnTo>
                  <a:pt x="11076470" y="1055990"/>
                </a:lnTo>
                <a:cubicBezTo>
                  <a:pt x="10982863" y="983161"/>
                  <a:pt x="10946192" y="837505"/>
                  <a:pt x="10800330" y="837505"/>
                </a:cubicBezTo>
                <a:close/>
                <a:moveTo>
                  <a:pt x="6853364" y="837505"/>
                </a:moveTo>
                <a:cubicBezTo>
                  <a:pt x="6707502" y="837505"/>
                  <a:pt x="6669969" y="983202"/>
                  <a:pt x="6575869" y="1056082"/>
                </a:cubicBezTo>
                <a:lnTo>
                  <a:pt x="6546887" y="1072281"/>
                </a:lnTo>
                <a:lnTo>
                  <a:pt x="6573258" y="1063257"/>
                </a:lnTo>
                <a:cubicBezTo>
                  <a:pt x="6665507" y="1019543"/>
                  <a:pt x="6703067" y="932116"/>
                  <a:pt x="6853145" y="932116"/>
                </a:cubicBezTo>
                <a:cubicBezTo>
                  <a:pt x="7002895" y="932116"/>
                  <a:pt x="7039839" y="1019461"/>
                  <a:pt x="7131585" y="1063134"/>
                </a:cubicBezTo>
                <a:lnTo>
                  <a:pt x="7159104" y="1072586"/>
                </a:lnTo>
                <a:lnTo>
                  <a:pt x="7129505" y="1055990"/>
                </a:lnTo>
                <a:cubicBezTo>
                  <a:pt x="7035897" y="983161"/>
                  <a:pt x="6999227" y="837505"/>
                  <a:pt x="6853364" y="837505"/>
                </a:cubicBezTo>
                <a:close/>
                <a:moveTo>
                  <a:pt x="2952579" y="837505"/>
                </a:moveTo>
                <a:cubicBezTo>
                  <a:pt x="2806716" y="837505"/>
                  <a:pt x="2769183" y="983202"/>
                  <a:pt x="2675082" y="1056082"/>
                </a:cubicBezTo>
                <a:lnTo>
                  <a:pt x="2646102" y="1072280"/>
                </a:lnTo>
                <a:lnTo>
                  <a:pt x="2672471" y="1063257"/>
                </a:lnTo>
                <a:cubicBezTo>
                  <a:pt x="2764720" y="1019543"/>
                  <a:pt x="2802280" y="932116"/>
                  <a:pt x="2952358" y="932116"/>
                </a:cubicBezTo>
                <a:cubicBezTo>
                  <a:pt x="3102108" y="932116"/>
                  <a:pt x="3139053" y="1019461"/>
                  <a:pt x="3230798" y="1063134"/>
                </a:cubicBezTo>
                <a:lnTo>
                  <a:pt x="3258318" y="1072586"/>
                </a:lnTo>
                <a:lnTo>
                  <a:pt x="3228718" y="1055990"/>
                </a:lnTo>
                <a:cubicBezTo>
                  <a:pt x="3135111" y="983161"/>
                  <a:pt x="3098441" y="837505"/>
                  <a:pt x="2952579" y="837505"/>
                </a:cubicBezTo>
                <a:close/>
                <a:moveTo>
                  <a:pt x="10008674" y="819033"/>
                </a:moveTo>
                <a:cubicBezTo>
                  <a:pt x="9935579" y="819033"/>
                  <a:pt x="9889833" y="858044"/>
                  <a:pt x="9850639" y="906809"/>
                </a:cubicBezTo>
                <a:lnTo>
                  <a:pt x="9802563" y="972190"/>
                </a:lnTo>
                <a:lnTo>
                  <a:pt x="9808397" y="965261"/>
                </a:lnTo>
                <a:cubicBezTo>
                  <a:pt x="9858067" y="904010"/>
                  <a:pt x="9908513" y="842760"/>
                  <a:pt x="10008602" y="842760"/>
                </a:cubicBezTo>
                <a:cubicBezTo>
                  <a:pt x="10108690" y="842760"/>
                  <a:pt x="10158935" y="903992"/>
                  <a:pt x="10208496" y="965224"/>
                </a:cubicBezTo>
                <a:lnTo>
                  <a:pt x="10217205" y="975582"/>
                </a:lnTo>
                <a:lnTo>
                  <a:pt x="10166656" y="906809"/>
                </a:lnTo>
                <a:cubicBezTo>
                  <a:pt x="10127485" y="858044"/>
                  <a:pt x="10081770" y="819033"/>
                  <a:pt x="10008674" y="819033"/>
                </a:cubicBezTo>
                <a:close/>
                <a:moveTo>
                  <a:pt x="6061709" y="819033"/>
                </a:moveTo>
                <a:cubicBezTo>
                  <a:pt x="5988615" y="819033"/>
                  <a:pt x="5942869" y="858044"/>
                  <a:pt x="5903675" y="906809"/>
                </a:cubicBezTo>
                <a:lnTo>
                  <a:pt x="5855598" y="972190"/>
                </a:lnTo>
                <a:lnTo>
                  <a:pt x="5861432" y="965261"/>
                </a:lnTo>
                <a:cubicBezTo>
                  <a:pt x="5911103" y="904010"/>
                  <a:pt x="5961548" y="842760"/>
                  <a:pt x="6061637" y="842760"/>
                </a:cubicBezTo>
                <a:cubicBezTo>
                  <a:pt x="6161724" y="842760"/>
                  <a:pt x="6211969" y="903992"/>
                  <a:pt x="6261530" y="965224"/>
                </a:cubicBezTo>
                <a:lnTo>
                  <a:pt x="6270234" y="975575"/>
                </a:lnTo>
                <a:lnTo>
                  <a:pt x="6219690" y="906809"/>
                </a:lnTo>
                <a:cubicBezTo>
                  <a:pt x="6180519" y="858044"/>
                  <a:pt x="6134804" y="819033"/>
                  <a:pt x="6061709" y="819033"/>
                </a:cubicBezTo>
                <a:close/>
                <a:moveTo>
                  <a:pt x="2160924" y="819033"/>
                </a:moveTo>
                <a:cubicBezTo>
                  <a:pt x="2087828" y="819033"/>
                  <a:pt x="2042081" y="858044"/>
                  <a:pt x="2002888" y="906809"/>
                </a:cubicBezTo>
                <a:lnTo>
                  <a:pt x="1954806" y="972196"/>
                </a:lnTo>
                <a:lnTo>
                  <a:pt x="1960646" y="965261"/>
                </a:lnTo>
                <a:cubicBezTo>
                  <a:pt x="2010315" y="904010"/>
                  <a:pt x="2060761" y="842760"/>
                  <a:pt x="2160851" y="842760"/>
                </a:cubicBezTo>
                <a:cubicBezTo>
                  <a:pt x="2260940" y="842760"/>
                  <a:pt x="2311184" y="903992"/>
                  <a:pt x="2360745" y="965224"/>
                </a:cubicBezTo>
                <a:lnTo>
                  <a:pt x="2369452" y="975579"/>
                </a:lnTo>
                <a:lnTo>
                  <a:pt x="2318905" y="906809"/>
                </a:lnTo>
                <a:cubicBezTo>
                  <a:pt x="2279734" y="858044"/>
                  <a:pt x="2234019" y="819033"/>
                  <a:pt x="2160924" y="819033"/>
                </a:cubicBezTo>
                <a:close/>
                <a:moveTo>
                  <a:pt x="9217238" y="793775"/>
                </a:moveTo>
                <a:cubicBezTo>
                  <a:pt x="9132216" y="793806"/>
                  <a:pt x="9084223" y="851758"/>
                  <a:pt x="9040339" y="916944"/>
                </a:cubicBezTo>
                <a:lnTo>
                  <a:pt x="8976369" y="1009627"/>
                </a:lnTo>
                <a:lnTo>
                  <a:pt x="8979318" y="1006756"/>
                </a:lnTo>
                <a:cubicBezTo>
                  <a:pt x="9044688" y="931684"/>
                  <a:pt x="9091935" y="831589"/>
                  <a:pt x="9217092" y="831589"/>
                </a:cubicBezTo>
                <a:cubicBezTo>
                  <a:pt x="9342248" y="831589"/>
                  <a:pt x="9389381" y="931656"/>
                  <a:pt x="9454701" y="1006706"/>
                </a:cubicBezTo>
                <a:lnTo>
                  <a:pt x="9459191" y="1011077"/>
                </a:lnTo>
                <a:lnTo>
                  <a:pt x="9394171" y="916854"/>
                </a:lnTo>
                <a:cubicBezTo>
                  <a:pt x="9350281" y="851673"/>
                  <a:pt x="9302260" y="793743"/>
                  <a:pt x="9217238" y="793775"/>
                </a:cubicBezTo>
                <a:close/>
                <a:moveTo>
                  <a:pt x="5270276" y="793775"/>
                </a:moveTo>
                <a:cubicBezTo>
                  <a:pt x="5185252" y="793806"/>
                  <a:pt x="5137260" y="851758"/>
                  <a:pt x="5093375" y="916944"/>
                </a:cubicBezTo>
                <a:lnTo>
                  <a:pt x="5029405" y="1009627"/>
                </a:lnTo>
                <a:lnTo>
                  <a:pt x="5032354" y="1006756"/>
                </a:lnTo>
                <a:cubicBezTo>
                  <a:pt x="5097725" y="931684"/>
                  <a:pt x="5144972" y="831589"/>
                  <a:pt x="5270129" y="831589"/>
                </a:cubicBezTo>
                <a:cubicBezTo>
                  <a:pt x="5395284" y="831589"/>
                  <a:pt x="5442417" y="931656"/>
                  <a:pt x="5507737" y="1006706"/>
                </a:cubicBezTo>
                <a:lnTo>
                  <a:pt x="5512227" y="1011077"/>
                </a:lnTo>
                <a:lnTo>
                  <a:pt x="5447208" y="916854"/>
                </a:lnTo>
                <a:cubicBezTo>
                  <a:pt x="5403317" y="851673"/>
                  <a:pt x="5355297" y="793743"/>
                  <a:pt x="5270276" y="793775"/>
                </a:cubicBezTo>
                <a:close/>
                <a:moveTo>
                  <a:pt x="1369486" y="793775"/>
                </a:moveTo>
                <a:cubicBezTo>
                  <a:pt x="1284464" y="793806"/>
                  <a:pt x="1236471" y="851758"/>
                  <a:pt x="1192587" y="916944"/>
                </a:cubicBezTo>
                <a:lnTo>
                  <a:pt x="1128618" y="1009626"/>
                </a:lnTo>
                <a:lnTo>
                  <a:pt x="1131566" y="1006756"/>
                </a:lnTo>
                <a:cubicBezTo>
                  <a:pt x="1196936" y="931684"/>
                  <a:pt x="1244183" y="831589"/>
                  <a:pt x="1369340" y="831589"/>
                </a:cubicBezTo>
                <a:cubicBezTo>
                  <a:pt x="1494496" y="831589"/>
                  <a:pt x="1541629" y="931656"/>
                  <a:pt x="1606949" y="1006706"/>
                </a:cubicBezTo>
                <a:lnTo>
                  <a:pt x="1611440" y="1011077"/>
                </a:lnTo>
                <a:lnTo>
                  <a:pt x="1546420" y="916854"/>
                </a:lnTo>
                <a:cubicBezTo>
                  <a:pt x="1502529" y="851673"/>
                  <a:pt x="1454508" y="793743"/>
                  <a:pt x="1369486" y="793775"/>
                </a:cubicBezTo>
                <a:close/>
                <a:moveTo>
                  <a:pt x="11591621" y="793556"/>
                </a:moveTo>
                <a:cubicBezTo>
                  <a:pt x="11506502" y="793556"/>
                  <a:pt x="11458498" y="851503"/>
                  <a:pt x="11414619" y="916701"/>
                </a:cubicBezTo>
                <a:lnTo>
                  <a:pt x="11351084" y="1008795"/>
                </a:lnTo>
                <a:lnTo>
                  <a:pt x="11353761" y="1006191"/>
                </a:lnTo>
                <a:cubicBezTo>
                  <a:pt x="11419155" y="931134"/>
                  <a:pt x="11466419" y="831050"/>
                  <a:pt x="11591621" y="831005"/>
                </a:cubicBezTo>
                <a:cubicBezTo>
                  <a:pt x="11716823" y="830959"/>
                  <a:pt x="11763973" y="931037"/>
                  <a:pt x="11829300" y="1006102"/>
                </a:cubicBezTo>
                <a:lnTo>
                  <a:pt x="11831818" y="1008555"/>
                </a:lnTo>
                <a:lnTo>
                  <a:pt x="11768510" y="916695"/>
                </a:lnTo>
                <a:cubicBezTo>
                  <a:pt x="11724688" y="851503"/>
                  <a:pt x="11676739" y="793556"/>
                  <a:pt x="11591621" y="793556"/>
                </a:cubicBezTo>
                <a:close/>
                <a:moveTo>
                  <a:pt x="7644655" y="793556"/>
                </a:moveTo>
                <a:cubicBezTo>
                  <a:pt x="7559537" y="793556"/>
                  <a:pt x="7511532" y="851503"/>
                  <a:pt x="7467653" y="916701"/>
                </a:cubicBezTo>
                <a:lnTo>
                  <a:pt x="7404118" y="1008795"/>
                </a:lnTo>
                <a:lnTo>
                  <a:pt x="7406795" y="1006191"/>
                </a:lnTo>
                <a:cubicBezTo>
                  <a:pt x="7472189" y="931134"/>
                  <a:pt x="7519453" y="831050"/>
                  <a:pt x="7644655" y="831005"/>
                </a:cubicBezTo>
                <a:cubicBezTo>
                  <a:pt x="7732297" y="830973"/>
                  <a:pt x="7781693" y="880002"/>
                  <a:pt x="7825850" y="935169"/>
                </a:cubicBezTo>
                <a:lnTo>
                  <a:pt x="7882253" y="1004782"/>
                </a:lnTo>
                <a:lnTo>
                  <a:pt x="7821545" y="916695"/>
                </a:lnTo>
                <a:cubicBezTo>
                  <a:pt x="7777722" y="851504"/>
                  <a:pt x="7729773" y="793556"/>
                  <a:pt x="7644655" y="793556"/>
                </a:cubicBezTo>
                <a:close/>
                <a:moveTo>
                  <a:pt x="3743869" y="793556"/>
                </a:moveTo>
                <a:cubicBezTo>
                  <a:pt x="3658752" y="793556"/>
                  <a:pt x="3610747" y="851503"/>
                  <a:pt x="3566867" y="916701"/>
                </a:cubicBezTo>
                <a:lnTo>
                  <a:pt x="3503333" y="1008794"/>
                </a:lnTo>
                <a:lnTo>
                  <a:pt x="3506009" y="1006191"/>
                </a:lnTo>
                <a:cubicBezTo>
                  <a:pt x="3571404" y="931134"/>
                  <a:pt x="3618668" y="831050"/>
                  <a:pt x="3743869" y="831005"/>
                </a:cubicBezTo>
                <a:cubicBezTo>
                  <a:pt x="3831510" y="830973"/>
                  <a:pt x="3880907" y="880002"/>
                  <a:pt x="3925063" y="935169"/>
                </a:cubicBezTo>
                <a:lnTo>
                  <a:pt x="3981466" y="1004781"/>
                </a:lnTo>
                <a:lnTo>
                  <a:pt x="3920758" y="916695"/>
                </a:lnTo>
                <a:cubicBezTo>
                  <a:pt x="3876936" y="851504"/>
                  <a:pt x="3828988" y="793556"/>
                  <a:pt x="3743869" y="793556"/>
                </a:cubicBezTo>
                <a:close/>
                <a:moveTo>
                  <a:pt x="10008674" y="786181"/>
                </a:moveTo>
                <a:cubicBezTo>
                  <a:pt x="9923524" y="786181"/>
                  <a:pt x="9875488" y="845568"/>
                  <a:pt x="9831613" y="912378"/>
                </a:cubicBezTo>
                <a:lnTo>
                  <a:pt x="9793226" y="969428"/>
                </a:lnTo>
                <a:lnTo>
                  <a:pt x="9808360" y="949053"/>
                </a:lnTo>
                <a:cubicBezTo>
                  <a:pt x="9857976" y="879699"/>
                  <a:pt x="9908367" y="810345"/>
                  <a:pt x="10008528" y="810345"/>
                </a:cubicBezTo>
                <a:cubicBezTo>
                  <a:pt x="10108690" y="810345"/>
                  <a:pt x="10158917" y="879699"/>
                  <a:pt x="10208459" y="949053"/>
                </a:cubicBezTo>
                <a:lnTo>
                  <a:pt x="10227687" y="974962"/>
                </a:lnTo>
                <a:lnTo>
                  <a:pt x="10185600" y="912378"/>
                </a:lnTo>
                <a:cubicBezTo>
                  <a:pt x="10141777" y="845568"/>
                  <a:pt x="10093825" y="786181"/>
                  <a:pt x="10008674" y="786181"/>
                </a:cubicBezTo>
                <a:close/>
                <a:moveTo>
                  <a:pt x="6061709" y="786181"/>
                </a:moveTo>
                <a:cubicBezTo>
                  <a:pt x="5976560" y="786181"/>
                  <a:pt x="5928524" y="845568"/>
                  <a:pt x="5884649" y="912378"/>
                </a:cubicBezTo>
                <a:lnTo>
                  <a:pt x="5846263" y="969425"/>
                </a:lnTo>
                <a:lnTo>
                  <a:pt x="5861395" y="949053"/>
                </a:lnTo>
                <a:cubicBezTo>
                  <a:pt x="5911011" y="879699"/>
                  <a:pt x="5961401" y="810345"/>
                  <a:pt x="6061562" y="810345"/>
                </a:cubicBezTo>
                <a:cubicBezTo>
                  <a:pt x="6161724" y="810345"/>
                  <a:pt x="6211951" y="879699"/>
                  <a:pt x="6261493" y="949053"/>
                </a:cubicBezTo>
                <a:lnTo>
                  <a:pt x="6280725" y="974966"/>
                </a:lnTo>
                <a:lnTo>
                  <a:pt x="6238635" y="912378"/>
                </a:lnTo>
                <a:cubicBezTo>
                  <a:pt x="6194812" y="845568"/>
                  <a:pt x="6146860" y="786181"/>
                  <a:pt x="6061709" y="786181"/>
                </a:cubicBezTo>
                <a:close/>
                <a:moveTo>
                  <a:pt x="2160924" y="786181"/>
                </a:moveTo>
                <a:cubicBezTo>
                  <a:pt x="2075773" y="786181"/>
                  <a:pt x="2027736" y="845568"/>
                  <a:pt x="1983862" y="912378"/>
                </a:cubicBezTo>
                <a:lnTo>
                  <a:pt x="1945479" y="969421"/>
                </a:lnTo>
                <a:lnTo>
                  <a:pt x="1960608" y="949053"/>
                </a:lnTo>
                <a:cubicBezTo>
                  <a:pt x="2010223" y="879699"/>
                  <a:pt x="2060615" y="810345"/>
                  <a:pt x="2160777" y="810345"/>
                </a:cubicBezTo>
                <a:cubicBezTo>
                  <a:pt x="2260939" y="810345"/>
                  <a:pt x="2311166" y="879699"/>
                  <a:pt x="2360708" y="949053"/>
                </a:cubicBezTo>
                <a:lnTo>
                  <a:pt x="2379939" y="974966"/>
                </a:lnTo>
                <a:lnTo>
                  <a:pt x="2337850" y="912378"/>
                </a:lnTo>
                <a:cubicBezTo>
                  <a:pt x="2294027" y="845568"/>
                  <a:pt x="2246074" y="786181"/>
                  <a:pt x="2160924" y="786181"/>
                </a:cubicBezTo>
                <a:close/>
                <a:moveTo>
                  <a:pt x="10008528" y="753329"/>
                </a:moveTo>
                <a:cubicBezTo>
                  <a:pt x="9923506" y="753329"/>
                  <a:pt x="9875569" y="819004"/>
                  <a:pt x="9831730" y="892888"/>
                </a:cubicBezTo>
                <a:lnTo>
                  <a:pt x="9811978" y="926824"/>
                </a:lnTo>
                <a:lnTo>
                  <a:pt x="9846290" y="875664"/>
                </a:lnTo>
                <a:cubicBezTo>
                  <a:pt x="9886179" y="821124"/>
                  <a:pt x="9933407" y="777493"/>
                  <a:pt x="10008528" y="777493"/>
                </a:cubicBezTo>
                <a:cubicBezTo>
                  <a:pt x="10083649" y="777493"/>
                  <a:pt x="10130713" y="821114"/>
                  <a:pt x="10170462" y="875640"/>
                </a:cubicBezTo>
                <a:lnTo>
                  <a:pt x="10207588" y="931166"/>
                </a:lnTo>
                <a:lnTo>
                  <a:pt x="10185309" y="892888"/>
                </a:lnTo>
                <a:cubicBezTo>
                  <a:pt x="10141474" y="819004"/>
                  <a:pt x="10093551" y="753329"/>
                  <a:pt x="10008528" y="753329"/>
                </a:cubicBezTo>
                <a:close/>
                <a:moveTo>
                  <a:pt x="6061562" y="753329"/>
                </a:moveTo>
                <a:cubicBezTo>
                  <a:pt x="5976541" y="753329"/>
                  <a:pt x="5928605" y="819004"/>
                  <a:pt x="5884765" y="892888"/>
                </a:cubicBezTo>
                <a:lnTo>
                  <a:pt x="5865012" y="926827"/>
                </a:lnTo>
                <a:lnTo>
                  <a:pt x="5899325" y="875664"/>
                </a:lnTo>
                <a:cubicBezTo>
                  <a:pt x="5939215" y="821124"/>
                  <a:pt x="5986442" y="777493"/>
                  <a:pt x="6061562" y="777493"/>
                </a:cubicBezTo>
                <a:cubicBezTo>
                  <a:pt x="6136683" y="777493"/>
                  <a:pt x="6183747" y="821114"/>
                  <a:pt x="6223496" y="875640"/>
                </a:cubicBezTo>
                <a:lnTo>
                  <a:pt x="6260620" y="931162"/>
                </a:lnTo>
                <a:lnTo>
                  <a:pt x="6238343" y="892888"/>
                </a:lnTo>
                <a:cubicBezTo>
                  <a:pt x="6194508" y="819004"/>
                  <a:pt x="6146585" y="753329"/>
                  <a:pt x="6061562" y="753329"/>
                </a:cubicBezTo>
                <a:close/>
                <a:moveTo>
                  <a:pt x="2160778" y="753329"/>
                </a:moveTo>
                <a:cubicBezTo>
                  <a:pt x="2075755" y="753329"/>
                  <a:pt x="2027818" y="819004"/>
                  <a:pt x="1983979" y="892888"/>
                </a:cubicBezTo>
                <a:lnTo>
                  <a:pt x="1964226" y="926825"/>
                </a:lnTo>
                <a:lnTo>
                  <a:pt x="1998539" y="875664"/>
                </a:lnTo>
                <a:cubicBezTo>
                  <a:pt x="2038427" y="821124"/>
                  <a:pt x="2085655" y="777493"/>
                  <a:pt x="2160778" y="777493"/>
                </a:cubicBezTo>
                <a:cubicBezTo>
                  <a:pt x="2235899" y="777493"/>
                  <a:pt x="2282963" y="821114"/>
                  <a:pt x="2322712" y="875640"/>
                </a:cubicBezTo>
                <a:lnTo>
                  <a:pt x="2359838" y="931166"/>
                </a:lnTo>
                <a:lnTo>
                  <a:pt x="2337559" y="892888"/>
                </a:lnTo>
                <a:cubicBezTo>
                  <a:pt x="2293724" y="819004"/>
                  <a:pt x="2245801" y="753329"/>
                  <a:pt x="2160778" y="753329"/>
                </a:cubicBezTo>
                <a:close/>
                <a:moveTo>
                  <a:pt x="9217238" y="747417"/>
                </a:moveTo>
                <a:cubicBezTo>
                  <a:pt x="9111199" y="747417"/>
                  <a:pt x="9062932" y="851912"/>
                  <a:pt x="9008067" y="946610"/>
                </a:cubicBezTo>
                <a:lnTo>
                  <a:pt x="8984530" y="984247"/>
                </a:lnTo>
                <a:lnTo>
                  <a:pt x="9017116" y="936388"/>
                </a:lnTo>
                <a:cubicBezTo>
                  <a:pt x="9066740" y="860702"/>
                  <a:pt x="9117113" y="785015"/>
                  <a:pt x="9217238" y="785015"/>
                </a:cubicBezTo>
                <a:cubicBezTo>
                  <a:pt x="9342394" y="785015"/>
                  <a:pt x="9389784" y="903275"/>
                  <a:pt x="9455136" y="991971"/>
                </a:cubicBezTo>
                <a:lnTo>
                  <a:pt x="9456023" y="992991"/>
                </a:lnTo>
                <a:lnTo>
                  <a:pt x="9426824" y="946402"/>
                </a:lnTo>
                <a:cubicBezTo>
                  <a:pt x="9371849" y="851803"/>
                  <a:pt x="9323277" y="747417"/>
                  <a:pt x="9217238" y="747417"/>
                </a:cubicBezTo>
                <a:close/>
                <a:moveTo>
                  <a:pt x="5270276" y="747417"/>
                </a:moveTo>
                <a:cubicBezTo>
                  <a:pt x="5164237" y="747417"/>
                  <a:pt x="5115970" y="851912"/>
                  <a:pt x="5061104" y="946610"/>
                </a:cubicBezTo>
                <a:lnTo>
                  <a:pt x="5037567" y="984246"/>
                </a:lnTo>
                <a:lnTo>
                  <a:pt x="5070151" y="936388"/>
                </a:lnTo>
                <a:cubicBezTo>
                  <a:pt x="5119777" y="860702"/>
                  <a:pt x="5170149" y="785015"/>
                  <a:pt x="5270276" y="785015"/>
                </a:cubicBezTo>
                <a:cubicBezTo>
                  <a:pt x="5395430" y="785015"/>
                  <a:pt x="5442821" y="903275"/>
                  <a:pt x="5508172" y="991971"/>
                </a:cubicBezTo>
                <a:lnTo>
                  <a:pt x="5509059" y="992991"/>
                </a:lnTo>
                <a:lnTo>
                  <a:pt x="5479861" y="946402"/>
                </a:lnTo>
                <a:cubicBezTo>
                  <a:pt x="5424886" y="851803"/>
                  <a:pt x="5376314" y="747417"/>
                  <a:pt x="5270276" y="747417"/>
                </a:cubicBezTo>
                <a:close/>
                <a:moveTo>
                  <a:pt x="1369486" y="747417"/>
                </a:moveTo>
                <a:cubicBezTo>
                  <a:pt x="1263448" y="747417"/>
                  <a:pt x="1215181" y="851912"/>
                  <a:pt x="1160316" y="946610"/>
                </a:cubicBezTo>
                <a:lnTo>
                  <a:pt x="1136782" y="984243"/>
                </a:lnTo>
                <a:lnTo>
                  <a:pt x="1169364" y="936388"/>
                </a:lnTo>
                <a:cubicBezTo>
                  <a:pt x="1218988" y="860702"/>
                  <a:pt x="1269361" y="785015"/>
                  <a:pt x="1369486" y="785015"/>
                </a:cubicBezTo>
                <a:cubicBezTo>
                  <a:pt x="1494642" y="785015"/>
                  <a:pt x="1542032" y="903275"/>
                  <a:pt x="1607384" y="991971"/>
                </a:cubicBezTo>
                <a:lnTo>
                  <a:pt x="1608269" y="992988"/>
                </a:lnTo>
                <a:lnTo>
                  <a:pt x="1579072" y="946402"/>
                </a:lnTo>
                <a:cubicBezTo>
                  <a:pt x="1524097" y="851803"/>
                  <a:pt x="1475525" y="747417"/>
                  <a:pt x="1369486" y="747417"/>
                </a:cubicBezTo>
                <a:close/>
                <a:moveTo>
                  <a:pt x="11591548" y="746979"/>
                </a:moveTo>
                <a:cubicBezTo>
                  <a:pt x="11485469" y="746979"/>
                  <a:pt x="11437119" y="851474"/>
                  <a:pt x="11382222" y="946172"/>
                </a:cubicBezTo>
                <a:lnTo>
                  <a:pt x="11356301" y="987607"/>
                </a:lnTo>
                <a:lnTo>
                  <a:pt x="11391289" y="936205"/>
                </a:lnTo>
                <a:cubicBezTo>
                  <a:pt x="11440923" y="860500"/>
                  <a:pt x="11491350" y="784795"/>
                  <a:pt x="11591621" y="784795"/>
                </a:cubicBezTo>
                <a:cubicBezTo>
                  <a:pt x="11716960" y="784795"/>
                  <a:pt x="11764161" y="903056"/>
                  <a:pt x="11829454" y="991752"/>
                </a:cubicBezTo>
                <a:lnTo>
                  <a:pt x="11829606" y="991928"/>
                </a:lnTo>
                <a:lnTo>
                  <a:pt x="11800951" y="946131"/>
                </a:lnTo>
                <a:cubicBezTo>
                  <a:pt x="11746042" y="851452"/>
                  <a:pt x="11697626" y="746979"/>
                  <a:pt x="11591548" y="746979"/>
                </a:cubicBezTo>
                <a:close/>
                <a:moveTo>
                  <a:pt x="7644582" y="746979"/>
                </a:moveTo>
                <a:cubicBezTo>
                  <a:pt x="7538504" y="746979"/>
                  <a:pt x="7490153" y="851474"/>
                  <a:pt x="7435256" y="946172"/>
                </a:cubicBezTo>
                <a:lnTo>
                  <a:pt x="7409336" y="987606"/>
                </a:lnTo>
                <a:lnTo>
                  <a:pt x="7444323" y="936205"/>
                </a:lnTo>
                <a:cubicBezTo>
                  <a:pt x="7493957" y="860500"/>
                  <a:pt x="7544384" y="784795"/>
                  <a:pt x="7644655" y="784795"/>
                </a:cubicBezTo>
                <a:cubicBezTo>
                  <a:pt x="7732393" y="784795"/>
                  <a:pt x="7781843" y="842743"/>
                  <a:pt x="7826012" y="907934"/>
                </a:cubicBezTo>
                <a:lnTo>
                  <a:pt x="7868781" y="970320"/>
                </a:lnTo>
                <a:lnTo>
                  <a:pt x="7813019" y="875071"/>
                </a:lnTo>
                <a:cubicBezTo>
                  <a:pt x="7771265" y="805745"/>
                  <a:pt x="7724141" y="746979"/>
                  <a:pt x="7644582" y="746979"/>
                </a:cubicBezTo>
                <a:close/>
                <a:moveTo>
                  <a:pt x="3743798" y="746979"/>
                </a:moveTo>
                <a:cubicBezTo>
                  <a:pt x="3637720" y="746979"/>
                  <a:pt x="3589368" y="851474"/>
                  <a:pt x="3534471" y="946172"/>
                </a:cubicBezTo>
                <a:lnTo>
                  <a:pt x="3508555" y="987599"/>
                </a:lnTo>
                <a:lnTo>
                  <a:pt x="3543537" y="936205"/>
                </a:lnTo>
                <a:cubicBezTo>
                  <a:pt x="3593172" y="860500"/>
                  <a:pt x="3643598" y="784795"/>
                  <a:pt x="3743869" y="784795"/>
                </a:cubicBezTo>
                <a:cubicBezTo>
                  <a:pt x="3831607" y="784795"/>
                  <a:pt x="3881057" y="842743"/>
                  <a:pt x="3925226" y="907934"/>
                </a:cubicBezTo>
                <a:lnTo>
                  <a:pt x="3971896" y="976011"/>
                </a:lnTo>
                <a:lnTo>
                  <a:pt x="3953199" y="946131"/>
                </a:lnTo>
                <a:cubicBezTo>
                  <a:pt x="3898291" y="851452"/>
                  <a:pt x="3849875" y="746979"/>
                  <a:pt x="3743798" y="746979"/>
                </a:cubicBezTo>
                <a:close/>
                <a:moveTo>
                  <a:pt x="10800476" y="733692"/>
                </a:moveTo>
                <a:cubicBezTo>
                  <a:pt x="10651799" y="733692"/>
                  <a:pt x="10616268" y="946247"/>
                  <a:pt x="10517515" y="1045915"/>
                </a:cubicBezTo>
                <a:lnTo>
                  <a:pt x="10502184" y="1057356"/>
                </a:lnTo>
                <a:lnTo>
                  <a:pt x="10519632" y="1047353"/>
                </a:lnTo>
                <a:cubicBezTo>
                  <a:pt x="10611596" y="974483"/>
                  <a:pt x="10650197" y="828743"/>
                  <a:pt x="10800330" y="828743"/>
                </a:cubicBezTo>
                <a:cubicBezTo>
                  <a:pt x="10950353" y="828743"/>
                  <a:pt x="10988064" y="974400"/>
                  <a:pt x="11079591" y="1047228"/>
                </a:cubicBezTo>
                <a:lnTo>
                  <a:pt x="11098536" y="1058122"/>
                </a:lnTo>
                <a:lnTo>
                  <a:pt x="11082094" y="1045819"/>
                </a:lnTo>
                <a:cubicBezTo>
                  <a:pt x="10983805" y="946204"/>
                  <a:pt x="10949377" y="733692"/>
                  <a:pt x="10800476" y="733692"/>
                </a:cubicBezTo>
                <a:close/>
                <a:moveTo>
                  <a:pt x="6853510" y="733692"/>
                </a:moveTo>
                <a:cubicBezTo>
                  <a:pt x="6704833" y="733692"/>
                  <a:pt x="6669302" y="946247"/>
                  <a:pt x="6570550" y="1045915"/>
                </a:cubicBezTo>
                <a:lnTo>
                  <a:pt x="6555219" y="1057356"/>
                </a:lnTo>
                <a:lnTo>
                  <a:pt x="6572666" y="1047353"/>
                </a:lnTo>
                <a:cubicBezTo>
                  <a:pt x="6664631" y="974483"/>
                  <a:pt x="6703232" y="828743"/>
                  <a:pt x="6853364" y="828743"/>
                </a:cubicBezTo>
                <a:cubicBezTo>
                  <a:pt x="7003388" y="828743"/>
                  <a:pt x="7041099" y="974400"/>
                  <a:pt x="7132625" y="1047228"/>
                </a:cubicBezTo>
                <a:lnTo>
                  <a:pt x="7151569" y="1058121"/>
                </a:lnTo>
                <a:lnTo>
                  <a:pt x="7135128" y="1045819"/>
                </a:lnTo>
                <a:cubicBezTo>
                  <a:pt x="7036839" y="946204"/>
                  <a:pt x="7002411" y="733692"/>
                  <a:pt x="6853510" y="733692"/>
                </a:cubicBezTo>
                <a:close/>
                <a:moveTo>
                  <a:pt x="2952725" y="733692"/>
                </a:moveTo>
                <a:cubicBezTo>
                  <a:pt x="2804047" y="733692"/>
                  <a:pt x="2768516" y="946247"/>
                  <a:pt x="2669764" y="1045915"/>
                </a:cubicBezTo>
                <a:lnTo>
                  <a:pt x="2654435" y="1057354"/>
                </a:lnTo>
                <a:lnTo>
                  <a:pt x="2671879" y="1047353"/>
                </a:lnTo>
                <a:cubicBezTo>
                  <a:pt x="2763844" y="974483"/>
                  <a:pt x="2802445" y="828743"/>
                  <a:pt x="2952579" y="828743"/>
                </a:cubicBezTo>
                <a:cubicBezTo>
                  <a:pt x="3102602" y="828743"/>
                  <a:pt x="3140312" y="974400"/>
                  <a:pt x="3231839" y="1047228"/>
                </a:cubicBezTo>
                <a:lnTo>
                  <a:pt x="3250785" y="1058122"/>
                </a:lnTo>
                <a:lnTo>
                  <a:pt x="3234341" y="1045819"/>
                </a:lnTo>
                <a:cubicBezTo>
                  <a:pt x="3136053" y="946204"/>
                  <a:pt x="3101625" y="733692"/>
                  <a:pt x="2952725" y="733692"/>
                </a:cubicBezTo>
                <a:close/>
                <a:moveTo>
                  <a:pt x="9217238" y="700547"/>
                </a:moveTo>
                <a:cubicBezTo>
                  <a:pt x="9110960" y="700547"/>
                  <a:pt x="9062737" y="818972"/>
                  <a:pt x="9007949" y="926294"/>
                </a:cubicBezTo>
                <a:lnTo>
                  <a:pt x="8990865" y="957299"/>
                </a:lnTo>
                <a:lnTo>
                  <a:pt x="9016869" y="913100"/>
                </a:lnTo>
                <a:cubicBezTo>
                  <a:pt x="9066357" y="825769"/>
                  <a:pt x="9116675" y="738438"/>
                  <a:pt x="9217238" y="738438"/>
                </a:cubicBezTo>
                <a:cubicBezTo>
                  <a:pt x="9317801" y="738438"/>
                  <a:pt x="9368210" y="825769"/>
                  <a:pt x="9417725" y="913100"/>
                </a:cubicBezTo>
                <a:lnTo>
                  <a:pt x="9448153" y="964809"/>
                </a:lnTo>
                <a:lnTo>
                  <a:pt x="9426882" y="926252"/>
                </a:lnTo>
                <a:cubicBezTo>
                  <a:pt x="9372000" y="818950"/>
                  <a:pt x="9323515" y="700547"/>
                  <a:pt x="9217238" y="700547"/>
                </a:cubicBezTo>
                <a:close/>
                <a:moveTo>
                  <a:pt x="5270276" y="700547"/>
                </a:moveTo>
                <a:cubicBezTo>
                  <a:pt x="5163998" y="700547"/>
                  <a:pt x="5115775" y="818972"/>
                  <a:pt x="5060986" y="926294"/>
                </a:cubicBezTo>
                <a:lnTo>
                  <a:pt x="5043904" y="957294"/>
                </a:lnTo>
                <a:lnTo>
                  <a:pt x="5069906" y="913100"/>
                </a:lnTo>
                <a:cubicBezTo>
                  <a:pt x="5119394" y="825769"/>
                  <a:pt x="5169711" y="738438"/>
                  <a:pt x="5270276" y="738438"/>
                </a:cubicBezTo>
                <a:cubicBezTo>
                  <a:pt x="5370838" y="738438"/>
                  <a:pt x="5421247" y="825769"/>
                  <a:pt x="5470762" y="913100"/>
                </a:cubicBezTo>
                <a:lnTo>
                  <a:pt x="5501191" y="964813"/>
                </a:lnTo>
                <a:lnTo>
                  <a:pt x="5479919" y="926252"/>
                </a:lnTo>
                <a:cubicBezTo>
                  <a:pt x="5425038" y="818950"/>
                  <a:pt x="5376553" y="700547"/>
                  <a:pt x="5270276" y="700547"/>
                </a:cubicBezTo>
                <a:close/>
                <a:moveTo>
                  <a:pt x="1369486" y="700547"/>
                </a:moveTo>
                <a:cubicBezTo>
                  <a:pt x="1263208" y="700547"/>
                  <a:pt x="1214986" y="818972"/>
                  <a:pt x="1160198" y="926294"/>
                </a:cubicBezTo>
                <a:lnTo>
                  <a:pt x="1143109" y="957307"/>
                </a:lnTo>
                <a:lnTo>
                  <a:pt x="1169118" y="913100"/>
                </a:lnTo>
                <a:cubicBezTo>
                  <a:pt x="1218605" y="825769"/>
                  <a:pt x="1268923" y="738438"/>
                  <a:pt x="1369486" y="738438"/>
                </a:cubicBezTo>
                <a:cubicBezTo>
                  <a:pt x="1470049" y="738438"/>
                  <a:pt x="1520458" y="825769"/>
                  <a:pt x="1569973" y="913100"/>
                </a:cubicBezTo>
                <a:lnTo>
                  <a:pt x="1600407" y="964821"/>
                </a:lnTo>
                <a:lnTo>
                  <a:pt x="1579131" y="926252"/>
                </a:lnTo>
                <a:cubicBezTo>
                  <a:pt x="1524249" y="818950"/>
                  <a:pt x="1475764" y="700547"/>
                  <a:pt x="1369486" y="700547"/>
                </a:cubicBezTo>
                <a:close/>
                <a:moveTo>
                  <a:pt x="11591548" y="700474"/>
                </a:moveTo>
                <a:cubicBezTo>
                  <a:pt x="11485390" y="700474"/>
                  <a:pt x="11437243" y="818877"/>
                  <a:pt x="11382440" y="926179"/>
                </a:cubicBezTo>
                <a:lnTo>
                  <a:pt x="11369554" y="949547"/>
                </a:lnTo>
                <a:lnTo>
                  <a:pt x="11391116" y="912953"/>
                </a:lnTo>
                <a:cubicBezTo>
                  <a:pt x="11440685" y="825622"/>
                  <a:pt x="11491094" y="738291"/>
                  <a:pt x="11591548" y="738291"/>
                </a:cubicBezTo>
                <a:cubicBezTo>
                  <a:pt x="11692001" y="738291"/>
                  <a:pt x="11742447" y="825622"/>
                  <a:pt x="11792026" y="912944"/>
                </a:cubicBezTo>
                <a:lnTo>
                  <a:pt x="11813945" y="950138"/>
                </a:lnTo>
                <a:lnTo>
                  <a:pt x="11800733" y="926179"/>
                </a:lnTo>
                <a:cubicBezTo>
                  <a:pt x="11745918" y="818877"/>
                  <a:pt x="11697706" y="700474"/>
                  <a:pt x="11591548" y="700474"/>
                </a:cubicBezTo>
                <a:close/>
                <a:moveTo>
                  <a:pt x="7644582" y="700474"/>
                </a:moveTo>
                <a:cubicBezTo>
                  <a:pt x="7538424" y="700474"/>
                  <a:pt x="7490277" y="818877"/>
                  <a:pt x="7435474" y="926179"/>
                </a:cubicBezTo>
                <a:lnTo>
                  <a:pt x="7422595" y="949535"/>
                </a:lnTo>
                <a:lnTo>
                  <a:pt x="7444150" y="912953"/>
                </a:lnTo>
                <a:cubicBezTo>
                  <a:pt x="7493719" y="825622"/>
                  <a:pt x="7544129" y="738291"/>
                  <a:pt x="7644582" y="738291"/>
                </a:cubicBezTo>
                <a:cubicBezTo>
                  <a:pt x="7738758" y="738291"/>
                  <a:pt x="7788981" y="815047"/>
                  <a:pt x="7835742" y="896592"/>
                </a:cubicBezTo>
                <a:lnTo>
                  <a:pt x="7868628" y="953753"/>
                </a:lnTo>
                <a:lnTo>
                  <a:pt x="7812886" y="845645"/>
                </a:lnTo>
                <a:cubicBezTo>
                  <a:pt x="7771225" y="767076"/>
                  <a:pt x="7724201" y="700474"/>
                  <a:pt x="7644582" y="700474"/>
                </a:cubicBezTo>
                <a:close/>
                <a:moveTo>
                  <a:pt x="3743798" y="700474"/>
                </a:moveTo>
                <a:cubicBezTo>
                  <a:pt x="3637640" y="700474"/>
                  <a:pt x="3589493" y="818877"/>
                  <a:pt x="3534689" y="926179"/>
                </a:cubicBezTo>
                <a:lnTo>
                  <a:pt x="3521809" y="949537"/>
                </a:lnTo>
                <a:lnTo>
                  <a:pt x="3543365" y="912953"/>
                </a:lnTo>
                <a:cubicBezTo>
                  <a:pt x="3592935" y="825622"/>
                  <a:pt x="3643344" y="738291"/>
                  <a:pt x="3743798" y="738291"/>
                </a:cubicBezTo>
                <a:cubicBezTo>
                  <a:pt x="3861516" y="738291"/>
                  <a:pt x="3910560" y="858222"/>
                  <a:pt x="3970011" y="957525"/>
                </a:cubicBezTo>
                <a:lnTo>
                  <a:pt x="3971446" y="959664"/>
                </a:lnTo>
                <a:lnTo>
                  <a:pt x="3952981" y="926179"/>
                </a:lnTo>
                <a:cubicBezTo>
                  <a:pt x="3898167" y="818877"/>
                  <a:pt x="3849956" y="700474"/>
                  <a:pt x="3743798" y="700474"/>
                </a:cubicBezTo>
                <a:close/>
                <a:moveTo>
                  <a:pt x="11591548" y="653971"/>
                </a:moveTo>
                <a:cubicBezTo>
                  <a:pt x="11506940" y="653971"/>
                  <a:pt x="11459097" y="738664"/>
                  <a:pt x="11415202" y="833943"/>
                </a:cubicBezTo>
                <a:lnTo>
                  <a:pt x="11383404" y="904249"/>
                </a:lnTo>
                <a:lnTo>
                  <a:pt x="11390951" y="889701"/>
                </a:lnTo>
                <a:cubicBezTo>
                  <a:pt x="11440430" y="790707"/>
                  <a:pt x="11490802" y="691714"/>
                  <a:pt x="11591548" y="691714"/>
                </a:cubicBezTo>
                <a:cubicBezTo>
                  <a:pt x="11692293" y="691714"/>
                  <a:pt x="11742684" y="790689"/>
                  <a:pt x="11792163" y="889664"/>
                </a:cubicBezTo>
                <a:lnTo>
                  <a:pt x="11799344" y="903505"/>
                </a:lnTo>
                <a:lnTo>
                  <a:pt x="11767888" y="833943"/>
                </a:lnTo>
                <a:cubicBezTo>
                  <a:pt x="11723998" y="738664"/>
                  <a:pt x="11676155" y="653971"/>
                  <a:pt x="11591548" y="653971"/>
                </a:cubicBezTo>
                <a:close/>
                <a:moveTo>
                  <a:pt x="9217311" y="653971"/>
                </a:moveTo>
                <a:cubicBezTo>
                  <a:pt x="9132735" y="653971"/>
                  <a:pt x="9084910" y="738678"/>
                  <a:pt x="9041031" y="833973"/>
                </a:cubicBezTo>
                <a:lnTo>
                  <a:pt x="9009950" y="902729"/>
                </a:lnTo>
                <a:lnTo>
                  <a:pt x="9016678" y="889774"/>
                </a:lnTo>
                <a:cubicBezTo>
                  <a:pt x="9066211" y="790780"/>
                  <a:pt x="9116639" y="691787"/>
                  <a:pt x="9217238" y="691787"/>
                </a:cubicBezTo>
                <a:cubicBezTo>
                  <a:pt x="9317838" y="691787"/>
                  <a:pt x="9368210" y="790780"/>
                  <a:pt x="9417698" y="889774"/>
                </a:cubicBezTo>
                <a:lnTo>
                  <a:pt x="9433460" y="920152"/>
                </a:lnTo>
                <a:lnTo>
                  <a:pt x="9426569" y="906230"/>
                </a:lnTo>
                <a:cubicBezTo>
                  <a:pt x="9371545" y="786303"/>
                  <a:pt x="9323030" y="653971"/>
                  <a:pt x="9217311" y="653971"/>
                </a:cubicBezTo>
                <a:close/>
                <a:moveTo>
                  <a:pt x="7644582" y="653971"/>
                </a:moveTo>
                <a:cubicBezTo>
                  <a:pt x="7559975" y="653971"/>
                  <a:pt x="7512132" y="738664"/>
                  <a:pt x="7468236" y="833943"/>
                </a:cubicBezTo>
                <a:lnTo>
                  <a:pt x="7436437" y="904252"/>
                </a:lnTo>
                <a:lnTo>
                  <a:pt x="7443985" y="889701"/>
                </a:lnTo>
                <a:cubicBezTo>
                  <a:pt x="7493464" y="790707"/>
                  <a:pt x="7543837" y="691714"/>
                  <a:pt x="7644582" y="691714"/>
                </a:cubicBezTo>
                <a:cubicBezTo>
                  <a:pt x="7739031" y="691714"/>
                  <a:pt x="7789223" y="778704"/>
                  <a:pt x="7835897" y="871130"/>
                </a:cubicBezTo>
                <a:lnTo>
                  <a:pt x="7853164" y="905219"/>
                </a:lnTo>
                <a:lnTo>
                  <a:pt x="7821510" y="835220"/>
                </a:lnTo>
                <a:cubicBezTo>
                  <a:pt x="7777459" y="739422"/>
                  <a:pt x="7729567" y="653971"/>
                  <a:pt x="7644582" y="653971"/>
                </a:cubicBezTo>
                <a:close/>
                <a:moveTo>
                  <a:pt x="5270347" y="653971"/>
                </a:moveTo>
                <a:cubicBezTo>
                  <a:pt x="5185774" y="653971"/>
                  <a:pt x="5137947" y="738678"/>
                  <a:pt x="5094068" y="833973"/>
                </a:cubicBezTo>
                <a:lnTo>
                  <a:pt x="5062988" y="902726"/>
                </a:lnTo>
                <a:lnTo>
                  <a:pt x="5069714" y="889774"/>
                </a:lnTo>
                <a:cubicBezTo>
                  <a:pt x="5119249" y="790780"/>
                  <a:pt x="5169675" y="691787"/>
                  <a:pt x="5270276" y="691787"/>
                </a:cubicBezTo>
                <a:cubicBezTo>
                  <a:pt x="5370874" y="691787"/>
                  <a:pt x="5421247" y="790780"/>
                  <a:pt x="5470734" y="889774"/>
                </a:cubicBezTo>
                <a:lnTo>
                  <a:pt x="5486512" y="920182"/>
                </a:lnTo>
                <a:lnTo>
                  <a:pt x="5479606" y="906230"/>
                </a:lnTo>
                <a:cubicBezTo>
                  <a:pt x="5424582" y="786303"/>
                  <a:pt x="5376067" y="653971"/>
                  <a:pt x="5270347" y="653971"/>
                </a:cubicBezTo>
                <a:close/>
                <a:moveTo>
                  <a:pt x="3743798" y="653971"/>
                </a:moveTo>
                <a:cubicBezTo>
                  <a:pt x="3659190" y="653971"/>
                  <a:pt x="3611348" y="738664"/>
                  <a:pt x="3567452" y="833943"/>
                </a:cubicBezTo>
                <a:lnTo>
                  <a:pt x="3535657" y="904241"/>
                </a:lnTo>
                <a:lnTo>
                  <a:pt x="3543200" y="889701"/>
                </a:lnTo>
                <a:cubicBezTo>
                  <a:pt x="3592679" y="790707"/>
                  <a:pt x="3643052" y="691714"/>
                  <a:pt x="3743798" y="691714"/>
                </a:cubicBezTo>
                <a:cubicBezTo>
                  <a:pt x="3838246" y="691714"/>
                  <a:pt x="3888439" y="778704"/>
                  <a:pt x="3935113" y="871130"/>
                </a:cubicBezTo>
                <a:lnTo>
                  <a:pt x="3952277" y="905018"/>
                </a:lnTo>
                <a:lnTo>
                  <a:pt x="3920137" y="833943"/>
                </a:lnTo>
                <a:cubicBezTo>
                  <a:pt x="3876247" y="738664"/>
                  <a:pt x="3828404" y="653971"/>
                  <a:pt x="3743798" y="653971"/>
                </a:cubicBezTo>
                <a:close/>
                <a:moveTo>
                  <a:pt x="1369559" y="653971"/>
                </a:moveTo>
                <a:cubicBezTo>
                  <a:pt x="1284984" y="653971"/>
                  <a:pt x="1237159" y="738678"/>
                  <a:pt x="1193280" y="833973"/>
                </a:cubicBezTo>
                <a:lnTo>
                  <a:pt x="1162202" y="902722"/>
                </a:lnTo>
                <a:lnTo>
                  <a:pt x="1168926" y="889774"/>
                </a:lnTo>
                <a:cubicBezTo>
                  <a:pt x="1218459" y="790780"/>
                  <a:pt x="1268887" y="691787"/>
                  <a:pt x="1369486" y="691787"/>
                </a:cubicBezTo>
                <a:cubicBezTo>
                  <a:pt x="1470086" y="691787"/>
                  <a:pt x="1520458" y="790780"/>
                  <a:pt x="1569946" y="889774"/>
                </a:cubicBezTo>
                <a:lnTo>
                  <a:pt x="1585723" y="920181"/>
                </a:lnTo>
                <a:lnTo>
                  <a:pt x="1578818" y="906230"/>
                </a:lnTo>
                <a:cubicBezTo>
                  <a:pt x="1523794" y="786303"/>
                  <a:pt x="1475279" y="653971"/>
                  <a:pt x="1369559" y="653971"/>
                </a:cubicBezTo>
                <a:close/>
                <a:moveTo>
                  <a:pt x="10800403" y="630173"/>
                </a:moveTo>
                <a:cubicBezTo>
                  <a:pt x="10652341" y="630229"/>
                  <a:pt x="10616740" y="903479"/>
                  <a:pt x="10517953" y="1031562"/>
                </a:cubicBezTo>
                <a:lnTo>
                  <a:pt x="10513330" y="1035994"/>
                </a:lnTo>
                <a:lnTo>
                  <a:pt x="10519593" y="1030955"/>
                </a:lnTo>
                <a:cubicBezTo>
                  <a:pt x="10611291" y="928967"/>
                  <a:pt x="10649686" y="724985"/>
                  <a:pt x="10800476" y="724930"/>
                </a:cubicBezTo>
                <a:cubicBezTo>
                  <a:pt x="10951485" y="724930"/>
                  <a:pt x="10988744" y="928858"/>
                  <a:pt x="11079983" y="1030822"/>
                </a:cubicBezTo>
                <a:lnTo>
                  <a:pt x="11088167" y="1037425"/>
                </a:lnTo>
                <a:lnTo>
                  <a:pt x="11081975" y="1031480"/>
                </a:lnTo>
                <a:cubicBezTo>
                  <a:pt x="10983424" y="903383"/>
                  <a:pt x="10948465" y="630116"/>
                  <a:pt x="10800403" y="630173"/>
                </a:cubicBezTo>
                <a:close/>
                <a:moveTo>
                  <a:pt x="6853437" y="630173"/>
                </a:moveTo>
                <a:cubicBezTo>
                  <a:pt x="6705374" y="630229"/>
                  <a:pt x="6669775" y="903479"/>
                  <a:pt x="6570988" y="1031562"/>
                </a:cubicBezTo>
                <a:lnTo>
                  <a:pt x="6566367" y="1035991"/>
                </a:lnTo>
                <a:lnTo>
                  <a:pt x="6572627" y="1030955"/>
                </a:lnTo>
                <a:cubicBezTo>
                  <a:pt x="6664325" y="928967"/>
                  <a:pt x="6702721" y="724985"/>
                  <a:pt x="6853510" y="724930"/>
                </a:cubicBezTo>
                <a:cubicBezTo>
                  <a:pt x="7004519" y="724930"/>
                  <a:pt x="7041778" y="928858"/>
                  <a:pt x="7133018" y="1030822"/>
                </a:cubicBezTo>
                <a:lnTo>
                  <a:pt x="7141202" y="1037426"/>
                </a:lnTo>
                <a:lnTo>
                  <a:pt x="7135010" y="1031480"/>
                </a:lnTo>
                <a:cubicBezTo>
                  <a:pt x="7036459" y="903383"/>
                  <a:pt x="7001499" y="630116"/>
                  <a:pt x="6853437" y="630173"/>
                </a:cubicBezTo>
                <a:close/>
                <a:moveTo>
                  <a:pt x="2952651" y="630173"/>
                </a:moveTo>
                <a:cubicBezTo>
                  <a:pt x="2804589" y="630229"/>
                  <a:pt x="2768988" y="903479"/>
                  <a:pt x="2670202" y="1031562"/>
                </a:cubicBezTo>
                <a:lnTo>
                  <a:pt x="2665577" y="1035995"/>
                </a:lnTo>
                <a:lnTo>
                  <a:pt x="2671842" y="1030955"/>
                </a:lnTo>
                <a:cubicBezTo>
                  <a:pt x="2763539" y="928967"/>
                  <a:pt x="2801935" y="724985"/>
                  <a:pt x="2952725" y="724930"/>
                </a:cubicBezTo>
                <a:cubicBezTo>
                  <a:pt x="3103733" y="724930"/>
                  <a:pt x="3140992" y="928858"/>
                  <a:pt x="3232231" y="1030822"/>
                </a:cubicBezTo>
                <a:lnTo>
                  <a:pt x="3240417" y="1037428"/>
                </a:lnTo>
                <a:lnTo>
                  <a:pt x="3234223" y="1031480"/>
                </a:lnTo>
                <a:cubicBezTo>
                  <a:pt x="3135672" y="903383"/>
                  <a:pt x="3100713" y="630116"/>
                  <a:pt x="2952651" y="630173"/>
                </a:cubicBezTo>
                <a:close/>
                <a:moveTo>
                  <a:pt x="11591474" y="607321"/>
                </a:moveTo>
                <a:cubicBezTo>
                  <a:pt x="11506932" y="607321"/>
                  <a:pt x="11459083" y="700943"/>
                  <a:pt x="11415173" y="806268"/>
                </a:cubicBezTo>
                <a:lnTo>
                  <a:pt x="11391085" y="865118"/>
                </a:lnTo>
                <a:lnTo>
                  <a:pt x="11428719" y="785213"/>
                </a:lnTo>
                <a:cubicBezTo>
                  <a:pt x="11468699" y="707433"/>
                  <a:pt x="11516126" y="645210"/>
                  <a:pt x="11591548" y="645210"/>
                </a:cubicBezTo>
                <a:cubicBezTo>
                  <a:pt x="11692111" y="645210"/>
                  <a:pt x="11742703" y="755829"/>
                  <a:pt x="11792327" y="866449"/>
                </a:cubicBezTo>
                <a:lnTo>
                  <a:pt x="11792394" y="866591"/>
                </a:lnTo>
                <a:lnTo>
                  <a:pt x="11767713" y="806268"/>
                </a:lnTo>
                <a:cubicBezTo>
                  <a:pt x="11723825" y="700943"/>
                  <a:pt x="11676018" y="607321"/>
                  <a:pt x="11591474" y="607321"/>
                </a:cubicBezTo>
                <a:close/>
                <a:moveTo>
                  <a:pt x="9217164" y="607321"/>
                </a:moveTo>
                <a:cubicBezTo>
                  <a:pt x="9132653" y="607321"/>
                  <a:pt x="9084822" y="700943"/>
                  <a:pt x="9040922" y="806268"/>
                </a:cubicBezTo>
                <a:lnTo>
                  <a:pt x="9015042" y="869510"/>
                </a:lnTo>
                <a:lnTo>
                  <a:pt x="9016449" y="866485"/>
                </a:lnTo>
                <a:cubicBezTo>
                  <a:pt x="9066065" y="755848"/>
                  <a:pt x="9116638" y="645210"/>
                  <a:pt x="9217164" y="645210"/>
                </a:cubicBezTo>
                <a:cubicBezTo>
                  <a:pt x="9317691" y="645210"/>
                  <a:pt x="9368265" y="755848"/>
                  <a:pt x="9417880" y="866485"/>
                </a:cubicBezTo>
                <a:lnTo>
                  <a:pt x="9419999" y="871041"/>
                </a:lnTo>
                <a:lnTo>
                  <a:pt x="9393478" y="806268"/>
                </a:lnTo>
                <a:cubicBezTo>
                  <a:pt x="9349549" y="700943"/>
                  <a:pt x="9301675" y="607321"/>
                  <a:pt x="9217164" y="607321"/>
                </a:cubicBezTo>
                <a:close/>
                <a:moveTo>
                  <a:pt x="7644509" y="607321"/>
                </a:moveTo>
                <a:cubicBezTo>
                  <a:pt x="7559966" y="607321"/>
                  <a:pt x="7512117" y="700943"/>
                  <a:pt x="7468207" y="806268"/>
                </a:cubicBezTo>
                <a:lnTo>
                  <a:pt x="7444121" y="865115"/>
                </a:lnTo>
                <a:lnTo>
                  <a:pt x="7481753" y="785213"/>
                </a:lnTo>
                <a:cubicBezTo>
                  <a:pt x="7521734" y="707433"/>
                  <a:pt x="7569160" y="645210"/>
                  <a:pt x="7644582" y="645210"/>
                </a:cubicBezTo>
                <a:cubicBezTo>
                  <a:pt x="7738860" y="645210"/>
                  <a:pt x="7789218" y="742434"/>
                  <a:pt x="7836034" y="845734"/>
                </a:cubicBezTo>
                <a:lnTo>
                  <a:pt x="7844776" y="864971"/>
                </a:lnTo>
                <a:lnTo>
                  <a:pt x="7821335" y="807679"/>
                </a:lnTo>
                <a:cubicBezTo>
                  <a:pt x="7777286" y="701781"/>
                  <a:pt x="7729430" y="607321"/>
                  <a:pt x="7644509" y="607321"/>
                </a:cubicBezTo>
                <a:close/>
                <a:moveTo>
                  <a:pt x="5270202" y="607321"/>
                </a:moveTo>
                <a:cubicBezTo>
                  <a:pt x="5185690" y="607321"/>
                  <a:pt x="5137860" y="700943"/>
                  <a:pt x="5093959" y="806268"/>
                </a:cubicBezTo>
                <a:lnTo>
                  <a:pt x="5068079" y="869513"/>
                </a:lnTo>
                <a:lnTo>
                  <a:pt x="5069486" y="866485"/>
                </a:lnTo>
                <a:cubicBezTo>
                  <a:pt x="5119102" y="755848"/>
                  <a:pt x="5169675" y="645210"/>
                  <a:pt x="5270202" y="645210"/>
                </a:cubicBezTo>
                <a:cubicBezTo>
                  <a:pt x="5370728" y="645210"/>
                  <a:pt x="5421302" y="755848"/>
                  <a:pt x="5470917" y="866485"/>
                </a:cubicBezTo>
                <a:lnTo>
                  <a:pt x="5473037" y="871045"/>
                </a:lnTo>
                <a:lnTo>
                  <a:pt x="5446515" y="806268"/>
                </a:lnTo>
                <a:cubicBezTo>
                  <a:pt x="5402586" y="700943"/>
                  <a:pt x="5354712" y="607321"/>
                  <a:pt x="5270202" y="607321"/>
                </a:cubicBezTo>
                <a:close/>
                <a:moveTo>
                  <a:pt x="3743724" y="607321"/>
                </a:moveTo>
                <a:cubicBezTo>
                  <a:pt x="3659181" y="607321"/>
                  <a:pt x="3611333" y="700943"/>
                  <a:pt x="3567423" y="806268"/>
                </a:cubicBezTo>
                <a:lnTo>
                  <a:pt x="3543338" y="865112"/>
                </a:lnTo>
                <a:lnTo>
                  <a:pt x="3580969" y="785213"/>
                </a:lnTo>
                <a:cubicBezTo>
                  <a:pt x="3620950" y="707433"/>
                  <a:pt x="3668376" y="645210"/>
                  <a:pt x="3743798" y="645210"/>
                </a:cubicBezTo>
                <a:cubicBezTo>
                  <a:pt x="3838074" y="645210"/>
                  <a:pt x="3888432" y="742434"/>
                  <a:pt x="3935248" y="845734"/>
                </a:cubicBezTo>
                <a:lnTo>
                  <a:pt x="3943887" y="864744"/>
                </a:lnTo>
                <a:lnTo>
                  <a:pt x="3919961" y="806268"/>
                </a:lnTo>
                <a:cubicBezTo>
                  <a:pt x="3876075" y="700943"/>
                  <a:pt x="3828267" y="607321"/>
                  <a:pt x="3743724" y="607321"/>
                </a:cubicBezTo>
                <a:close/>
                <a:moveTo>
                  <a:pt x="1369413" y="607321"/>
                </a:moveTo>
                <a:cubicBezTo>
                  <a:pt x="1284902" y="607321"/>
                  <a:pt x="1237071" y="700943"/>
                  <a:pt x="1193171" y="806268"/>
                </a:cubicBezTo>
                <a:lnTo>
                  <a:pt x="1167294" y="869504"/>
                </a:lnTo>
                <a:lnTo>
                  <a:pt x="1168698" y="866485"/>
                </a:lnTo>
                <a:cubicBezTo>
                  <a:pt x="1218313" y="755848"/>
                  <a:pt x="1268887" y="645210"/>
                  <a:pt x="1369413" y="645210"/>
                </a:cubicBezTo>
                <a:cubicBezTo>
                  <a:pt x="1469940" y="645210"/>
                  <a:pt x="1520513" y="755848"/>
                  <a:pt x="1570129" y="866485"/>
                </a:cubicBezTo>
                <a:lnTo>
                  <a:pt x="1572250" y="871045"/>
                </a:lnTo>
                <a:lnTo>
                  <a:pt x="1545727" y="806268"/>
                </a:lnTo>
                <a:cubicBezTo>
                  <a:pt x="1501798" y="700943"/>
                  <a:pt x="1453925" y="607321"/>
                  <a:pt x="1369413" y="607321"/>
                </a:cubicBezTo>
                <a:close/>
                <a:moveTo>
                  <a:pt x="10800622" y="526579"/>
                </a:moveTo>
                <a:cubicBezTo>
                  <a:pt x="10673951" y="526579"/>
                  <a:pt x="10629747" y="771812"/>
                  <a:pt x="10557297" y="940410"/>
                </a:cubicBezTo>
                <a:lnTo>
                  <a:pt x="10519926" y="1013470"/>
                </a:lnTo>
                <a:lnTo>
                  <a:pt x="10561321" y="940106"/>
                </a:lnTo>
                <a:cubicBezTo>
                  <a:pt x="10626756" y="803522"/>
                  <a:pt x="10674654" y="621411"/>
                  <a:pt x="10800403" y="621411"/>
                </a:cubicBezTo>
                <a:cubicBezTo>
                  <a:pt x="10951302" y="621411"/>
                  <a:pt x="10989314" y="883610"/>
                  <a:pt x="11080444" y="1014710"/>
                </a:cubicBezTo>
                <a:lnTo>
                  <a:pt x="11081903" y="1016523"/>
                </a:lnTo>
                <a:lnTo>
                  <a:pt x="11043142" y="940410"/>
                </a:lnTo>
                <a:cubicBezTo>
                  <a:pt x="10971057" y="771812"/>
                  <a:pt x="10927293" y="526579"/>
                  <a:pt x="10800622" y="526579"/>
                </a:cubicBezTo>
                <a:close/>
                <a:moveTo>
                  <a:pt x="6853656" y="526579"/>
                </a:moveTo>
                <a:cubicBezTo>
                  <a:pt x="6726985" y="526579"/>
                  <a:pt x="6682782" y="771812"/>
                  <a:pt x="6610332" y="940410"/>
                </a:cubicBezTo>
                <a:lnTo>
                  <a:pt x="6572962" y="1013466"/>
                </a:lnTo>
                <a:lnTo>
                  <a:pt x="6614355" y="940106"/>
                </a:lnTo>
                <a:cubicBezTo>
                  <a:pt x="6679791" y="803522"/>
                  <a:pt x="6727688" y="621411"/>
                  <a:pt x="6853437" y="621411"/>
                </a:cubicBezTo>
                <a:cubicBezTo>
                  <a:pt x="7004337" y="621411"/>
                  <a:pt x="7042349" y="883610"/>
                  <a:pt x="7133478" y="1014710"/>
                </a:cubicBezTo>
                <a:lnTo>
                  <a:pt x="7134937" y="1016523"/>
                </a:lnTo>
                <a:lnTo>
                  <a:pt x="7096177" y="940410"/>
                </a:lnTo>
                <a:cubicBezTo>
                  <a:pt x="7024091" y="771812"/>
                  <a:pt x="6980328" y="526579"/>
                  <a:pt x="6853656" y="526579"/>
                </a:cubicBezTo>
                <a:close/>
                <a:moveTo>
                  <a:pt x="2952870" y="526579"/>
                </a:moveTo>
                <a:cubicBezTo>
                  <a:pt x="2826200" y="526579"/>
                  <a:pt x="2781997" y="771812"/>
                  <a:pt x="2709546" y="940410"/>
                </a:cubicBezTo>
                <a:lnTo>
                  <a:pt x="2672176" y="1013466"/>
                </a:lnTo>
                <a:lnTo>
                  <a:pt x="2713569" y="940106"/>
                </a:lnTo>
                <a:cubicBezTo>
                  <a:pt x="2779004" y="803522"/>
                  <a:pt x="2826901" y="621411"/>
                  <a:pt x="2952651" y="621411"/>
                </a:cubicBezTo>
                <a:cubicBezTo>
                  <a:pt x="3103550" y="621411"/>
                  <a:pt x="3141563" y="883610"/>
                  <a:pt x="3232692" y="1014710"/>
                </a:cubicBezTo>
                <a:lnTo>
                  <a:pt x="3234154" y="1016527"/>
                </a:lnTo>
                <a:lnTo>
                  <a:pt x="3195392" y="940410"/>
                </a:lnTo>
                <a:cubicBezTo>
                  <a:pt x="3123306" y="771812"/>
                  <a:pt x="3079542" y="526579"/>
                  <a:pt x="2952870" y="526579"/>
                </a:cubicBezTo>
                <a:close/>
                <a:moveTo>
                  <a:pt x="10800622" y="422988"/>
                </a:moveTo>
                <a:cubicBezTo>
                  <a:pt x="10674190" y="422988"/>
                  <a:pt x="10629912" y="712992"/>
                  <a:pt x="10557423" y="912370"/>
                </a:cubicBezTo>
                <a:lnTo>
                  <a:pt x="10530270" y="975119"/>
                </a:lnTo>
                <a:lnTo>
                  <a:pt x="10561526" y="907327"/>
                </a:lnTo>
                <a:cubicBezTo>
                  <a:pt x="10626861" y="740394"/>
                  <a:pt x="10674645" y="517817"/>
                  <a:pt x="10800622" y="517817"/>
                </a:cubicBezTo>
                <a:cubicBezTo>
                  <a:pt x="10926599" y="517817"/>
                  <a:pt x="10974012" y="740251"/>
                  <a:pt x="11038999" y="907077"/>
                </a:cubicBezTo>
                <a:lnTo>
                  <a:pt x="11073891" y="983077"/>
                </a:lnTo>
                <a:lnTo>
                  <a:pt x="11043447" y="912402"/>
                </a:lnTo>
                <a:cubicBezTo>
                  <a:pt x="10971269" y="713024"/>
                  <a:pt x="10927054" y="422988"/>
                  <a:pt x="10800622" y="422988"/>
                </a:cubicBezTo>
                <a:close/>
                <a:moveTo>
                  <a:pt x="6853656" y="422988"/>
                </a:moveTo>
                <a:cubicBezTo>
                  <a:pt x="6727225" y="422988"/>
                  <a:pt x="6682947" y="712992"/>
                  <a:pt x="6610458" y="912370"/>
                </a:cubicBezTo>
                <a:lnTo>
                  <a:pt x="6583311" y="975104"/>
                </a:lnTo>
                <a:lnTo>
                  <a:pt x="6614560" y="907327"/>
                </a:lnTo>
                <a:cubicBezTo>
                  <a:pt x="6679895" y="740394"/>
                  <a:pt x="6727679" y="517817"/>
                  <a:pt x="6853656" y="517817"/>
                </a:cubicBezTo>
                <a:cubicBezTo>
                  <a:pt x="6979634" y="517817"/>
                  <a:pt x="7027047" y="740251"/>
                  <a:pt x="7092033" y="907077"/>
                </a:cubicBezTo>
                <a:lnTo>
                  <a:pt x="7126914" y="983053"/>
                </a:lnTo>
                <a:lnTo>
                  <a:pt x="7096481" y="912402"/>
                </a:lnTo>
                <a:cubicBezTo>
                  <a:pt x="7024303" y="713024"/>
                  <a:pt x="6980088" y="422988"/>
                  <a:pt x="6853656" y="422988"/>
                </a:cubicBezTo>
                <a:close/>
                <a:moveTo>
                  <a:pt x="2952870" y="422988"/>
                </a:moveTo>
                <a:cubicBezTo>
                  <a:pt x="2826439" y="422988"/>
                  <a:pt x="2782161" y="712992"/>
                  <a:pt x="2709672" y="912370"/>
                </a:cubicBezTo>
                <a:lnTo>
                  <a:pt x="2682536" y="975082"/>
                </a:lnTo>
                <a:lnTo>
                  <a:pt x="2713774" y="907327"/>
                </a:lnTo>
                <a:cubicBezTo>
                  <a:pt x="2779110" y="740394"/>
                  <a:pt x="2826893" y="517817"/>
                  <a:pt x="2952870" y="517817"/>
                </a:cubicBezTo>
                <a:cubicBezTo>
                  <a:pt x="3078847" y="517817"/>
                  <a:pt x="3126261" y="740251"/>
                  <a:pt x="3191248" y="907077"/>
                </a:cubicBezTo>
                <a:lnTo>
                  <a:pt x="3226143" y="983084"/>
                </a:lnTo>
                <a:lnTo>
                  <a:pt x="3195696" y="912402"/>
                </a:lnTo>
                <a:cubicBezTo>
                  <a:pt x="3123518" y="713024"/>
                  <a:pt x="3079302" y="422988"/>
                  <a:pt x="2952870" y="422988"/>
                </a:cubicBezTo>
                <a:close/>
                <a:moveTo>
                  <a:pt x="10800549" y="319468"/>
                </a:moveTo>
                <a:cubicBezTo>
                  <a:pt x="10689377" y="319509"/>
                  <a:pt x="10641969" y="575695"/>
                  <a:pt x="10583451" y="793846"/>
                </a:cubicBezTo>
                <a:lnTo>
                  <a:pt x="10558141" y="881834"/>
                </a:lnTo>
                <a:lnTo>
                  <a:pt x="10555630" y="889079"/>
                </a:lnTo>
                <a:lnTo>
                  <a:pt x="10531619" y="953249"/>
                </a:lnTo>
                <a:lnTo>
                  <a:pt x="10540935" y="931490"/>
                </a:lnTo>
                <a:lnTo>
                  <a:pt x="10555630" y="889079"/>
                </a:lnTo>
                <a:lnTo>
                  <a:pt x="10557474" y="884152"/>
                </a:lnTo>
                <a:lnTo>
                  <a:pt x="10558141" y="881834"/>
                </a:lnTo>
                <a:lnTo>
                  <a:pt x="10568428" y="852144"/>
                </a:lnTo>
                <a:cubicBezTo>
                  <a:pt x="10630185" y="657937"/>
                  <a:pt x="10679237" y="414226"/>
                  <a:pt x="10800622" y="414226"/>
                </a:cubicBezTo>
                <a:cubicBezTo>
                  <a:pt x="10926736" y="414226"/>
                  <a:pt x="10974286" y="677269"/>
                  <a:pt x="11039249" y="874551"/>
                </a:cubicBezTo>
                <a:lnTo>
                  <a:pt x="11041824" y="881836"/>
                </a:lnTo>
                <a:lnTo>
                  <a:pt x="11008368" y="762363"/>
                </a:lnTo>
                <a:cubicBezTo>
                  <a:pt x="10953858" y="551783"/>
                  <a:pt x="10906428" y="319428"/>
                  <a:pt x="10800549" y="319468"/>
                </a:cubicBezTo>
                <a:close/>
                <a:moveTo>
                  <a:pt x="6853583" y="319468"/>
                </a:moveTo>
                <a:cubicBezTo>
                  <a:pt x="6742411" y="319509"/>
                  <a:pt x="6695004" y="575695"/>
                  <a:pt x="6636486" y="793846"/>
                </a:cubicBezTo>
                <a:lnTo>
                  <a:pt x="6611178" y="881825"/>
                </a:lnTo>
                <a:lnTo>
                  <a:pt x="6608658" y="889098"/>
                </a:lnTo>
                <a:lnTo>
                  <a:pt x="6584653" y="953250"/>
                </a:lnTo>
                <a:lnTo>
                  <a:pt x="6593969" y="931490"/>
                </a:lnTo>
                <a:lnTo>
                  <a:pt x="6608658" y="889098"/>
                </a:lnTo>
                <a:lnTo>
                  <a:pt x="6610509" y="884152"/>
                </a:lnTo>
                <a:lnTo>
                  <a:pt x="6611178" y="881825"/>
                </a:lnTo>
                <a:lnTo>
                  <a:pt x="6621463" y="852144"/>
                </a:lnTo>
                <a:cubicBezTo>
                  <a:pt x="6683220" y="657937"/>
                  <a:pt x="6732271" y="414226"/>
                  <a:pt x="6853656" y="414226"/>
                </a:cubicBezTo>
                <a:cubicBezTo>
                  <a:pt x="6979771" y="414226"/>
                  <a:pt x="7027320" y="677269"/>
                  <a:pt x="7092283" y="874551"/>
                </a:cubicBezTo>
                <a:lnTo>
                  <a:pt x="7094857" y="881833"/>
                </a:lnTo>
                <a:lnTo>
                  <a:pt x="7061402" y="762363"/>
                </a:lnTo>
                <a:cubicBezTo>
                  <a:pt x="7006893" y="551783"/>
                  <a:pt x="6959462" y="319428"/>
                  <a:pt x="6853583" y="319468"/>
                </a:cubicBezTo>
                <a:close/>
                <a:moveTo>
                  <a:pt x="2952798" y="319468"/>
                </a:moveTo>
                <a:cubicBezTo>
                  <a:pt x="2841626" y="319509"/>
                  <a:pt x="2794218" y="575695"/>
                  <a:pt x="2735701" y="793846"/>
                </a:cubicBezTo>
                <a:lnTo>
                  <a:pt x="2710393" y="881825"/>
                </a:lnTo>
                <a:lnTo>
                  <a:pt x="2707873" y="889098"/>
                </a:lnTo>
                <a:lnTo>
                  <a:pt x="2683868" y="953250"/>
                </a:lnTo>
                <a:lnTo>
                  <a:pt x="2693184" y="931490"/>
                </a:lnTo>
                <a:lnTo>
                  <a:pt x="2707873" y="889098"/>
                </a:lnTo>
                <a:lnTo>
                  <a:pt x="2709723" y="884152"/>
                </a:lnTo>
                <a:lnTo>
                  <a:pt x="2710393" y="881825"/>
                </a:lnTo>
                <a:lnTo>
                  <a:pt x="2720677" y="852144"/>
                </a:lnTo>
                <a:cubicBezTo>
                  <a:pt x="2782435" y="657937"/>
                  <a:pt x="2831486" y="414226"/>
                  <a:pt x="2952870" y="414226"/>
                </a:cubicBezTo>
                <a:cubicBezTo>
                  <a:pt x="3078985" y="414226"/>
                  <a:pt x="3126534" y="677269"/>
                  <a:pt x="3191498" y="874551"/>
                </a:cubicBezTo>
                <a:lnTo>
                  <a:pt x="3194076" y="881845"/>
                </a:lnTo>
                <a:lnTo>
                  <a:pt x="3160618" y="762363"/>
                </a:lnTo>
                <a:cubicBezTo>
                  <a:pt x="3106109" y="551783"/>
                  <a:pt x="3058678" y="319428"/>
                  <a:pt x="2952798" y="319468"/>
                </a:cubicBezTo>
                <a:close/>
                <a:moveTo>
                  <a:pt x="10800476" y="215873"/>
                </a:moveTo>
                <a:cubicBezTo>
                  <a:pt x="10695196" y="215913"/>
                  <a:pt x="10647164" y="479265"/>
                  <a:pt x="10592140" y="717919"/>
                </a:cubicBezTo>
                <a:lnTo>
                  <a:pt x="10565775" y="823731"/>
                </a:lnTo>
                <a:lnTo>
                  <a:pt x="10598775" y="699160"/>
                </a:lnTo>
                <a:cubicBezTo>
                  <a:pt x="10648445" y="504897"/>
                  <a:pt x="10699329" y="310633"/>
                  <a:pt x="10800549" y="310633"/>
                </a:cubicBezTo>
                <a:cubicBezTo>
                  <a:pt x="10927074" y="310633"/>
                  <a:pt x="10974378" y="614141"/>
                  <a:pt x="11039207" y="841773"/>
                </a:cubicBezTo>
                <a:lnTo>
                  <a:pt x="11040820" y="847049"/>
                </a:lnTo>
                <a:lnTo>
                  <a:pt x="11008710" y="717828"/>
                </a:lnTo>
                <a:cubicBezTo>
                  <a:pt x="10953810" y="479170"/>
                  <a:pt x="10905756" y="215833"/>
                  <a:pt x="10800476" y="215873"/>
                </a:cubicBezTo>
                <a:close/>
                <a:moveTo>
                  <a:pt x="6853511" y="215873"/>
                </a:moveTo>
                <a:cubicBezTo>
                  <a:pt x="6748231" y="215913"/>
                  <a:pt x="6700198" y="479265"/>
                  <a:pt x="6645175" y="717919"/>
                </a:cubicBezTo>
                <a:lnTo>
                  <a:pt x="6618813" y="823719"/>
                </a:lnTo>
                <a:lnTo>
                  <a:pt x="6651810" y="699160"/>
                </a:lnTo>
                <a:cubicBezTo>
                  <a:pt x="6701480" y="504897"/>
                  <a:pt x="6752363" y="310633"/>
                  <a:pt x="6853583" y="310633"/>
                </a:cubicBezTo>
                <a:cubicBezTo>
                  <a:pt x="6980108" y="310633"/>
                  <a:pt x="7027413" y="614141"/>
                  <a:pt x="7092241" y="841773"/>
                </a:cubicBezTo>
                <a:lnTo>
                  <a:pt x="7093854" y="847046"/>
                </a:lnTo>
                <a:lnTo>
                  <a:pt x="7061745" y="717828"/>
                </a:lnTo>
                <a:cubicBezTo>
                  <a:pt x="7006845" y="479170"/>
                  <a:pt x="6958791" y="215833"/>
                  <a:pt x="6853511" y="215873"/>
                </a:cubicBezTo>
                <a:close/>
                <a:moveTo>
                  <a:pt x="2952725" y="215873"/>
                </a:moveTo>
                <a:cubicBezTo>
                  <a:pt x="2847446" y="215913"/>
                  <a:pt x="2799413" y="479265"/>
                  <a:pt x="2744390" y="717919"/>
                </a:cubicBezTo>
                <a:lnTo>
                  <a:pt x="2718033" y="823698"/>
                </a:lnTo>
                <a:lnTo>
                  <a:pt x="2751024" y="699160"/>
                </a:lnTo>
                <a:cubicBezTo>
                  <a:pt x="2800695" y="504897"/>
                  <a:pt x="2851578" y="310633"/>
                  <a:pt x="2952798" y="310633"/>
                </a:cubicBezTo>
                <a:cubicBezTo>
                  <a:pt x="3079324" y="310633"/>
                  <a:pt x="3126628" y="614141"/>
                  <a:pt x="3191456" y="841773"/>
                </a:cubicBezTo>
                <a:lnTo>
                  <a:pt x="3193070" y="847052"/>
                </a:lnTo>
                <a:lnTo>
                  <a:pt x="3160960" y="717828"/>
                </a:lnTo>
                <a:cubicBezTo>
                  <a:pt x="3106060" y="479170"/>
                  <a:pt x="3058005" y="215833"/>
                  <a:pt x="2952725" y="215873"/>
                </a:cubicBezTo>
                <a:close/>
                <a:moveTo>
                  <a:pt x="10800403" y="112281"/>
                </a:moveTo>
                <a:cubicBezTo>
                  <a:pt x="10695003" y="112281"/>
                  <a:pt x="10647025" y="406618"/>
                  <a:pt x="10592065" y="673361"/>
                </a:cubicBezTo>
                <a:lnTo>
                  <a:pt x="10580966" y="723198"/>
                </a:lnTo>
                <a:lnTo>
                  <a:pt x="10598657" y="647473"/>
                </a:lnTo>
                <a:cubicBezTo>
                  <a:pt x="10648299" y="427329"/>
                  <a:pt x="10699183" y="207185"/>
                  <a:pt x="10800476" y="207185"/>
                </a:cubicBezTo>
                <a:cubicBezTo>
                  <a:pt x="10901769" y="207185"/>
                  <a:pt x="10952415" y="427311"/>
                  <a:pt x="11001821" y="647436"/>
                </a:cubicBezTo>
                <a:lnTo>
                  <a:pt x="11016573" y="710873"/>
                </a:lnTo>
                <a:lnTo>
                  <a:pt x="11008247" y="673361"/>
                </a:lnTo>
                <a:cubicBezTo>
                  <a:pt x="10953496" y="406618"/>
                  <a:pt x="10905803" y="112281"/>
                  <a:pt x="10800403" y="112281"/>
                </a:cubicBezTo>
                <a:close/>
                <a:moveTo>
                  <a:pt x="6853437" y="112281"/>
                </a:moveTo>
                <a:cubicBezTo>
                  <a:pt x="6748038" y="112281"/>
                  <a:pt x="6700060" y="406618"/>
                  <a:pt x="6645100" y="673361"/>
                </a:cubicBezTo>
                <a:lnTo>
                  <a:pt x="6634013" y="723145"/>
                </a:lnTo>
                <a:lnTo>
                  <a:pt x="6651691" y="647473"/>
                </a:lnTo>
                <a:cubicBezTo>
                  <a:pt x="6701334" y="427329"/>
                  <a:pt x="6752218" y="207185"/>
                  <a:pt x="6853511" y="207185"/>
                </a:cubicBezTo>
                <a:cubicBezTo>
                  <a:pt x="6954804" y="207185"/>
                  <a:pt x="7005450" y="427311"/>
                  <a:pt x="7054855" y="647436"/>
                </a:cubicBezTo>
                <a:lnTo>
                  <a:pt x="7069601" y="710845"/>
                </a:lnTo>
                <a:lnTo>
                  <a:pt x="7061282" y="673361"/>
                </a:lnTo>
                <a:cubicBezTo>
                  <a:pt x="7006530" y="406618"/>
                  <a:pt x="6958837" y="112281"/>
                  <a:pt x="6853437" y="112281"/>
                </a:cubicBezTo>
                <a:close/>
                <a:moveTo>
                  <a:pt x="2952653" y="112281"/>
                </a:moveTo>
                <a:cubicBezTo>
                  <a:pt x="2847253" y="112281"/>
                  <a:pt x="2799275" y="406618"/>
                  <a:pt x="2744315" y="673361"/>
                </a:cubicBezTo>
                <a:lnTo>
                  <a:pt x="2733237" y="723107"/>
                </a:lnTo>
                <a:lnTo>
                  <a:pt x="2750906" y="647473"/>
                </a:lnTo>
                <a:cubicBezTo>
                  <a:pt x="2800548" y="427329"/>
                  <a:pt x="2851432" y="207185"/>
                  <a:pt x="2952725" y="207185"/>
                </a:cubicBezTo>
                <a:cubicBezTo>
                  <a:pt x="3054019" y="207185"/>
                  <a:pt x="3104665" y="427311"/>
                  <a:pt x="3154070" y="647436"/>
                </a:cubicBezTo>
                <a:lnTo>
                  <a:pt x="3168833" y="710917"/>
                </a:lnTo>
                <a:lnTo>
                  <a:pt x="3160497" y="673361"/>
                </a:lnTo>
                <a:cubicBezTo>
                  <a:pt x="3105746" y="406618"/>
                  <a:pt x="3058052" y="112281"/>
                  <a:pt x="2952653" y="112281"/>
                </a:cubicBezTo>
                <a:close/>
                <a:moveTo>
                  <a:pt x="10800403" y="8688"/>
                </a:moveTo>
                <a:cubicBezTo>
                  <a:pt x="10709650" y="8688"/>
                  <a:pt x="10661742" y="247698"/>
                  <a:pt x="10615452" y="501645"/>
                </a:cubicBezTo>
                <a:lnTo>
                  <a:pt x="10594924" y="612758"/>
                </a:lnTo>
                <a:lnTo>
                  <a:pt x="10598510" y="595603"/>
                </a:lnTo>
                <a:cubicBezTo>
                  <a:pt x="10648171" y="349561"/>
                  <a:pt x="10699110" y="103519"/>
                  <a:pt x="10800403" y="103519"/>
                </a:cubicBezTo>
                <a:cubicBezTo>
                  <a:pt x="10901696" y="103519"/>
                  <a:pt x="10952361" y="349561"/>
                  <a:pt x="11001784" y="595603"/>
                </a:cubicBezTo>
                <a:lnTo>
                  <a:pt x="11006778" y="619595"/>
                </a:lnTo>
                <a:lnTo>
                  <a:pt x="10984926" y="501645"/>
                </a:lnTo>
                <a:cubicBezTo>
                  <a:pt x="10938501" y="247698"/>
                  <a:pt x="10890506" y="8688"/>
                  <a:pt x="10800403" y="8688"/>
                </a:cubicBezTo>
                <a:close/>
                <a:moveTo>
                  <a:pt x="6853437" y="8688"/>
                </a:moveTo>
                <a:cubicBezTo>
                  <a:pt x="6762684" y="8688"/>
                  <a:pt x="6714776" y="247698"/>
                  <a:pt x="6668486" y="501645"/>
                </a:cubicBezTo>
                <a:lnTo>
                  <a:pt x="6647955" y="612777"/>
                </a:lnTo>
                <a:lnTo>
                  <a:pt x="6651545" y="595603"/>
                </a:lnTo>
                <a:cubicBezTo>
                  <a:pt x="6701206" y="349561"/>
                  <a:pt x="6752144" y="103519"/>
                  <a:pt x="6853437" y="103519"/>
                </a:cubicBezTo>
                <a:cubicBezTo>
                  <a:pt x="6954730" y="103519"/>
                  <a:pt x="7005395" y="349561"/>
                  <a:pt x="7054819" y="595603"/>
                </a:cubicBezTo>
                <a:lnTo>
                  <a:pt x="7059815" y="619611"/>
                </a:lnTo>
                <a:lnTo>
                  <a:pt x="7037960" y="501645"/>
                </a:lnTo>
                <a:cubicBezTo>
                  <a:pt x="6991536" y="247698"/>
                  <a:pt x="6943540" y="8688"/>
                  <a:pt x="6853437" y="8688"/>
                </a:cubicBezTo>
                <a:close/>
                <a:moveTo>
                  <a:pt x="2952653" y="8688"/>
                </a:moveTo>
                <a:cubicBezTo>
                  <a:pt x="2861900" y="8688"/>
                  <a:pt x="2813992" y="247698"/>
                  <a:pt x="2767702" y="501645"/>
                </a:cubicBezTo>
                <a:lnTo>
                  <a:pt x="2747173" y="612762"/>
                </a:lnTo>
                <a:lnTo>
                  <a:pt x="2750760" y="595603"/>
                </a:lnTo>
                <a:cubicBezTo>
                  <a:pt x="2800421" y="349561"/>
                  <a:pt x="2851360" y="103519"/>
                  <a:pt x="2952653" y="103519"/>
                </a:cubicBezTo>
                <a:cubicBezTo>
                  <a:pt x="3053946" y="103519"/>
                  <a:pt x="3104610" y="349561"/>
                  <a:pt x="3154034" y="595603"/>
                </a:cubicBezTo>
                <a:lnTo>
                  <a:pt x="3159032" y="619617"/>
                </a:lnTo>
                <a:lnTo>
                  <a:pt x="3137176" y="501645"/>
                </a:lnTo>
                <a:cubicBezTo>
                  <a:pt x="3090752" y="247698"/>
                  <a:pt x="3042756" y="8688"/>
                  <a:pt x="2952653" y="8688"/>
                </a:cubicBezTo>
                <a:close/>
                <a:moveTo>
                  <a:pt x="2952944" y="0"/>
                </a:moveTo>
                <a:cubicBezTo>
                  <a:pt x="3142801" y="0"/>
                  <a:pt x="3155245" y="956040"/>
                  <a:pt x="3314382" y="1075545"/>
                </a:cubicBezTo>
                <a:lnTo>
                  <a:pt x="3338851" y="1084368"/>
                </a:lnTo>
                <a:lnTo>
                  <a:pt x="3364080" y="1084368"/>
                </a:lnTo>
                <a:lnTo>
                  <a:pt x="3387246" y="1079697"/>
                </a:lnTo>
                <a:lnTo>
                  <a:pt x="3410416" y="1067981"/>
                </a:lnTo>
                <a:cubicBezTo>
                  <a:pt x="3543954" y="976473"/>
                  <a:pt x="3567374" y="598634"/>
                  <a:pt x="3744016" y="598634"/>
                </a:cubicBezTo>
                <a:cubicBezTo>
                  <a:pt x="3920659" y="598634"/>
                  <a:pt x="3943289" y="976473"/>
                  <a:pt x="4077379" y="1067981"/>
                </a:cubicBezTo>
                <a:lnTo>
                  <a:pt x="4100722" y="1079731"/>
                </a:lnTo>
                <a:lnTo>
                  <a:pt x="4115057" y="1082615"/>
                </a:lnTo>
                <a:lnTo>
                  <a:pt x="4148072" y="1077252"/>
                </a:lnTo>
                <a:cubicBezTo>
                  <a:pt x="4281408" y="1030441"/>
                  <a:pt x="4303965" y="843197"/>
                  <a:pt x="4479056" y="843197"/>
                </a:cubicBezTo>
                <a:cubicBezTo>
                  <a:pt x="4654149" y="843197"/>
                  <a:pt x="4676761" y="1030441"/>
                  <a:pt x="4810114" y="1077252"/>
                </a:cubicBezTo>
                <a:lnTo>
                  <a:pt x="4853922" y="1084368"/>
                </a:lnTo>
                <a:lnTo>
                  <a:pt x="4891364" y="1084368"/>
                </a:lnTo>
                <a:lnTo>
                  <a:pt x="4913523" y="1079903"/>
                </a:lnTo>
                <a:lnTo>
                  <a:pt x="4937168" y="1067981"/>
                </a:lnTo>
                <a:cubicBezTo>
                  <a:pt x="5071050" y="976473"/>
                  <a:pt x="5093851" y="598634"/>
                  <a:pt x="5270494" y="598634"/>
                </a:cubicBezTo>
                <a:cubicBezTo>
                  <a:pt x="5447136" y="598634"/>
                  <a:pt x="5469655" y="976473"/>
                  <a:pt x="5603715" y="1067981"/>
                </a:cubicBezTo>
                <a:lnTo>
                  <a:pt x="5627732" y="1080072"/>
                </a:lnTo>
                <a:lnTo>
                  <a:pt x="5649044" y="1084368"/>
                </a:lnTo>
                <a:lnTo>
                  <a:pt x="5682249" y="1084368"/>
                </a:lnTo>
                <a:lnTo>
                  <a:pt x="5712611" y="1078074"/>
                </a:lnTo>
                <a:lnTo>
                  <a:pt x="5751564" y="1059680"/>
                </a:lnTo>
                <a:lnTo>
                  <a:pt x="5755831" y="1056735"/>
                </a:lnTo>
                <a:lnTo>
                  <a:pt x="5797838" y="1014994"/>
                </a:lnTo>
                <a:cubicBezTo>
                  <a:pt x="5877928" y="914275"/>
                  <a:pt x="5920645" y="744642"/>
                  <a:pt x="6061855" y="744642"/>
                </a:cubicBezTo>
                <a:cubicBezTo>
                  <a:pt x="6203066" y="744642"/>
                  <a:pt x="6245277" y="914275"/>
                  <a:pt x="6325448" y="1014994"/>
                </a:cubicBezTo>
                <a:lnTo>
                  <a:pt x="6368740" y="1057920"/>
                </a:lnTo>
                <a:lnTo>
                  <a:pt x="6370159" y="1058896"/>
                </a:lnTo>
                <a:lnTo>
                  <a:pt x="6411151" y="1078172"/>
                </a:lnTo>
                <a:lnTo>
                  <a:pt x="6441210" y="1084368"/>
                </a:lnTo>
                <a:lnTo>
                  <a:pt x="6467119" y="1084368"/>
                </a:lnTo>
                <a:lnTo>
                  <a:pt x="6491844" y="1075545"/>
                </a:lnTo>
                <a:cubicBezTo>
                  <a:pt x="6652486" y="956040"/>
                  <a:pt x="6662573" y="0"/>
                  <a:pt x="6853729" y="0"/>
                </a:cubicBezTo>
                <a:cubicBezTo>
                  <a:pt x="7043586" y="0"/>
                  <a:pt x="7056029" y="956040"/>
                  <a:pt x="7215167" y="1075545"/>
                </a:cubicBezTo>
                <a:lnTo>
                  <a:pt x="7239636" y="1084368"/>
                </a:lnTo>
                <a:lnTo>
                  <a:pt x="7264865" y="1084368"/>
                </a:lnTo>
                <a:lnTo>
                  <a:pt x="7288032" y="1079697"/>
                </a:lnTo>
                <a:lnTo>
                  <a:pt x="7311202" y="1067981"/>
                </a:lnTo>
                <a:cubicBezTo>
                  <a:pt x="7444739" y="976473"/>
                  <a:pt x="7468159" y="598634"/>
                  <a:pt x="7644801" y="598634"/>
                </a:cubicBezTo>
                <a:cubicBezTo>
                  <a:pt x="7821444" y="598634"/>
                  <a:pt x="7844075" y="976473"/>
                  <a:pt x="7978165" y="1067981"/>
                </a:cubicBezTo>
                <a:lnTo>
                  <a:pt x="8001507" y="1079731"/>
                </a:lnTo>
                <a:lnTo>
                  <a:pt x="8024555" y="1084368"/>
                </a:lnTo>
                <a:lnTo>
                  <a:pt x="8051225" y="1084368"/>
                </a:lnTo>
                <a:lnTo>
                  <a:pt x="8095034" y="1077252"/>
                </a:lnTo>
                <a:cubicBezTo>
                  <a:pt x="8228372" y="1030441"/>
                  <a:pt x="8250929" y="843197"/>
                  <a:pt x="8426020" y="843197"/>
                </a:cubicBezTo>
                <a:cubicBezTo>
                  <a:pt x="8601111" y="843197"/>
                  <a:pt x="8623724" y="1030441"/>
                  <a:pt x="8757077" y="1077252"/>
                </a:cubicBezTo>
                <a:lnTo>
                  <a:pt x="8800885" y="1084368"/>
                </a:lnTo>
                <a:lnTo>
                  <a:pt x="8838328" y="1084368"/>
                </a:lnTo>
                <a:lnTo>
                  <a:pt x="8860485" y="1079904"/>
                </a:lnTo>
                <a:lnTo>
                  <a:pt x="8884132" y="1067981"/>
                </a:lnTo>
                <a:cubicBezTo>
                  <a:pt x="9018014" y="976473"/>
                  <a:pt x="9040813" y="598634"/>
                  <a:pt x="9217457" y="598634"/>
                </a:cubicBezTo>
                <a:cubicBezTo>
                  <a:pt x="9394100" y="598634"/>
                  <a:pt x="9416618" y="976473"/>
                  <a:pt x="9550679" y="1067981"/>
                </a:cubicBezTo>
                <a:lnTo>
                  <a:pt x="9574695" y="1080072"/>
                </a:lnTo>
                <a:lnTo>
                  <a:pt x="9596008" y="1084368"/>
                </a:lnTo>
                <a:lnTo>
                  <a:pt x="9629214" y="1084368"/>
                </a:lnTo>
                <a:lnTo>
                  <a:pt x="9659573" y="1078074"/>
                </a:lnTo>
                <a:lnTo>
                  <a:pt x="9698530" y="1059679"/>
                </a:lnTo>
                <a:lnTo>
                  <a:pt x="9702794" y="1056736"/>
                </a:lnTo>
                <a:lnTo>
                  <a:pt x="9744801" y="1014994"/>
                </a:lnTo>
                <a:cubicBezTo>
                  <a:pt x="9824892" y="914275"/>
                  <a:pt x="9867609" y="744642"/>
                  <a:pt x="10008821" y="744642"/>
                </a:cubicBezTo>
                <a:cubicBezTo>
                  <a:pt x="10150032" y="744642"/>
                  <a:pt x="10192243" y="914275"/>
                  <a:pt x="10272414" y="1014994"/>
                </a:cubicBezTo>
                <a:lnTo>
                  <a:pt x="10315706" y="1057920"/>
                </a:lnTo>
                <a:lnTo>
                  <a:pt x="10317125" y="1058896"/>
                </a:lnTo>
                <a:lnTo>
                  <a:pt x="10358117" y="1078172"/>
                </a:lnTo>
                <a:lnTo>
                  <a:pt x="10388176" y="1084368"/>
                </a:lnTo>
                <a:lnTo>
                  <a:pt x="10414084" y="1084368"/>
                </a:lnTo>
                <a:lnTo>
                  <a:pt x="10438810" y="1075545"/>
                </a:lnTo>
                <a:cubicBezTo>
                  <a:pt x="10599452" y="956040"/>
                  <a:pt x="10609539" y="0"/>
                  <a:pt x="10800695" y="0"/>
                </a:cubicBezTo>
                <a:cubicBezTo>
                  <a:pt x="10990551" y="0"/>
                  <a:pt x="11002994" y="956040"/>
                  <a:pt x="11162132" y="1075545"/>
                </a:cubicBezTo>
                <a:lnTo>
                  <a:pt x="11186602" y="1084368"/>
                </a:lnTo>
                <a:lnTo>
                  <a:pt x="11211830" y="1084368"/>
                </a:lnTo>
                <a:lnTo>
                  <a:pt x="11234996" y="1079697"/>
                </a:lnTo>
                <a:lnTo>
                  <a:pt x="11258167" y="1067981"/>
                </a:lnTo>
                <a:cubicBezTo>
                  <a:pt x="11391703" y="976473"/>
                  <a:pt x="11415124" y="598634"/>
                  <a:pt x="11591767" y="598634"/>
                </a:cubicBezTo>
                <a:cubicBezTo>
                  <a:pt x="11768410" y="598634"/>
                  <a:pt x="11791040" y="976473"/>
                  <a:pt x="11925129" y="1067981"/>
                </a:cubicBezTo>
                <a:lnTo>
                  <a:pt x="11948473" y="1079731"/>
                </a:lnTo>
                <a:lnTo>
                  <a:pt x="11971518" y="1084368"/>
                </a:lnTo>
                <a:lnTo>
                  <a:pt x="12239996" y="1084368"/>
                </a:lnTo>
                <a:lnTo>
                  <a:pt x="12239996" y="1098093"/>
                </a:lnTo>
                <a:lnTo>
                  <a:pt x="11973336" y="1098093"/>
                </a:lnTo>
                <a:lnTo>
                  <a:pt x="11949389" y="1102917"/>
                </a:lnTo>
                <a:lnTo>
                  <a:pt x="11924873" y="1115281"/>
                </a:lnTo>
                <a:cubicBezTo>
                  <a:pt x="11791048" y="1206789"/>
                  <a:pt x="11768684" y="1584628"/>
                  <a:pt x="11591913" y="1584628"/>
                </a:cubicBezTo>
                <a:cubicBezTo>
                  <a:pt x="11415142" y="1584628"/>
                  <a:pt x="11392213" y="1206789"/>
                  <a:pt x="11258153" y="1115281"/>
                </a:cubicBezTo>
                <a:lnTo>
                  <a:pt x="11234694" y="1103468"/>
                </a:lnTo>
                <a:lnTo>
                  <a:pt x="11208014" y="1098093"/>
                </a:lnTo>
                <a:lnTo>
                  <a:pt x="11188887" y="1098093"/>
                </a:lnTo>
                <a:lnTo>
                  <a:pt x="11186744" y="1098717"/>
                </a:lnTo>
                <a:lnTo>
                  <a:pt x="11161628" y="1107717"/>
                </a:lnTo>
                <a:cubicBezTo>
                  <a:pt x="11001723" y="1227222"/>
                  <a:pt x="10992724" y="2183261"/>
                  <a:pt x="10801498" y="2183261"/>
                </a:cubicBezTo>
                <a:lnTo>
                  <a:pt x="10801498" y="2183698"/>
                </a:lnTo>
                <a:cubicBezTo>
                  <a:pt x="10611711" y="2183698"/>
                  <a:pt x="10597539" y="1227659"/>
                  <a:pt x="10438185" y="1108154"/>
                </a:cubicBezTo>
                <a:lnTo>
                  <a:pt x="10410488" y="1098174"/>
                </a:lnTo>
                <a:lnTo>
                  <a:pt x="10410240" y="1098093"/>
                </a:lnTo>
                <a:lnTo>
                  <a:pt x="10394920" y="1098093"/>
                </a:lnTo>
                <a:lnTo>
                  <a:pt x="10357079" y="1105917"/>
                </a:lnTo>
                <a:lnTo>
                  <a:pt x="10318876" y="1123914"/>
                </a:lnTo>
                <a:lnTo>
                  <a:pt x="10313989" y="1127285"/>
                </a:lnTo>
                <a:lnTo>
                  <a:pt x="10277401" y="1162502"/>
                </a:lnTo>
                <a:cubicBezTo>
                  <a:pt x="10194002" y="1262283"/>
                  <a:pt x="10152994" y="1439057"/>
                  <a:pt x="10008893" y="1439057"/>
                </a:cubicBezTo>
                <a:cubicBezTo>
                  <a:pt x="9865002" y="1439057"/>
                  <a:pt x="9823602" y="1262283"/>
                  <a:pt x="9739992" y="1162502"/>
                </a:cubicBezTo>
                <a:lnTo>
                  <a:pt x="9704120" y="1128042"/>
                </a:lnTo>
                <a:lnTo>
                  <a:pt x="9697434" y="1123442"/>
                </a:lnTo>
                <a:lnTo>
                  <a:pt x="9661237" y="1106404"/>
                </a:lnTo>
                <a:lnTo>
                  <a:pt x="9620960" y="1098093"/>
                </a:lnTo>
                <a:lnTo>
                  <a:pt x="9605272" y="1098093"/>
                </a:lnTo>
                <a:lnTo>
                  <a:pt x="9572480" y="1104709"/>
                </a:lnTo>
                <a:lnTo>
                  <a:pt x="9550656" y="1115718"/>
                </a:lnTo>
                <a:cubicBezTo>
                  <a:pt x="9416870" y="1207226"/>
                  <a:pt x="9394465" y="1585065"/>
                  <a:pt x="9217822" y="1585065"/>
                </a:cubicBezTo>
                <a:cubicBezTo>
                  <a:pt x="9041115" y="1585065"/>
                  <a:pt x="9018195" y="1207226"/>
                  <a:pt x="8884185" y="1115718"/>
                </a:cubicBezTo>
                <a:lnTo>
                  <a:pt x="8864470" y="1105786"/>
                </a:lnTo>
                <a:lnTo>
                  <a:pt x="8863007" y="1105106"/>
                </a:lnTo>
                <a:lnTo>
                  <a:pt x="8828201" y="1098093"/>
                </a:lnTo>
                <a:lnTo>
                  <a:pt x="8813056" y="1098093"/>
                </a:lnTo>
                <a:lnTo>
                  <a:pt x="8765596" y="1105061"/>
                </a:lnTo>
                <a:lnTo>
                  <a:pt x="8757041" y="1106450"/>
                </a:lnTo>
                <a:cubicBezTo>
                  <a:pt x="8623705" y="1153276"/>
                  <a:pt x="8601722" y="1340584"/>
                  <a:pt x="8426312" y="1340648"/>
                </a:cubicBezTo>
                <a:cubicBezTo>
                  <a:pt x="8251349" y="1340648"/>
                  <a:pt x="8228584" y="1153572"/>
                  <a:pt x="8095241" y="1106802"/>
                </a:cubicBezTo>
                <a:lnTo>
                  <a:pt x="8086071" y="1105314"/>
                </a:lnTo>
                <a:lnTo>
                  <a:pt x="8036866" y="1098093"/>
                </a:lnTo>
                <a:lnTo>
                  <a:pt x="8026369" y="1098093"/>
                </a:lnTo>
                <a:lnTo>
                  <a:pt x="8002425" y="1102917"/>
                </a:lnTo>
                <a:lnTo>
                  <a:pt x="7978332" y="1115067"/>
                </a:lnTo>
                <a:lnTo>
                  <a:pt x="7977873" y="1115317"/>
                </a:lnTo>
                <a:lnTo>
                  <a:pt x="7932428" y="1161721"/>
                </a:lnTo>
                <a:cubicBezTo>
                  <a:pt x="7836079" y="1295345"/>
                  <a:pt x="7799622" y="1584628"/>
                  <a:pt x="7644947" y="1584628"/>
                </a:cubicBezTo>
                <a:cubicBezTo>
                  <a:pt x="7468176" y="1584628"/>
                  <a:pt x="7445248" y="1206789"/>
                  <a:pt x="7311188" y="1115281"/>
                </a:cubicBezTo>
                <a:lnTo>
                  <a:pt x="7287727" y="1103468"/>
                </a:lnTo>
                <a:lnTo>
                  <a:pt x="7261049" y="1098093"/>
                </a:lnTo>
                <a:lnTo>
                  <a:pt x="7241921" y="1098093"/>
                </a:lnTo>
                <a:lnTo>
                  <a:pt x="7239781" y="1098717"/>
                </a:lnTo>
                <a:lnTo>
                  <a:pt x="7214662" y="1107717"/>
                </a:lnTo>
                <a:cubicBezTo>
                  <a:pt x="7054757" y="1227222"/>
                  <a:pt x="7045758" y="2183261"/>
                  <a:pt x="6854532" y="2183261"/>
                </a:cubicBezTo>
                <a:lnTo>
                  <a:pt x="6854532" y="2183698"/>
                </a:lnTo>
                <a:cubicBezTo>
                  <a:pt x="6664745" y="2183698"/>
                  <a:pt x="6650573" y="1227659"/>
                  <a:pt x="6491219" y="1108154"/>
                </a:cubicBezTo>
                <a:lnTo>
                  <a:pt x="6463518" y="1098173"/>
                </a:lnTo>
                <a:lnTo>
                  <a:pt x="6463274" y="1098093"/>
                </a:lnTo>
                <a:lnTo>
                  <a:pt x="6447954" y="1098093"/>
                </a:lnTo>
                <a:lnTo>
                  <a:pt x="6410113" y="1105917"/>
                </a:lnTo>
                <a:lnTo>
                  <a:pt x="6371910" y="1123914"/>
                </a:lnTo>
                <a:lnTo>
                  <a:pt x="6367024" y="1127284"/>
                </a:lnTo>
                <a:lnTo>
                  <a:pt x="6330436" y="1162502"/>
                </a:lnTo>
                <a:cubicBezTo>
                  <a:pt x="6247037" y="1262283"/>
                  <a:pt x="6206029" y="1439057"/>
                  <a:pt x="6061929" y="1439057"/>
                </a:cubicBezTo>
                <a:cubicBezTo>
                  <a:pt x="5918037" y="1439057"/>
                  <a:pt x="5876637" y="1262283"/>
                  <a:pt x="5793028" y="1162502"/>
                </a:cubicBezTo>
                <a:lnTo>
                  <a:pt x="5757160" y="1128046"/>
                </a:lnTo>
                <a:lnTo>
                  <a:pt x="5750465" y="1123439"/>
                </a:lnTo>
                <a:lnTo>
                  <a:pt x="5714275" y="1106405"/>
                </a:lnTo>
                <a:lnTo>
                  <a:pt x="5673995" y="1098093"/>
                </a:lnTo>
                <a:lnTo>
                  <a:pt x="5658307" y="1098093"/>
                </a:lnTo>
                <a:lnTo>
                  <a:pt x="5625517" y="1104708"/>
                </a:lnTo>
                <a:lnTo>
                  <a:pt x="5603692" y="1115718"/>
                </a:lnTo>
                <a:cubicBezTo>
                  <a:pt x="5469907" y="1207226"/>
                  <a:pt x="5447501" y="1585065"/>
                  <a:pt x="5270859" y="1585065"/>
                </a:cubicBezTo>
                <a:cubicBezTo>
                  <a:pt x="5094151" y="1585065"/>
                  <a:pt x="5071231" y="1207226"/>
                  <a:pt x="4937221" y="1115718"/>
                </a:cubicBezTo>
                <a:lnTo>
                  <a:pt x="4917501" y="1105785"/>
                </a:lnTo>
                <a:lnTo>
                  <a:pt x="4916044" y="1105106"/>
                </a:lnTo>
                <a:lnTo>
                  <a:pt x="4881235" y="1098093"/>
                </a:lnTo>
                <a:lnTo>
                  <a:pt x="4866092" y="1098093"/>
                </a:lnTo>
                <a:lnTo>
                  <a:pt x="4818633" y="1105061"/>
                </a:lnTo>
                <a:lnTo>
                  <a:pt x="4810077" y="1106450"/>
                </a:lnTo>
                <a:cubicBezTo>
                  <a:pt x="4676741" y="1153276"/>
                  <a:pt x="4654758" y="1340584"/>
                  <a:pt x="4479348" y="1340648"/>
                </a:cubicBezTo>
                <a:cubicBezTo>
                  <a:pt x="4304384" y="1340648"/>
                  <a:pt x="4281620" y="1153572"/>
                  <a:pt x="4148279" y="1106802"/>
                </a:cubicBezTo>
                <a:lnTo>
                  <a:pt x="4139160" y="1105322"/>
                </a:lnTo>
                <a:lnTo>
                  <a:pt x="4110544" y="1101123"/>
                </a:lnTo>
                <a:lnTo>
                  <a:pt x="4101641" y="1102916"/>
                </a:lnTo>
                <a:lnTo>
                  <a:pt x="4077498" y="1115091"/>
                </a:lnTo>
                <a:lnTo>
                  <a:pt x="4077091" y="1115313"/>
                </a:lnTo>
                <a:lnTo>
                  <a:pt x="4031643" y="1161721"/>
                </a:lnTo>
                <a:cubicBezTo>
                  <a:pt x="3935294" y="1295345"/>
                  <a:pt x="3898836" y="1584628"/>
                  <a:pt x="3744161" y="1584628"/>
                </a:cubicBezTo>
                <a:cubicBezTo>
                  <a:pt x="3567392" y="1584628"/>
                  <a:pt x="3544464" y="1206789"/>
                  <a:pt x="3410403" y="1115281"/>
                </a:cubicBezTo>
                <a:lnTo>
                  <a:pt x="3386945" y="1103469"/>
                </a:lnTo>
                <a:lnTo>
                  <a:pt x="3360261" y="1098093"/>
                </a:lnTo>
                <a:lnTo>
                  <a:pt x="3341133" y="1098093"/>
                </a:lnTo>
                <a:lnTo>
                  <a:pt x="3339009" y="1098712"/>
                </a:lnTo>
                <a:lnTo>
                  <a:pt x="3313878" y="1107717"/>
                </a:lnTo>
                <a:cubicBezTo>
                  <a:pt x="3153973" y="1227222"/>
                  <a:pt x="3144973" y="2183261"/>
                  <a:pt x="2953747" y="2183261"/>
                </a:cubicBezTo>
                <a:lnTo>
                  <a:pt x="2953747" y="2183698"/>
                </a:lnTo>
                <a:cubicBezTo>
                  <a:pt x="2763960" y="2183698"/>
                  <a:pt x="2749788" y="1227659"/>
                  <a:pt x="2590435" y="1108154"/>
                </a:cubicBezTo>
                <a:lnTo>
                  <a:pt x="2562779" y="1098189"/>
                </a:lnTo>
                <a:lnTo>
                  <a:pt x="2562485" y="1098093"/>
                </a:lnTo>
                <a:lnTo>
                  <a:pt x="2547166" y="1098093"/>
                </a:lnTo>
                <a:lnTo>
                  <a:pt x="2509334" y="1105915"/>
                </a:lnTo>
                <a:lnTo>
                  <a:pt x="2471112" y="1123921"/>
                </a:lnTo>
                <a:lnTo>
                  <a:pt x="2466250" y="1127274"/>
                </a:lnTo>
                <a:lnTo>
                  <a:pt x="2429651" y="1162502"/>
                </a:lnTo>
                <a:cubicBezTo>
                  <a:pt x="2346252" y="1262283"/>
                  <a:pt x="2305244" y="1439057"/>
                  <a:pt x="2161143" y="1439057"/>
                </a:cubicBezTo>
                <a:cubicBezTo>
                  <a:pt x="2017251" y="1439057"/>
                  <a:pt x="1975851" y="1262283"/>
                  <a:pt x="1892241" y="1162502"/>
                </a:cubicBezTo>
                <a:lnTo>
                  <a:pt x="1856378" y="1128051"/>
                </a:lnTo>
                <a:lnTo>
                  <a:pt x="1849671" y="1123436"/>
                </a:lnTo>
                <a:lnTo>
                  <a:pt x="1813491" y="1106406"/>
                </a:lnTo>
                <a:lnTo>
                  <a:pt x="1773205" y="1098093"/>
                </a:lnTo>
                <a:lnTo>
                  <a:pt x="1757519" y="1098093"/>
                </a:lnTo>
                <a:lnTo>
                  <a:pt x="1724732" y="1104708"/>
                </a:lnTo>
                <a:lnTo>
                  <a:pt x="1702906" y="1115718"/>
                </a:lnTo>
                <a:cubicBezTo>
                  <a:pt x="1569119" y="1207226"/>
                  <a:pt x="1546713" y="1585065"/>
                  <a:pt x="1370071" y="1585065"/>
                </a:cubicBezTo>
                <a:cubicBezTo>
                  <a:pt x="1193364" y="1585065"/>
                  <a:pt x="1170443" y="1207226"/>
                  <a:pt x="1036434" y="1115718"/>
                </a:cubicBezTo>
                <a:lnTo>
                  <a:pt x="1016741" y="1105798"/>
                </a:lnTo>
                <a:lnTo>
                  <a:pt x="1015254" y="1105106"/>
                </a:lnTo>
                <a:lnTo>
                  <a:pt x="980447" y="1098093"/>
                </a:lnTo>
                <a:lnTo>
                  <a:pt x="965303" y="1098093"/>
                </a:lnTo>
                <a:lnTo>
                  <a:pt x="917873" y="1105057"/>
                </a:lnTo>
                <a:lnTo>
                  <a:pt x="909290" y="1106450"/>
                </a:lnTo>
                <a:cubicBezTo>
                  <a:pt x="775954" y="1153276"/>
                  <a:pt x="753972" y="1340584"/>
                  <a:pt x="578561" y="1340648"/>
                </a:cubicBezTo>
                <a:cubicBezTo>
                  <a:pt x="403598" y="1340648"/>
                  <a:pt x="380834" y="1153572"/>
                  <a:pt x="247490" y="1106802"/>
                </a:cubicBezTo>
                <a:lnTo>
                  <a:pt x="238355" y="1105320"/>
                </a:lnTo>
                <a:lnTo>
                  <a:pt x="189111" y="1098093"/>
                </a:lnTo>
                <a:lnTo>
                  <a:pt x="0" y="1098093"/>
                </a:lnTo>
                <a:lnTo>
                  <a:pt x="0" y="1084368"/>
                </a:lnTo>
                <a:lnTo>
                  <a:pt x="203476" y="1084368"/>
                </a:lnTo>
                <a:lnTo>
                  <a:pt x="247282" y="1077252"/>
                </a:lnTo>
                <a:cubicBezTo>
                  <a:pt x="380621" y="1030441"/>
                  <a:pt x="403178" y="843197"/>
                  <a:pt x="578269" y="843197"/>
                </a:cubicBezTo>
                <a:cubicBezTo>
                  <a:pt x="753360" y="843197"/>
                  <a:pt x="775973" y="1030441"/>
                  <a:pt x="909326" y="1077252"/>
                </a:cubicBezTo>
                <a:lnTo>
                  <a:pt x="953135" y="1084368"/>
                </a:lnTo>
                <a:lnTo>
                  <a:pt x="990577" y="1084368"/>
                </a:lnTo>
                <a:lnTo>
                  <a:pt x="1012735" y="1079903"/>
                </a:lnTo>
                <a:lnTo>
                  <a:pt x="1036381" y="1067981"/>
                </a:lnTo>
                <a:cubicBezTo>
                  <a:pt x="1170263" y="976473"/>
                  <a:pt x="1193063" y="598634"/>
                  <a:pt x="1369705" y="598634"/>
                </a:cubicBezTo>
                <a:cubicBezTo>
                  <a:pt x="1546348" y="598634"/>
                  <a:pt x="1568866" y="976473"/>
                  <a:pt x="1702927" y="1067981"/>
                </a:cubicBezTo>
                <a:lnTo>
                  <a:pt x="1726944" y="1080072"/>
                </a:lnTo>
                <a:lnTo>
                  <a:pt x="1748256" y="1084368"/>
                </a:lnTo>
                <a:lnTo>
                  <a:pt x="1781462" y="1084368"/>
                </a:lnTo>
                <a:lnTo>
                  <a:pt x="1811823" y="1078074"/>
                </a:lnTo>
                <a:lnTo>
                  <a:pt x="1850777" y="1059679"/>
                </a:lnTo>
                <a:lnTo>
                  <a:pt x="1855044" y="1056735"/>
                </a:lnTo>
                <a:lnTo>
                  <a:pt x="1897050" y="1014994"/>
                </a:lnTo>
                <a:cubicBezTo>
                  <a:pt x="1977141" y="914275"/>
                  <a:pt x="2019858" y="744642"/>
                  <a:pt x="2161071" y="744642"/>
                </a:cubicBezTo>
                <a:cubicBezTo>
                  <a:pt x="2302282" y="744642"/>
                  <a:pt x="2344493" y="914275"/>
                  <a:pt x="2424664" y="1014994"/>
                </a:cubicBezTo>
                <a:lnTo>
                  <a:pt x="2467956" y="1057920"/>
                </a:lnTo>
                <a:lnTo>
                  <a:pt x="2469374" y="1058896"/>
                </a:lnTo>
                <a:lnTo>
                  <a:pt x="2510366" y="1078172"/>
                </a:lnTo>
                <a:lnTo>
                  <a:pt x="2540425" y="1084368"/>
                </a:lnTo>
                <a:lnTo>
                  <a:pt x="2566334" y="1084368"/>
                </a:lnTo>
                <a:lnTo>
                  <a:pt x="2591059" y="1075545"/>
                </a:lnTo>
                <a:cubicBezTo>
                  <a:pt x="2751701" y="956040"/>
                  <a:pt x="2761789" y="0"/>
                  <a:pt x="295294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507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18900732" scaled="0"/>
        </a:gra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0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 rot="10800000" flipH="1">
            <a:off x="-35999" y="-45391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0"/>
          <p:cNvSpPr/>
          <p:nvPr/>
        </p:nvSpPr>
        <p:spPr>
          <a:xfrm rot="10800000">
            <a:off x="-4064085" y="-5800884"/>
            <a:ext cx="27507332" cy="9433429"/>
          </a:xfrm>
          <a:custGeom>
            <a:avLst/>
            <a:gdLst/>
            <a:ahLst/>
            <a:cxnLst/>
            <a:rect l="l" t="t" r="r" b="b"/>
            <a:pathLst>
              <a:path w="77346" h="32589" extrusionOk="0">
                <a:moveTo>
                  <a:pt x="64393" y="1"/>
                </a:moveTo>
                <a:cubicBezTo>
                  <a:pt x="62833" y="1"/>
                  <a:pt x="61318" y="650"/>
                  <a:pt x="59834" y="1552"/>
                </a:cubicBezTo>
                <a:cubicBezTo>
                  <a:pt x="57755" y="2810"/>
                  <a:pt x="55909" y="4247"/>
                  <a:pt x="53901" y="5612"/>
                </a:cubicBezTo>
                <a:cubicBezTo>
                  <a:pt x="52001" y="6905"/>
                  <a:pt x="50369" y="8770"/>
                  <a:pt x="48129" y="9546"/>
                </a:cubicBezTo>
                <a:cubicBezTo>
                  <a:pt x="47078" y="9909"/>
                  <a:pt x="46009" y="10064"/>
                  <a:pt x="44937" y="10064"/>
                </a:cubicBezTo>
                <a:cubicBezTo>
                  <a:pt x="41771" y="10064"/>
                  <a:pt x="38587" y="8711"/>
                  <a:pt x="35801" y="7378"/>
                </a:cubicBezTo>
                <a:cubicBezTo>
                  <a:pt x="32823" y="5945"/>
                  <a:pt x="30176" y="4807"/>
                  <a:pt x="26932" y="4807"/>
                </a:cubicBezTo>
                <a:cubicBezTo>
                  <a:pt x="26560" y="4807"/>
                  <a:pt x="26180" y="4822"/>
                  <a:pt x="25791" y="4853"/>
                </a:cubicBezTo>
                <a:cubicBezTo>
                  <a:pt x="23008" y="5076"/>
                  <a:pt x="20590" y="7315"/>
                  <a:pt x="17726" y="7735"/>
                </a:cubicBezTo>
                <a:cubicBezTo>
                  <a:pt x="17461" y="7773"/>
                  <a:pt x="17196" y="7792"/>
                  <a:pt x="16932" y="7792"/>
                </a:cubicBezTo>
                <a:cubicBezTo>
                  <a:pt x="14331" y="7792"/>
                  <a:pt x="11780" y="6034"/>
                  <a:pt x="9626" y="4746"/>
                </a:cubicBezTo>
                <a:cubicBezTo>
                  <a:pt x="7920" y="3718"/>
                  <a:pt x="5733" y="2836"/>
                  <a:pt x="3624" y="2836"/>
                </a:cubicBezTo>
                <a:cubicBezTo>
                  <a:pt x="2346" y="2836"/>
                  <a:pt x="1097" y="3159"/>
                  <a:pt x="0" y="3970"/>
                </a:cubicBezTo>
                <a:lnTo>
                  <a:pt x="0" y="32589"/>
                </a:lnTo>
                <a:lnTo>
                  <a:pt x="77346" y="32589"/>
                </a:lnTo>
                <a:lnTo>
                  <a:pt x="77346" y="5299"/>
                </a:lnTo>
                <a:lnTo>
                  <a:pt x="75883" y="5299"/>
                </a:lnTo>
                <a:cubicBezTo>
                  <a:pt x="75795" y="5307"/>
                  <a:pt x="75706" y="5310"/>
                  <a:pt x="75617" y="5310"/>
                </a:cubicBezTo>
                <a:cubicBezTo>
                  <a:pt x="75047" y="5310"/>
                  <a:pt x="74445" y="5170"/>
                  <a:pt x="73983" y="4969"/>
                </a:cubicBezTo>
                <a:cubicBezTo>
                  <a:pt x="71413" y="3872"/>
                  <a:pt x="69308" y="1722"/>
                  <a:pt x="66783" y="544"/>
                </a:cubicBezTo>
                <a:cubicBezTo>
                  <a:pt x="65974" y="165"/>
                  <a:pt x="65178" y="1"/>
                  <a:pt x="64393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30"/>
          <p:cNvSpPr/>
          <p:nvPr/>
        </p:nvSpPr>
        <p:spPr>
          <a:xfrm>
            <a:off x="-8297032" y="2573707"/>
            <a:ext cx="20489019" cy="11525153"/>
          </a:xfrm>
          <a:custGeom>
            <a:avLst/>
            <a:gdLst/>
            <a:ahLst/>
            <a:cxnLst/>
            <a:rect l="l" t="t" r="r" b="b"/>
            <a:pathLst>
              <a:path w="77355" h="34842" extrusionOk="0">
                <a:moveTo>
                  <a:pt x="2402" y="1"/>
                </a:moveTo>
                <a:cubicBezTo>
                  <a:pt x="1606" y="1"/>
                  <a:pt x="803" y="24"/>
                  <a:pt x="1" y="32"/>
                </a:cubicBezTo>
                <a:lnTo>
                  <a:pt x="1" y="34842"/>
                </a:lnTo>
                <a:lnTo>
                  <a:pt x="77355" y="34842"/>
                </a:lnTo>
                <a:lnTo>
                  <a:pt x="77355" y="2120"/>
                </a:lnTo>
                <a:cubicBezTo>
                  <a:pt x="76968" y="2084"/>
                  <a:pt x="76559" y="2062"/>
                  <a:pt x="76157" y="2062"/>
                </a:cubicBezTo>
                <a:cubicBezTo>
                  <a:pt x="75343" y="2062"/>
                  <a:pt x="74556" y="2151"/>
                  <a:pt x="74036" y="2396"/>
                </a:cubicBezTo>
                <a:cubicBezTo>
                  <a:pt x="73082" y="2842"/>
                  <a:pt x="72091" y="4038"/>
                  <a:pt x="71387" y="4841"/>
                </a:cubicBezTo>
                <a:cubicBezTo>
                  <a:pt x="69656" y="6830"/>
                  <a:pt x="68247" y="9212"/>
                  <a:pt x="65936" y="10639"/>
                </a:cubicBezTo>
                <a:cubicBezTo>
                  <a:pt x="64481" y="11537"/>
                  <a:pt x="62517" y="12021"/>
                  <a:pt x="60573" y="12021"/>
                </a:cubicBezTo>
                <a:cubicBezTo>
                  <a:pt x="59061" y="12021"/>
                  <a:pt x="57560" y="11729"/>
                  <a:pt x="56319" y="11112"/>
                </a:cubicBezTo>
                <a:cubicBezTo>
                  <a:pt x="53670" y="9792"/>
                  <a:pt x="50886" y="7954"/>
                  <a:pt x="47889" y="7570"/>
                </a:cubicBezTo>
                <a:cubicBezTo>
                  <a:pt x="47238" y="7485"/>
                  <a:pt x="46603" y="7443"/>
                  <a:pt x="45980" y="7443"/>
                </a:cubicBezTo>
                <a:cubicBezTo>
                  <a:pt x="43938" y="7443"/>
                  <a:pt x="42026" y="7895"/>
                  <a:pt x="40118" y="8757"/>
                </a:cubicBezTo>
                <a:cubicBezTo>
                  <a:pt x="36149" y="10541"/>
                  <a:pt x="32464" y="12896"/>
                  <a:pt x="28646" y="14993"/>
                </a:cubicBezTo>
                <a:cubicBezTo>
                  <a:pt x="26474" y="16174"/>
                  <a:pt x="23560" y="18381"/>
                  <a:pt x="20968" y="18381"/>
                </a:cubicBezTo>
                <a:cubicBezTo>
                  <a:pt x="19685" y="18381"/>
                  <a:pt x="18481" y="17840"/>
                  <a:pt x="17486" y="16366"/>
                </a:cubicBezTo>
                <a:cubicBezTo>
                  <a:pt x="15737" y="13788"/>
                  <a:pt x="15479" y="10461"/>
                  <a:pt x="14024" y="7713"/>
                </a:cubicBezTo>
                <a:cubicBezTo>
                  <a:pt x="12615" y="5055"/>
                  <a:pt x="10768" y="2468"/>
                  <a:pt x="8092" y="1067"/>
                </a:cubicBezTo>
                <a:cubicBezTo>
                  <a:pt x="6339" y="149"/>
                  <a:pt x="4394" y="1"/>
                  <a:pt x="2402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1" name="Google Shape;291;p30"/>
          <p:cNvPicPr preferRelativeResize="0"/>
          <p:nvPr/>
        </p:nvPicPr>
        <p:blipFill rotWithShape="1">
          <a:blip r:embed="rId3">
            <a:alphaModFix amt="40000"/>
          </a:blip>
          <a:srcRect t="54275"/>
          <a:stretch/>
        </p:blipFill>
        <p:spPr>
          <a:xfrm rot="10800000">
            <a:off x="116" y="1"/>
            <a:ext cx="12192000" cy="313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-1391368">
            <a:off x="6533035" y="2584852"/>
            <a:ext cx="9736800" cy="500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2699995">
            <a:off x="-3341064" y="3976050"/>
            <a:ext cx="9736799" cy="500152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0"/>
          <p:cNvSpPr txBox="1">
            <a:spLocks noGrp="1"/>
          </p:cNvSpPr>
          <p:nvPr>
            <p:ph type="title"/>
          </p:nvPr>
        </p:nvSpPr>
        <p:spPr>
          <a:xfrm>
            <a:off x="3806200" y="7192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0"/>
          <p:cNvSpPr txBox="1">
            <a:spLocks noGrp="1"/>
          </p:cNvSpPr>
          <p:nvPr>
            <p:ph type="subTitle" idx="1"/>
          </p:nvPr>
        </p:nvSpPr>
        <p:spPr>
          <a:xfrm>
            <a:off x="3806200" y="3021600"/>
            <a:ext cx="4579600" cy="13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0"/>
          <p:cNvSpPr txBox="1"/>
          <p:nvPr/>
        </p:nvSpPr>
        <p:spPr>
          <a:xfrm>
            <a:off x="3806200" y="4675200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Hind Siliguri"/>
                <a:ea typeface="Hind Siliguri"/>
                <a:cs typeface="Hind Siliguri"/>
                <a:sym typeface="Hind Siliguri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Hind Siliguri"/>
                <a:ea typeface="Hind Siliguri"/>
                <a:cs typeface="Hind Siliguri"/>
                <a:sym typeface="Hind Siligu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Hind Siliguri"/>
                <a:ea typeface="Hind Siliguri"/>
                <a:cs typeface="Hind Siliguri"/>
                <a:sym typeface="Hind Siliguri"/>
              </a:rPr>
              <a:t>, and includes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Hind Siliguri"/>
                <a:ea typeface="Hind Siliguri"/>
                <a:cs typeface="Hind Siliguri"/>
                <a:sym typeface="Hind Siligu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Hind Siliguri"/>
                <a:ea typeface="Hind Siliguri"/>
                <a:cs typeface="Hind Siliguri"/>
                <a:sym typeface="Hind Siliguri"/>
              </a:rPr>
              <a:t>, and infographics and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Hind Siliguri"/>
                <a:ea typeface="Hind Siliguri"/>
                <a:cs typeface="Hind Siliguri"/>
                <a:sym typeface="Hind Siligu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lt2"/>
              </a:solidFill>
              <a:latin typeface="Hind Siliguri"/>
              <a:ea typeface="Hind Siliguri"/>
              <a:cs typeface="Hind Siliguri"/>
              <a:sym typeface="Hind Siliguri"/>
            </a:endParaRPr>
          </a:p>
        </p:txBody>
      </p:sp>
    </p:spTree>
    <p:extLst>
      <p:ext uri="{BB962C8B-B14F-4D97-AF65-F5344CB8AC3E}">
        <p14:creationId xmlns:p14="http://schemas.microsoft.com/office/powerpoint/2010/main" val="190854537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1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1"/>
          <p:cNvSpPr/>
          <p:nvPr/>
        </p:nvSpPr>
        <p:spPr>
          <a:xfrm rot="10800000" flipH="1">
            <a:off x="-8748366" y="-6989757"/>
            <a:ext cx="20976356" cy="11799360"/>
          </a:xfrm>
          <a:custGeom>
            <a:avLst/>
            <a:gdLst/>
            <a:ahLst/>
            <a:cxnLst/>
            <a:rect l="l" t="t" r="r" b="b"/>
            <a:pathLst>
              <a:path w="77355" h="34842" extrusionOk="0">
                <a:moveTo>
                  <a:pt x="2402" y="1"/>
                </a:moveTo>
                <a:cubicBezTo>
                  <a:pt x="1606" y="1"/>
                  <a:pt x="803" y="24"/>
                  <a:pt x="1" y="32"/>
                </a:cubicBezTo>
                <a:lnTo>
                  <a:pt x="1" y="34842"/>
                </a:lnTo>
                <a:lnTo>
                  <a:pt x="77355" y="34842"/>
                </a:lnTo>
                <a:lnTo>
                  <a:pt x="77355" y="2120"/>
                </a:lnTo>
                <a:cubicBezTo>
                  <a:pt x="76968" y="2084"/>
                  <a:pt x="76559" y="2062"/>
                  <a:pt x="76157" y="2062"/>
                </a:cubicBezTo>
                <a:cubicBezTo>
                  <a:pt x="75343" y="2062"/>
                  <a:pt x="74556" y="2151"/>
                  <a:pt x="74036" y="2396"/>
                </a:cubicBezTo>
                <a:cubicBezTo>
                  <a:pt x="73082" y="2842"/>
                  <a:pt x="72091" y="4038"/>
                  <a:pt x="71387" y="4841"/>
                </a:cubicBezTo>
                <a:cubicBezTo>
                  <a:pt x="69656" y="6830"/>
                  <a:pt x="68247" y="9212"/>
                  <a:pt x="65936" y="10639"/>
                </a:cubicBezTo>
                <a:cubicBezTo>
                  <a:pt x="64481" y="11537"/>
                  <a:pt x="62517" y="12021"/>
                  <a:pt x="60573" y="12021"/>
                </a:cubicBezTo>
                <a:cubicBezTo>
                  <a:pt x="59061" y="12021"/>
                  <a:pt x="57560" y="11729"/>
                  <a:pt x="56319" y="11112"/>
                </a:cubicBezTo>
                <a:cubicBezTo>
                  <a:pt x="53670" y="9792"/>
                  <a:pt x="50886" y="7954"/>
                  <a:pt x="47889" y="7570"/>
                </a:cubicBezTo>
                <a:cubicBezTo>
                  <a:pt x="47238" y="7485"/>
                  <a:pt x="46603" y="7443"/>
                  <a:pt x="45980" y="7443"/>
                </a:cubicBezTo>
                <a:cubicBezTo>
                  <a:pt x="43938" y="7443"/>
                  <a:pt x="42026" y="7895"/>
                  <a:pt x="40118" y="8757"/>
                </a:cubicBezTo>
                <a:cubicBezTo>
                  <a:pt x="36149" y="10541"/>
                  <a:pt x="32464" y="12896"/>
                  <a:pt x="28646" y="14993"/>
                </a:cubicBezTo>
                <a:cubicBezTo>
                  <a:pt x="26474" y="16174"/>
                  <a:pt x="23560" y="18381"/>
                  <a:pt x="20968" y="18381"/>
                </a:cubicBezTo>
                <a:cubicBezTo>
                  <a:pt x="19685" y="18381"/>
                  <a:pt x="18481" y="17840"/>
                  <a:pt x="17486" y="16366"/>
                </a:cubicBezTo>
                <a:cubicBezTo>
                  <a:pt x="15737" y="13788"/>
                  <a:pt x="15479" y="10461"/>
                  <a:pt x="14024" y="7713"/>
                </a:cubicBezTo>
                <a:cubicBezTo>
                  <a:pt x="12615" y="5055"/>
                  <a:pt x="10768" y="2468"/>
                  <a:pt x="8092" y="1067"/>
                </a:cubicBezTo>
                <a:cubicBezTo>
                  <a:pt x="6339" y="149"/>
                  <a:pt x="4394" y="1"/>
                  <a:pt x="2402" y="1"/>
                </a:cubicBezTo>
                <a:close/>
              </a:path>
            </a:pathLst>
          </a:custGeom>
          <a:gradFill>
            <a:gsLst>
              <a:gs pos="0">
                <a:srgbClr val="54CDCE">
                  <a:alpha val="54509"/>
                </a:srgbClr>
              </a:gs>
              <a:gs pos="49000">
                <a:srgbClr val="54CDCE">
                  <a:alpha val="2666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00" name="Google Shape;300;p31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-1391368">
            <a:off x="-2688665" y="-2490897"/>
            <a:ext cx="9736800" cy="500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1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6771885">
            <a:off x="5145200" y="3007441"/>
            <a:ext cx="12192008" cy="6262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663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8099331" scaled="0"/>
        </a:gra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2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35999" y="-45399"/>
            <a:ext cx="12263997" cy="69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2"/>
          <p:cNvSpPr/>
          <p:nvPr/>
        </p:nvSpPr>
        <p:spPr>
          <a:xfrm>
            <a:off x="-16999" y="3550801"/>
            <a:ext cx="12209097" cy="3352625"/>
          </a:xfrm>
          <a:custGeom>
            <a:avLst/>
            <a:gdLst/>
            <a:ahLst/>
            <a:cxnLst/>
            <a:rect l="l" t="t" r="r" b="b"/>
            <a:pathLst>
              <a:path w="77356" h="21242" extrusionOk="0">
                <a:moveTo>
                  <a:pt x="77355" y="0"/>
                </a:moveTo>
                <a:cubicBezTo>
                  <a:pt x="76517" y="250"/>
                  <a:pt x="75767" y="750"/>
                  <a:pt x="74965" y="1392"/>
                </a:cubicBezTo>
                <a:cubicBezTo>
                  <a:pt x="73591" y="2489"/>
                  <a:pt x="72261" y="3461"/>
                  <a:pt x="70905" y="4621"/>
                </a:cubicBezTo>
                <a:cubicBezTo>
                  <a:pt x="68409" y="6752"/>
                  <a:pt x="66549" y="9596"/>
                  <a:pt x="63348" y="9596"/>
                </a:cubicBezTo>
                <a:cubicBezTo>
                  <a:pt x="63266" y="9596"/>
                  <a:pt x="63183" y="9594"/>
                  <a:pt x="63100" y="9590"/>
                </a:cubicBezTo>
                <a:cubicBezTo>
                  <a:pt x="61628" y="9528"/>
                  <a:pt x="60932" y="9162"/>
                  <a:pt x="59888" y="7904"/>
                </a:cubicBezTo>
                <a:cubicBezTo>
                  <a:pt x="58898" y="6718"/>
                  <a:pt x="57970" y="5870"/>
                  <a:pt x="56792" y="4960"/>
                </a:cubicBezTo>
                <a:cubicBezTo>
                  <a:pt x="55127" y="3686"/>
                  <a:pt x="53618" y="3063"/>
                  <a:pt x="51926" y="3063"/>
                </a:cubicBezTo>
                <a:cubicBezTo>
                  <a:pt x="51034" y="3063"/>
                  <a:pt x="50092" y="3236"/>
                  <a:pt x="49049" y="3577"/>
                </a:cubicBezTo>
                <a:cubicBezTo>
                  <a:pt x="45614" y="4702"/>
                  <a:pt x="42144" y="7681"/>
                  <a:pt x="39102" y="9894"/>
                </a:cubicBezTo>
                <a:cubicBezTo>
                  <a:pt x="36461" y="11812"/>
                  <a:pt x="33856" y="13533"/>
                  <a:pt x="31028" y="14889"/>
                </a:cubicBezTo>
                <a:cubicBezTo>
                  <a:pt x="29676" y="15539"/>
                  <a:pt x="28223" y="15947"/>
                  <a:pt x="26761" y="15947"/>
                </a:cubicBezTo>
                <a:cubicBezTo>
                  <a:pt x="26235" y="15947"/>
                  <a:pt x="25709" y="15895"/>
                  <a:pt x="25185" y="15781"/>
                </a:cubicBezTo>
                <a:cubicBezTo>
                  <a:pt x="23445" y="15416"/>
                  <a:pt x="21742" y="14345"/>
                  <a:pt x="20403" y="13016"/>
                </a:cubicBezTo>
                <a:cubicBezTo>
                  <a:pt x="16598" y="9226"/>
                  <a:pt x="12517" y="4906"/>
                  <a:pt x="7394" y="4906"/>
                </a:cubicBezTo>
                <a:cubicBezTo>
                  <a:pt x="6608" y="4906"/>
                  <a:pt x="5798" y="5007"/>
                  <a:pt x="4961" y="5228"/>
                </a:cubicBezTo>
                <a:cubicBezTo>
                  <a:pt x="3337" y="5656"/>
                  <a:pt x="1455" y="6843"/>
                  <a:pt x="1" y="8395"/>
                </a:cubicBezTo>
                <a:lnTo>
                  <a:pt x="1" y="21241"/>
                </a:lnTo>
                <a:lnTo>
                  <a:pt x="77355" y="21241"/>
                </a:lnTo>
                <a:lnTo>
                  <a:pt x="77355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37000">
                <a:srgbClr val="2067A6">
                  <a:alpha val="65098"/>
                </a:srgbClr>
              </a:gs>
              <a:gs pos="68000">
                <a:srgbClr val="2067A6">
                  <a:alpha val="24705"/>
                </a:srgbClr>
              </a:gs>
              <a:gs pos="100000">
                <a:srgbClr val="2067A6">
                  <a:alpha val="0"/>
                </a:srgbClr>
              </a:gs>
            </a:gsLst>
            <a:lin ang="1619866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05" name="Google Shape;305;p32"/>
          <p:cNvPicPr preferRelativeResize="0"/>
          <p:nvPr/>
        </p:nvPicPr>
        <p:blipFill rotWithShape="1">
          <a:blip r:embed="rId3">
            <a:alphaModFix amt="30000"/>
          </a:blip>
          <a:srcRect b="21259"/>
          <a:stretch/>
        </p:blipFill>
        <p:spPr>
          <a:xfrm rot="10800000" flipH="1">
            <a:off x="0" y="-585233"/>
            <a:ext cx="12192000" cy="42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2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7433275">
            <a:off x="7670470" y="1988501"/>
            <a:ext cx="9736799" cy="500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2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4760686">
            <a:off x="-3985831" y="5970768"/>
            <a:ext cx="9736797" cy="5001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1259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298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351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6229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4596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6344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192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93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subTitle" idx="1"/>
          </p:nvPr>
        </p:nvSpPr>
        <p:spPr>
          <a:xfrm>
            <a:off x="415600" y="21373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45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2"/>
          </p:nvPr>
        </p:nvSpPr>
        <p:spPr>
          <a:xfrm>
            <a:off x="2775377" y="21373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45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ubTitle" idx="3"/>
          </p:nvPr>
        </p:nvSpPr>
        <p:spPr>
          <a:xfrm>
            <a:off x="5135153" y="21638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45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subTitle" idx="4"/>
          </p:nvPr>
        </p:nvSpPr>
        <p:spPr>
          <a:xfrm>
            <a:off x="7494930" y="21638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45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5"/>
          </p:nvPr>
        </p:nvSpPr>
        <p:spPr>
          <a:xfrm>
            <a:off x="9854707" y="21373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45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415600" y="81117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6"/>
          </p:nvPr>
        </p:nvSpPr>
        <p:spPr>
          <a:xfrm>
            <a:off x="415600" y="35434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body" idx="7"/>
          </p:nvPr>
        </p:nvSpPr>
        <p:spPr>
          <a:xfrm>
            <a:off x="2775375" y="35434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body" idx="8"/>
          </p:nvPr>
        </p:nvSpPr>
        <p:spPr>
          <a:xfrm>
            <a:off x="5135150" y="35434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9"/>
          </p:nvPr>
        </p:nvSpPr>
        <p:spPr>
          <a:xfrm>
            <a:off x="7494925" y="35434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body" idx="13"/>
          </p:nvPr>
        </p:nvSpPr>
        <p:spPr>
          <a:xfrm>
            <a:off x="9854700" y="35434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6" name="Google Shape;136;p18"/>
          <p:cNvSpPr/>
          <p:nvPr/>
        </p:nvSpPr>
        <p:spPr>
          <a:xfrm flipH="1">
            <a:off x="-23996" y="2158800"/>
            <a:ext cx="12239996" cy="2183698"/>
          </a:xfrm>
          <a:custGeom>
            <a:avLst/>
            <a:gdLst/>
            <a:ahLst/>
            <a:cxnLst/>
            <a:rect l="l" t="t" r="r" b="b"/>
            <a:pathLst>
              <a:path w="12239996" h="2183698" extrusionOk="0">
                <a:moveTo>
                  <a:pt x="10801280" y="1872976"/>
                </a:moveTo>
                <a:lnTo>
                  <a:pt x="10801352" y="1872993"/>
                </a:lnTo>
                <a:lnTo>
                  <a:pt x="10801206" y="1872993"/>
                </a:lnTo>
                <a:close/>
                <a:moveTo>
                  <a:pt x="6854314" y="1872976"/>
                </a:moveTo>
                <a:lnTo>
                  <a:pt x="6854387" y="1872993"/>
                </a:lnTo>
                <a:lnTo>
                  <a:pt x="6854240" y="1872993"/>
                </a:lnTo>
                <a:close/>
                <a:moveTo>
                  <a:pt x="2953527" y="1872976"/>
                </a:moveTo>
                <a:lnTo>
                  <a:pt x="2953599" y="1872993"/>
                </a:lnTo>
                <a:lnTo>
                  <a:pt x="2953453" y="1872993"/>
                </a:lnTo>
                <a:close/>
                <a:moveTo>
                  <a:pt x="2748143" y="1572853"/>
                </a:moveTo>
                <a:lnTo>
                  <a:pt x="2764183" y="1658677"/>
                </a:lnTo>
                <a:cubicBezTo>
                  <a:pt x="2812405" y="1920950"/>
                  <a:pt x="2860980" y="2174499"/>
                  <a:pt x="2953747" y="2174499"/>
                </a:cubicBezTo>
                <a:cubicBezTo>
                  <a:pt x="3047220" y="2174499"/>
                  <a:pt x="3094765" y="1920950"/>
                  <a:pt x="3141905" y="1658677"/>
                </a:cubicBezTo>
                <a:lnTo>
                  <a:pt x="3155900" y="1582114"/>
                </a:lnTo>
                <a:lnTo>
                  <a:pt x="3154697" y="1587920"/>
                </a:lnTo>
                <a:cubicBezTo>
                  <a:pt x="3105465" y="1833989"/>
                  <a:pt x="3054928" y="2080068"/>
                  <a:pt x="2953671" y="2080104"/>
                </a:cubicBezTo>
                <a:cubicBezTo>
                  <a:pt x="2852305" y="2080104"/>
                  <a:pt x="2801202" y="1834118"/>
                  <a:pt x="2751350" y="1588131"/>
                </a:cubicBezTo>
                <a:close/>
                <a:moveTo>
                  <a:pt x="10595859" y="1572671"/>
                </a:moveTo>
                <a:lnTo>
                  <a:pt x="10611933" y="1658677"/>
                </a:lnTo>
                <a:cubicBezTo>
                  <a:pt x="10660155" y="1920950"/>
                  <a:pt x="10708730" y="2174499"/>
                  <a:pt x="10801498" y="2174499"/>
                </a:cubicBezTo>
                <a:cubicBezTo>
                  <a:pt x="10894971" y="2174499"/>
                  <a:pt x="10942516" y="1920950"/>
                  <a:pt x="10989655" y="1658677"/>
                </a:cubicBezTo>
                <a:lnTo>
                  <a:pt x="11003622" y="1582271"/>
                </a:lnTo>
                <a:lnTo>
                  <a:pt x="11002451" y="1587920"/>
                </a:lnTo>
                <a:cubicBezTo>
                  <a:pt x="10953219" y="1833989"/>
                  <a:pt x="10902682" y="2080068"/>
                  <a:pt x="10801426" y="2080104"/>
                </a:cubicBezTo>
                <a:cubicBezTo>
                  <a:pt x="10700059" y="2080104"/>
                  <a:pt x="10648957" y="1834118"/>
                  <a:pt x="10599104" y="1588131"/>
                </a:cubicBezTo>
                <a:close/>
                <a:moveTo>
                  <a:pt x="6648891" y="1572663"/>
                </a:moveTo>
                <a:lnTo>
                  <a:pt x="6664967" y="1658677"/>
                </a:lnTo>
                <a:cubicBezTo>
                  <a:pt x="6713189" y="1920950"/>
                  <a:pt x="6761764" y="2174499"/>
                  <a:pt x="6854532" y="2174499"/>
                </a:cubicBezTo>
                <a:cubicBezTo>
                  <a:pt x="6948005" y="2174499"/>
                  <a:pt x="6995550" y="1920950"/>
                  <a:pt x="7042689" y="1658677"/>
                </a:cubicBezTo>
                <a:lnTo>
                  <a:pt x="7056656" y="1582271"/>
                </a:lnTo>
                <a:lnTo>
                  <a:pt x="7055485" y="1587920"/>
                </a:lnTo>
                <a:cubicBezTo>
                  <a:pt x="7006253" y="1833989"/>
                  <a:pt x="6955716" y="2080068"/>
                  <a:pt x="6854460" y="2080104"/>
                </a:cubicBezTo>
                <a:cubicBezTo>
                  <a:pt x="6753094" y="2080104"/>
                  <a:pt x="6701991" y="1834118"/>
                  <a:pt x="6652138" y="1588131"/>
                </a:cubicBezTo>
                <a:close/>
                <a:moveTo>
                  <a:pt x="11023668" y="1440923"/>
                </a:moveTo>
                <a:lnTo>
                  <a:pt x="11020364" y="1454429"/>
                </a:lnTo>
                <a:cubicBezTo>
                  <a:pt x="10964547" y="1698248"/>
                  <a:pt x="10915015" y="1976908"/>
                  <a:pt x="10801060" y="1976949"/>
                </a:cubicBezTo>
                <a:lnTo>
                  <a:pt x="10801425" y="1976584"/>
                </a:lnTo>
                <a:cubicBezTo>
                  <a:pt x="10687553" y="1976584"/>
                  <a:pt x="10637110" y="1698011"/>
                  <a:pt x="10580466" y="1454260"/>
                </a:cubicBezTo>
                <a:lnTo>
                  <a:pt x="10577733" y="1443245"/>
                </a:lnTo>
                <a:lnTo>
                  <a:pt x="10606660" y="1579407"/>
                </a:lnTo>
                <a:cubicBezTo>
                  <a:pt x="10656494" y="1825412"/>
                  <a:pt x="10705060" y="2071417"/>
                  <a:pt x="10801426" y="2071417"/>
                </a:cubicBezTo>
                <a:cubicBezTo>
                  <a:pt x="10897462" y="2071417"/>
                  <a:pt x="10945389" y="1825357"/>
                  <a:pt x="10994621" y="1579279"/>
                </a:cubicBezTo>
                <a:close/>
                <a:moveTo>
                  <a:pt x="3175915" y="1440923"/>
                </a:moveTo>
                <a:lnTo>
                  <a:pt x="3172611" y="1454429"/>
                </a:lnTo>
                <a:cubicBezTo>
                  <a:pt x="3116793" y="1698248"/>
                  <a:pt x="3067261" y="1976908"/>
                  <a:pt x="2953305" y="1976949"/>
                </a:cubicBezTo>
                <a:lnTo>
                  <a:pt x="2953671" y="1976584"/>
                </a:lnTo>
                <a:cubicBezTo>
                  <a:pt x="2839799" y="1976584"/>
                  <a:pt x="2789356" y="1698011"/>
                  <a:pt x="2732712" y="1454260"/>
                </a:cubicBezTo>
                <a:lnTo>
                  <a:pt x="2729980" y="1443249"/>
                </a:lnTo>
                <a:lnTo>
                  <a:pt x="2758906" y="1579407"/>
                </a:lnTo>
                <a:cubicBezTo>
                  <a:pt x="2808740" y="1825412"/>
                  <a:pt x="2857306" y="2071417"/>
                  <a:pt x="2953671" y="2071417"/>
                </a:cubicBezTo>
                <a:cubicBezTo>
                  <a:pt x="3049708" y="2071417"/>
                  <a:pt x="3097636" y="1825357"/>
                  <a:pt x="3146868" y="1579279"/>
                </a:cubicBezTo>
                <a:close/>
                <a:moveTo>
                  <a:pt x="7076705" y="1440915"/>
                </a:moveTo>
                <a:lnTo>
                  <a:pt x="7073399" y="1454429"/>
                </a:lnTo>
                <a:cubicBezTo>
                  <a:pt x="7017581" y="1698248"/>
                  <a:pt x="6968049" y="1976908"/>
                  <a:pt x="6854094" y="1976949"/>
                </a:cubicBezTo>
                <a:lnTo>
                  <a:pt x="6854459" y="1976584"/>
                </a:lnTo>
                <a:cubicBezTo>
                  <a:pt x="6740587" y="1976584"/>
                  <a:pt x="6690144" y="1698011"/>
                  <a:pt x="6633501" y="1454260"/>
                </a:cubicBezTo>
                <a:lnTo>
                  <a:pt x="6630767" y="1443244"/>
                </a:lnTo>
                <a:lnTo>
                  <a:pt x="6659694" y="1579407"/>
                </a:lnTo>
                <a:cubicBezTo>
                  <a:pt x="6709529" y="1825412"/>
                  <a:pt x="6758095" y="2071417"/>
                  <a:pt x="6854460" y="2071417"/>
                </a:cubicBezTo>
                <a:cubicBezTo>
                  <a:pt x="6950497" y="2071417"/>
                  <a:pt x="6998424" y="1825357"/>
                  <a:pt x="7047656" y="1579279"/>
                </a:cubicBezTo>
                <a:close/>
                <a:moveTo>
                  <a:pt x="6609438" y="1325880"/>
                </a:moveTo>
                <a:lnTo>
                  <a:pt x="6618278" y="1357474"/>
                </a:lnTo>
                <a:lnTo>
                  <a:pt x="6621974" y="1371339"/>
                </a:lnTo>
                <a:lnTo>
                  <a:pt x="6645061" y="1466251"/>
                </a:lnTo>
                <a:cubicBezTo>
                  <a:pt x="6700346" y="1704877"/>
                  <a:pt x="6748694" y="1968189"/>
                  <a:pt x="6854094" y="1968189"/>
                </a:cubicBezTo>
                <a:cubicBezTo>
                  <a:pt x="6950460" y="1968189"/>
                  <a:pt x="6998369" y="1748027"/>
                  <a:pt x="7047510" y="1527856"/>
                </a:cubicBezTo>
                <a:lnTo>
                  <a:pt x="7082764" y="1377305"/>
                </a:lnTo>
                <a:lnTo>
                  <a:pt x="7078424" y="1392636"/>
                </a:lnTo>
                <a:cubicBezTo>
                  <a:pt x="7070685" y="1421771"/>
                  <a:pt x="7063153" y="1451519"/>
                  <a:pt x="7055659" y="1481108"/>
                </a:cubicBezTo>
                <a:cubicBezTo>
                  <a:pt x="7010944" y="1657412"/>
                  <a:pt x="6968632" y="1825165"/>
                  <a:pt x="6890185" y="1864398"/>
                </a:cubicBezTo>
                <a:lnTo>
                  <a:pt x="6854314" y="1872976"/>
                </a:lnTo>
                <a:lnTo>
                  <a:pt x="6818663" y="1864269"/>
                </a:lnTo>
                <a:cubicBezTo>
                  <a:pt x="6741976" y="1825264"/>
                  <a:pt x="6697707" y="1661470"/>
                  <a:pt x="6654967" y="1495101"/>
                </a:cubicBezTo>
                <a:lnTo>
                  <a:pt x="6621974" y="1371339"/>
                </a:lnTo>
                <a:lnTo>
                  <a:pt x="6620756" y="1366333"/>
                </a:lnTo>
                <a:lnTo>
                  <a:pt x="6618278" y="1357474"/>
                </a:lnTo>
                <a:lnTo>
                  <a:pt x="6611593" y="1332398"/>
                </a:lnTo>
                <a:close/>
                <a:moveTo>
                  <a:pt x="10556401" y="1325873"/>
                </a:moveTo>
                <a:lnTo>
                  <a:pt x="10565273" y="1357582"/>
                </a:lnTo>
                <a:lnTo>
                  <a:pt x="10568925" y="1371283"/>
                </a:lnTo>
                <a:lnTo>
                  <a:pt x="10592026" y="1466251"/>
                </a:lnTo>
                <a:cubicBezTo>
                  <a:pt x="10647312" y="1704877"/>
                  <a:pt x="10695660" y="1968189"/>
                  <a:pt x="10801060" y="1968189"/>
                </a:cubicBezTo>
                <a:cubicBezTo>
                  <a:pt x="10897425" y="1968189"/>
                  <a:pt x="10945334" y="1748027"/>
                  <a:pt x="10994475" y="1527856"/>
                </a:cubicBezTo>
                <a:lnTo>
                  <a:pt x="11029732" y="1377295"/>
                </a:lnTo>
                <a:lnTo>
                  <a:pt x="11025389" y="1392636"/>
                </a:lnTo>
                <a:cubicBezTo>
                  <a:pt x="11017650" y="1421771"/>
                  <a:pt x="11010118" y="1451519"/>
                  <a:pt x="11002624" y="1481108"/>
                </a:cubicBezTo>
                <a:cubicBezTo>
                  <a:pt x="10957910" y="1657412"/>
                  <a:pt x="10915598" y="1825165"/>
                  <a:pt x="10837151" y="1864398"/>
                </a:cubicBezTo>
                <a:lnTo>
                  <a:pt x="10801280" y="1872976"/>
                </a:lnTo>
                <a:lnTo>
                  <a:pt x="10765628" y="1864269"/>
                </a:lnTo>
                <a:cubicBezTo>
                  <a:pt x="10688941" y="1825264"/>
                  <a:pt x="10644673" y="1661470"/>
                  <a:pt x="10601933" y="1495101"/>
                </a:cubicBezTo>
                <a:lnTo>
                  <a:pt x="10568925" y="1371283"/>
                </a:lnTo>
                <a:lnTo>
                  <a:pt x="10567721" y="1366333"/>
                </a:lnTo>
                <a:lnTo>
                  <a:pt x="10565273" y="1357582"/>
                </a:lnTo>
                <a:lnTo>
                  <a:pt x="10558559" y="1332398"/>
                </a:lnTo>
                <a:close/>
                <a:moveTo>
                  <a:pt x="2708643" y="1325859"/>
                </a:moveTo>
                <a:lnTo>
                  <a:pt x="2717520" y="1357586"/>
                </a:lnTo>
                <a:lnTo>
                  <a:pt x="2721171" y="1371280"/>
                </a:lnTo>
                <a:lnTo>
                  <a:pt x="2744272" y="1466251"/>
                </a:lnTo>
                <a:cubicBezTo>
                  <a:pt x="2799557" y="1704877"/>
                  <a:pt x="2847906" y="1968189"/>
                  <a:pt x="2953305" y="1968189"/>
                </a:cubicBezTo>
                <a:cubicBezTo>
                  <a:pt x="3049671" y="1968189"/>
                  <a:pt x="3097580" y="1748027"/>
                  <a:pt x="3146721" y="1527856"/>
                </a:cubicBezTo>
                <a:lnTo>
                  <a:pt x="3181974" y="1377313"/>
                </a:lnTo>
                <a:lnTo>
                  <a:pt x="3177636" y="1392636"/>
                </a:lnTo>
                <a:cubicBezTo>
                  <a:pt x="3169897" y="1421771"/>
                  <a:pt x="3162365" y="1451519"/>
                  <a:pt x="3154871" y="1481108"/>
                </a:cubicBezTo>
                <a:cubicBezTo>
                  <a:pt x="3110156" y="1657412"/>
                  <a:pt x="3067845" y="1825165"/>
                  <a:pt x="2989398" y="1864398"/>
                </a:cubicBezTo>
                <a:lnTo>
                  <a:pt x="2953527" y="1872976"/>
                </a:lnTo>
                <a:lnTo>
                  <a:pt x="2917875" y="1864269"/>
                </a:lnTo>
                <a:cubicBezTo>
                  <a:pt x="2841188" y="1825264"/>
                  <a:pt x="2796919" y="1661470"/>
                  <a:pt x="2754179" y="1495101"/>
                </a:cubicBezTo>
                <a:lnTo>
                  <a:pt x="2721171" y="1371280"/>
                </a:lnTo>
                <a:lnTo>
                  <a:pt x="2719967" y="1366333"/>
                </a:lnTo>
                <a:lnTo>
                  <a:pt x="2717520" y="1357586"/>
                </a:lnTo>
                <a:lnTo>
                  <a:pt x="2710805" y="1332398"/>
                </a:lnTo>
                <a:close/>
                <a:moveTo>
                  <a:pt x="9421027" y="1311852"/>
                </a:moveTo>
                <a:lnTo>
                  <a:pt x="9418282" y="1317770"/>
                </a:lnTo>
                <a:cubicBezTo>
                  <a:pt x="9368794" y="1428435"/>
                  <a:pt x="9318348" y="1539109"/>
                  <a:pt x="9217822" y="1539145"/>
                </a:cubicBezTo>
                <a:cubicBezTo>
                  <a:pt x="9117368" y="1539145"/>
                  <a:pt x="9066667" y="1428562"/>
                  <a:pt x="9016924" y="1317979"/>
                </a:cubicBezTo>
                <a:lnTo>
                  <a:pt x="9014199" y="1312138"/>
                </a:lnTo>
                <a:lnTo>
                  <a:pt x="9022081" y="1329950"/>
                </a:lnTo>
                <a:cubicBezTo>
                  <a:pt x="9072087" y="1452826"/>
                  <a:pt x="9120840" y="1576305"/>
                  <a:pt x="9217822" y="1576305"/>
                </a:cubicBezTo>
                <a:cubicBezTo>
                  <a:pt x="9314621" y="1576305"/>
                  <a:pt x="9363190" y="1452826"/>
                  <a:pt x="9413040" y="1329950"/>
                </a:cubicBezTo>
                <a:close/>
                <a:moveTo>
                  <a:pt x="5474103" y="1311764"/>
                </a:moveTo>
                <a:lnTo>
                  <a:pt x="5471316" y="1317770"/>
                </a:lnTo>
                <a:cubicBezTo>
                  <a:pt x="5421829" y="1428435"/>
                  <a:pt x="5371383" y="1539109"/>
                  <a:pt x="5270856" y="1539145"/>
                </a:cubicBezTo>
                <a:cubicBezTo>
                  <a:pt x="5170403" y="1539145"/>
                  <a:pt x="5119702" y="1428562"/>
                  <a:pt x="5069959" y="1317979"/>
                </a:cubicBezTo>
                <a:lnTo>
                  <a:pt x="5067263" y="1312200"/>
                </a:lnTo>
                <a:lnTo>
                  <a:pt x="5075118" y="1329950"/>
                </a:lnTo>
                <a:cubicBezTo>
                  <a:pt x="5125124" y="1452826"/>
                  <a:pt x="5173876" y="1576305"/>
                  <a:pt x="5270859" y="1576305"/>
                </a:cubicBezTo>
                <a:cubicBezTo>
                  <a:pt x="5367658" y="1576305"/>
                  <a:pt x="5416226" y="1452826"/>
                  <a:pt x="5466077" y="1329950"/>
                </a:cubicBezTo>
                <a:close/>
                <a:moveTo>
                  <a:pt x="1573351" y="1311683"/>
                </a:moveTo>
                <a:lnTo>
                  <a:pt x="1570527" y="1317770"/>
                </a:lnTo>
                <a:cubicBezTo>
                  <a:pt x="1521039" y="1428435"/>
                  <a:pt x="1470594" y="1539109"/>
                  <a:pt x="1370067" y="1539145"/>
                </a:cubicBezTo>
                <a:cubicBezTo>
                  <a:pt x="1269614" y="1539145"/>
                  <a:pt x="1218912" y="1428562"/>
                  <a:pt x="1169169" y="1317979"/>
                </a:cubicBezTo>
                <a:lnTo>
                  <a:pt x="1166498" y="1312253"/>
                </a:lnTo>
                <a:lnTo>
                  <a:pt x="1174330" y="1329950"/>
                </a:lnTo>
                <a:cubicBezTo>
                  <a:pt x="1224336" y="1452826"/>
                  <a:pt x="1273088" y="1576305"/>
                  <a:pt x="1370071" y="1576305"/>
                </a:cubicBezTo>
                <a:cubicBezTo>
                  <a:pt x="1466870" y="1576305"/>
                  <a:pt x="1515439" y="1452826"/>
                  <a:pt x="1565289" y="1329950"/>
                </a:cubicBezTo>
                <a:close/>
                <a:moveTo>
                  <a:pt x="11803900" y="1291754"/>
                </a:moveTo>
                <a:lnTo>
                  <a:pt x="11792300" y="1316747"/>
                </a:lnTo>
                <a:cubicBezTo>
                  <a:pt x="11742795" y="1427412"/>
                  <a:pt x="11692331" y="1538086"/>
                  <a:pt x="11591768" y="1538122"/>
                </a:cubicBezTo>
                <a:cubicBezTo>
                  <a:pt x="11491278" y="1538122"/>
                  <a:pt x="11440576" y="1427540"/>
                  <a:pt x="11390833" y="1316957"/>
                </a:cubicBezTo>
                <a:lnTo>
                  <a:pt x="11384623" y="1303647"/>
                </a:lnTo>
                <a:lnTo>
                  <a:pt x="11396071" y="1329512"/>
                </a:lnTo>
                <a:cubicBezTo>
                  <a:pt x="11446087" y="1452387"/>
                  <a:pt x="11494857" y="1575866"/>
                  <a:pt x="11591913" y="1575866"/>
                </a:cubicBezTo>
                <a:cubicBezTo>
                  <a:pt x="11688969" y="1575866"/>
                  <a:pt x="11737481" y="1452387"/>
                  <a:pt x="11787258" y="1329512"/>
                </a:cubicBezTo>
                <a:close/>
                <a:moveTo>
                  <a:pt x="3962901" y="1276436"/>
                </a:moveTo>
                <a:lnTo>
                  <a:pt x="3935240" y="1337470"/>
                </a:lnTo>
                <a:cubicBezTo>
                  <a:pt x="3888536" y="1440814"/>
                  <a:pt x="3838291" y="1538088"/>
                  <a:pt x="3744013" y="1538122"/>
                </a:cubicBezTo>
                <a:cubicBezTo>
                  <a:pt x="3643523" y="1538122"/>
                  <a:pt x="3592822" y="1427540"/>
                  <a:pt x="3543078" y="1316957"/>
                </a:cubicBezTo>
                <a:lnTo>
                  <a:pt x="3536957" y="1303838"/>
                </a:lnTo>
                <a:lnTo>
                  <a:pt x="3548321" y="1329512"/>
                </a:lnTo>
                <a:cubicBezTo>
                  <a:pt x="3598337" y="1452387"/>
                  <a:pt x="3647107" y="1575866"/>
                  <a:pt x="3744161" y="1575866"/>
                </a:cubicBezTo>
                <a:cubicBezTo>
                  <a:pt x="3841217" y="1575866"/>
                  <a:pt x="3889730" y="1452387"/>
                  <a:pt x="3939507" y="1329512"/>
                </a:cubicBezTo>
                <a:close/>
                <a:moveTo>
                  <a:pt x="7103750" y="1275694"/>
                </a:moveTo>
                <a:lnTo>
                  <a:pt x="7102125" y="1279602"/>
                </a:lnTo>
                <a:cubicBezTo>
                  <a:pt x="7032062" y="1479007"/>
                  <a:pt x="6986638" y="1769059"/>
                  <a:pt x="6854313" y="1769107"/>
                </a:cubicBezTo>
                <a:lnTo>
                  <a:pt x="6854313" y="1769472"/>
                </a:lnTo>
                <a:cubicBezTo>
                  <a:pt x="6721797" y="1769472"/>
                  <a:pt x="6675365" y="1479531"/>
                  <a:pt x="6604548" y="1280196"/>
                </a:cubicBezTo>
                <a:lnTo>
                  <a:pt x="6603612" y="1277967"/>
                </a:lnTo>
                <a:lnTo>
                  <a:pt x="6621099" y="1333193"/>
                </a:lnTo>
                <a:cubicBezTo>
                  <a:pt x="6687932" y="1560782"/>
                  <a:pt x="6733702" y="1864233"/>
                  <a:pt x="6854387" y="1864233"/>
                </a:cubicBezTo>
                <a:cubicBezTo>
                  <a:pt x="6974844" y="1864233"/>
                  <a:pt x="7019701" y="1560696"/>
                  <a:pt x="7085793" y="1333026"/>
                </a:cubicBezTo>
                <a:close/>
                <a:moveTo>
                  <a:pt x="3202963" y="1275692"/>
                </a:moveTo>
                <a:lnTo>
                  <a:pt x="3201337" y="1279602"/>
                </a:lnTo>
                <a:cubicBezTo>
                  <a:pt x="3131274" y="1479007"/>
                  <a:pt x="3085850" y="1769059"/>
                  <a:pt x="2953525" y="1769107"/>
                </a:cubicBezTo>
                <a:lnTo>
                  <a:pt x="2953525" y="1769472"/>
                </a:lnTo>
                <a:cubicBezTo>
                  <a:pt x="2821010" y="1769472"/>
                  <a:pt x="2774577" y="1479531"/>
                  <a:pt x="2703761" y="1280196"/>
                </a:cubicBezTo>
                <a:lnTo>
                  <a:pt x="2702820" y="1277956"/>
                </a:lnTo>
                <a:lnTo>
                  <a:pt x="2720310" y="1333193"/>
                </a:lnTo>
                <a:cubicBezTo>
                  <a:pt x="2787144" y="1560782"/>
                  <a:pt x="2832914" y="1864233"/>
                  <a:pt x="2953599" y="1864233"/>
                </a:cubicBezTo>
                <a:cubicBezTo>
                  <a:pt x="3074056" y="1864233"/>
                  <a:pt x="3118913" y="1560696"/>
                  <a:pt x="3185005" y="1333026"/>
                </a:cubicBezTo>
                <a:close/>
                <a:moveTo>
                  <a:pt x="11050717" y="1275690"/>
                </a:moveTo>
                <a:lnTo>
                  <a:pt x="11049090" y="1279602"/>
                </a:lnTo>
                <a:cubicBezTo>
                  <a:pt x="10979027" y="1479007"/>
                  <a:pt x="10933603" y="1769059"/>
                  <a:pt x="10801279" y="1769107"/>
                </a:cubicBezTo>
                <a:lnTo>
                  <a:pt x="10801279" y="1769472"/>
                </a:lnTo>
                <a:cubicBezTo>
                  <a:pt x="10668763" y="1769472"/>
                  <a:pt x="10622330" y="1479531"/>
                  <a:pt x="10551514" y="1280196"/>
                </a:cubicBezTo>
                <a:lnTo>
                  <a:pt x="10550577" y="1277965"/>
                </a:lnTo>
                <a:lnTo>
                  <a:pt x="10568064" y="1333193"/>
                </a:lnTo>
                <a:cubicBezTo>
                  <a:pt x="10634897" y="1560782"/>
                  <a:pt x="10680668" y="1864233"/>
                  <a:pt x="10801352" y="1864233"/>
                </a:cubicBezTo>
                <a:cubicBezTo>
                  <a:pt x="10921809" y="1864233"/>
                  <a:pt x="10966667" y="1560696"/>
                  <a:pt x="11032759" y="1333026"/>
                </a:cubicBezTo>
                <a:close/>
                <a:moveTo>
                  <a:pt x="7864913" y="1273737"/>
                </a:moveTo>
                <a:lnTo>
                  <a:pt x="7836029" y="1337470"/>
                </a:lnTo>
                <a:cubicBezTo>
                  <a:pt x="7789325" y="1440814"/>
                  <a:pt x="7739080" y="1538088"/>
                  <a:pt x="7644802" y="1538122"/>
                </a:cubicBezTo>
                <a:cubicBezTo>
                  <a:pt x="7544312" y="1538122"/>
                  <a:pt x="7493610" y="1427540"/>
                  <a:pt x="7443867" y="1316957"/>
                </a:cubicBezTo>
                <a:lnTo>
                  <a:pt x="7437670" y="1303676"/>
                </a:lnTo>
                <a:lnTo>
                  <a:pt x="7449106" y="1329512"/>
                </a:lnTo>
                <a:cubicBezTo>
                  <a:pt x="7499122" y="1452387"/>
                  <a:pt x="7547892" y="1575866"/>
                  <a:pt x="7644947" y="1575866"/>
                </a:cubicBezTo>
                <a:cubicBezTo>
                  <a:pt x="7742437" y="1575866"/>
                  <a:pt x="7790948" y="1451282"/>
                  <a:pt x="7840960" y="1327866"/>
                </a:cubicBezTo>
                <a:close/>
                <a:moveTo>
                  <a:pt x="1157601" y="1272450"/>
                </a:moveTo>
                <a:lnTo>
                  <a:pt x="1174919" y="1309219"/>
                </a:lnTo>
                <a:cubicBezTo>
                  <a:pt x="1224662" y="1419802"/>
                  <a:pt x="1273446" y="1530384"/>
                  <a:pt x="1370067" y="1530384"/>
                </a:cubicBezTo>
                <a:cubicBezTo>
                  <a:pt x="1466725" y="1530384"/>
                  <a:pt x="1515254" y="1419747"/>
                  <a:pt x="1564751" y="1309100"/>
                </a:cubicBezTo>
                <a:lnTo>
                  <a:pt x="1581586" y="1273168"/>
                </a:lnTo>
                <a:lnTo>
                  <a:pt x="1561071" y="1313096"/>
                </a:lnTo>
                <a:cubicBezTo>
                  <a:pt x="1514528" y="1405567"/>
                  <a:pt x="1464482" y="1492607"/>
                  <a:pt x="1370067" y="1492641"/>
                </a:cubicBezTo>
                <a:cubicBezTo>
                  <a:pt x="1275790" y="1492641"/>
                  <a:pt x="1225512" y="1405683"/>
                  <a:pt x="1178714" y="1313291"/>
                </a:cubicBezTo>
                <a:close/>
                <a:moveTo>
                  <a:pt x="5058388" y="1272446"/>
                </a:moveTo>
                <a:lnTo>
                  <a:pt x="5075708" y="1309219"/>
                </a:lnTo>
                <a:cubicBezTo>
                  <a:pt x="5125451" y="1419802"/>
                  <a:pt x="5174235" y="1530384"/>
                  <a:pt x="5270856" y="1530384"/>
                </a:cubicBezTo>
                <a:cubicBezTo>
                  <a:pt x="5367514" y="1530384"/>
                  <a:pt x="5416043" y="1419747"/>
                  <a:pt x="5465540" y="1309100"/>
                </a:cubicBezTo>
                <a:lnTo>
                  <a:pt x="5482364" y="1273191"/>
                </a:lnTo>
                <a:lnTo>
                  <a:pt x="5461860" y="1313096"/>
                </a:lnTo>
                <a:cubicBezTo>
                  <a:pt x="5415317" y="1405567"/>
                  <a:pt x="5365271" y="1492607"/>
                  <a:pt x="5270856" y="1492641"/>
                </a:cubicBezTo>
                <a:cubicBezTo>
                  <a:pt x="5176579" y="1492641"/>
                  <a:pt x="5126301" y="1405683"/>
                  <a:pt x="5079503" y="1313291"/>
                </a:cubicBezTo>
                <a:close/>
                <a:moveTo>
                  <a:pt x="9005352" y="1272444"/>
                </a:moveTo>
                <a:lnTo>
                  <a:pt x="9022673" y="1309219"/>
                </a:lnTo>
                <a:cubicBezTo>
                  <a:pt x="9072416" y="1419802"/>
                  <a:pt x="9121201" y="1530384"/>
                  <a:pt x="9217822" y="1530384"/>
                </a:cubicBezTo>
                <a:cubicBezTo>
                  <a:pt x="9314480" y="1530384"/>
                  <a:pt x="9363009" y="1419747"/>
                  <a:pt x="9412505" y="1309100"/>
                </a:cubicBezTo>
                <a:lnTo>
                  <a:pt x="9429342" y="1273164"/>
                </a:lnTo>
                <a:lnTo>
                  <a:pt x="9408825" y="1313096"/>
                </a:lnTo>
                <a:cubicBezTo>
                  <a:pt x="9362282" y="1405567"/>
                  <a:pt x="9312236" y="1492607"/>
                  <a:pt x="9217822" y="1492641"/>
                </a:cubicBezTo>
                <a:cubicBezTo>
                  <a:pt x="9123544" y="1492641"/>
                  <a:pt x="9073266" y="1405683"/>
                  <a:pt x="9026468" y="1313291"/>
                </a:cubicBezTo>
                <a:close/>
                <a:moveTo>
                  <a:pt x="3955453" y="1271594"/>
                </a:moveTo>
                <a:lnTo>
                  <a:pt x="3952057" y="1277642"/>
                </a:lnTo>
                <a:cubicBezTo>
                  <a:pt x="3899962" y="1381754"/>
                  <a:pt x="3849903" y="1491907"/>
                  <a:pt x="3743648" y="1491984"/>
                </a:cubicBezTo>
                <a:cubicBezTo>
                  <a:pt x="3649370" y="1491984"/>
                  <a:pt x="3599076" y="1405027"/>
                  <a:pt x="3552261" y="1312634"/>
                </a:cubicBezTo>
                <a:lnTo>
                  <a:pt x="3537204" y="1283519"/>
                </a:lnTo>
                <a:lnTo>
                  <a:pt x="3548828" y="1308197"/>
                </a:lnTo>
                <a:cubicBezTo>
                  <a:pt x="3598571" y="1418779"/>
                  <a:pt x="3647356" y="1529362"/>
                  <a:pt x="3744013" y="1529362"/>
                </a:cubicBezTo>
                <a:cubicBezTo>
                  <a:pt x="3849772" y="1529362"/>
                  <a:pt x="3897934" y="1397008"/>
                  <a:pt x="3952761" y="1277050"/>
                </a:cubicBezTo>
                <a:close/>
                <a:moveTo>
                  <a:pt x="7858754" y="1267123"/>
                </a:moveTo>
                <a:lnTo>
                  <a:pt x="7852845" y="1277642"/>
                </a:lnTo>
                <a:cubicBezTo>
                  <a:pt x="7800751" y="1381754"/>
                  <a:pt x="7750691" y="1491907"/>
                  <a:pt x="7644436" y="1491984"/>
                </a:cubicBezTo>
                <a:cubicBezTo>
                  <a:pt x="7550158" y="1491984"/>
                  <a:pt x="7499865" y="1405027"/>
                  <a:pt x="7453050" y="1312634"/>
                </a:cubicBezTo>
                <a:lnTo>
                  <a:pt x="7437988" y="1283510"/>
                </a:lnTo>
                <a:lnTo>
                  <a:pt x="7449616" y="1308197"/>
                </a:lnTo>
                <a:cubicBezTo>
                  <a:pt x="7499359" y="1418779"/>
                  <a:pt x="7548144" y="1529362"/>
                  <a:pt x="7644802" y="1529362"/>
                </a:cubicBezTo>
                <a:cubicBezTo>
                  <a:pt x="7741496" y="1529362"/>
                  <a:pt x="7790043" y="1418725"/>
                  <a:pt x="7839558" y="1308078"/>
                </a:cubicBezTo>
                <a:close/>
                <a:moveTo>
                  <a:pt x="1967879" y="1262031"/>
                </a:moveTo>
                <a:lnTo>
                  <a:pt x="2016276" y="1340271"/>
                </a:lnTo>
                <a:cubicBezTo>
                  <a:pt x="2052732" y="1391410"/>
                  <a:pt x="2096097" y="1429858"/>
                  <a:pt x="2161143" y="1429858"/>
                </a:cubicBezTo>
                <a:cubicBezTo>
                  <a:pt x="2226141" y="1429858"/>
                  <a:pt x="2269432" y="1391361"/>
                  <a:pt x="2305812" y="1340156"/>
                </a:cubicBezTo>
                <a:lnTo>
                  <a:pt x="2352395" y="1264586"/>
                </a:lnTo>
                <a:lnTo>
                  <a:pt x="2323189" y="1308322"/>
                </a:lnTo>
                <a:cubicBezTo>
                  <a:pt x="2283447" y="1362884"/>
                  <a:pt x="2236343" y="1406543"/>
                  <a:pt x="2161139" y="1406570"/>
                </a:cubicBezTo>
                <a:cubicBezTo>
                  <a:pt x="2085909" y="1406570"/>
                  <a:pt x="2038756" y="1362959"/>
                  <a:pt x="1998954" y="1308446"/>
                </a:cubicBezTo>
                <a:close/>
                <a:moveTo>
                  <a:pt x="5868642" y="1261992"/>
                </a:moveTo>
                <a:lnTo>
                  <a:pt x="5917063" y="1340271"/>
                </a:lnTo>
                <a:cubicBezTo>
                  <a:pt x="5953518" y="1391410"/>
                  <a:pt x="5996883" y="1429858"/>
                  <a:pt x="6061929" y="1429858"/>
                </a:cubicBezTo>
                <a:cubicBezTo>
                  <a:pt x="6126926" y="1429858"/>
                  <a:pt x="6170218" y="1391361"/>
                  <a:pt x="6206596" y="1340156"/>
                </a:cubicBezTo>
                <a:lnTo>
                  <a:pt x="6253125" y="1264674"/>
                </a:lnTo>
                <a:lnTo>
                  <a:pt x="6223978" y="1308322"/>
                </a:lnTo>
                <a:cubicBezTo>
                  <a:pt x="6184236" y="1362884"/>
                  <a:pt x="6137132" y="1406543"/>
                  <a:pt x="6061928" y="1406570"/>
                </a:cubicBezTo>
                <a:cubicBezTo>
                  <a:pt x="5986698" y="1406570"/>
                  <a:pt x="5939545" y="1362959"/>
                  <a:pt x="5899743" y="1308446"/>
                </a:cubicBezTo>
                <a:close/>
                <a:moveTo>
                  <a:pt x="9815586" y="1261960"/>
                </a:moveTo>
                <a:lnTo>
                  <a:pt x="9864027" y="1340271"/>
                </a:lnTo>
                <a:cubicBezTo>
                  <a:pt x="9900482" y="1391410"/>
                  <a:pt x="9943847" y="1429858"/>
                  <a:pt x="10008893" y="1429858"/>
                </a:cubicBezTo>
                <a:cubicBezTo>
                  <a:pt x="10073890" y="1429858"/>
                  <a:pt x="10117181" y="1391361"/>
                  <a:pt x="10153560" y="1340156"/>
                </a:cubicBezTo>
                <a:lnTo>
                  <a:pt x="10200075" y="1264698"/>
                </a:lnTo>
                <a:lnTo>
                  <a:pt x="10170943" y="1308322"/>
                </a:lnTo>
                <a:cubicBezTo>
                  <a:pt x="10131202" y="1362884"/>
                  <a:pt x="10084097" y="1406543"/>
                  <a:pt x="10008894" y="1406570"/>
                </a:cubicBezTo>
                <a:cubicBezTo>
                  <a:pt x="9933663" y="1406570"/>
                  <a:pt x="9886511" y="1362959"/>
                  <a:pt x="9846709" y="1308446"/>
                </a:cubicBezTo>
                <a:close/>
                <a:moveTo>
                  <a:pt x="11811799" y="1254150"/>
                </a:moveTo>
                <a:lnTo>
                  <a:pt x="11810274" y="1256934"/>
                </a:lnTo>
                <a:cubicBezTo>
                  <a:pt x="11754141" y="1366578"/>
                  <a:pt x="11704740" y="1491902"/>
                  <a:pt x="11591402" y="1491984"/>
                </a:cubicBezTo>
                <a:cubicBezTo>
                  <a:pt x="11497124" y="1491984"/>
                  <a:pt x="11446830" y="1405027"/>
                  <a:pt x="11400015" y="1312634"/>
                </a:cubicBezTo>
                <a:lnTo>
                  <a:pt x="11384958" y="1283519"/>
                </a:lnTo>
                <a:lnTo>
                  <a:pt x="11396582" y="1308197"/>
                </a:lnTo>
                <a:cubicBezTo>
                  <a:pt x="11446325" y="1418779"/>
                  <a:pt x="11495110" y="1529362"/>
                  <a:pt x="11591768" y="1529362"/>
                </a:cubicBezTo>
                <a:cubicBezTo>
                  <a:pt x="11688462" y="1529362"/>
                  <a:pt x="11737009" y="1418725"/>
                  <a:pt x="11786524" y="1308078"/>
                </a:cubicBezTo>
                <a:close/>
                <a:moveTo>
                  <a:pt x="3210886" y="1231474"/>
                </a:moveTo>
                <a:lnTo>
                  <a:pt x="3200955" y="1251660"/>
                </a:lnTo>
                <a:cubicBezTo>
                  <a:pt x="3130885" y="1420394"/>
                  <a:pt x="3085730" y="1665832"/>
                  <a:pt x="2953453" y="1665880"/>
                </a:cubicBezTo>
                <a:cubicBezTo>
                  <a:pt x="2821177" y="1665880"/>
                  <a:pt x="2774701" y="1420647"/>
                  <a:pt x="2703826" y="1252049"/>
                </a:cubicBezTo>
                <a:lnTo>
                  <a:pt x="2697588" y="1239496"/>
                </a:lnTo>
                <a:lnTo>
                  <a:pt x="2699254" y="1243251"/>
                </a:lnTo>
                <a:cubicBezTo>
                  <a:pt x="2778452" y="1442134"/>
                  <a:pt x="2820872" y="1760346"/>
                  <a:pt x="2953525" y="1760346"/>
                </a:cubicBezTo>
                <a:cubicBezTo>
                  <a:pt x="3086028" y="1760346"/>
                  <a:pt x="3127366" y="1442030"/>
                  <a:pt x="3205784" y="1243083"/>
                </a:cubicBezTo>
                <a:close/>
                <a:moveTo>
                  <a:pt x="7111680" y="1231463"/>
                </a:moveTo>
                <a:lnTo>
                  <a:pt x="7101743" y="1251660"/>
                </a:lnTo>
                <a:cubicBezTo>
                  <a:pt x="7031673" y="1420394"/>
                  <a:pt x="6986518" y="1665832"/>
                  <a:pt x="6854241" y="1665880"/>
                </a:cubicBezTo>
                <a:cubicBezTo>
                  <a:pt x="6721965" y="1665880"/>
                  <a:pt x="6675489" y="1420647"/>
                  <a:pt x="6604614" y="1252049"/>
                </a:cubicBezTo>
                <a:lnTo>
                  <a:pt x="6598375" y="1239496"/>
                </a:lnTo>
                <a:lnTo>
                  <a:pt x="6600042" y="1243251"/>
                </a:lnTo>
                <a:cubicBezTo>
                  <a:pt x="6679241" y="1442134"/>
                  <a:pt x="6721661" y="1760346"/>
                  <a:pt x="6854313" y="1760346"/>
                </a:cubicBezTo>
                <a:cubicBezTo>
                  <a:pt x="6986816" y="1760346"/>
                  <a:pt x="7028154" y="1442030"/>
                  <a:pt x="7106573" y="1243083"/>
                </a:cubicBezTo>
                <a:close/>
                <a:moveTo>
                  <a:pt x="11058646" y="1231460"/>
                </a:moveTo>
                <a:lnTo>
                  <a:pt x="11048708" y="1251660"/>
                </a:lnTo>
                <a:cubicBezTo>
                  <a:pt x="10978638" y="1420394"/>
                  <a:pt x="10933483" y="1665832"/>
                  <a:pt x="10801206" y="1665880"/>
                </a:cubicBezTo>
                <a:cubicBezTo>
                  <a:pt x="10668929" y="1665880"/>
                  <a:pt x="10622453" y="1420647"/>
                  <a:pt x="10551579" y="1252049"/>
                </a:cubicBezTo>
                <a:lnTo>
                  <a:pt x="10545349" y="1239512"/>
                </a:lnTo>
                <a:lnTo>
                  <a:pt x="10547007" y="1243251"/>
                </a:lnTo>
                <a:cubicBezTo>
                  <a:pt x="10626207" y="1442134"/>
                  <a:pt x="10668627" y="1760346"/>
                  <a:pt x="10801279" y="1760346"/>
                </a:cubicBezTo>
                <a:cubicBezTo>
                  <a:pt x="10933782" y="1760346"/>
                  <a:pt x="10975120" y="1442030"/>
                  <a:pt x="11053538" y="1243083"/>
                </a:cubicBezTo>
                <a:close/>
                <a:moveTo>
                  <a:pt x="2365138" y="1229626"/>
                </a:moveTo>
                <a:lnTo>
                  <a:pt x="2351718" y="1247905"/>
                </a:lnTo>
                <a:cubicBezTo>
                  <a:pt x="2305160" y="1312719"/>
                  <a:pt x="2255246" y="1373765"/>
                  <a:pt x="2161140" y="1373936"/>
                </a:cubicBezTo>
                <a:cubicBezTo>
                  <a:pt x="2067306" y="1373936"/>
                  <a:pt x="2017169" y="1312981"/>
                  <a:pt x="1970364" y="1248216"/>
                </a:cubicBezTo>
                <a:lnTo>
                  <a:pt x="1957374" y="1230621"/>
                </a:lnTo>
                <a:lnTo>
                  <a:pt x="1965516" y="1242785"/>
                </a:lnTo>
                <a:cubicBezTo>
                  <a:pt x="2015094" y="1320297"/>
                  <a:pt x="2063898" y="1397809"/>
                  <a:pt x="2161139" y="1397809"/>
                </a:cubicBezTo>
                <a:cubicBezTo>
                  <a:pt x="2258198" y="1397809"/>
                  <a:pt x="2306929" y="1320224"/>
                  <a:pt x="2356453" y="1242630"/>
                </a:cubicBezTo>
                <a:close/>
                <a:moveTo>
                  <a:pt x="10212896" y="1229621"/>
                </a:moveTo>
                <a:lnTo>
                  <a:pt x="10199472" y="1247905"/>
                </a:lnTo>
                <a:cubicBezTo>
                  <a:pt x="10152914" y="1312719"/>
                  <a:pt x="10103000" y="1373765"/>
                  <a:pt x="10008894" y="1373936"/>
                </a:cubicBezTo>
                <a:cubicBezTo>
                  <a:pt x="9915061" y="1373936"/>
                  <a:pt x="9864923" y="1312981"/>
                  <a:pt x="9818118" y="1248216"/>
                </a:cubicBezTo>
                <a:lnTo>
                  <a:pt x="9805135" y="1230631"/>
                </a:lnTo>
                <a:lnTo>
                  <a:pt x="9813270" y="1242785"/>
                </a:lnTo>
                <a:cubicBezTo>
                  <a:pt x="9862849" y="1320297"/>
                  <a:pt x="9911653" y="1397809"/>
                  <a:pt x="10008894" y="1397809"/>
                </a:cubicBezTo>
                <a:cubicBezTo>
                  <a:pt x="10105953" y="1397809"/>
                  <a:pt x="10154683" y="1320224"/>
                  <a:pt x="10204207" y="1242630"/>
                </a:cubicBezTo>
                <a:close/>
                <a:moveTo>
                  <a:pt x="6265930" y="1229621"/>
                </a:moveTo>
                <a:lnTo>
                  <a:pt x="6252506" y="1247905"/>
                </a:lnTo>
                <a:cubicBezTo>
                  <a:pt x="6205949" y="1312719"/>
                  <a:pt x="6156035" y="1373765"/>
                  <a:pt x="6061929" y="1373936"/>
                </a:cubicBezTo>
                <a:cubicBezTo>
                  <a:pt x="5968095" y="1373936"/>
                  <a:pt x="5917958" y="1312981"/>
                  <a:pt x="5871153" y="1248216"/>
                </a:cubicBezTo>
                <a:lnTo>
                  <a:pt x="5858163" y="1230621"/>
                </a:lnTo>
                <a:lnTo>
                  <a:pt x="5866305" y="1242785"/>
                </a:lnTo>
                <a:cubicBezTo>
                  <a:pt x="5915884" y="1320297"/>
                  <a:pt x="5964687" y="1397809"/>
                  <a:pt x="6061928" y="1397809"/>
                </a:cubicBezTo>
                <a:cubicBezTo>
                  <a:pt x="6158987" y="1397809"/>
                  <a:pt x="6207717" y="1320224"/>
                  <a:pt x="6257241" y="1242630"/>
                </a:cubicBezTo>
                <a:close/>
                <a:moveTo>
                  <a:pt x="4660195" y="1227645"/>
                </a:moveTo>
                <a:lnTo>
                  <a:pt x="4641041" y="1248144"/>
                </a:lnTo>
                <a:cubicBezTo>
                  <a:pt x="4601395" y="1287063"/>
                  <a:pt x="4554441" y="1318207"/>
                  <a:pt x="4479347" y="1318234"/>
                </a:cubicBezTo>
                <a:cubicBezTo>
                  <a:pt x="4413784" y="1318234"/>
                  <a:pt x="4369616" y="1294434"/>
                  <a:pt x="4332980" y="1262453"/>
                </a:cubicBezTo>
                <a:lnTo>
                  <a:pt x="4300506" y="1230455"/>
                </a:lnTo>
                <a:lnTo>
                  <a:pt x="4304218" y="1234965"/>
                </a:lnTo>
                <a:cubicBezTo>
                  <a:pt x="4347581" y="1286568"/>
                  <a:pt x="4395497" y="1331887"/>
                  <a:pt x="4479348" y="1331887"/>
                </a:cubicBezTo>
                <a:cubicBezTo>
                  <a:pt x="4561612" y="1331887"/>
                  <a:pt x="4609170" y="1288347"/>
                  <a:pt x="4651717" y="1237998"/>
                </a:cubicBezTo>
                <a:close/>
                <a:moveTo>
                  <a:pt x="397069" y="1227146"/>
                </a:moveTo>
                <a:lnTo>
                  <a:pt x="406092" y="1238116"/>
                </a:lnTo>
                <a:cubicBezTo>
                  <a:pt x="448766" y="1288399"/>
                  <a:pt x="496421" y="1331887"/>
                  <a:pt x="578561" y="1331887"/>
                </a:cubicBezTo>
                <a:cubicBezTo>
                  <a:pt x="660824" y="1331887"/>
                  <a:pt x="708382" y="1288347"/>
                  <a:pt x="750929" y="1237998"/>
                </a:cubicBezTo>
                <a:lnTo>
                  <a:pt x="759418" y="1227632"/>
                </a:lnTo>
                <a:lnTo>
                  <a:pt x="740252" y="1248144"/>
                </a:lnTo>
                <a:cubicBezTo>
                  <a:pt x="700606" y="1287063"/>
                  <a:pt x="653651" y="1318207"/>
                  <a:pt x="578557" y="1318234"/>
                </a:cubicBezTo>
                <a:cubicBezTo>
                  <a:pt x="503628" y="1318234"/>
                  <a:pt x="456643" y="1287148"/>
                  <a:pt x="416910" y="1248291"/>
                </a:cubicBezTo>
                <a:close/>
                <a:moveTo>
                  <a:pt x="8991232" y="1227066"/>
                </a:moveTo>
                <a:lnTo>
                  <a:pt x="9022125" y="1285930"/>
                </a:lnTo>
                <a:cubicBezTo>
                  <a:pt x="9071722" y="1384869"/>
                  <a:pt x="9120434" y="1483808"/>
                  <a:pt x="9217457" y="1483808"/>
                </a:cubicBezTo>
                <a:cubicBezTo>
                  <a:pt x="9314406" y="1483808"/>
                  <a:pt x="9362936" y="1384815"/>
                  <a:pt x="9412368" y="1285812"/>
                </a:cubicBezTo>
                <a:lnTo>
                  <a:pt x="9440087" y="1232797"/>
                </a:lnTo>
                <a:lnTo>
                  <a:pt x="9436480" y="1238598"/>
                </a:lnTo>
                <a:cubicBezTo>
                  <a:pt x="9380247" y="1335359"/>
                  <a:pt x="9330759" y="1445952"/>
                  <a:pt x="9217749" y="1445993"/>
                </a:cubicBezTo>
                <a:cubicBezTo>
                  <a:pt x="9105026" y="1445993"/>
                  <a:pt x="9055155" y="1335511"/>
                  <a:pt x="8998597" y="1238839"/>
                </a:cubicBezTo>
                <a:close/>
                <a:moveTo>
                  <a:pt x="1143474" y="1227059"/>
                </a:moveTo>
                <a:lnTo>
                  <a:pt x="1174371" y="1285930"/>
                </a:lnTo>
                <a:cubicBezTo>
                  <a:pt x="1223968" y="1384869"/>
                  <a:pt x="1272680" y="1483808"/>
                  <a:pt x="1369703" y="1483808"/>
                </a:cubicBezTo>
                <a:cubicBezTo>
                  <a:pt x="1466652" y="1483808"/>
                  <a:pt x="1515182" y="1384815"/>
                  <a:pt x="1564614" y="1285812"/>
                </a:cubicBezTo>
                <a:lnTo>
                  <a:pt x="1592333" y="1232798"/>
                </a:lnTo>
                <a:lnTo>
                  <a:pt x="1588726" y="1238598"/>
                </a:lnTo>
                <a:cubicBezTo>
                  <a:pt x="1532493" y="1335359"/>
                  <a:pt x="1483005" y="1445952"/>
                  <a:pt x="1369995" y="1445993"/>
                </a:cubicBezTo>
                <a:cubicBezTo>
                  <a:pt x="1257272" y="1445993"/>
                  <a:pt x="1207401" y="1335511"/>
                  <a:pt x="1150844" y="1238839"/>
                </a:cubicBezTo>
                <a:close/>
                <a:moveTo>
                  <a:pt x="5044262" y="1227057"/>
                </a:moveTo>
                <a:lnTo>
                  <a:pt x="5075160" y="1285930"/>
                </a:lnTo>
                <a:cubicBezTo>
                  <a:pt x="5124757" y="1384869"/>
                  <a:pt x="5173469" y="1483808"/>
                  <a:pt x="5270491" y="1483808"/>
                </a:cubicBezTo>
                <a:cubicBezTo>
                  <a:pt x="5367441" y="1483808"/>
                  <a:pt x="5415971" y="1384815"/>
                  <a:pt x="5465403" y="1285812"/>
                </a:cubicBezTo>
                <a:lnTo>
                  <a:pt x="5493119" y="1232801"/>
                </a:lnTo>
                <a:lnTo>
                  <a:pt x="5489516" y="1238598"/>
                </a:lnTo>
                <a:cubicBezTo>
                  <a:pt x="5433282" y="1335359"/>
                  <a:pt x="5383794" y="1445952"/>
                  <a:pt x="5270783" y="1445993"/>
                </a:cubicBezTo>
                <a:cubicBezTo>
                  <a:pt x="5158061" y="1445993"/>
                  <a:pt x="5108190" y="1335511"/>
                  <a:pt x="5051633" y="1238839"/>
                </a:cubicBezTo>
                <a:close/>
                <a:moveTo>
                  <a:pt x="8244193" y="1226474"/>
                </a:moveTo>
                <a:lnTo>
                  <a:pt x="8251182" y="1234965"/>
                </a:lnTo>
                <a:cubicBezTo>
                  <a:pt x="8294546" y="1286568"/>
                  <a:pt x="8342461" y="1331887"/>
                  <a:pt x="8426312" y="1331887"/>
                </a:cubicBezTo>
                <a:cubicBezTo>
                  <a:pt x="8508575" y="1331887"/>
                  <a:pt x="8556133" y="1288347"/>
                  <a:pt x="8598680" y="1237998"/>
                </a:cubicBezTo>
                <a:lnTo>
                  <a:pt x="8607149" y="1227657"/>
                </a:lnTo>
                <a:lnTo>
                  <a:pt x="8588006" y="1248144"/>
                </a:lnTo>
                <a:cubicBezTo>
                  <a:pt x="8548360" y="1287063"/>
                  <a:pt x="8501406" y="1318207"/>
                  <a:pt x="8426312" y="1318234"/>
                </a:cubicBezTo>
                <a:cubicBezTo>
                  <a:pt x="8351383" y="1318234"/>
                  <a:pt x="8304398" y="1287148"/>
                  <a:pt x="8264665" y="1248291"/>
                </a:cubicBezTo>
                <a:close/>
                <a:moveTo>
                  <a:pt x="11363866" y="1224165"/>
                </a:moveTo>
                <a:lnTo>
                  <a:pt x="11395998" y="1285346"/>
                </a:lnTo>
                <a:cubicBezTo>
                  <a:pt x="11445632" y="1384285"/>
                  <a:pt x="11494380" y="1483223"/>
                  <a:pt x="11591402" y="1483223"/>
                </a:cubicBezTo>
                <a:cubicBezTo>
                  <a:pt x="11688388" y="1483223"/>
                  <a:pt x="11736917" y="1384212"/>
                  <a:pt x="11786350" y="1285191"/>
                </a:cubicBezTo>
                <a:lnTo>
                  <a:pt x="11814952" y="1230477"/>
                </a:lnTo>
                <a:lnTo>
                  <a:pt x="11810463" y="1237693"/>
                </a:lnTo>
                <a:cubicBezTo>
                  <a:pt x="11754202" y="1334434"/>
                  <a:pt x="11704672" y="1445003"/>
                  <a:pt x="11591621" y="1445043"/>
                </a:cubicBezTo>
                <a:cubicBezTo>
                  <a:pt x="11478775" y="1445043"/>
                  <a:pt x="11428966" y="1334561"/>
                  <a:pt x="11372447" y="1237889"/>
                </a:cubicBezTo>
                <a:close/>
                <a:moveTo>
                  <a:pt x="7416899" y="1224163"/>
                </a:moveTo>
                <a:lnTo>
                  <a:pt x="7449032" y="1285346"/>
                </a:lnTo>
                <a:cubicBezTo>
                  <a:pt x="7498666" y="1384285"/>
                  <a:pt x="7547414" y="1483223"/>
                  <a:pt x="7644436" y="1483223"/>
                </a:cubicBezTo>
                <a:cubicBezTo>
                  <a:pt x="7741422" y="1483223"/>
                  <a:pt x="7789951" y="1384212"/>
                  <a:pt x="7839384" y="1285191"/>
                </a:cubicBezTo>
                <a:lnTo>
                  <a:pt x="7866249" y="1233800"/>
                </a:lnTo>
                <a:lnTo>
                  <a:pt x="7817871" y="1316867"/>
                </a:lnTo>
                <a:cubicBezTo>
                  <a:pt x="7775748" y="1386218"/>
                  <a:pt x="7727088" y="1445013"/>
                  <a:pt x="7644655" y="1445043"/>
                </a:cubicBezTo>
                <a:cubicBezTo>
                  <a:pt x="7531809" y="1445043"/>
                  <a:pt x="7482000" y="1334561"/>
                  <a:pt x="7425481" y="1237889"/>
                </a:cubicBezTo>
                <a:close/>
                <a:moveTo>
                  <a:pt x="3516109" y="1224159"/>
                </a:moveTo>
                <a:lnTo>
                  <a:pt x="3548244" y="1285346"/>
                </a:lnTo>
                <a:cubicBezTo>
                  <a:pt x="3597877" y="1384285"/>
                  <a:pt x="3646626" y="1483223"/>
                  <a:pt x="3743648" y="1483223"/>
                </a:cubicBezTo>
                <a:cubicBezTo>
                  <a:pt x="3849726" y="1483223"/>
                  <a:pt x="3897836" y="1364777"/>
                  <a:pt x="3952563" y="1257423"/>
                </a:cubicBezTo>
                <a:lnTo>
                  <a:pt x="3969954" y="1225824"/>
                </a:lnTo>
                <a:lnTo>
                  <a:pt x="3966235" y="1231666"/>
                </a:lnTo>
                <a:cubicBezTo>
                  <a:pt x="3908484" y="1329779"/>
                  <a:pt x="3859274" y="1445002"/>
                  <a:pt x="3743867" y="1445043"/>
                </a:cubicBezTo>
                <a:cubicBezTo>
                  <a:pt x="3631021" y="1445043"/>
                  <a:pt x="3581212" y="1334561"/>
                  <a:pt x="3524693" y="1237889"/>
                </a:cubicBezTo>
                <a:close/>
                <a:moveTo>
                  <a:pt x="768105" y="1205512"/>
                </a:moveTo>
                <a:lnTo>
                  <a:pt x="719287" y="1249010"/>
                </a:lnTo>
                <a:cubicBezTo>
                  <a:pt x="683775" y="1275604"/>
                  <a:pt x="640798" y="1294946"/>
                  <a:pt x="578265" y="1294946"/>
                </a:cubicBezTo>
                <a:cubicBezTo>
                  <a:pt x="515778" y="1294946"/>
                  <a:pt x="472783" y="1275626"/>
                  <a:pt x="437237" y="1249060"/>
                </a:cubicBezTo>
                <a:lnTo>
                  <a:pt x="391030" y="1207981"/>
                </a:lnTo>
                <a:lnTo>
                  <a:pt x="420451" y="1239531"/>
                </a:lnTo>
                <a:cubicBezTo>
                  <a:pt x="459712" y="1278388"/>
                  <a:pt x="505517" y="1309474"/>
                  <a:pt x="578557" y="1309474"/>
                </a:cubicBezTo>
                <a:cubicBezTo>
                  <a:pt x="651707" y="1309474"/>
                  <a:pt x="697447" y="1278347"/>
                  <a:pt x="736607" y="1239435"/>
                </a:cubicBezTo>
                <a:close/>
                <a:moveTo>
                  <a:pt x="8987051" y="1203565"/>
                </a:moveTo>
                <a:lnTo>
                  <a:pt x="9022253" y="1262643"/>
                </a:lnTo>
                <a:cubicBezTo>
                  <a:pt x="9071960" y="1349938"/>
                  <a:pt x="9120836" y="1437232"/>
                  <a:pt x="9217749" y="1437232"/>
                </a:cubicBezTo>
                <a:cubicBezTo>
                  <a:pt x="9314808" y="1437232"/>
                  <a:pt x="9363392" y="1349865"/>
                  <a:pt x="9412825" y="1262497"/>
                </a:cubicBezTo>
                <a:lnTo>
                  <a:pt x="9446399" y="1205816"/>
                </a:lnTo>
                <a:lnTo>
                  <a:pt x="9436412" y="1219719"/>
                </a:lnTo>
                <a:cubicBezTo>
                  <a:pt x="9380104" y="1303577"/>
                  <a:pt x="9330585" y="1399414"/>
                  <a:pt x="9217822" y="1399414"/>
                </a:cubicBezTo>
                <a:cubicBezTo>
                  <a:pt x="9105181" y="1399414"/>
                  <a:pt x="9055393" y="1303669"/>
                  <a:pt x="8998839" y="1219893"/>
                </a:cubicBezTo>
                <a:close/>
                <a:moveTo>
                  <a:pt x="1139297" y="1203565"/>
                </a:moveTo>
                <a:lnTo>
                  <a:pt x="1174499" y="1262643"/>
                </a:lnTo>
                <a:cubicBezTo>
                  <a:pt x="1224206" y="1349938"/>
                  <a:pt x="1273082" y="1437232"/>
                  <a:pt x="1369995" y="1437232"/>
                </a:cubicBezTo>
                <a:cubicBezTo>
                  <a:pt x="1467053" y="1437232"/>
                  <a:pt x="1515638" y="1349865"/>
                  <a:pt x="1565071" y="1262497"/>
                </a:cubicBezTo>
                <a:lnTo>
                  <a:pt x="1598644" y="1205817"/>
                </a:lnTo>
                <a:lnTo>
                  <a:pt x="1588658" y="1219719"/>
                </a:lnTo>
                <a:cubicBezTo>
                  <a:pt x="1532351" y="1303577"/>
                  <a:pt x="1482831" y="1399414"/>
                  <a:pt x="1370068" y="1399414"/>
                </a:cubicBezTo>
                <a:cubicBezTo>
                  <a:pt x="1257427" y="1399414"/>
                  <a:pt x="1207639" y="1303669"/>
                  <a:pt x="1151085" y="1219893"/>
                </a:cubicBezTo>
                <a:close/>
                <a:moveTo>
                  <a:pt x="5040083" y="1203562"/>
                </a:moveTo>
                <a:lnTo>
                  <a:pt x="5075288" y="1262643"/>
                </a:lnTo>
                <a:cubicBezTo>
                  <a:pt x="5124994" y="1349938"/>
                  <a:pt x="5173870" y="1437232"/>
                  <a:pt x="5270783" y="1437232"/>
                </a:cubicBezTo>
                <a:cubicBezTo>
                  <a:pt x="5367842" y="1437232"/>
                  <a:pt x="5416426" y="1349865"/>
                  <a:pt x="5465860" y="1262497"/>
                </a:cubicBezTo>
                <a:lnTo>
                  <a:pt x="5499433" y="1205818"/>
                </a:lnTo>
                <a:lnTo>
                  <a:pt x="5489447" y="1219719"/>
                </a:lnTo>
                <a:cubicBezTo>
                  <a:pt x="5433139" y="1303577"/>
                  <a:pt x="5383620" y="1399414"/>
                  <a:pt x="5270857" y="1399414"/>
                </a:cubicBezTo>
                <a:cubicBezTo>
                  <a:pt x="5158216" y="1399414"/>
                  <a:pt x="5108428" y="1303669"/>
                  <a:pt x="5051874" y="1219893"/>
                </a:cubicBezTo>
                <a:close/>
                <a:moveTo>
                  <a:pt x="8233196" y="1202810"/>
                </a:moveTo>
                <a:lnTo>
                  <a:pt x="8249026" y="1219563"/>
                </a:lnTo>
                <a:cubicBezTo>
                  <a:pt x="8292956" y="1267163"/>
                  <a:pt x="8341098" y="1309474"/>
                  <a:pt x="8426312" y="1309474"/>
                </a:cubicBezTo>
                <a:cubicBezTo>
                  <a:pt x="8499462" y="1309474"/>
                  <a:pt x="8545201" y="1278347"/>
                  <a:pt x="8584361" y="1239435"/>
                </a:cubicBezTo>
                <a:lnTo>
                  <a:pt x="8615862" y="1205509"/>
                </a:lnTo>
                <a:lnTo>
                  <a:pt x="8567041" y="1249010"/>
                </a:lnTo>
                <a:cubicBezTo>
                  <a:pt x="8531529" y="1275604"/>
                  <a:pt x="8488553" y="1294946"/>
                  <a:pt x="8426020" y="1294946"/>
                </a:cubicBezTo>
                <a:cubicBezTo>
                  <a:pt x="8332290" y="1294946"/>
                  <a:pt x="8282415" y="1251475"/>
                  <a:pt x="8235756" y="1205288"/>
                </a:cubicBezTo>
                <a:close/>
                <a:moveTo>
                  <a:pt x="11822222" y="1201783"/>
                </a:moveTo>
                <a:lnTo>
                  <a:pt x="11810198" y="1218528"/>
                </a:lnTo>
                <a:cubicBezTo>
                  <a:pt x="11753929" y="1302374"/>
                  <a:pt x="11704476" y="1398206"/>
                  <a:pt x="11591548" y="1398247"/>
                </a:cubicBezTo>
                <a:cubicBezTo>
                  <a:pt x="11478908" y="1398247"/>
                  <a:pt x="11429119" y="1302479"/>
                  <a:pt x="11372552" y="1218682"/>
                </a:cubicBezTo>
                <a:lnTo>
                  <a:pt x="11360750" y="1202335"/>
                </a:lnTo>
                <a:lnTo>
                  <a:pt x="11396116" y="1261694"/>
                </a:lnTo>
                <a:cubicBezTo>
                  <a:pt x="11445814" y="1348989"/>
                  <a:pt x="11494672" y="1436283"/>
                  <a:pt x="11591621" y="1436283"/>
                </a:cubicBezTo>
                <a:cubicBezTo>
                  <a:pt x="11688753" y="1436283"/>
                  <a:pt x="11737355" y="1348934"/>
                  <a:pt x="11786797" y="1261576"/>
                </a:cubicBezTo>
                <a:close/>
                <a:moveTo>
                  <a:pt x="7875389" y="1201560"/>
                </a:moveTo>
                <a:lnTo>
                  <a:pt x="7866758" y="1213305"/>
                </a:lnTo>
                <a:cubicBezTo>
                  <a:pt x="7808996" y="1298339"/>
                  <a:pt x="7759863" y="1398205"/>
                  <a:pt x="7644582" y="1398247"/>
                </a:cubicBezTo>
                <a:cubicBezTo>
                  <a:pt x="7531942" y="1398247"/>
                  <a:pt x="7482153" y="1302479"/>
                  <a:pt x="7425587" y="1218682"/>
                </a:cubicBezTo>
                <a:lnTo>
                  <a:pt x="7413782" y="1202332"/>
                </a:lnTo>
                <a:lnTo>
                  <a:pt x="7449150" y="1261694"/>
                </a:lnTo>
                <a:cubicBezTo>
                  <a:pt x="7498848" y="1348989"/>
                  <a:pt x="7547706" y="1436283"/>
                  <a:pt x="7644655" y="1436283"/>
                </a:cubicBezTo>
                <a:cubicBezTo>
                  <a:pt x="7741787" y="1436283"/>
                  <a:pt x="7790390" y="1348934"/>
                  <a:pt x="7839832" y="1261576"/>
                </a:cubicBezTo>
                <a:close/>
                <a:moveTo>
                  <a:pt x="4283304" y="1199713"/>
                </a:moveTo>
                <a:lnTo>
                  <a:pt x="4302060" y="1219563"/>
                </a:lnTo>
                <a:cubicBezTo>
                  <a:pt x="4345990" y="1267163"/>
                  <a:pt x="4394133" y="1309474"/>
                  <a:pt x="4479347" y="1309474"/>
                </a:cubicBezTo>
                <a:cubicBezTo>
                  <a:pt x="4552497" y="1309474"/>
                  <a:pt x="4598236" y="1278347"/>
                  <a:pt x="4637396" y="1239435"/>
                </a:cubicBezTo>
                <a:lnTo>
                  <a:pt x="4668897" y="1205509"/>
                </a:lnTo>
                <a:lnTo>
                  <a:pt x="4620076" y="1249010"/>
                </a:lnTo>
                <a:cubicBezTo>
                  <a:pt x="4584564" y="1275604"/>
                  <a:pt x="4541587" y="1294946"/>
                  <a:pt x="4479054" y="1294946"/>
                </a:cubicBezTo>
                <a:cubicBezTo>
                  <a:pt x="4413443" y="1294946"/>
                  <a:pt x="4369322" y="1273646"/>
                  <a:pt x="4332749" y="1245023"/>
                </a:cubicBezTo>
                <a:close/>
                <a:moveTo>
                  <a:pt x="3978305" y="1196519"/>
                </a:moveTo>
                <a:lnTo>
                  <a:pt x="3965970" y="1213305"/>
                </a:lnTo>
                <a:cubicBezTo>
                  <a:pt x="3908207" y="1298339"/>
                  <a:pt x="3859075" y="1398205"/>
                  <a:pt x="3743795" y="1398247"/>
                </a:cubicBezTo>
                <a:cubicBezTo>
                  <a:pt x="3631154" y="1398247"/>
                  <a:pt x="3581365" y="1302479"/>
                  <a:pt x="3524799" y="1218682"/>
                </a:cubicBezTo>
                <a:lnTo>
                  <a:pt x="3512993" y="1202330"/>
                </a:lnTo>
                <a:lnTo>
                  <a:pt x="3548362" y="1261694"/>
                </a:lnTo>
                <a:cubicBezTo>
                  <a:pt x="3598060" y="1348989"/>
                  <a:pt x="3646918" y="1436283"/>
                  <a:pt x="3743867" y="1436283"/>
                </a:cubicBezTo>
                <a:cubicBezTo>
                  <a:pt x="3850105" y="1436283"/>
                  <a:pt x="3898288" y="1331788"/>
                  <a:pt x="3953012" y="1237078"/>
                </a:cubicBezTo>
                <a:close/>
                <a:moveTo>
                  <a:pt x="9789377" y="1195190"/>
                </a:moveTo>
                <a:lnTo>
                  <a:pt x="9812804" y="1226468"/>
                </a:lnTo>
                <a:cubicBezTo>
                  <a:pt x="9862465" y="1295822"/>
                  <a:pt x="9911396" y="1365176"/>
                  <a:pt x="10008528" y="1365176"/>
                </a:cubicBezTo>
                <a:cubicBezTo>
                  <a:pt x="10105952" y="1365176"/>
                  <a:pt x="10154609" y="1295822"/>
                  <a:pt x="10204006" y="1226468"/>
                </a:cubicBezTo>
                <a:lnTo>
                  <a:pt x="10223502" y="1200309"/>
                </a:lnTo>
                <a:lnTo>
                  <a:pt x="10170579" y="1263689"/>
                </a:lnTo>
                <a:cubicBezTo>
                  <a:pt x="10130886" y="1306769"/>
                  <a:pt x="10083888" y="1341232"/>
                  <a:pt x="10008821" y="1341232"/>
                </a:cubicBezTo>
                <a:cubicBezTo>
                  <a:pt x="9896344" y="1341232"/>
                  <a:pt x="9846720" y="1263781"/>
                  <a:pt x="9790200" y="1196012"/>
                </a:cubicBezTo>
                <a:close/>
                <a:moveTo>
                  <a:pt x="5842412" y="1195190"/>
                </a:moveTo>
                <a:lnTo>
                  <a:pt x="5865839" y="1226468"/>
                </a:lnTo>
                <a:cubicBezTo>
                  <a:pt x="5915500" y="1295822"/>
                  <a:pt x="5964431" y="1365176"/>
                  <a:pt x="6061562" y="1365176"/>
                </a:cubicBezTo>
                <a:cubicBezTo>
                  <a:pt x="6158986" y="1365176"/>
                  <a:pt x="6207644" y="1295822"/>
                  <a:pt x="6257040" y="1226468"/>
                </a:cubicBezTo>
                <a:lnTo>
                  <a:pt x="6276535" y="1200311"/>
                </a:lnTo>
                <a:lnTo>
                  <a:pt x="6223613" y="1263689"/>
                </a:lnTo>
                <a:cubicBezTo>
                  <a:pt x="6183920" y="1306769"/>
                  <a:pt x="6136922" y="1341232"/>
                  <a:pt x="6061855" y="1341232"/>
                </a:cubicBezTo>
                <a:cubicBezTo>
                  <a:pt x="5949379" y="1341232"/>
                  <a:pt x="5899755" y="1263781"/>
                  <a:pt x="5843236" y="1196012"/>
                </a:cubicBezTo>
                <a:close/>
                <a:moveTo>
                  <a:pt x="1941622" y="1195189"/>
                </a:moveTo>
                <a:lnTo>
                  <a:pt x="1965050" y="1226468"/>
                </a:lnTo>
                <a:cubicBezTo>
                  <a:pt x="2014711" y="1295822"/>
                  <a:pt x="2063642" y="1365176"/>
                  <a:pt x="2160774" y="1365176"/>
                </a:cubicBezTo>
                <a:cubicBezTo>
                  <a:pt x="2258199" y="1365176"/>
                  <a:pt x="2306856" y="1295822"/>
                  <a:pt x="2356252" y="1226468"/>
                </a:cubicBezTo>
                <a:lnTo>
                  <a:pt x="2375753" y="1200303"/>
                </a:lnTo>
                <a:lnTo>
                  <a:pt x="2322824" y="1263689"/>
                </a:lnTo>
                <a:cubicBezTo>
                  <a:pt x="2283132" y="1306769"/>
                  <a:pt x="2236133" y="1341232"/>
                  <a:pt x="2161067" y="1341232"/>
                </a:cubicBezTo>
                <a:cubicBezTo>
                  <a:pt x="2048590" y="1341232"/>
                  <a:pt x="1998966" y="1263781"/>
                  <a:pt x="1942447" y="1196012"/>
                </a:cubicBezTo>
                <a:close/>
                <a:moveTo>
                  <a:pt x="11343128" y="1191055"/>
                </a:moveTo>
                <a:lnTo>
                  <a:pt x="11343581" y="1191722"/>
                </a:lnTo>
                <a:lnTo>
                  <a:pt x="11343305" y="1191280"/>
                </a:lnTo>
                <a:close/>
                <a:moveTo>
                  <a:pt x="7396160" y="1191052"/>
                </a:moveTo>
                <a:lnTo>
                  <a:pt x="7396621" y="1191730"/>
                </a:lnTo>
                <a:lnTo>
                  <a:pt x="7396339" y="1191280"/>
                </a:lnTo>
                <a:close/>
                <a:moveTo>
                  <a:pt x="3495369" y="1191049"/>
                </a:moveTo>
                <a:lnTo>
                  <a:pt x="3495836" y="1191736"/>
                </a:lnTo>
                <a:lnTo>
                  <a:pt x="3495551" y="1191280"/>
                </a:lnTo>
                <a:close/>
                <a:moveTo>
                  <a:pt x="1139873" y="1189150"/>
                </a:moveTo>
                <a:lnTo>
                  <a:pt x="1174381" y="1239390"/>
                </a:lnTo>
                <a:cubicBezTo>
                  <a:pt x="1224060" y="1315059"/>
                  <a:pt x="1272973" y="1390727"/>
                  <a:pt x="1370068" y="1390727"/>
                </a:cubicBezTo>
                <a:cubicBezTo>
                  <a:pt x="1467236" y="1390727"/>
                  <a:pt x="1515894" y="1315004"/>
                  <a:pt x="1565336" y="1239280"/>
                </a:cubicBezTo>
                <a:lnTo>
                  <a:pt x="1599515" y="1189260"/>
                </a:lnTo>
                <a:lnTo>
                  <a:pt x="1588413" y="1200899"/>
                </a:lnTo>
                <a:cubicBezTo>
                  <a:pt x="1532065" y="1271849"/>
                  <a:pt x="1482595" y="1352945"/>
                  <a:pt x="1369995" y="1352986"/>
                </a:cubicBezTo>
                <a:cubicBezTo>
                  <a:pt x="1257601" y="1352986"/>
                  <a:pt x="1207897" y="1271978"/>
                  <a:pt x="1151318" y="1201096"/>
                </a:cubicBezTo>
                <a:close/>
                <a:moveTo>
                  <a:pt x="8987625" y="1189148"/>
                </a:moveTo>
                <a:lnTo>
                  <a:pt x="9022134" y="1239390"/>
                </a:lnTo>
                <a:cubicBezTo>
                  <a:pt x="9071814" y="1315059"/>
                  <a:pt x="9120726" y="1390727"/>
                  <a:pt x="9217822" y="1390727"/>
                </a:cubicBezTo>
                <a:cubicBezTo>
                  <a:pt x="9314990" y="1390727"/>
                  <a:pt x="9363647" y="1315004"/>
                  <a:pt x="9413089" y="1239280"/>
                </a:cubicBezTo>
                <a:lnTo>
                  <a:pt x="9447266" y="1189263"/>
                </a:lnTo>
                <a:lnTo>
                  <a:pt x="9436167" y="1200899"/>
                </a:lnTo>
                <a:cubicBezTo>
                  <a:pt x="9379819" y="1271849"/>
                  <a:pt x="9330349" y="1352945"/>
                  <a:pt x="9217749" y="1352986"/>
                </a:cubicBezTo>
                <a:cubicBezTo>
                  <a:pt x="9105355" y="1352986"/>
                  <a:pt x="9055651" y="1271978"/>
                  <a:pt x="8999073" y="1201096"/>
                </a:cubicBezTo>
                <a:close/>
                <a:moveTo>
                  <a:pt x="5040660" y="1189148"/>
                </a:moveTo>
                <a:lnTo>
                  <a:pt x="5075169" y="1239390"/>
                </a:lnTo>
                <a:cubicBezTo>
                  <a:pt x="5124848" y="1315059"/>
                  <a:pt x="5173761" y="1390727"/>
                  <a:pt x="5270857" y="1390727"/>
                </a:cubicBezTo>
                <a:cubicBezTo>
                  <a:pt x="5368025" y="1390727"/>
                  <a:pt x="5416681" y="1315004"/>
                  <a:pt x="5466124" y="1239280"/>
                </a:cubicBezTo>
                <a:lnTo>
                  <a:pt x="5500301" y="1189264"/>
                </a:lnTo>
                <a:lnTo>
                  <a:pt x="5489201" y="1200899"/>
                </a:lnTo>
                <a:cubicBezTo>
                  <a:pt x="5432853" y="1271849"/>
                  <a:pt x="5383383" y="1352945"/>
                  <a:pt x="5270783" y="1352986"/>
                </a:cubicBezTo>
                <a:cubicBezTo>
                  <a:pt x="5158389" y="1352986"/>
                  <a:pt x="5108686" y="1271978"/>
                  <a:pt x="5052107" y="1201096"/>
                </a:cubicBezTo>
                <a:close/>
                <a:moveTo>
                  <a:pt x="11822260" y="1186277"/>
                </a:moveTo>
                <a:lnTo>
                  <a:pt x="11772568" y="1247679"/>
                </a:lnTo>
                <a:cubicBezTo>
                  <a:pt x="11728449" y="1302867"/>
                  <a:pt x="11679085" y="1351931"/>
                  <a:pt x="11591475" y="1351963"/>
                </a:cubicBezTo>
                <a:cubicBezTo>
                  <a:pt x="11478834" y="1351963"/>
                  <a:pt x="11429231" y="1270955"/>
                  <a:pt x="11372722" y="1200073"/>
                </a:cubicBezTo>
                <a:lnTo>
                  <a:pt x="11361767" y="1188632"/>
                </a:lnTo>
                <a:lnTo>
                  <a:pt x="11395824" y="1238186"/>
                </a:lnTo>
                <a:cubicBezTo>
                  <a:pt x="11445522" y="1313837"/>
                  <a:pt x="11494453" y="1389487"/>
                  <a:pt x="11591548" y="1389487"/>
                </a:cubicBezTo>
                <a:cubicBezTo>
                  <a:pt x="11688790" y="1389487"/>
                  <a:pt x="11737447" y="1313764"/>
                  <a:pt x="11786888" y="1238040"/>
                </a:cubicBezTo>
                <a:close/>
                <a:moveTo>
                  <a:pt x="380828" y="1186028"/>
                </a:moveTo>
                <a:lnTo>
                  <a:pt x="382122" y="1187265"/>
                </a:lnTo>
                <a:cubicBezTo>
                  <a:pt x="431619" y="1236726"/>
                  <a:pt x="480550" y="1286186"/>
                  <a:pt x="578265" y="1286186"/>
                </a:cubicBezTo>
                <a:cubicBezTo>
                  <a:pt x="651580" y="1286186"/>
                  <a:pt x="697370" y="1258334"/>
                  <a:pt x="736527" y="1223515"/>
                </a:cubicBezTo>
                <a:lnTo>
                  <a:pt x="771033" y="1190244"/>
                </a:lnTo>
                <a:lnTo>
                  <a:pt x="768569" y="1192354"/>
                </a:lnTo>
                <a:cubicBezTo>
                  <a:pt x="722018" y="1233148"/>
                  <a:pt x="672288" y="1271552"/>
                  <a:pt x="578557" y="1271586"/>
                </a:cubicBezTo>
                <a:cubicBezTo>
                  <a:pt x="484861" y="1271586"/>
                  <a:pt x="435053" y="1233248"/>
                  <a:pt x="388424" y="1192515"/>
                </a:cubicBezTo>
                <a:close/>
                <a:moveTo>
                  <a:pt x="6580509" y="1183517"/>
                </a:moveTo>
                <a:lnTo>
                  <a:pt x="6620629" y="1267861"/>
                </a:lnTo>
                <a:cubicBezTo>
                  <a:pt x="6687518" y="1434686"/>
                  <a:pt x="6733693" y="1657120"/>
                  <a:pt x="6854241" y="1657120"/>
                </a:cubicBezTo>
                <a:cubicBezTo>
                  <a:pt x="6975063" y="1657120"/>
                  <a:pt x="7020142" y="1434515"/>
                  <a:pt x="7086154" y="1267543"/>
                </a:cubicBezTo>
                <a:lnTo>
                  <a:pt x="7125444" y="1183928"/>
                </a:lnTo>
                <a:lnTo>
                  <a:pt x="7101695" y="1223353"/>
                </a:lnTo>
                <a:cubicBezTo>
                  <a:pt x="7031480" y="1361414"/>
                  <a:pt x="6986158" y="1562239"/>
                  <a:pt x="6854313" y="1562287"/>
                </a:cubicBezTo>
                <a:lnTo>
                  <a:pt x="6854240" y="1562287"/>
                </a:lnTo>
                <a:cubicBezTo>
                  <a:pt x="6722251" y="1562287"/>
                  <a:pt x="6675811" y="1361573"/>
                  <a:pt x="6604865" y="1223582"/>
                </a:cubicBezTo>
                <a:close/>
                <a:moveTo>
                  <a:pt x="10527474" y="1183515"/>
                </a:moveTo>
                <a:lnTo>
                  <a:pt x="10567595" y="1267861"/>
                </a:lnTo>
                <a:cubicBezTo>
                  <a:pt x="10634484" y="1434686"/>
                  <a:pt x="10680658" y="1657120"/>
                  <a:pt x="10801206" y="1657120"/>
                </a:cubicBezTo>
                <a:cubicBezTo>
                  <a:pt x="10922028" y="1657120"/>
                  <a:pt x="10967108" y="1434515"/>
                  <a:pt x="11033120" y="1267543"/>
                </a:cubicBezTo>
                <a:lnTo>
                  <a:pt x="11072411" y="1183926"/>
                </a:lnTo>
                <a:lnTo>
                  <a:pt x="11048661" y="1223353"/>
                </a:lnTo>
                <a:cubicBezTo>
                  <a:pt x="10978446" y="1361414"/>
                  <a:pt x="10933125" y="1562239"/>
                  <a:pt x="10801279" y="1562287"/>
                </a:cubicBezTo>
                <a:lnTo>
                  <a:pt x="10801206" y="1562287"/>
                </a:lnTo>
                <a:cubicBezTo>
                  <a:pt x="10669217" y="1562287"/>
                  <a:pt x="10622777" y="1361573"/>
                  <a:pt x="10551831" y="1223582"/>
                </a:cubicBezTo>
                <a:close/>
                <a:moveTo>
                  <a:pt x="2679718" y="1183512"/>
                </a:moveTo>
                <a:lnTo>
                  <a:pt x="2719841" y="1267861"/>
                </a:lnTo>
                <a:cubicBezTo>
                  <a:pt x="2786730" y="1434686"/>
                  <a:pt x="2832905" y="1657120"/>
                  <a:pt x="2953453" y="1657120"/>
                </a:cubicBezTo>
                <a:cubicBezTo>
                  <a:pt x="3074275" y="1657120"/>
                  <a:pt x="3119355" y="1434515"/>
                  <a:pt x="3185366" y="1267543"/>
                </a:cubicBezTo>
                <a:lnTo>
                  <a:pt x="3224658" y="1183925"/>
                </a:lnTo>
                <a:lnTo>
                  <a:pt x="3200907" y="1223353"/>
                </a:lnTo>
                <a:cubicBezTo>
                  <a:pt x="3130692" y="1361414"/>
                  <a:pt x="3085371" y="1562239"/>
                  <a:pt x="2953526" y="1562287"/>
                </a:cubicBezTo>
                <a:lnTo>
                  <a:pt x="2953452" y="1562287"/>
                </a:lnTo>
                <a:cubicBezTo>
                  <a:pt x="2821463" y="1562287"/>
                  <a:pt x="2775023" y="1361573"/>
                  <a:pt x="2704078" y="1223582"/>
                </a:cubicBezTo>
                <a:close/>
                <a:moveTo>
                  <a:pt x="7878321" y="1183443"/>
                </a:moveTo>
                <a:lnTo>
                  <a:pt x="7866434" y="1195457"/>
                </a:lnTo>
                <a:cubicBezTo>
                  <a:pt x="7808601" y="1267413"/>
                  <a:pt x="7759497" y="1351921"/>
                  <a:pt x="7644509" y="1351963"/>
                </a:cubicBezTo>
                <a:cubicBezTo>
                  <a:pt x="7531869" y="1351963"/>
                  <a:pt x="7482265" y="1270955"/>
                  <a:pt x="7425756" y="1200073"/>
                </a:cubicBezTo>
                <a:lnTo>
                  <a:pt x="7414803" y="1188633"/>
                </a:lnTo>
                <a:lnTo>
                  <a:pt x="7448858" y="1238186"/>
                </a:lnTo>
                <a:cubicBezTo>
                  <a:pt x="7498556" y="1313837"/>
                  <a:pt x="7547487" y="1389487"/>
                  <a:pt x="7644582" y="1389487"/>
                </a:cubicBezTo>
                <a:cubicBezTo>
                  <a:pt x="7729669" y="1389487"/>
                  <a:pt x="7777558" y="1331511"/>
                  <a:pt x="7821322" y="1266288"/>
                </a:cubicBezTo>
                <a:close/>
                <a:moveTo>
                  <a:pt x="5840745" y="1180394"/>
                </a:moveTo>
                <a:lnTo>
                  <a:pt x="5865967" y="1210117"/>
                </a:lnTo>
                <a:cubicBezTo>
                  <a:pt x="5915610" y="1271295"/>
                  <a:pt x="5964577" y="1332472"/>
                  <a:pt x="6061855" y="1332472"/>
                </a:cubicBezTo>
                <a:cubicBezTo>
                  <a:pt x="6159243" y="1332472"/>
                  <a:pt x="6208064" y="1271222"/>
                  <a:pt x="6257561" y="1209962"/>
                </a:cubicBezTo>
                <a:lnTo>
                  <a:pt x="6282408" y="1180558"/>
                </a:lnTo>
                <a:lnTo>
                  <a:pt x="6280043" y="1182614"/>
                </a:lnTo>
                <a:cubicBezTo>
                  <a:pt x="6223766" y="1241417"/>
                  <a:pt x="6174537" y="1308630"/>
                  <a:pt x="6061855" y="1308671"/>
                </a:cubicBezTo>
                <a:cubicBezTo>
                  <a:pt x="5949461" y="1308671"/>
                  <a:pt x="5900011" y="1241546"/>
                  <a:pt x="5843537" y="1182811"/>
                </a:cubicBezTo>
                <a:close/>
                <a:moveTo>
                  <a:pt x="1939955" y="1180393"/>
                </a:moveTo>
                <a:lnTo>
                  <a:pt x="1965178" y="1210117"/>
                </a:lnTo>
                <a:cubicBezTo>
                  <a:pt x="2014821" y="1271295"/>
                  <a:pt x="2063789" y="1332472"/>
                  <a:pt x="2161067" y="1332472"/>
                </a:cubicBezTo>
                <a:cubicBezTo>
                  <a:pt x="2258454" y="1332472"/>
                  <a:pt x="2307276" y="1271222"/>
                  <a:pt x="2356773" y="1209962"/>
                </a:cubicBezTo>
                <a:lnTo>
                  <a:pt x="2381621" y="1180558"/>
                </a:lnTo>
                <a:lnTo>
                  <a:pt x="2379254" y="1182614"/>
                </a:lnTo>
                <a:cubicBezTo>
                  <a:pt x="2322978" y="1241417"/>
                  <a:pt x="2273749" y="1308630"/>
                  <a:pt x="2161067" y="1308671"/>
                </a:cubicBezTo>
                <a:cubicBezTo>
                  <a:pt x="2048672" y="1308671"/>
                  <a:pt x="1999222" y="1241546"/>
                  <a:pt x="1942749" y="1182811"/>
                </a:cubicBezTo>
                <a:close/>
                <a:moveTo>
                  <a:pt x="9787708" y="1180392"/>
                </a:moveTo>
                <a:lnTo>
                  <a:pt x="9812932" y="1210117"/>
                </a:lnTo>
                <a:cubicBezTo>
                  <a:pt x="9862575" y="1271295"/>
                  <a:pt x="9911542" y="1332472"/>
                  <a:pt x="10008821" y="1332472"/>
                </a:cubicBezTo>
                <a:cubicBezTo>
                  <a:pt x="10106208" y="1332472"/>
                  <a:pt x="10155030" y="1271222"/>
                  <a:pt x="10204526" y="1209962"/>
                </a:cubicBezTo>
                <a:lnTo>
                  <a:pt x="10229376" y="1180557"/>
                </a:lnTo>
                <a:lnTo>
                  <a:pt x="10227008" y="1182614"/>
                </a:lnTo>
                <a:cubicBezTo>
                  <a:pt x="10170731" y="1241417"/>
                  <a:pt x="10121503" y="1308630"/>
                  <a:pt x="10008821" y="1308671"/>
                </a:cubicBezTo>
                <a:cubicBezTo>
                  <a:pt x="9896426" y="1308671"/>
                  <a:pt x="9846976" y="1241546"/>
                  <a:pt x="9790503" y="1182811"/>
                </a:cubicBezTo>
                <a:close/>
                <a:moveTo>
                  <a:pt x="4273727" y="1179317"/>
                </a:moveTo>
                <a:lnTo>
                  <a:pt x="4301542" y="1205716"/>
                </a:lnTo>
                <a:cubicBezTo>
                  <a:pt x="4345403" y="1248318"/>
                  <a:pt x="4393554" y="1286186"/>
                  <a:pt x="4479054" y="1286186"/>
                </a:cubicBezTo>
                <a:cubicBezTo>
                  <a:pt x="4552369" y="1286186"/>
                  <a:pt x="4598160" y="1258334"/>
                  <a:pt x="4637316" y="1223515"/>
                </a:cubicBezTo>
                <a:lnTo>
                  <a:pt x="4671822" y="1190244"/>
                </a:lnTo>
                <a:lnTo>
                  <a:pt x="4669358" y="1192354"/>
                </a:lnTo>
                <a:cubicBezTo>
                  <a:pt x="4622807" y="1233148"/>
                  <a:pt x="4573077" y="1271552"/>
                  <a:pt x="4479346" y="1271586"/>
                </a:cubicBezTo>
                <a:cubicBezTo>
                  <a:pt x="4380966" y="1271586"/>
                  <a:pt x="4330972" y="1229319"/>
                  <a:pt x="4282238" y="1186391"/>
                </a:cubicBezTo>
                <a:close/>
                <a:moveTo>
                  <a:pt x="8967785" y="1177422"/>
                </a:moveTo>
                <a:lnTo>
                  <a:pt x="8973989" y="1185474"/>
                </a:lnTo>
                <a:lnTo>
                  <a:pt x="8969676" y="1179500"/>
                </a:lnTo>
                <a:close/>
                <a:moveTo>
                  <a:pt x="1120030" y="1177421"/>
                </a:moveTo>
                <a:lnTo>
                  <a:pt x="1126236" y="1185475"/>
                </a:lnTo>
                <a:lnTo>
                  <a:pt x="1121922" y="1179500"/>
                </a:lnTo>
                <a:close/>
                <a:moveTo>
                  <a:pt x="5020818" y="1177419"/>
                </a:moveTo>
                <a:lnTo>
                  <a:pt x="5027030" y="1185482"/>
                </a:lnTo>
                <a:lnTo>
                  <a:pt x="5022712" y="1179500"/>
                </a:lnTo>
                <a:close/>
                <a:moveTo>
                  <a:pt x="3981698" y="1177389"/>
                </a:moveTo>
                <a:lnTo>
                  <a:pt x="3924814" y="1247679"/>
                </a:lnTo>
                <a:cubicBezTo>
                  <a:pt x="3880695" y="1302867"/>
                  <a:pt x="3831330" y="1351931"/>
                  <a:pt x="3743721" y="1351963"/>
                </a:cubicBezTo>
                <a:cubicBezTo>
                  <a:pt x="3631081" y="1351963"/>
                  <a:pt x="3581477" y="1270955"/>
                  <a:pt x="3524968" y="1200073"/>
                </a:cubicBezTo>
                <a:lnTo>
                  <a:pt x="3514014" y="1188632"/>
                </a:lnTo>
                <a:lnTo>
                  <a:pt x="3548070" y="1238186"/>
                </a:lnTo>
                <a:cubicBezTo>
                  <a:pt x="3597768" y="1313837"/>
                  <a:pt x="3646699" y="1389487"/>
                  <a:pt x="3743795" y="1389487"/>
                </a:cubicBezTo>
                <a:cubicBezTo>
                  <a:pt x="3828881" y="1389487"/>
                  <a:pt x="3876769" y="1331511"/>
                  <a:pt x="3920534" y="1266288"/>
                </a:cubicBezTo>
                <a:close/>
                <a:moveTo>
                  <a:pt x="11341163" y="1175842"/>
                </a:moveTo>
                <a:lnTo>
                  <a:pt x="11348429" y="1185271"/>
                </a:lnTo>
                <a:lnTo>
                  <a:pt x="11343381" y="1178280"/>
                </a:lnTo>
                <a:close/>
                <a:moveTo>
                  <a:pt x="7394195" y="1175840"/>
                </a:moveTo>
                <a:lnTo>
                  <a:pt x="7401470" y="1185279"/>
                </a:lnTo>
                <a:lnTo>
                  <a:pt x="7396416" y="1178280"/>
                </a:lnTo>
                <a:close/>
                <a:moveTo>
                  <a:pt x="3493406" y="1175838"/>
                </a:moveTo>
                <a:lnTo>
                  <a:pt x="3500686" y="1185285"/>
                </a:lnTo>
                <a:lnTo>
                  <a:pt x="3495628" y="1178280"/>
                </a:lnTo>
                <a:close/>
                <a:moveTo>
                  <a:pt x="11841868" y="1175189"/>
                </a:moveTo>
                <a:lnTo>
                  <a:pt x="11839226" y="1178104"/>
                </a:lnTo>
                <a:lnTo>
                  <a:pt x="11833331" y="1186313"/>
                </a:lnTo>
                <a:close/>
                <a:moveTo>
                  <a:pt x="8214107" y="1173067"/>
                </a:moveTo>
                <a:lnTo>
                  <a:pt x="8248508" y="1205716"/>
                </a:lnTo>
                <a:cubicBezTo>
                  <a:pt x="8292369" y="1248318"/>
                  <a:pt x="8340519" y="1286186"/>
                  <a:pt x="8426020" y="1286186"/>
                </a:cubicBezTo>
                <a:cubicBezTo>
                  <a:pt x="8499334" y="1286186"/>
                  <a:pt x="8545125" y="1258334"/>
                  <a:pt x="8584281" y="1223515"/>
                </a:cubicBezTo>
                <a:lnTo>
                  <a:pt x="8618786" y="1190245"/>
                </a:lnTo>
                <a:lnTo>
                  <a:pt x="8616324" y="1192354"/>
                </a:lnTo>
                <a:cubicBezTo>
                  <a:pt x="8569773" y="1233148"/>
                  <a:pt x="8520043" y="1271552"/>
                  <a:pt x="8426312" y="1271586"/>
                </a:cubicBezTo>
                <a:cubicBezTo>
                  <a:pt x="8351356" y="1271586"/>
                  <a:pt x="8304487" y="1247050"/>
                  <a:pt x="8264864" y="1216380"/>
                </a:cubicBezTo>
                <a:close/>
                <a:moveTo>
                  <a:pt x="7897829" y="1171375"/>
                </a:moveTo>
                <a:lnTo>
                  <a:pt x="7896705" y="1172554"/>
                </a:lnTo>
                <a:lnTo>
                  <a:pt x="7891751" y="1179296"/>
                </a:lnTo>
                <a:close/>
                <a:moveTo>
                  <a:pt x="784044" y="1167567"/>
                </a:moveTo>
                <a:lnTo>
                  <a:pt x="739845" y="1200384"/>
                </a:lnTo>
                <a:cubicBezTo>
                  <a:pt x="700301" y="1227023"/>
                  <a:pt x="653515" y="1248342"/>
                  <a:pt x="578558" y="1248369"/>
                </a:cubicBezTo>
                <a:cubicBezTo>
                  <a:pt x="503573" y="1248369"/>
                  <a:pt x="456760" y="1227098"/>
                  <a:pt x="417193" y="1200508"/>
                </a:cubicBezTo>
                <a:lnTo>
                  <a:pt x="372875" y="1167678"/>
                </a:lnTo>
                <a:lnTo>
                  <a:pt x="382250" y="1175586"/>
                </a:lnTo>
                <a:cubicBezTo>
                  <a:pt x="431729" y="1219206"/>
                  <a:pt x="480696" y="1262825"/>
                  <a:pt x="578557" y="1262825"/>
                </a:cubicBezTo>
                <a:cubicBezTo>
                  <a:pt x="676383" y="1262825"/>
                  <a:pt x="725278" y="1219151"/>
                  <a:pt x="774701" y="1175467"/>
                </a:cubicBezTo>
                <a:close/>
                <a:moveTo>
                  <a:pt x="4272142" y="1167133"/>
                </a:moveTo>
                <a:lnTo>
                  <a:pt x="4301667" y="1191858"/>
                </a:lnTo>
                <a:cubicBezTo>
                  <a:pt x="4345524" y="1229429"/>
                  <a:pt x="4393718" y="1262825"/>
                  <a:pt x="4479346" y="1262825"/>
                </a:cubicBezTo>
                <a:cubicBezTo>
                  <a:pt x="4577172" y="1262825"/>
                  <a:pt x="4626066" y="1219151"/>
                  <a:pt x="4675490" y="1175467"/>
                </a:cubicBezTo>
                <a:lnTo>
                  <a:pt x="4684834" y="1167566"/>
                </a:lnTo>
                <a:lnTo>
                  <a:pt x="4640634" y="1200384"/>
                </a:lnTo>
                <a:cubicBezTo>
                  <a:pt x="4601091" y="1227023"/>
                  <a:pt x="4554304" y="1248342"/>
                  <a:pt x="4479347" y="1248369"/>
                </a:cubicBezTo>
                <a:cubicBezTo>
                  <a:pt x="4380931" y="1248369"/>
                  <a:pt x="4331041" y="1211726"/>
                  <a:pt x="4282372" y="1174510"/>
                </a:cubicBezTo>
                <a:close/>
                <a:moveTo>
                  <a:pt x="9785481" y="1165840"/>
                </a:moveTo>
                <a:lnTo>
                  <a:pt x="9812750" y="1193689"/>
                </a:lnTo>
                <a:cubicBezTo>
                  <a:pt x="9862320" y="1246617"/>
                  <a:pt x="9911287" y="1299545"/>
                  <a:pt x="10008821" y="1299545"/>
                </a:cubicBezTo>
                <a:cubicBezTo>
                  <a:pt x="10106500" y="1299545"/>
                  <a:pt x="10155303" y="1246453"/>
                  <a:pt x="10204718" y="1193352"/>
                </a:cubicBezTo>
                <a:lnTo>
                  <a:pt x="10230740" y="1166610"/>
                </a:lnTo>
                <a:lnTo>
                  <a:pt x="10226762" y="1169531"/>
                </a:lnTo>
                <a:cubicBezTo>
                  <a:pt x="10170472" y="1219280"/>
                  <a:pt x="10121337" y="1276144"/>
                  <a:pt x="10008820" y="1276185"/>
                </a:cubicBezTo>
                <a:cubicBezTo>
                  <a:pt x="9896344" y="1276185"/>
                  <a:pt x="9847113" y="1219385"/>
                  <a:pt x="9790729" y="1169685"/>
                </a:cubicBezTo>
                <a:close/>
                <a:moveTo>
                  <a:pt x="5838515" y="1165839"/>
                </a:moveTo>
                <a:lnTo>
                  <a:pt x="5865784" y="1193689"/>
                </a:lnTo>
                <a:cubicBezTo>
                  <a:pt x="5915354" y="1246617"/>
                  <a:pt x="5964322" y="1299545"/>
                  <a:pt x="6061855" y="1299545"/>
                </a:cubicBezTo>
                <a:cubicBezTo>
                  <a:pt x="6159535" y="1299545"/>
                  <a:pt x="6208338" y="1246453"/>
                  <a:pt x="6257752" y="1193352"/>
                </a:cubicBezTo>
                <a:lnTo>
                  <a:pt x="6283775" y="1166609"/>
                </a:lnTo>
                <a:lnTo>
                  <a:pt x="6279796" y="1169531"/>
                </a:lnTo>
                <a:cubicBezTo>
                  <a:pt x="6223506" y="1219280"/>
                  <a:pt x="6174372" y="1276144"/>
                  <a:pt x="6061854" y="1276185"/>
                </a:cubicBezTo>
                <a:cubicBezTo>
                  <a:pt x="5949379" y="1276185"/>
                  <a:pt x="5900147" y="1219385"/>
                  <a:pt x="5843764" y="1169685"/>
                </a:cubicBezTo>
                <a:close/>
                <a:moveTo>
                  <a:pt x="1937726" y="1165839"/>
                </a:moveTo>
                <a:lnTo>
                  <a:pt x="1964996" y="1193689"/>
                </a:lnTo>
                <a:cubicBezTo>
                  <a:pt x="2014566" y="1246617"/>
                  <a:pt x="2063533" y="1299545"/>
                  <a:pt x="2161067" y="1299545"/>
                </a:cubicBezTo>
                <a:cubicBezTo>
                  <a:pt x="2258746" y="1299545"/>
                  <a:pt x="2307549" y="1246453"/>
                  <a:pt x="2356964" y="1193352"/>
                </a:cubicBezTo>
                <a:lnTo>
                  <a:pt x="2382986" y="1166610"/>
                </a:lnTo>
                <a:lnTo>
                  <a:pt x="2379009" y="1169531"/>
                </a:lnTo>
                <a:cubicBezTo>
                  <a:pt x="2322718" y="1219280"/>
                  <a:pt x="2273584" y="1276144"/>
                  <a:pt x="2161067" y="1276185"/>
                </a:cubicBezTo>
                <a:cubicBezTo>
                  <a:pt x="2048591" y="1276185"/>
                  <a:pt x="1999359" y="1219385"/>
                  <a:pt x="1942975" y="1169685"/>
                </a:cubicBezTo>
                <a:close/>
                <a:moveTo>
                  <a:pt x="8213382" y="1162337"/>
                </a:moveTo>
                <a:lnTo>
                  <a:pt x="8248632" y="1191858"/>
                </a:lnTo>
                <a:cubicBezTo>
                  <a:pt x="8292489" y="1229429"/>
                  <a:pt x="8340683" y="1262825"/>
                  <a:pt x="8426312" y="1262825"/>
                </a:cubicBezTo>
                <a:cubicBezTo>
                  <a:pt x="8524138" y="1262825"/>
                  <a:pt x="8573032" y="1219151"/>
                  <a:pt x="8622456" y="1175467"/>
                </a:cubicBezTo>
                <a:lnTo>
                  <a:pt x="8631803" y="1167563"/>
                </a:lnTo>
                <a:lnTo>
                  <a:pt x="8587599" y="1200384"/>
                </a:lnTo>
                <a:cubicBezTo>
                  <a:pt x="8548055" y="1227023"/>
                  <a:pt x="8501269" y="1248342"/>
                  <a:pt x="8426312" y="1248369"/>
                </a:cubicBezTo>
                <a:cubicBezTo>
                  <a:pt x="8349766" y="1248369"/>
                  <a:pt x="8302576" y="1226202"/>
                  <a:pt x="8262483" y="1198840"/>
                </a:cubicBezTo>
                <a:close/>
                <a:moveTo>
                  <a:pt x="11842872" y="1162105"/>
                </a:moveTo>
                <a:lnTo>
                  <a:pt x="11838937" y="1165670"/>
                </a:lnTo>
                <a:lnTo>
                  <a:pt x="11830565" y="1176014"/>
                </a:lnTo>
                <a:close/>
                <a:moveTo>
                  <a:pt x="7139954" y="1160212"/>
                </a:moveTo>
                <a:lnTo>
                  <a:pt x="7139392" y="1160772"/>
                </a:lnTo>
                <a:lnTo>
                  <a:pt x="7137980" y="1163117"/>
                </a:lnTo>
                <a:close/>
                <a:moveTo>
                  <a:pt x="11086921" y="1160211"/>
                </a:moveTo>
                <a:lnTo>
                  <a:pt x="11086358" y="1160772"/>
                </a:lnTo>
                <a:lnTo>
                  <a:pt x="11084943" y="1163122"/>
                </a:lnTo>
                <a:close/>
                <a:moveTo>
                  <a:pt x="3239168" y="1160211"/>
                </a:moveTo>
                <a:lnTo>
                  <a:pt x="3238604" y="1160772"/>
                </a:lnTo>
                <a:lnTo>
                  <a:pt x="3237189" y="1163122"/>
                </a:lnTo>
                <a:close/>
                <a:moveTo>
                  <a:pt x="6565868" y="1160068"/>
                </a:moveTo>
                <a:lnTo>
                  <a:pt x="6569270" y="1165030"/>
                </a:lnTo>
                <a:lnTo>
                  <a:pt x="6566841" y="1161033"/>
                </a:lnTo>
                <a:close/>
                <a:moveTo>
                  <a:pt x="10512833" y="1160067"/>
                </a:moveTo>
                <a:lnTo>
                  <a:pt x="10516239" y="1165034"/>
                </a:lnTo>
                <a:lnTo>
                  <a:pt x="10513807" y="1161033"/>
                </a:lnTo>
                <a:close/>
                <a:moveTo>
                  <a:pt x="2665078" y="1160066"/>
                </a:moveTo>
                <a:lnTo>
                  <a:pt x="2668489" y="1165039"/>
                </a:lnTo>
                <a:lnTo>
                  <a:pt x="2666053" y="1161033"/>
                </a:lnTo>
                <a:close/>
                <a:moveTo>
                  <a:pt x="2388982" y="1149919"/>
                </a:moveTo>
                <a:lnTo>
                  <a:pt x="2378803" y="1156038"/>
                </a:lnTo>
                <a:cubicBezTo>
                  <a:pt x="2322597" y="1196752"/>
                  <a:pt x="2273699" y="1243292"/>
                  <a:pt x="2161140" y="1243333"/>
                </a:cubicBezTo>
                <a:cubicBezTo>
                  <a:pt x="2048745" y="1243333"/>
                  <a:pt x="1999619" y="1196858"/>
                  <a:pt x="1943247" y="1156192"/>
                </a:cubicBezTo>
                <a:lnTo>
                  <a:pt x="1932841" y="1149956"/>
                </a:lnTo>
                <a:lnTo>
                  <a:pt x="1964832" y="1177703"/>
                </a:lnTo>
                <a:cubicBezTo>
                  <a:pt x="2014310" y="1222564"/>
                  <a:pt x="2063241" y="1267424"/>
                  <a:pt x="2161067" y="1267424"/>
                </a:cubicBezTo>
                <a:cubicBezTo>
                  <a:pt x="2258929" y="1267424"/>
                  <a:pt x="2307787" y="1222509"/>
                  <a:pt x="2357184" y="1177584"/>
                </a:cubicBezTo>
                <a:close/>
                <a:moveTo>
                  <a:pt x="10236736" y="1149918"/>
                </a:moveTo>
                <a:lnTo>
                  <a:pt x="10226556" y="1156038"/>
                </a:lnTo>
                <a:cubicBezTo>
                  <a:pt x="10170350" y="1196752"/>
                  <a:pt x="10121453" y="1243292"/>
                  <a:pt x="10008894" y="1243333"/>
                </a:cubicBezTo>
                <a:cubicBezTo>
                  <a:pt x="9896499" y="1243333"/>
                  <a:pt x="9847372" y="1196858"/>
                  <a:pt x="9791000" y="1156192"/>
                </a:cubicBezTo>
                <a:lnTo>
                  <a:pt x="9780597" y="1149958"/>
                </a:lnTo>
                <a:lnTo>
                  <a:pt x="9812586" y="1177703"/>
                </a:lnTo>
                <a:cubicBezTo>
                  <a:pt x="9862064" y="1222564"/>
                  <a:pt x="9910995" y="1267424"/>
                  <a:pt x="10008820" y="1267424"/>
                </a:cubicBezTo>
                <a:cubicBezTo>
                  <a:pt x="10106683" y="1267424"/>
                  <a:pt x="10155541" y="1222509"/>
                  <a:pt x="10204937" y="1177584"/>
                </a:cubicBezTo>
                <a:close/>
                <a:moveTo>
                  <a:pt x="6289771" y="1149918"/>
                </a:moveTo>
                <a:lnTo>
                  <a:pt x="6279590" y="1156038"/>
                </a:lnTo>
                <a:cubicBezTo>
                  <a:pt x="6223384" y="1196752"/>
                  <a:pt x="6174487" y="1243292"/>
                  <a:pt x="6061929" y="1243333"/>
                </a:cubicBezTo>
                <a:cubicBezTo>
                  <a:pt x="5949535" y="1243333"/>
                  <a:pt x="5900408" y="1196858"/>
                  <a:pt x="5844036" y="1156192"/>
                </a:cubicBezTo>
                <a:lnTo>
                  <a:pt x="5833630" y="1149956"/>
                </a:lnTo>
                <a:lnTo>
                  <a:pt x="5865621" y="1177703"/>
                </a:lnTo>
                <a:cubicBezTo>
                  <a:pt x="5915099" y="1222564"/>
                  <a:pt x="5964030" y="1267424"/>
                  <a:pt x="6061854" y="1267424"/>
                </a:cubicBezTo>
                <a:cubicBezTo>
                  <a:pt x="6159717" y="1267424"/>
                  <a:pt x="6208575" y="1222509"/>
                  <a:pt x="6257971" y="1177584"/>
                </a:cubicBezTo>
                <a:close/>
                <a:moveTo>
                  <a:pt x="1111355" y="1145750"/>
                </a:moveTo>
                <a:lnTo>
                  <a:pt x="1135959" y="1169208"/>
                </a:lnTo>
                <a:cubicBezTo>
                  <a:pt x="1202331" y="1244215"/>
                  <a:pt x="1248535" y="1344225"/>
                  <a:pt x="1369995" y="1344225"/>
                </a:cubicBezTo>
                <a:cubicBezTo>
                  <a:pt x="1491547" y="1344225"/>
                  <a:pt x="1537385" y="1244130"/>
                  <a:pt x="1603542" y="1169058"/>
                </a:cubicBezTo>
                <a:lnTo>
                  <a:pt x="1627266" y="1146364"/>
                </a:lnTo>
                <a:lnTo>
                  <a:pt x="1617277" y="1153761"/>
                </a:lnTo>
                <a:cubicBezTo>
                  <a:pt x="1546521" y="1215861"/>
                  <a:pt x="1501195" y="1306189"/>
                  <a:pt x="1370068" y="1306189"/>
                </a:cubicBezTo>
                <a:cubicBezTo>
                  <a:pt x="1238941" y="1306189"/>
                  <a:pt x="1193426" y="1215987"/>
                  <a:pt x="1122499" y="1153973"/>
                </a:cubicBezTo>
                <a:close/>
                <a:moveTo>
                  <a:pt x="5012143" y="1145750"/>
                </a:moveTo>
                <a:lnTo>
                  <a:pt x="5036748" y="1169208"/>
                </a:lnTo>
                <a:cubicBezTo>
                  <a:pt x="5103119" y="1244215"/>
                  <a:pt x="5149323" y="1344225"/>
                  <a:pt x="5270783" y="1344225"/>
                </a:cubicBezTo>
                <a:cubicBezTo>
                  <a:pt x="5392335" y="1344225"/>
                  <a:pt x="5438174" y="1244130"/>
                  <a:pt x="5504331" y="1169058"/>
                </a:cubicBezTo>
                <a:lnTo>
                  <a:pt x="5528053" y="1146365"/>
                </a:lnTo>
                <a:lnTo>
                  <a:pt x="5518066" y="1153761"/>
                </a:lnTo>
                <a:cubicBezTo>
                  <a:pt x="5447310" y="1215861"/>
                  <a:pt x="5401983" y="1306189"/>
                  <a:pt x="5270856" y="1306189"/>
                </a:cubicBezTo>
                <a:cubicBezTo>
                  <a:pt x="5139730" y="1306189"/>
                  <a:pt x="5094215" y="1215987"/>
                  <a:pt x="5023288" y="1153973"/>
                </a:cubicBezTo>
                <a:close/>
                <a:moveTo>
                  <a:pt x="8959108" y="1145749"/>
                </a:moveTo>
                <a:lnTo>
                  <a:pt x="8983712" y="1169208"/>
                </a:lnTo>
                <a:cubicBezTo>
                  <a:pt x="9050085" y="1244215"/>
                  <a:pt x="9096288" y="1344225"/>
                  <a:pt x="9217749" y="1344225"/>
                </a:cubicBezTo>
                <a:cubicBezTo>
                  <a:pt x="9339300" y="1344225"/>
                  <a:pt x="9385139" y="1244130"/>
                  <a:pt x="9451296" y="1169058"/>
                </a:cubicBezTo>
                <a:lnTo>
                  <a:pt x="9475019" y="1146365"/>
                </a:lnTo>
                <a:lnTo>
                  <a:pt x="9465031" y="1153761"/>
                </a:lnTo>
                <a:cubicBezTo>
                  <a:pt x="9394275" y="1215861"/>
                  <a:pt x="9348948" y="1306189"/>
                  <a:pt x="9217821" y="1306189"/>
                </a:cubicBezTo>
                <a:cubicBezTo>
                  <a:pt x="9086695" y="1306189"/>
                  <a:pt x="9041180" y="1215987"/>
                  <a:pt x="8970253" y="1153973"/>
                </a:cubicBezTo>
                <a:close/>
                <a:moveTo>
                  <a:pt x="7386821" y="1145726"/>
                </a:moveTo>
                <a:lnTo>
                  <a:pt x="7410386" y="1168185"/>
                </a:lnTo>
                <a:cubicBezTo>
                  <a:pt x="7476783" y="1243193"/>
                  <a:pt x="7523003" y="1343203"/>
                  <a:pt x="7644509" y="1343203"/>
                </a:cubicBezTo>
                <a:cubicBezTo>
                  <a:pt x="7766152" y="1343203"/>
                  <a:pt x="7811940" y="1243108"/>
                  <a:pt x="7878081" y="1168018"/>
                </a:cubicBezTo>
                <a:lnTo>
                  <a:pt x="7900468" y="1146594"/>
                </a:lnTo>
                <a:lnTo>
                  <a:pt x="7891793" y="1153015"/>
                </a:lnTo>
                <a:cubicBezTo>
                  <a:pt x="7821027" y="1215099"/>
                  <a:pt x="7775731" y="1305411"/>
                  <a:pt x="7644509" y="1305459"/>
                </a:cubicBezTo>
                <a:cubicBezTo>
                  <a:pt x="7513334" y="1305459"/>
                  <a:pt x="7467866" y="1215226"/>
                  <a:pt x="7396935" y="1153190"/>
                </a:cubicBezTo>
                <a:close/>
                <a:moveTo>
                  <a:pt x="11333786" y="1145726"/>
                </a:moveTo>
                <a:lnTo>
                  <a:pt x="11357351" y="1168185"/>
                </a:lnTo>
                <a:cubicBezTo>
                  <a:pt x="11423748" y="1243193"/>
                  <a:pt x="11469969" y="1343203"/>
                  <a:pt x="11591475" y="1343203"/>
                </a:cubicBezTo>
                <a:cubicBezTo>
                  <a:pt x="11713118" y="1343203"/>
                  <a:pt x="11758905" y="1243108"/>
                  <a:pt x="11825047" y="1168018"/>
                </a:cubicBezTo>
                <a:lnTo>
                  <a:pt x="11847433" y="1146595"/>
                </a:lnTo>
                <a:lnTo>
                  <a:pt x="11838759" y="1153015"/>
                </a:lnTo>
                <a:cubicBezTo>
                  <a:pt x="11767993" y="1215099"/>
                  <a:pt x="11722697" y="1305411"/>
                  <a:pt x="11591474" y="1305459"/>
                </a:cubicBezTo>
                <a:cubicBezTo>
                  <a:pt x="11460300" y="1305459"/>
                  <a:pt x="11414831" y="1215226"/>
                  <a:pt x="11343900" y="1153190"/>
                </a:cubicBezTo>
                <a:close/>
                <a:moveTo>
                  <a:pt x="3486033" y="1145726"/>
                </a:moveTo>
                <a:lnTo>
                  <a:pt x="3509598" y="1168185"/>
                </a:lnTo>
                <a:cubicBezTo>
                  <a:pt x="3575994" y="1243193"/>
                  <a:pt x="3622215" y="1343203"/>
                  <a:pt x="3743721" y="1343203"/>
                </a:cubicBezTo>
                <a:cubicBezTo>
                  <a:pt x="3871447" y="1343203"/>
                  <a:pt x="3915541" y="1232848"/>
                  <a:pt x="3987379" y="1156958"/>
                </a:cubicBezTo>
                <a:lnTo>
                  <a:pt x="3995903" y="1149390"/>
                </a:lnTo>
                <a:lnTo>
                  <a:pt x="3991006" y="1153015"/>
                </a:lnTo>
                <a:cubicBezTo>
                  <a:pt x="3920240" y="1215099"/>
                  <a:pt x="3874944" y="1305411"/>
                  <a:pt x="3743722" y="1305459"/>
                </a:cubicBezTo>
                <a:cubicBezTo>
                  <a:pt x="3612546" y="1305459"/>
                  <a:pt x="3567078" y="1215226"/>
                  <a:pt x="3496147" y="1153190"/>
                </a:cubicBezTo>
                <a:close/>
                <a:moveTo>
                  <a:pt x="4705586" y="1144578"/>
                </a:moveTo>
                <a:lnTo>
                  <a:pt x="4696925" y="1149108"/>
                </a:lnTo>
                <a:cubicBezTo>
                  <a:pt x="4640585" y="1184608"/>
                  <a:pt x="4591577" y="1225187"/>
                  <a:pt x="4479346" y="1225228"/>
                </a:cubicBezTo>
                <a:cubicBezTo>
                  <a:pt x="4413951" y="1225228"/>
                  <a:pt x="4369998" y="1211450"/>
                  <a:pt x="4333526" y="1192935"/>
                </a:cubicBezTo>
                <a:lnTo>
                  <a:pt x="4266509" y="1152622"/>
                </a:lnTo>
                <a:lnTo>
                  <a:pt x="4301538" y="1178084"/>
                </a:lnTo>
                <a:cubicBezTo>
                  <a:pt x="4345358" y="1210656"/>
                  <a:pt x="4393558" y="1239609"/>
                  <a:pt x="4479347" y="1239609"/>
                </a:cubicBezTo>
                <a:cubicBezTo>
                  <a:pt x="4577428" y="1239609"/>
                  <a:pt x="4626359" y="1201738"/>
                  <a:pt x="4675746" y="1163858"/>
                </a:cubicBezTo>
                <a:close/>
                <a:moveTo>
                  <a:pt x="8652554" y="1144576"/>
                </a:moveTo>
                <a:lnTo>
                  <a:pt x="8643890" y="1149108"/>
                </a:lnTo>
                <a:cubicBezTo>
                  <a:pt x="8587550" y="1184608"/>
                  <a:pt x="8538542" y="1225187"/>
                  <a:pt x="8426312" y="1225228"/>
                </a:cubicBezTo>
                <a:cubicBezTo>
                  <a:pt x="8351575" y="1225228"/>
                  <a:pt x="8304843" y="1207232"/>
                  <a:pt x="8265278" y="1184736"/>
                </a:cubicBezTo>
                <a:lnTo>
                  <a:pt x="8210207" y="1150247"/>
                </a:lnTo>
                <a:lnTo>
                  <a:pt x="8248504" y="1178084"/>
                </a:lnTo>
                <a:cubicBezTo>
                  <a:pt x="8292323" y="1210656"/>
                  <a:pt x="8340524" y="1239609"/>
                  <a:pt x="8426312" y="1239609"/>
                </a:cubicBezTo>
                <a:cubicBezTo>
                  <a:pt x="8524393" y="1239609"/>
                  <a:pt x="8573324" y="1201738"/>
                  <a:pt x="8622711" y="1163858"/>
                </a:cubicBezTo>
                <a:close/>
                <a:moveTo>
                  <a:pt x="804801" y="1144575"/>
                </a:moveTo>
                <a:lnTo>
                  <a:pt x="796136" y="1149108"/>
                </a:lnTo>
                <a:cubicBezTo>
                  <a:pt x="739796" y="1184608"/>
                  <a:pt x="690788" y="1225187"/>
                  <a:pt x="578558" y="1225228"/>
                </a:cubicBezTo>
                <a:cubicBezTo>
                  <a:pt x="466452" y="1225228"/>
                  <a:pt x="417359" y="1184736"/>
                  <a:pt x="360948" y="1149305"/>
                </a:cubicBezTo>
                <a:lnTo>
                  <a:pt x="352682" y="1144994"/>
                </a:lnTo>
                <a:lnTo>
                  <a:pt x="382141" y="1163977"/>
                </a:lnTo>
                <a:cubicBezTo>
                  <a:pt x="431565" y="1201793"/>
                  <a:pt x="480514" y="1239609"/>
                  <a:pt x="578558" y="1239609"/>
                </a:cubicBezTo>
                <a:cubicBezTo>
                  <a:pt x="676639" y="1239609"/>
                  <a:pt x="725570" y="1201738"/>
                  <a:pt x="774957" y="1163858"/>
                </a:cubicBezTo>
                <a:close/>
                <a:moveTo>
                  <a:pt x="3243657" y="1141897"/>
                </a:moveTo>
                <a:lnTo>
                  <a:pt x="3238075" y="1146213"/>
                </a:lnTo>
                <a:cubicBezTo>
                  <a:pt x="3142665" y="1245851"/>
                  <a:pt x="3107003" y="1458420"/>
                  <a:pt x="2953015" y="1458476"/>
                </a:cubicBezTo>
                <a:lnTo>
                  <a:pt x="2953381" y="1458695"/>
                </a:lnTo>
                <a:cubicBezTo>
                  <a:pt x="2799338" y="1458695"/>
                  <a:pt x="2762549" y="1246226"/>
                  <a:pt x="2666516" y="1146630"/>
                </a:cubicBezTo>
                <a:lnTo>
                  <a:pt x="2662065" y="1143209"/>
                </a:lnTo>
                <a:lnTo>
                  <a:pt x="2676349" y="1160290"/>
                </a:lnTo>
                <a:cubicBezTo>
                  <a:pt x="2770938" y="1291369"/>
                  <a:pt x="2808540" y="1553527"/>
                  <a:pt x="2953526" y="1553527"/>
                </a:cubicBezTo>
                <a:cubicBezTo>
                  <a:pt x="3098512" y="1553527"/>
                  <a:pt x="3134759" y="1291246"/>
                  <a:pt x="3228577" y="1160074"/>
                </a:cubicBezTo>
                <a:close/>
                <a:moveTo>
                  <a:pt x="11091411" y="1141897"/>
                </a:moveTo>
                <a:lnTo>
                  <a:pt x="11085828" y="1146213"/>
                </a:lnTo>
                <a:cubicBezTo>
                  <a:pt x="10990419" y="1245851"/>
                  <a:pt x="10954756" y="1458420"/>
                  <a:pt x="10800768" y="1458476"/>
                </a:cubicBezTo>
                <a:lnTo>
                  <a:pt x="10801133" y="1458695"/>
                </a:lnTo>
                <a:cubicBezTo>
                  <a:pt x="10647090" y="1458695"/>
                  <a:pt x="10610302" y="1246226"/>
                  <a:pt x="10514269" y="1146630"/>
                </a:cubicBezTo>
                <a:lnTo>
                  <a:pt x="10509817" y="1143208"/>
                </a:lnTo>
                <a:lnTo>
                  <a:pt x="10524102" y="1160290"/>
                </a:lnTo>
                <a:cubicBezTo>
                  <a:pt x="10618691" y="1291369"/>
                  <a:pt x="10656293" y="1553527"/>
                  <a:pt x="10801279" y="1553527"/>
                </a:cubicBezTo>
                <a:cubicBezTo>
                  <a:pt x="10946265" y="1553527"/>
                  <a:pt x="10982512" y="1291246"/>
                  <a:pt x="11076331" y="1160074"/>
                </a:cubicBezTo>
                <a:close/>
                <a:moveTo>
                  <a:pt x="7144446" y="1141896"/>
                </a:moveTo>
                <a:lnTo>
                  <a:pt x="7138863" y="1146213"/>
                </a:lnTo>
                <a:cubicBezTo>
                  <a:pt x="7043452" y="1245851"/>
                  <a:pt x="7007791" y="1458420"/>
                  <a:pt x="6853803" y="1458476"/>
                </a:cubicBezTo>
                <a:lnTo>
                  <a:pt x="6854167" y="1458695"/>
                </a:lnTo>
                <a:cubicBezTo>
                  <a:pt x="6700124" y="1458695"/>
                  <a:pt x="6663336" y="1246226"/>
                  <a:pt x="6567303" y="1146630"/>
                </a:cubicBezTo>
                <a:lnTo>
                  <a:pt x="6562852" y="1143209"/>
                </a:lnTo>
                <a:lnTo>
                  <a:pt x="6577136" y="1160290"/>
                </a:lnTo>
                <a:cubicBezTo>
                  <a:pt x="6671725" y="1291369"/>
                  <a:pt x="6709327" y="1553527"/>
                  <a:pt x="6854313" y="1553527"/>
                </a:cubicBezTo>
                <a:cubicBezTo>
                  <a:pt x="6999300" y="1553527"/>
                  <a:pt x="7035546" y="1291246"/>
                  <a:pt x="7129365" y="1160074"/>
                </a:cubicBezTo>
                <a:close/>
                <a:moveTo>
                  <a:pt x="809894" y="1133342"/>
                </a:moveTo>
                <a:lnTo>
                  <a:pt x="778370" y="1148646"/>
                </a:lnTo>
                <a:cubicBezTo>
                  <a:pt x="729311" y="1174709"/>
                  <a:pt x="678574" y="1201647"/>
                  <a:pt x="578558" y="1201647"/>
                </a:cubicBezTo>
                <a:cubicBezTo>
                  <a:pt x="466986" y="1201647"/>
                  <a:pt x="417595" y="1168524"/>
                  <a:pt x="360951" y="1139540"/>
                </a:cubicBezTo>
                <a:lnTo>
                  <a:pt x="348664" y="1134313"/>
                </a:lnTo>
                <a:lnTo>
                  <a:pt x="381986" y="1152480"/>
                </a:lnTo>
                <a:cubicBezTo>
                  <a:pt x="431455" y="1184474"/>
                  <a:pt x="480513" y="1216468"/>
                  <a:pt x="578558" y="1216468"/>
                </a:cubicBezTo>
                <a:cubicBezTo>
                  <a:pt x="676712" y="1216468"/>
                  <a:pt x="725716" y="1184420"/>
                  <a:pt x="775122" y="1152362"/>
                </a:cubicBezTo>
                <a:close/>
                <a:moveTo>
                  <a:pt x="8657651" y="1133340"/>
                </a:moveTo>
                <a:lnTo>
                  <a:pt x="8626124" y="1148646"/>
                </a:lnTo>
                <a:cubicBezTo>
                  <a:pt x="8577065" y="1174709"/>
                  <a:pt x="8526328" y="1201647"/>
                  <a:pt x="8426312" y="1201647"/>
                </a:cubicBezTo>
                <a:cubicBezTo>
                  <a:pt x="8361229" y="1201647"/>
                  <a:pt x="8317304" y="1190376"/>
                  <a:pt x="8280755" y="1175230"/>
                </a:cubicBezTo>
                <a:lnTo>
                  <a:pt x="8207637" y="1139382"/>
                </a:lnTo>
                <a:lnTo>
                  <a:pt x="8248368" y="1164415"/>
                </a:lnTo>
                <a:cubicBezTo>
                  <a:pt x="8292239" y="1191973"/>
                  <a:pt x="8340523" y="1216468"/>
                  <a:pt x="8426312" y="1216468"/>
                </a:cubicBezTo>
                <a:cubicBezTo>
                  <a:pt x="8524466" y="1216468"/>
                  <a:pt x="8573470" y="1184420"/>
                  <a:pt x="8622876" y="1152362"/>
                </a:cubicBezTo>
                <a:close/>
                <a:moveTo>
                  <a:pt x="4710686" y="1133340"/>
                </a:moveTo>
                <a:lnTo>
                  <a:pt x="4679158" y="1148646"/>
                </a:lnTo>
                <a:cubicBezTo>
                  <a:pt x="4630100" y="1174709"/>
                  <a:pt x="4579363" y="1201647"/>
                  <a:pt x="4479347" y="1201647"/>
                </a:cubicBezTo>
                <a:cubicBezTo>
                  <a:pt x="4414263" y="1201647"/>
                  <a:pt x="4370338" y="1190376"/>
                  <a:pt x="4333790" y="1175230"/>
                </a:cubicBezTo>
                <a:lnTo>
                  <a:pt x="4260671" y="1139382"/>
                </a:lnTo>
                <a:lnTo>
                  <a:pt x="4301403" y="1164415"/>
                </a:lnTo>
                <a:cubicBezTo>
                  <a:pt x="4345273" y="1191973"/>
                  <a:pt x="4393558" y="1216468"/>
                  <a:pt x="4479346" y="1216468"/>
                </a:cubicBezTo>
                <a:cubicBezTo>
                  <a:pt x="4577500" y="1216468"/>
                  <a:pt x="4626504" y="1184420"/>
                  <a:pt x="4675910" y="1152362"/>
                </a:cubicBezTo>
                <a:close/>
                <a:moveTo>
                  <a:pt x="9478717" y="1132914"/>
                </a:moveTo>
                <a:lnTo>
                  <a:pt x="9464635" y="1141017"/>
                </a:lnTo>
                <a:cubicBezTo>
                  <a:pt x="9393909" y="1189311"/>
                  <a:pt x="9349069" y="1259565"/>
                  <a:pt x="9217895" y="1259613"/>
                </a:cubicBezTo>
                <a:cubicBezTo>
                  <a:pt x="9086816" y="1259613"/>
                  <a:pt x="9041632" y="1189470"/>
                  <a:pt x="8970741" y="1141247"/>
                </a:cubicBezTo>
                <a:lnTo>
                  <a:pt x="8956721" y="1133204"/>
                </a:lnTo>
                <a:lnTo>
                  <a:pt x="8983653" y="1154251"/>
                </a:lnTo>
                <a:cubicBezTo>
                  <a:pt x="9049894" y="1215613"/>
                  <a:pt x="9096024" y="1297428"/>
                  <a:pt x="9217895" y="1297428"/>
                </a:cubicBezTo>
                <a:cubicBezTo>
                  <a:pt x="9339720" y="1297428"/>
                  <a:pt x="9385604" y="1215527"/>
                  <a:pt x="9451686" y="1154101"/>
                </a:cubicBezTo>
                <a:close/>
                <a:moveTo>
                  <a:pt x="5531753" y="1132914"/>
                </a:moveTo>
                <a:lnTo>
                  <a:pt x="5517670" y="1141017"/>
                </a:lnTo>
                <a:cubicBezTo>
                  <a:pt x="5446944" y="1189311"/>
                  <a:pt x="5402104" y="1259565"/>
                  <a:pt x="5270930" y="1259613"/>
                </a:cubicBezTo>
                <a:cubicBezTo>
                  <a:pt x="5139851" y="1259613"/>
                  <a:pt x="5094667" y="1189470"/>
                  <a:pt x="5023776" y="1141247"/>
                </a:cubicBezTo>
                <a:lnTo>
                  <a:pt x="5009756" y="1133204"/>
                </a:lnTo>
                <a:lnTo>
                  <a:pt x="5036688" y="1154251"/>
                </a:lnTo>
                <a:cubicBezTo>
                  <a:pt x="5102929" y="1215613"/>
                  <a:pt x="5149059" y="1297428"/>
                  <a:pt x="5270930" y="1297428"/>
                </a:cubicBezTo>
                <a:cubicBezTo>
                  <a:pt x="5392755" y="1297428"/>
                  <a:pt x="5438639" y="1215527"/>
                  <a:pt x="5504721" y="1154101"/>
                </a:cubicBezTo>
                <a:close/>
                <a:moveTo>
                  <a:pt x="1630964" y="1132914"/>
                </a:moveTo>
                <a:lnTo>
                  <a:pt x="1616881" y="1141017"/>
                </a:lnTo>
                <a:cubicBezTo>
                  <a:pt x="1546156" y="1189311"/>
                  <a:pt x="1501316" y="1259565"/>
                  <a:pt x="1370141" y="1259613"/>
                </a:cubicBezTo>
                <a:cubicBezTo>
                  <a:pt x="1239062" y="1259613"/>
                  <a:pt x="1193879" y="1189470"/>
                  <a:pt x="1122987" y="1141247"/>
                </a:cubicBezTo>
                <a:lnTo>
                  <a:pt x="1108966" y="1133203"/>
                </a:lnTo>
                <a:lnTo>
                  <a:pt x="1135899" y="1154251"/>
                </a:lnTo>
                <a:cubicBezTo>
                  <a:pt x="1202140" y="1215613"/>
                  <a:pt x="1248270" y="1297428"/>
                  <a:pt x="1370141" y="1297428"/>
                </a:cubicBezTo>
                <a:cubicBezTo>
                  <a:pt x="1491966" y="1297428"/>
                  <a:pt x="1537850" y="1215527"/>
                  <a:pt x="1603932" y="1154101"/>
                </a:cubicBezTo>
                <a:close/>
                <a:moveTo>
                  <a:pt x="4005168" y="1131593"/>
                </a:moveTo>
                <a:lnTo>
                  <a:pt x="3990334" y="1140122"/>
                </a:lnTo>
                <a:cubicBezTo>
                  <a:pt x="3919582" y="1188394"/>
                  <a:pt x="3874726" y="1258616"/>
                  <a:pt x="3743503" y="1258664"/>
                </a:cubicBezTo>
                <a:cubicBezTo>
                  <a:pt x="3612377" y="1258664"/>
                  <a:pt x="3567207" y="1188521"/>
                  <a:pt x="3496290" y="1140298"/>
                </a:cubicBezTo>
                <a:lnTo>
                  <a:pt x="3482536" y="1132411"/>
                </a:lnTo>
                <a:lnTo>
                  <a:pt x="3509468" y="1153470"/>
                </a:lnTo>
                <a:cubicBezTo>
                  <a:pt x="3575675" y="1214854"/>
                  <a:pt x="3621714" y="1296698"/>
                  <a:pt x="3743722" y="1296698"/>
                </a:cubicBezTo>
                <a:cubicBezTo>
                  <a:pt x="3871734" y="1296698"/>
                  <a:pt x="3915927" y="1206402"/>
                  <a:pt x="3987696" y="1144303"/>
                </a:cubicBezTo>
                <a:close/>
                <a:moveTo>
                  <a:pt x="7905957" y="1131592"/>
                </a:moveTo>
                <a:lnTo>
                  <a:pt x="7891122" y="1140122"/>
                </a:lnTo>
                <a:cubicBezTo>
                  <a:pt x="7820370" y="1188394"/>
                  <a:pt x="7775513" y="1258616"/>
                  <a:pt x="7644290" y="1258664"/>
                </a:cubicBezTo>
                <a:cubicBezTo>
                  <a:pt x="7513164" y="1258664"/>
                  <a:pt x="7467995" y="1188521"/>
                  <a:pt x="7397078" y="1140298"/>
                </a:cubicBezTo>
                <a:lnTo>
                  <a:pt x="7383325" y="1132412"/>
                </a:lnTo>
                <a:lnTo>
                  <a:pt x="7410256" y="1153470"/>
                </a:lnTo>
                <a:cubicBezTo>
                  <a:pt x="7476463" y="1214854"/>
                  <a:pt x="7522501" y="1296698"/>
                  <a:pt x="7644509" y="1296698"/>
                </a:cubicBezTo>
                <a:cubicBezTo>
                  <a:pt x="7772522" y="1296698"/>
                  <a:pt x="7816714" y="1206402"/>
                  <a:pt x="7888484" y="1144303"/>
                </a:cubicBezTo>
                <a:close/>
                <a:moveTo>
                  <a:pt x="11853697" y="1131147"/>
                </a:moveTo>
                <a:lnTo>
                  <a:pt x="11838087" y="1140122"/>
                </a:lnTo>
                <a:cubicBezTo>
                  <a:pt x="11767335" y="1188394"/>
                  <a:pt x="11722478" y="1258616"/>
                  <a:pt x="11591256" y="1258664"/>
                </a:cubicBezTo>
                <a:cubicBezTo>
                  <a:pt x="11460129" y="1258664"/>
                  <a:pt x="11414960" y="1188521"/>
                  <a:pt x="11344043" y="1140298"/>
                </a:cubicBezTo>
                <a:lnTo>
                  <a:pt x="11330290" y="1132412"/>
                </a:lnTo>
                <a:lnTo>
                  <a:pt x="11357221" y="1153470"/>
                </a:lnTo>
                <a:cubicBezTo>
                  <a:pt x="11423429" y="1214854"/>
                  <a:pt x="11469467" y="1296698"/>
                  <a:pt x="11591474" y="1296698"/>
                </a:cubicBezTo>
                <a:cubicBezTo>
                  <a:pt x="11713391" y="1296698"/>
                  <a:pt x="11759281" y="1214797"/>
                  <a:pt x="11825372" y="1153353"/>
                </a:cubicBezTo>
                <a:close/>
                <a:moveTo>
                  <a:pt x="4259354" y="1129262"/>
                </a:moveTo>
                <a:lnTo>
                  <a:pt x="4283695" y="1141053"/>
                </a:lnTo>
                <a:cubicBezTo>
                  <a:pt x="4331879" y="1166532"/>
                  <a:pt x="4381741" y="1192887"/>
                  <a:pt x="4479492" y="1192887"/>
                </a:cubicBezTo>
                <a:cubicBezTo>
                  <a:pt x="4577063" y="1192887"/>
                  <a:pt x="4626341" y="1166679"/>
                  <a:pt x="4676029" y="1140461"/>
                </a:cubicBezTo>
                <a:lnTo>
                  <a:pt x="4698382" y="1130501"/>
                </a:lnTo>
                <a:lnTo>
                  <a:pt x="4678940" y="1137186"/>
                </a:lnTo>
                <a:cubicBezTo>
                  <a:pt x="4629444" y="1157408"/>
                  <a:pt x="4578779" y="1178141"/>
                  <a:pt x="4479055" y="1178141"/>
                </a:cubicBezTo>
                <a:cubicBezTo>
                  <a:pt x="4414377" y="1178141"/>
                  <a:pt x="4370538" y="1169377"/>
                  <a:pt x="4333943" y="1157601"/>
                </a:cubicBezTo>
                <a:close/>
                <a:moveTo>
                  <a:pt x="357448" y="1128720"/>
                </a:moveTo>
                <a:lnTo>
                  <a:pt x="382908" y="1141053"/>
                </a:lnTo>
                <a:cubicBezTo>
                  <a:pt x="431090" y="1166532"/>
                  <a:pt x="480952" y="1192887"/>
                  <a:pt x="578704" y="1192887"/>
                </a:cubicBezTo>
                <a:cubicBezTo>
                  <a:pt x="676274" y="1192887"/>
                  <a:pt x="725552" y="1166679"/>
                  <a:pt x="775240" y="1140461"/>
                </a:cubicBezTo>
                <a:lnTo>
                  <a:pt x="797592" y="1130502"/>
                </a:lnTo>
                <a:lnTo>
                  <a:pt x="778151" y="1137186"/>
                </a:lnTo>
                <a:cubicBezTo>
                  <a:pt x="728655" y="1157408"/>
                  <a:pt x="677990" y="1178141"/>
                  <a:pt x="578266" y="1178141"/>
                </a:cubicBezTo>
                <a:cubicBezTo>
                  <a:pt x="467391" y="1178141"/>
                  <a:pt x="417752" y="1152386"/>
                  <a:pt x="360874" y="1129850"/>
                </a:cubicBezTo>
                <a:close/>
                <a:moveTo>
                  <a:pt x="8200989" y="1127331"/>
                </a:moveTo>
                <a:lnTo>
                  <a:pt x="8230661" y="1141053"/>
                </a:lnTo>
                <a:cubicBezTo>
                  <a:pt x="8278844" y="1166532"/>
                  <a:pt x="8328706" y="1192887"/>
                  <a:pt x="8426458" y="1192887"/>
                </a:cubicBezTo>
                <a:cubicBezTo>
                  <a:pt x="8524028" y="1192887"/>
                  <a:pt x="8573305" y="1166679"/>
                  <a:pt x="8622994" y="1140461"/>
                </a:cubicBezTo>
                <a:lnTo>
                  <a:pt x="8645345" y="1130502"/>
                </a:lnTo>
                <a:lnTo>
                  <a:pt x="8625905" y="1137186"/>
                </a:lnTo>
                <a:cubicBezTo>
                  <a:pt x="8576409" y="1157408"/>
                  <a:pt x="8525744" y="1178141"/>
                  <a:pt x="8426020" y="1178141"/>
                </a:cubicBezTo>
                <a:cubicBezTo>
                  <a:pt x="8315145" y="1178141"/>
                  <a:pt x="8265506" y="1152386"/>
                  <a:pt x="8208628" y="1129850"/>
                </a:cubicBezTo>
                <a:close/>
                <a:moveTo>
                  <a:pt x="9755560" y="1125594"/>
                </a:moveTo>
                <a:lnTo>
                  <a:pt x="9812458" y="1161167"/>
                </a:lnTo>
                <a:cubicBezTo>
                  <a:pt x="9861918" y="1197869"/>
                  <a:pt x="9910922" y="1234572"/>
                  <a:pt x="10008966" y="1234572"/>
                </a:cubicBezTo>
                <a:cubicBezTo>
                  <a:pt x="10107193" y="1234572"/>
                  <a:pt x="10156014" y="1197815"/>
                  <a:pt x="10205301" y="1161048"/>
                </a:cubicBezTo>
                <a:lnTo>
                  <a:pt x="10257958" y="1127979"/>
                </a:lnTo>
                <a:lnTo>
                  <a:pt x="10226294" y="1142767"/>
                </a:lnTo>
                <a:cubicBezTo>
                  <a:pt x="10170016" y="1174446"/>
                  <a:pt x="10121134" y="1210660"/>
                  <a:pt x="10008821" y="1210701"/>
                </a:cubicBezTo>
                <a:cubicBezTo>
                  <a:pt x="9878125" y="1210701"/>
                  <a:pt x="9833135" y="1161497"/>
                  <a:pt x="9762168" y="1127669"/>
                </a:cubicBezTo>
                <a:close/>
                <a:moveTo>
                  <a:pt x="5808594" y="1125594"/>
                </a:moveTo>
                <a:lnTo>
                  <a:pt x="5865492" y="1161167"/>
                </a:lnTo>
                <a:cubicBezTo>
                  <a:pt x="5914953" y="1197869"/>
                  <a:pt x="5963956" y="1234572"/>
                  <a:pt x="6062001" y="1234572"/>
                </a:cubicBezTo>
                <a:cubicBezTo>
                  <a:pt x="6160228" y="1234572"/>
                  <a:pt x="6209050" y="1197815"/>
                  <a:pt x="6258336" y="1161048"/>
                </a:cubicBezTo>
                <a:lnTo>
                  <a:pt x="6310993" y="1127979"/>
                </a:lnTo>
                <a:lnTo>
                  <a:pt x="6279328" y="1142767"/>
                </a:lnTo>
                <a:cubicBezTo>
                  <a:pt x="6223050" y="1174446"/>
                  <a:pt x="6174168" y="1210660"/>
                  <a:pt x="6061856" y="1210701"/>
                </a:cubicBezTo>
                <a:cubicBezTo>
                  <a:pt x="5931161" y="1210701"/>
                  <a:pt x="5886171" y="1161497"/>
                  <a:pt x="5815203" y="1127669"/>
                </a:cubicBezTo>
                <a:close/>
                <a:moveTo>
                  <a:pt x="1907805" y="1125593"/>
                </a:moveTo>
                <a:lnTo>
                  <a:pt x="1964704" y="1161167"/>
                </a:lnTo>
                <a:cubicBezTo>
                  <a:pt x="2014165" y="1197869"/>
                  <a:pt x="2063169" y="1234572"/>
                  <a:pt x="2161214" y="1234572"/>
                </a:cubicBezTo>
                <a:cubicBezTo>
                  <a:pt x="2259440" y="1234572"/>
                  <a:pt x="2308262" y="1197815"/>
                  <a:pt x="2357548" y="1161048"/>
                </a:cubicBezTo>
                <a:lnTo>
                  <a:pt x="2410206" y="1127978"/>
                </a:lnTo>
                <a:lnTo>
                  <a:pt x="2378540" y="1142767"/>
                </a:lnTo>
                <a:cubicBezTo>
                  <a:pt x="2322262" y="1174446"/>
                  <a:pt x="2273380" y="1210660"/>
                  <a:pt x="2161068" y="1210701"/>
                </a:cubicBezTo>
                <a:cubicBezTo>
                  <a:pt x="2030372" y="1210701"/>
                  <a:pt x="1985382" y="1161497"/>
                  <a:pt x="1914414" y="1127669"/>
                </a:cubicBezTo>
                <a:close/>
                <a:moveTo>
                  <a:pt x="1109483" y="1123506"/>
                </a:moveTo>
                <a:lnTo>
                  <a:pt x="1135391" y="1139296"/>
                </a:lnTo>
                <a:cubicBezTo>
                  <a:pt x="1201428" y="1187012"/>
                  <a:pt x="1247404" y="1250633"/>
                  <a:pt x="1369776" y="1250633"/>
                </a:cubicBezTo>
                <a:cubicBezTo>
                  <a:pt x="1492241" y="1250633"/>
                  <a:pt x="1537937" y="1186926"/>
                  <a:pt x="1603805" y="1139146"/>
                </a:cubicBezTo>
                <a:lnTo>
                  <a:pt x="1627938" y="1124390"/>
                </a:lnTo>
                <a:lnTo>
                  <a:pt x="1587528" y="1143668"/>
                </a:lnTo>
                <a:cubicBezTo>
                  <a:pt x="1531290" y="1176006"/>
                  <a:pt x="1482453" y="1212964"/>
                  <a:pt x="1370141" y="1212964"/>
                </a:cubicBezTo>
                <a:cubicBezTo>
                  <a:pt x="1258035" y="1212964"/>
                  <a:pt x="1208965" y="1176144"/>
                  <a:pt x="1152548" y="1143927"/>
                </a:cubicBezTo>
                <a:close/>
                <a:moveTo>
                  <a:pt x="8957234" y="1123505"/>
                </a:moveTo>
                <a:lnTo>
                  <a:pt x="8983144" y="1139296"/>
                </a:lnTo>
                <a:cubicBezTo>
                  <a:pt x="9049181" y="1187012"/>
                  <a:pt x="9095157" y="1250633"/>
                  <a:pt x="9217530" y="1250633"/>
                </a:cubicBezTo>
                <a:cubicBezTo>
                  <a:pt x="9339994" y="1250633"/>
                  <a:pt x="9385690" y="1186926"/>
                  <a:pt x="9451559" y="1139146"/>
                </a:cubicBezTo>
                <a:lnTo>
                  <a:pt x="9475695" y="1124388"/>
                </a:lnTo>
                <a:lnTo>
                  <a:pt x="9435281" y="1143668"/>
                </a:lnTo>
                <a:cubicBezTo>
                  <a:pt x="9379043" y="1176006"/>
                  <a:pt x="9330207" y="1212964"/>
                  <a:pt x="9217895" y="1212964"/>
                </a:cubicBezTo>
                <a:cubicBezTo>
                  <a:pt x="9105788" y="1212964"/>
                  <a:pt x="9056718" y="1176144"/>
                  <a:pt x="9000302" y="1143927"/>
                </a:cubicBezTo>
                <a:close/>
                <a:moveTo>
                  <a:pt x="5010268" y="1123505"/>
                </a:moveTo>
                <a:lnTo>
                  <a:pt x="5036179" y="1139296"/>
                </a:lnTo>
                <a:cubicBezTo>
                  <a:pt x="5102216" y="1187012"/>
                  <a:pt x="5148192" y="1250633"/>
                  <a:pt x="5270565" y="1250633"/>
                </a:cubicBezTo>
                <a:cubicBezTo>
                  <a:pt x="5393029" y="1250633"/>
                  <a:pt x="5438726" y="1186926"/>
                  <a:pt x="5504594" y="1139146"/>
                </a:cubicBezTo>
                <a:lnTo>
                  <a:pt x="5528727" y="1124389"/>
                </a:lnTo>
                <a:lnTo>
                  <a:pt x="5488316" y="1143668"/>
                </a:lnTo>
                <a:cubicBezTo>
                  <a:pt x="5432078" y="1176006"/>
                  <a:pt x="5383242" y="1212964"/>
                  <a:pt x="5270930" y="1212964"/>
                </a:cubicBezTo>
                <a:cubicBezTo>
                  <a:pt x="5158823" y="1212964"/>
                  <a:pt x="5109753" y="1176144"/>
                  <a:pt x="5053337" y="1143927"/>
                </a:cubicBezTo>
                <a:close/>
                <a:moveTo>
                  <a:pt x="4697749" y="1121063"/>
                </a:moveTo>
                <a:lnTo>
                  <a:pt x="4678576" y="1125797"/>
                </a:lnTo>
                <a:cubicBezTo>
                  <a:pt x="4614310" y="1146464"/>
                  <a:pt x="4547059" y="1156334"/>
                  <a:pt x="4479566" y="1154998"/>
                </a:cubicBezTo>
                <a:cubicBezTo>
                  <a:pt x="4405814" y="1154998"/>
                  <a:pt x="4359237" y="1146785"/>
                  <a:pt x="4319530" y="1136519"/>
                </a:cubicBezTo>
                <a:lnTo>
                  <a:pt x="4260434" y="1121201"/>
                </a:lnTo>
                <a:lnTo>
                  <a:pt x="4283186" y="1129009"/>
                </a:lnTo>
                <a:cubicBezTo>
                  <a:pt x="4331440" y="1148866"/>
                  <a:pt x="4381376" y="1169380"/>
                  <a:pt x="4479273" y="1169380"/>
                </a:cubicBezTo>
                <a:cubicBezTo>
                  <a:pt x="4576662" y="1169380"/>
                  <a:pt x="4626195" y="1148976"/>
                  <a:pt x="4676057" y="1128571"/>
                </a:cubicBezTo>
                <a:close/>
                <a:moveTo>
                  <a:pt x="796962" y="1121063"/>
                </a:moveTo>
                <a:lnTo>
                  <a:pt x="777787" y="1125797"/>
                </a:lnTo>
                <a:cubicBezTo>
                  <a:pt x="713521" y="1146464"/>
                  <a:pt x="646270" y="1156334"/>
                  <a:pt x="578777" y="1154998"/>
                </a:cubicBezTo>
                <a:cubicBezTo>
                  <a:pt x="505025" y="1154998"/>
                  <a:pt x="458448" y="1146785"/>
                  <a:pt x="418741" y="1136519"/>
                </a:cubicBezTo>
                <a:lnTo>
                  <a:pt x="359641" y="1121199"/>
                </a:lnTo>
                <a:lnTo>
                  <a:pt x="382397" y="1129009"/>
                </a:lnTo>
                <a:cubicBezTo>
                  <a:pt x="430652" y="1148866"/>
                  <a:pt x="480587" y="1169380"/>
                  <a:pt x="578485" y="1169380"/>
                </a:cubicBezTo>
                <a:cubicBezTo>
                  <a:pt x="675873" y="1169380"/>
                  <a:pt x="725406" y="1148976"/>
                  <a:pt x="775268" y="1128571"/>
                </a:cubicBezTo>
                <a:close/>
                <a:moveTo>
                  <a:pt x="8644716" y="1121063"/>
                </a:moveTo>
                <a:lnTo>
                  <a:pt x="8625540" y="1125797"/>
                </a:lnTo>
                <a:cubicBezTo>
                  <a:pt x="8561275" y="1146464"/>
                  <a:pt x="8494024" y="1156334"/>
                  <a:pt x="8426531" y="1154998"/>
                </a:cubicBezTo>
                <a:cubicBezTo>
                  <a:pt x="8352779" y="1154998"/>
                  <a:pt x="8306202" y="1146785"/>
                  <a:pt x="8266495" y="1136519"/>
                </a:cubicBezTo>
                <a:lnTo>
                  <a:pt x="8211198" y="1122185"/>
                </a:lnTo>
                <a:lnTo>
                  <a:pt x="8230151" y="1129009"/>
                </a:lnTo>
                <a:cubicBezTo>
                  <a:pt x="8278406" y="1148866"/>
                  <a:pt x="8328341" y="1169380"/>
                  <a:pt x="8426239" y="1169380"/>
                </a:cubicBezTo>
                <a:cubicBezTo>
                  <a:pt x="8523627" y="1169380"/>
                  <a:pt x="8573160" y="1148976"/>
                  <a:pt x="8623022" y="1128571"/>
                </a:cubicBezTo>
                <a:close/>
                <a:moveTo>
                  <a:pt x="11327876" y="1120954"/>
                </a:moveTo>
                <a:lnTo>
                  <a:pt x="11356784" y="1138565"/>
                </a:lnTo>
                <a:cubicBezTo>
                  <a:pt x="11422845" y="1186282"/>
                  <a:pt x="11468837" y="1249904"/>
                  <a:pt x="11591256" y="1249904"/>
                </a:cubicBezTo>
                <a:cubicBezTo>
                  <a:pt x="11713766" y="1249904"/>
                  <a:pt x="11759507" y="1186196"/>
                  <a:pt x="11825403" y="1138416"/>
                </a:cubicBezTo>
                <a:lnTo>
                  <a:pt x="11850128" y="1123302"/>
                </a:lnTo>
                <a:lnTo>
                  <a:pt x="11809416" y="1142719"/>
                </a:lnTo>
                <a:cubicBezTo>
                  <a:pt x="11753157" y="1175057"/>
                  <a:pt x="11704298" y="1212015"/>
                  <a:pt x="11591986" y="1212015"/>
                </a:cubicBezTo>
                <a:cubicBezTo>
                  <a:pt x="11479920" y="1212015"/>
                  <a:pt x="11430822" y="1175195"/>
                  <a:pt x="11374359" y="1142978"/>
                </a:cubicBezTo>
                <a:close/>
                <a:moveTo>
                  <a:pt x="7380907" y="1120952"/>
                </a:moveTo>
                <a:lnTo>
                  <a:pt x="7409818" y="1138565"/>
                </a:lnTo>
                <a:cubicBezTo>
                  <a:pt x="7475879" y="1186282"/>
                  <a:pt x="7521871" y="1249904"/>
                  <a:pt x="7644290" y="1249904"/>
                </a:cubicBezTo>
                <a:cubicBezTo>
                  <a:pt x="7766800" y="1249904"/>
                  <a:pt x="7812542" y="1186196"/>
                  <a:pt x="7878438" y="1138416"/>
                </a:cubicBezTo>
                <a:lnTo>
                  <a:pt x="7902875" y="1123478"/>
                </a:lnTo>
                <a:lnTo>
                  <a:pt x="7891523" y="1127127"/>
                </a:lnTo>
                <a:cubicBezTo>
                  <a:pt x="7820715" y="1161711"/>
                  <a:pt x="7776051" y="1212015"/>
                  <a:pt x="7645020" y="1212015"/>
                </a:cubicBezTo>
                <a:cubicBezTo>
                  <a:pt x="7532954" y="1212015"/>
                  <a:pt x="7483856" y="1175195"/>
                  <a:pt x="7427394" y="1142978"/>
                </a:cubicBezTo>
                <a:close/>
                <a:moveTo>
                  <a:pt x="3480120" y="1120952"/>
                </a:moveTo>
                <a:lnTo>
                  <a:pt x="3509030" y="1138565"/>
                </a:lnTo>
                <a:cubicBezTo>
                  <a:pt x="3575092" y="1186282"/>
                  <a:pt x="3621084" y="1249904"/>
                  <a:pt x="3743503" y="1249904"/>
                </a:cubicBezTo>
                <a:cubicBezTo>
                  <a:pt x="3872138" y="1249904"/>
                  <a:pt x="3916137" y="1179667"/>
                  <a:pt x="3987697" y="1131378"/>
                </a:cubicBezTo>
                <a:lnTo>
                  <a:pt x="4001026" y="1123819"/>
                </a:lnTo>
                <a:lnTo>
                  <a:pt x="3990736" y="1127127"/>
                </a:lnTo>
                <a:cubicBezTo>
                  <a:pt x="3919928" y="1161711"/>
                  <a:pt x="3875263" y="1212015"/>
                  <a:pt x="3744233" y="1212015"/>
                </a:cubicBezTo>
                <a:cubicBezTo>
                  <a:pt x="3632167" y="1212015"/>
                  <a:pt x="3583069" y="1175195"/>
                  <a:pt x="3526607" y="1142978"/>
                </a:cubicBezTo>
                <a:close/>
                <a:moveTo>
                  <a:pt x="2641997" y="1117569"/>
                </a:moveTo>
                <a:lnTo>
                  <a:pt x="2675767" y="1143886"/>
                </a:lnTo>
                <a:cubicBezTo>
                  <a:pt x="2770072" y="1245829"/>
                  <a:pt x="2807153" y="1449716"/>
                  <a:pt x="2953015" y="1449716"/>
                </a:cubicBezTo>
                <a:cubicBezTo>
                  <a:pt x="3098604" y="1449716"/>
                  <a:pt x="3134714" y="1245748"/>
                  <a:pt x="3228457" y="1143732"/>
                </a:cubicBezTo>
                <a:lnTo>
                  <a:pt x="3256206" y="1121990"/>
                </a:lnTo>
                <a:lnTo>
                  <a:pt x="3238635" y="1131672"/>
                </a:lnTo>
                <a:cubicBezTo>
                  <a:pt x="3142991" y="1202863"/>
                  <a:pt x="3107246" y="1354737"/>
                  <a:pt x="2953818" y="1354737"/>
                </a:cubicBezTo>
                <a:lnTo>
                  <a:pt x="2953307" y="1355102"/>
                </a:lnTo>
                <a:cubicBezTo>
                  <a:pt x="2852270" y="1355102"/>
                  <a:pt x="2801021" y="1288450"/>
                  <a:pt x="2751451" y="1223695"/>
                </a:cubicBezTo>
                <a:cubicBezTo>
                  <a:pt x="2723075" y="1186737"/>
                  <a:pt x="2695577" y="1150933"/>
                  <a:pt x="2659732" y="1126680"/>
                </a:cubicBezTo>
                <a:close/>
                <a:moveTo>
                  <a:pt x="10489749" y="1117569"/>
                </a:moveTo>
                <a:lnTo>
                  <a:pt x="10523519" y="1143886"/>
                </a:lnTo>
                <a:cubicBezTo>
                  <a:pt x="10617825" y="1245829"/>
                  <a:pt x="10654906" y="1449716"/>
                  <a:pt x="10800768" y="1449716"/>
                </a:cubicBezTo>
                <a:cubicBezTo>
                  <a:pt x="10946356" y="1449716"/>
                  <a:pt x="10982466" y="1245748"/>
                  <a:pt x="11076210" y="1143732"/>
                </a:cubicBezTo>
                <a:lnTo>
                  <a:pt x="11103957" y="1121991"/>
                </a:lnTo>
                <a:lnTo>
                  <a:pt x="11086389" y="1131672"/>
                </a:lnTo>
                <a:cubicBezTo>
                  <a:pt x="10990745" y="1202863"/>
                  <a:pt x="10954999" y="1354737"/>
                  <a:pt x="10801571" y="1354737"/>
                </a:cubicBezTo>
                <a:lnTo>
                  <a:pt x="10801060" y="1355102"/>
                </a:lnTo>
                <a:cubicBezTo>
                  <a:pt x="10700023" y="1355102"/>
                  <a:pt x="10648774" y="1288450"/>
                  <a:pt x="10599204" y="1223695"/>
                </a:cubicBezTo>
                <a:cubicBezTo>
                  <a:pt x="10570828" y="1186737"/>
                  <a:pt x="10543330" y="1150933"/>
                  <a:pt x="10507484" y="1126680"/>
                </a:cubicBezTo>
                <a:close/>
                <a:moveTo>
                  <a:pt x="6542784" y="1117569"/>
                </a:moveTo>
                <a:lnTo>
                  <a:pt x="6576554" y="1143886"/>
                </a:lnTo>
                <a:cubicBezTo>
                  <a:pt x="6670859" y="1245829"/>
                  <a:pt x="6707941" y="1449716"/>
                  <a:pt x="6853803" y="1449716"/>
                </a:cubicBezTo>
                <a:cubicBezTo>
                  <a:pt x="6999391" y="1449716"/>
                  <a:pt x="7035501" y="1245748"/>
                  <a:pt x="7129245" y="1143732"/>
                </a:cubicBezTo>
                <a:lnTo>
                  <a:pt x="7156992" y="1121991"/>
                </a:lnTo>
                <a:lnTo>
                  <a:pt x="7139423" y="1131672"/>
                </a:lnTo>
                <a:cubicBezTo>
                  <a:pt x="7043779" y="1202863"/>
                  <a:pt x="7008033" y="1354737"/>
                  <a:pt x="6854605" y="1354737"/>
                </a:cubicBezTo>
                <a:lnTo>
                  <a:pt x="6854094" y="1355102"/>
                </a:lnTo>
                <a:cubicBezTo>
                  <a:pt x="6753057" y="1355102"/>
                  <a:pt x="6701808" y="1288450"/>
                  <a:pt x="6652238" y="1223695"/>
                </a:cubicBezTo>
                <a:cubicBezTo>
                  <a:pt x="6623862" y="1186737"/>
                  <a:pt x="6596364" y="1150933"/>
                  <a:pt x="6560519" y="1126680"/>
                </a:cubicBezTo>
                <a:close/>
                <a:moveTo>
                  <a:pt x="9754376" y="1116710"/>
                </a:moveTo>
                <a:lnTo>
                  <a:pt x="9811746" y="1144632"/>
                </a:lnTo>
                <a:cubicBezTo>
                  <a:pt x="9861207" y="1173177"/>
                  <a:pt x="9910302" y="1201721"/>
                  <a:pt x="10008456" y="1201721"/>
                </a:cubicBezTo>
                <a:cubicBezTo>
                  <a:pt x="10106756" y="1201721"/>
                  <a:pt x="10155778" y="1173122"/>
                  <a:pt x="10205156" y="1144513"/>
                </a:cubicBezTo>
                <a:lnTo>
                  <a:pt x="10257911" y="1118740"/>
                </a:lnTo>
                <a:lnTo>
                  <a:pt x="10226374" y="1129195"/>
                </a:lnTo>
                <a:cubicBezTo>
                  <a:pt x="10169538" y="1151832"/>
                  <a:pt x="10119900" y="1177703"/>
                  <a:pt x="10008821" y="1177703"/>
                </a:cubicBezTo>
                <a:cubicBezTo>
                  <a:pt x="9879467" y="1177703"/>
                  <a:pt x="9833523" y="1142585"/>
                  <a:pt x="9762112" y="1118441"/>
                </a:cubicBezTo>
                <a:close/>
                <a:moveTo>
                  <a:pt x="5807410" y="1116709"/>
                </a:moveTo>
                <a:lnTo>
                  <a:pt x="5864781" y="1144632"/>
                </a:lnTo>
                <a:cubicBezTo>
                  <a:pt x="5914241" y="1173177"/>
                  <a:pt x="5963337" y="1201721"/>
                  <a:pt x="6061491" y="1201721"/>
                </a:cubicBezTo>
                <a:cubicBezTo>
                  <a:pt x="6159790" y="1201721"/>
                  <a:pt x="6208812" y="1173122"/>
                  <a:pt x="6258190" y="1144513"/>
                </a:cubicBezTo>
                <a:lnTo>
                  <a:pt x="6310946" y="1118740"/>
                </a:lnTo>
                <a:lnTo>
                  <a:pt x="6279408" y="1129195"/>
                </a:lnTo>
                <a:cubicBezTo>
                  <a:pt x="6222572" y="1151832"/>
                  <a:pt x="6172935" y="1177703"/>
                  <a:pt x="6061855" y="1177703"/>
                </a:cubicBezTo>
                <a:cubicBezTo>
                  <a:pt x="5932501" y="1177703"/>
                  <a:pt x="5886558" y="1142585"/>
                  <a:pt x="5815148" y="1118441"/>
                </a:cubicBezTo>
                <a:close/>
                <a:moveTo>
                  <a:pt x="1906621" y="1116709"/>
                </a:moveTo>
                <a:lnTo>
                  <a:pt x="1963993" y="1144632"/>
                </a:lnTo>
                <a:cubicBezTo>
                  <a:pt x="2013453" y="1173177"/>
                  <a:pt x="2062548" y="1201721"/>
                  <a:pt x="2160703" y="1201721"/>
                </a:cubicBezTo>
                <a:cubicBezTo>
                  <a:pt x="2259003" y="1201721"/>
                  <a:pt x="2308025" y="1173122"/>
                  <a:pt x="2357403" y="1144513"/>
                </a:cubicBezTo>
                <a:lnTo>
                  <a:pt x="2410159" y="1118740"/>
                </a:lnTo>
                <a:lnTo>
                  <a:pt x="2378621" y="1129195"/>
                </a:lnTo>
                <a:cubicBezTo>
                  <a:pt x="2321784" y="1151832"/>
                  <a:pt x="2272147" y="1177703"/>
                  <a:pt x="2161068" y="1177703"/>
                </a:cubicBezTo>
                <a:cubicBezTo>
                  <a:pt x="2031713" y="1177703"/>
                  <a:pt x="1985770" y="1142585"/>
                  <a:pt x="1914359" y="1118441"/>
                </a:cubicBezTo>
                <a:close/>
                <a:moveTo>
                  <a:pt x="7380840" y="1111649"/>
                </a:moveTo>
                <a:lnTo>
                  <a:pt x="7448256" y="1145070"/>
                </a:lnTo>
                <a:cubicBezTo>
                  <a:pt x="7497734" y="1174162"/>
                  <a:pt x="7546830" y="1203254"/>
                  <a:pt x="7645020" y="1203254"/>
                </a:cubicBezTo>
                <a:cubicBezTo>
                  <a:pt x="7743357" y="1203254"/>
                  <a:pt x="7792288" y="1174053"/>
                  <a:pt x="7841602" y="1144851"/>
                </a:cubicBezTo>
                <a:lnTo>
                  <a:pt x="7907470" y="1111989"/>
                </a:lnTo>
                <a:lnTo>
                  <a:pt x="7805480" y="1143748"/>
                </a:lnTo>
                <a:cubicBezTo>
                  <a:pt x="7765860" y="1156041"/>
                  <a:pt x="7719238" y="1165876"/>
                  <a:pt x="7645020" y="1165876"/>
                </a:cubicBezTo>
                <a:cubicBezTo>
                  <a:pt x="7571104" y="1165876"/>
                  <a:pt x="7524485" y="1156072"/>
                  <a:pt x="7484775" y="1143817"/>
                </a:cubicBezTo>
                <a:close/>
                <a:moveTo>
                  <a:pt x="11327805" y="1111648"/>
                </a:moveTo>
                <a:lnTo>
                  <a:pt x="11395222" y="1145070"/>
                </a:lnTo>
                <a:cubicBezTo>
                  <a:pt x="11444700" y="1174162"/>
                  <a:pt x="11493795" y="1203254"/>
                  <a:pt x="11591986" y="1203254"/>
                </a:cubicBezTo>
                <a:cubicBezTo>
                  <a:pt x="11690322" y="1203254"/>
                  <a:pt x="11739253" y="1174053"/>
                  <a:pt x="11788567" y="1144851"/>
                </a:cubicBezTo>
                <a:lnTo>
                  <a:pt x="11854436" y="1111989"/>
                </a:lnTo>
                <a:lnTo>
                  <a:pt x="11752446" y="1143748"/>
                </a:lnTo>
                <a:cubicBezTo>
                  <a:pt x="11712826" y="1156041"/>
                  <a:pt x="11666204" y="1165876"/>
                  <a:pt x="11591986" y="1165876"/>
                </a:cubicBezTo>
                <a:cubicBezTo>
                  <a:pt x="11518070" y="1165876"/>
                  <a:pt x="11471451" y="1156072"/>
                  <a:pt x="11431741" y="1143817"/>
                </a:cubicBezTo>
                <a:close/>
                <a:moveTo>
                  <a:pt x="5537175" y="1111105"/>
                </a:moveTo>
                <a:lnTo>
                  <a:pt x="5430714" y="1144276"/>
                </a:lnTo>
                <a:cubicBezTo>
                  <a:pt x="5391107" y="1156581"/>
                  <a:pt x="5344508" y="1166433"/>
                  <a:pt x="5270346" y="1166460"/>
                </a:cubicBezTo>
                <a:cubicBezTo>
                  <a:pt x="5196429" y="1166460"/>
                  <a:pt x="5149811" y="1156646"/>
                  <a:pt x="5110106" y="1144378"/>
                </a:cubicBezTo>
                <a:lnTo>
                  <a:pt x="5006053" y="1112132"/>
                </a:lnTo>
                <a:lnTo>
                  <a:pt x="5074385" y="1146020"/>
                </a:lnTo>
                <a:cubicBezTo>
                  <a:pt x="5123846" y="1175112"/>
                  <a:pt x="5172921" y="1204204"/>
                  <a:pt x="5271075" y="1204204"/>
                </a:cubicBezTo>
                <a:cubicBezTo>
                  <a:pt x="5369412" y="1204204"/>
                  <a:pt x="5418343" y="1175003"/>
                  <a:pt x="5467648" y="1145801"/>
                </a:cubicBezTo>
                <a:close/>
                <a:moveTo>
                  <a:pt x="1636386" y="1111105"/>
                </a:moveTo>
                <a:lnTo>
                  <a:pt x="1529926" y="1144276"/>
                </a:lnTo>
                <a:cubicBezTo>
                  <a:pt x="1490319" y="1156581"/>
                  <a:pt x="1443721" y="1166433"/>
                  <a:pt x="1369558" y="1166460"/>
                </a:cubicBezTo>
                <a:cubicBezTo>
                  <a:pt x="1295641" y="1166460"/>
                  <a:pt x="1249022" y="1156646"/>
                  <a:pt x="1209316" y="1144378"/>
                </a:cubicBezTo>
                <a:lnTo>
                  <a:pt x="1105265" y="1112132"/>
                </a:lnTo>
                <a:lnTo>
                  <a:pt x="1173596" y="1146020"/>
                </a:lnTo>
                <a:cubicBezTo>
                  <a:pt x="1223056" y="1175112"/>
                  <a:pt x="1272133" y="1204204"/>
                  <a:pt x="1370287" y="1204204"/>
                </a:cubicBezTo>
                <a:cubicBezTo>
                  <a:pt x="1468624" y="1204204"/>
                  <a:pt x="1517555" y="1175003"/>
                  <a:pt x="1566860" y="1145801"/>
                </a:cubicBezTo>
                <a:close/>
                <a:moveTo>
                  <a:pt x="9484141" y="1111104"/>
                </a:moveTo>
                <a:lnTo>
                  <a:pt x="9377678" y="1144276"/>
                </a:lnTo>
                <a:cubicBezTo>
                  <a:pt x="9338071" y="1156581"/>
                  <a:pt x="9291473" y="1166433"/>
                  <a:pt x="9217311" y="1166460"/>
                </a:cubicBezTo>
                <a:cubicBezTo>
                  <a:pt x="9143394" y="1166460"/>
                  <a:pt x="9096776" y="1156646"/>
                  <a:pt x="9057070" y="1144378"/>
                </a:cubicBezTo>
                <a:lnTo>
                  <a:pt x="8953018" y="1112132"/>
                </a:lnTo>
                <a:lnTo>
                  <a:pt x="9021349" y="1146020"/>
                </a:lnTo>
                <a:cubicBezTo>
                  <a:pt x="9070810" y="1175112"/>
                  <a:pt x="9119886" y="1204204"/>
                  <a:pt x="9218040" y="1204204"/>
                </a:cubicBezTo>
                <a:cubicBezTo>
                  <a:pt x="9316377" y="1204204"/>
                  <a:pt x="9365308" y="1175003"/>
                  <a:pt x="9414613" y="1145801"/>
                </a:cubicBezTo>
                <a:close/>
                <a:moveTo>
                  <a:pt x="10254801" y="1111102"/>
                </a:moveTo>
                <a:lnTo>
                  <a:pt x="10169088" y="1129807"/>
                </a:lnTo>
                <a:cubicBezTo>
                  <a:pt x="10129507" y="1138429"/>
                  <a:pt x="10082956" y="1145335"/>
                  <a:pt x="10008821" y="1145362"/>
                </a:cubicBezTo>
                <a:cubicBezTo>
                  <a:pt x="9941656" y="1146515"/>
                  <a:pt x="9874668" y="1138229"/>
                  <a:pt x="9809811" y="1120759"/>
                </a:cubicBezTo>
                <a:lnTo>
                  <a:pt x="9764105" y="1111637"/>
                </a:lnTo>
                <a:lnTo>
                  <a:pt x="9813023" y="1128425"/>
                </a:lnTo>
                <a:cubicBezTo>
                  <a:pt x="9861279" y="1148355"/>
                  <a:pt x="9911214" y="1168869"/>
                  <a:pt x="10009113" y="1168869"/>
                </a:cubicBezTo>
                <a:cubicBezTo>
                  <a:pt x="10034883" y="1165292"/>
                  <a:pt x="10084671" y="1178287"/>
                  <a:pt x="10205420" y="1128352"/>
                </a:cubicBezTo>
                <a:close/>
                <a:moveTo>
                  <a:pt x="6307836" y="1111102"/>
                </a:moveTo>
                <a:lnTo>
                  <a:pt x="6222122" y="1129807"/>
                </a:lnTo>
                <a:cubicBezTo>
                  <a:pt x="6182541" y="1138429"/>
                  <a:pt x="6135991" y="1145335"/>
                  <a:pt x="6061855" y="1145362"/>
                </a:cubicBezTo>
                <a:cubicBezTo>
                  <a:pt x="5994690" y="1146515"/>
                  <a:pt x="5927702" y="1138229"/>
                  <a:pt x="5862846" y="1120759"/>
                </a:cubicBezTo>
                <a:lnTo>
                  <a:pt x="5817139" y="1111637"/>
                </a:lnTo>
                <a:lnTo>
                  <a:pt x="5866059" y="1128425"/>
                </a:lnTo>
                <a:cubicBezTo>
                  <a:pt x="5914314" y="1148355"/>
                  <a:pt x="5964248" y="1168869"/>
                  <a:pt x="6062147" y="1168869"/>
                </a:cubicBezTo>
                <a:cubicBezTo>
                  <a:pt x="6087917" y="1165292"/>
                  <a:pt x="6137705" y="1178287"/>
                  <a:pt x="6258454" y="1128352"/>
                </a:cubicBezTo>
                <a:close/>
                <a:moveTo>
                  <a:pt x="2407050" y="1111102"/>
                </a:moveTo>
                <a:lnTo>
                  <a:pt x="2321335" y="1129807"/>
                </a:lnTo>
                <a:cubicBezTo>
                  <a:pt x="2281754" y="1138429"/>
                  <a:pt x="2235204" y="1145335"/>
                  <a:pt x="2161068" y="1145362"/>
                </a:cubicBezTo>
                <a:cubicBezTo>
                  <a:pt x="2093903" y="1146515"/>
                  <a:pt x="2026914" y="1138229"/>
                  <a:pt x="1962059" y="1120759"/>
                </a:cubicBezTo>
                <a:lnTo>
                  <a:pt x="1916351" y="1111636"/>
                </a:lnTo>
                <a:lnTo>
                  <a:pt x="1965270" y="1128425"/>
                </a:lnTo>
                <a:cubicBezTo>
                  <a:pt x="2013525" y="1148355"/>
                  <a:pt x="2063460" y="1168869"/>
                  <a:pt x="2161360" y="1168869"/>
                </a:cubicBezTo>
                <a:cubicBezTo>
                  <a:pt x="2187130" y="1165292"/>
                  <a:pt x="2236918" y="1178287"/>
                  <a:pt x="2357668" y="1128352"/>
                </a:cubicBezTo>
                <a:close/>
                <a:moveTo>
                  <a:pt x="3258907" y="1110944"/>
                </a:moveTo>
                <a:lnTo>
                  <a:pt x="3238148" y="1117769"/>
                </a:lnTo>
                <a:cubicBezTo>
                  <a:pt x="3142099" y="1160479"/>
                  <a:pt x="3107001" y="1251599"/>
                  <a:pt x="2953965" y="1251655"/>
                </a:cubicBezTo>
                <a:lnTo>
                  <a:pt x="2953161" y="1251582"/>
                </a:lnTo>
                <a:cubicBezTo>
                  <a:pt x="2800348" y="1251582"/>
                  <a:pt x="2763891" y="1160561"/>
                  <a:pt x="2667290" y="1117894"/>
                </a:cubicBezTo>
                <a:lnTo>
                  <a:pt x="2646733" y="1111168"/>
                </a:lnTo>
                <a:lnTo>
                  <a:pt x="2676087" y="1127565"/>
                </a:lnTo>
                <a:cubicBezTo>
                  <a:pt x="2770203" y="1200394"/>
                  <a:pt x="2808011" y="1346050"/>
                  <a:pt x="2953818" y="1346050"/>
                </a:cubicBezTo>
                <a:cubicBezTo>
                  <a:pt x="3099735" y="1346050"/>
                  <a:pt x="3136008" y="1200311"/>
                  <a:pt x="3229568" y="1127411"/>
                </a:cubicBezTo>
                <a:close/>
                <a:moveTo>
                  <a:pt x="7159696" y="1110943"/>
                </a:moveTo>
                <a:lnTo>
                  <a:pt x="7138936" y="1117769"/>
                </a:lnTo>
                <a:cubicBezTo>
                  <a:pt x="7042886" y="1160479"/>
                  <a:pt x="7007788" y="1251599"/>
                  <a:pt x="6854751" y="1251655"/>
                </a:cubicBezTo>
                <a:lnTo>
                  <a:pt x="6853948" y="1251582"/>
                </a:lnTo>
                <a:cubicBezTo>
                  <a:pt x="6701135" y="1251582"/>
                  <a:pt x="6664677" y="1160561"/>
                  <a:pt x="6568076" y="1117894"/>
                </a:cubicBezTo>
                <a:lnTo>
                  <a:pt x="6547521" y="1111169"/>
                </a:lnTo>
                <a:lnTo>
                  <a:pt x="6576874" y="1127565"/>
                </a:lnTo>
                <a:cubicBezTo>
                  <a:pt x="6670991" y="1200394"/>
                  <a:pt x="6708798" y="1346050"/>
                  <a:pt x="6854605" y="1346050"/>
                </a:cubicBezTo>
                <a:cubicBezTo>
                  <a:pt x="7000521" y="1346050"/>
                  <a:pt x="7036796" y="1200311"/>
                  <a:pt x="7130355" y="1127411"/>
                </a:cubicBezTo>
                <a:close/>
                <a:moveTo>
                  <a:pt x="11106662" y="1110943"/>
                </a:moveTo>
                <a:lnTo>
                  <a:pt x="11085901" y="1117769"/>
                </a:lnTo>
                <a:cubicBezTo>
                  <a:pt x="10989852" y="1160479"/>
                  <a:pt x="10954754" y="1251599"/>
                  <a:pt x="10801717" y="1251655"/>
                </a:cubicBezTo>
                <a:lnTo>
                  <a:pt x="10800914" y="1251582"/>
                </a:lnTo>
                <a:cubicBezTo>
                  <a:pt x="10648100" y="1251582"/>
                  <a:pt x="10611643" y="1160561"/>
                  <a:pt x="10515042" y="1117894"/>
                </a:cubicBezTo>
                <a:lnTo>
                  <a:pt x="10494487" y="1111169"/>
                </a:lnTo>
                <a:lnTo>
                  <a:pt x="10523840" y="1127565"/>
                </a:lnTo>
                <a:cubicBezTo>
                  <a:pt x="10617957" y="1200394"/>
                  <a:pt x="10655764" y="1346050"/>
                  <a:pt x="10801571" y="1346050"/>
                </a:cubicBezTo>
                <a:cubicBezTo>
                  <a:pt x="10947487" y="1346050"/>
                  <a:pt x="10983762" y="1200311"/>
                  <a:pt x="11077321" y="1127411"/>
                </a:cubicBezTo>
                <a:close/>
                <a:moveTo>
                  <a:pt x="4702821" y="1110612"/>
                </a:moveTo>
                <a:lnTo>
                  <a:pt x="4677700" y="1114116"/>
                </a:lnTo>
                <a:cubicBezTo>
                  <a:pt x="4557535" y="1135360"/>
                  <a:pt x="4477377" y="1131710"/>
                  <a:pt x="4478764" y="1131710"/>
                </a:cubicBezTo>
                <a:cubicBezTo>
                  <a:pt x="4404847" y="1131710"/>
                  <a:pt x="4358371" y="1126813"/>
                  <a:pt x="4318815" y="1120692"/>
                </a:cubicBezTo>
                <a:lnTo>
                  <a:pt x="4262812" y="1112009"/>
                </a:lnTo>
                <a:lnTo>
                  <a:pt x="4283403" y="1117036"/>
                </a:lnTo>
                <a:cubicBezTo>
                  <a:pt x="4346822" y="1137566"/>
                  <a:pt x="4413214" y="1147435"/>
                  <a:pt x="4479858" y="1146238"/>
                </a:cubicBezTo>
                <a:cubicBezTo>
                  <a:pt x="4577501" y="1146238"/>
                  <a:pt x="4627089" y="1131638"/>
                  <a:pt x="4676914" y="1117037"/>
                </a:cubicBezTo>
                <a:close/>
                <a:moveTo>
                  <a:pt x="802032" y="1110612"/>
                </a:moveTo>
                <a:lnTo>
                  <a:pt x="776912" y="1114116"/>
                </a:lnTo>
                <a:cubicBezTo>
                  <a:pt x="656747" y="1135360"/>
                  <a:pt x="576589" y="1131710"/>
                  <a:pt x="577975" y="1131710"/>
                </a:cubicBezTo>
                <a:cubicBezTo>
                  <a:pt x="504058" y="1131710"/>
                  <a:pt x="457583" y="1126813"/>
                  <a:pt x="418026" y="1120692"/>
                </a:cubicBezTo>
                <a:lnTo>
                  <a:pt x="362022" y="1112009"/>
                </a:lnTo>
                <a:lnTo>
                  <a:pt x="382615" y="1117036"/>
                </a:lnTo>
                <a:cubicBezTo>
                  <a:pt x="446034" y="1137566"/>
                  <a:pt x="512424" y="1147435"/>
                  <a:pt x="579069" y="1146238"/>
                </a:cubicBezTo>
                <a:cubicBezTo>
                  <a:pt x="676712" y="1146238"/>
                  <a:pt x="726300" y="1131638"/>
                  <a:pt x="776126" y="1117037"/>
                </a:cubicBezTo>
                <a:close/>
                <a:moveTo>
                  <a:pt x="8649787" y="1110612"/>
                </a:moveTo>
                <a:lnTo>
                  <a:pt x="8624664" y="1114116"/>
                </a:lnTo>
                <a:cubicBezTo>
                  <a:pt x="8504499" y="1135360"/>
                  <a:pt x="8424341" y="1131710"/>
                  <a:pt x="8425728" y="1131710"/>
                </a:cubicBezTo>
                <a:cubicBezTo>
                  <a:pt x="8351812" y="1131710"/>
                  <a:pt x="8305337" y="1126813"/>
                  <a:pt x="8265780" y="1120692"/>
                </a:cubicBezTo>
                <a:lnTo>
                  <a:pt x="8209777" y="1112009"/>
                </a:lnTo>
                <a:lnTo>
                  <a:pt x="8230369" y="1117036"/>
                </a:lnTo>
                <a:cubicBezTo>
                  <a:pt x="8293788" y="1137566"/>
                  <a:pt x="8360178" y="1147435"/>
                  <a:pt x="8426823" y="1146238"/>
                </a:cubicBezTo>
                <a:cubicBezTo>
                  <a:pt x="8524466" y="1146238"/>
                  <a:pt x="8574054" y="1131638"/>
                  <a:pt x="8623879" y="1117037"/>
                </a:cubicBezTo>
                <a:close/>
                <a:moveTo>
                  <a:pt x="4025647" y="1106631"/>
                </a:moveTo>
                <a:lnTo>
                  <a:pt x="4023134" y="1106866"/>
                </a:lnTo>
                <a:cubicBezTo>
                  <a:pt x="3930722" y="1126536"/>
                  <a:pt x="3892668" y="1165876"/>
                  <a:pt x="3744233" y="1165876"/>
                </a:cubicBezTo>
                <a:cubicBezTo>
                  <a:pt x="3670316" y="1165876"/>
                  <a:pt x="3623697" y="1156072"/>
                  <a:pt x="3583987" y="1143817"/>
                </a:cubicBezTo>
                <a:lnTo>
                  <a:pt x="3480051" y="1111648"/>
                </a:lnTo>
                <a:lnTo>
                  <a:pt x="3547468" y="1145070"/>
                </a:lnTo>
                <a:cubicBezTo>
                  <a:pt x="3596946" y="1174162"/>
                  <a:pt x="3646043" y="1203254"/>
                  <a:pt x="3744233" y="1203254"/>
                </a:cubicBezTo>
                <a:cubicBezTo>
                  <a:pt x="3873300" y="1203254"/>
                  <a:pt x="3917257" y="1152950"/>
                  <a:pt x="3988678" y="1118365"/>
                </a:cubicBezTo>
                <a:close/>
                <a:moveTo>
                  <a:pt x="11106442" y="1101993"/>
                </a:moveTo>
                <a:lnTo>
                  <a:pt x="11078952" y="1103892"/>
                </a:lnTo>
                <a:cubicBezTo>
                  <a:pt x="10986454" y="1118474"/>
                  <a:pt x="10949495" y="1147644"/>
                  <a:pt x="10800841" y="1147698"/>
                </a:cubicBezTo>
                <a:lnTo>
                  <a:pt x="10800694" y="1147990"/>
                </a:lnTo>
                <a:cubicBezTo>
                  <a:pt x="10676587" y="1147990"/>
                  <a:pt x="10632274" y="1128480"/>
                  <a:pt x="10566918" y="1113250"/>
                </a:cubicBezTo>
                <a:lnTo>
                  <a:pt x="10501278" y="1104599"/>
                </a:lnTo>
                <a:lnTo>
                  <a:pt x="10514092" y="1107963"/>
                </a:lnTo>
                <a:cubicBezTo>
                  <a:pt x="10618109" y="1151298"/>
                  <a:pt x="10649147" y="1242895"/>
                  <a:pt x="10801498" y="1242895"/>
                </a:cubicBezTo>
                <a:cubicBezTo>
                  <a:pt x="10948565" y="1242895"/>
                  <a:pt x="10984592" y="1155428"/>
                  <a:pt x="11077741" y="1111694"/>
                </a:cubicBezTo>
                <a:close/>
                <a:moveTo>
                  <a:pt x="7159476" y="1101993"/>
                </a:moveTo>
                <a:lnTo>
                  <a:pt x="7131987" y="1103892"/>
                </a:lnTo>
                <a:cubicBezTo>
                  <a:pt x="7039488" y="1118474"/>
                  <a:pt x="7002530" y="1147644"/>
                  <a:pt x="6853875" y="1147698"/>
                </a:cubicBezTo>
                <a:lnTo>
                  <a:pt x="6853729" y="1147990"/>
                </a:lnTo>
                <a:cubicBezTo>
                  <a:pt x="6729622" y="1147990"/>
                  <a:pt x="6685309" y="1128480"/>
                  <a:pt x="6619952" y="1113250"/>
                </a:cubicBezTo>
                <a:lnTo>
                  <a:pt x="6554313" y="1104599"/>
                </a:lnTo>
                <a:lnTo>
                  <a:pt x="6567126" y="1107963"/>
                </a:lnTo>
                <a:cubicBezTo>
                  <a:pt x="6671144" y="1151298"/>
                  <a:pt x="6702182" y="1242895"/>
                  <a:pt x="6854532" y="1242895"/>
                </a:cubicBezTo>
                <a:cubicBezTo>
                  <a:pt x="7001599" y="1242895"/>
                  <a:pt x="7037627" y="1155428"/>
                  <a:pt x="7130775" y="1111694"/>
                </a:cubicBezTo>
                <a:close/>
                <a:moveTo>
                  <a:pt x="3258690" y="1101992"/>
                </a:moveTo>
                <a:lnTo>
                  <a:pt x="3231200" y="1103892"/>
                </a:lnTo>
                <a:cubicBezTo>
                  <a:pt x="3138702" y="1118474"/>
                  <a:pt x="3101743" y="1147644"/>
                  <a:pt x="2953089" y="1147698"/>
                </a:cubicBezTo>
                <a:lnTo>
                  <a:pt x="2952943" y="1147990"/>
                </a:lnTo>
                <a:cubicBezTo>
                  <a:pt x="2828836" y="1147990"/>
                  <a:pt x="2784522" y="1128480"/>
                  <a:pt x="2719166" y="1113250"/>
                </a:cubicBezTo>
                <a:lnTo>
                  <a:pt x="2653526" y="1104599"/>
                </a:lnTo>
                <a:lnTo>
                  <a:pt x="2666340" y="1107963"/>
                </a:lnTo>
                <a:cubicBezTo>
                  <a:pt x="2770357" y="1151298"/>
                  <a:pt x="2801395" y="1242895"/>
                  <a:pt x="2953746" y="1242895"/>
                </a:cubicBezTo>
                <a:cubicBezTo>
                  <a:pt x="3100813" y="1242895"/>
                  <a:pt x="3136840" y="1155428"/>
                  <a:pt x="3229988" y="1111694"/>
                </a:cubicBezTo>
                <a:close/>
                <a:moveTo>
                  <a:pt x="9756732" y="1100802"/>
                </a:moveTo>
                <a:lnTo>
                  <a:pt x="9812440" y="1112291"/>
                </a:lnTo>
                <a:cubicBezTo>
                  <a:pt x="9941569" y="1145362"/>
                  <a:pt x="10076948" y="1145362"/>
                  <a:pt x="10206077" y="1112291"/>
                </a:cubicBezTo>
                <a:lnTo>
                  <a:pt x="10257845" y="1101186"/>
                </a:lnTo>
                <a:lnTo>
                  <a:pt x="10206880" y="1104188"/>
                </a:lnTo>
                <a:cubicBezTo>
                  <a:pt x="10100988" y="1112948"/>
                  <a:pt x="10020638" y="1114009"/>
                  <a:pt x="9950442" y="1111913"/>
                </a:cubicBezTo>
                <a:close/>
                <a:moveTo>
                  <a:pt x="5809767" y="1100802"/>
                </a:moveTo>
                <a:lnTo>
                  <a:pt x="5865475" y="1112291"/>
                </a:lnTo>
                <a:cubicBezTo>
                  <a:pt x="5994603" y="1145362"/>
                  <a:pt x="6129982" y="1145362"/>
                  <a:pt x="6259111" y="1112291"/>
                </a:cubicBezTo>
                <a:lnTo>
                  <a:pt x="6310879" y="1101186"/>
                </a:lnTo>
                <a:lnTo>
                  <a:pt x="6259914" y="1104188"/>
                </a:lnTo>
                <a:cubicBezTo>
                  <a:pt x="6154022" y="1112948"/>
                  <a:pt x="6073673" y="1114009"/>
                  <a:pt x="6003477" y="1111913"/>
                </a:cubicBezTo>
                <a:close/>
                <a:moveTo>
                  <a:pt x="1908978" y="1100801"/>
                </a:moveTo>
                <a:lnTo>
                  <a:pt x="1964686" y="1112291"/>
                </a:lnTo>
                <a:cubicBezTo>
                  <a:pt x="2093816" y="1145362"/>
                  <a:pt x="2229195" y="1145362"/>
                  <a:pt x="2358325" y="1112291"/>
                </a:cubicBezTo>
                <a:lnTo>
                  <a:pt x="2410093" y="1101186"/>
                </a:lnTo>
                <a:lnTo>
                  <a:pt x="2359128" y="1104188"/>
                </a:lnTo>
                <a:cubicBezTo>
                  <a:pt x="2253236" y="1112948"/>
                  <a:pt x="2172886" y="1114009"/>
                  <a:pt x="2102691" y="1111913"/>
                </a:cubicBezTo>
                <a:close/>
                <a:moveTo>
                  <a:pt x="8196346" y="1100738"/>
                </a:moveTo>
                <a:lnTo>
                  <a:pt x="8229348" y="1105575"/>
                </a:lnTo>
                <a:cubicBezTo>
                  <a:pt x="8348198" y="1126527"/>
                  <a:pt x="8427918" y="1122949"/>
                  <a:pt x="8426458" y="1122949"/>
                </a:cubicBezTo>
                <a:cubicBezTo>
                  <a:pt x="8525013" y="1122949"/>
                  <a:pt x="8574474" y="1114207"/>
                  <a:pt x="8624016" y="1105456"/>
                </a:cubicBezTo>
                <a:lnTo>
                  <a:pt x="8651071" y="1101410"/>
                </a:lnTo>
                <a:lnTo>
                  <a:pt x="8624007" y="1102217"/>
                </a:lnTo>
                <a:cubicBezTo>
                  <a:pt x="8518526" y="1108459"/>
                  <a:pt x="8438258" y="1109219"/>
                  <a:pt x="8368016" y="1107730"/>
                </a:cubicBezTo>
                <a:close/>
                <a:moveTo>
                  <a:pt x="348592" y="1100738"/>
                </a:moveTo>
                <a:lnTo>
                  <a:pt x="381595" y="1105575"/>
                </a:lnTo>
                <a:cubicBezTo>
                  <a:pt x="500445" y="1126527"/>
                  <a:pt x="580166" y="1122949"/>
                  <a:pt x="578706" y="1122949"/>
                </a:cubicBezTo>
                <a:cubicBezTo>
                  <a:pt x="677260" y="1122949"/>
                  <a:pt x="726721" y="1114207"/>
                  <a:pt x="776263" y="1105456"/>
                </a:cubicBezTo>
                <a:lnTo>
                  <a:pt x="803318" y="1101410"/>
                </a:lnTo>
                <a:lnTo>
                  <a:pt x="776254" y="1102217"/>
                </a:lnTo>
                <a:cubicBezTo>
                  <a:pt x="670772" y="1108459"/>
                  <a:pt x="590504" y="1109219"/>
                  <a:pt x="520263" y="1107730"/>
                </a:cubicBezTo>
                <a:close/>
                <a:moveTo>
                  <a:pt x="4249376" y="1100737"/>
                </a:moveTo>
                <a:lnTo>
                  <a:pt x="4282383" y="1105575"/>
                </a:lnTo>
                <a:cubicBezTo>
                  <a:pt x="4401233" y="1126527"/>
                  <a:pt x="4480955" y="1122949"/>
                  <a:pt x="4479492" y="1122949"/>
                </a:cubicBezTo>
                <a:cubicBezTo>
                  <a:pt x="4578049" y="1122949"/>
                  <a:pt x="4627509" y="1114207"/>
                  <a:pt x="4677051" y="1105456"/>
                </a:cubicBezTo>
                <a:lnTo>
                  <a:pt x="4704106" y="1101410"/>
                </a:lnTo>
                <a:lnTo>
                  <a:pt x="4677043" y="1102217"/>
                </a:lnTo>
                <a:cubicBezTo>
                  <a:pt x="4571561" y="1108459"/>
                  <a:pt x="4491293" y="1109219"/>
                  <a:pt x="4421052" y="1107730"/>
                </a:cubicBezTo>
                <a:close/>
                <a:moveTo>
                  <a:pt x="5542427" y="1100485"/>
                </a:moveTo>
                <a:lnTo>
                  <a:pt x="5429999" y="1112177"/>
                </a:lnTo>
                <a:cubicBezTo>
                  <a:pt x="5390351" y="1116296"/>
                  <a:pt x="5343824" y="1119591"/>
                  <a:pt x="5269907" y="1119591"/>
                </a:cubicBezTo>
                <a:cubicBezTo>
                  <a:pt x="5153649" y="1119591"/>
                  <a:pt x="5096505" y="1109864"/>
                  <a:pt x="5022889" y="1102828"/>
                </a:cubicBezTo>
                <a:lnTo>
                  <a:pt x="5001751" y="1101712"/>
                </a:lnTo>
                <a:lnTo>
                  <a:pt x="5074549" y="1123095"/>
                </a:lnTo>
                <a:cubicBezTo>
                  <a:pt x="5137078" y="1147406"/>
                  <a:pt x="5203781" y="1159160"/>
                  <a:pt x="5270857" y="1157700"/>
                </a:cubicBezTo>
                <a:cubicBezTo>
                  <a:pt x="5296482" y="1154633"/>
                  <a:pt x="5346635" y="1165656"/>
                  <a:pt x="5467311" y="1122949"/>
                </a:cubicBezTo>
                <a:close/>
                <a:moveTo>
                  <a:pt x="1641639" y="1100485"/>
                </a:moveTo>
                <a:lnTo>
                  <a:pt x="1529211" y="1112177"/>
                </a:lnTo>
                <a:cubicBezTo>
                  <a:pt x="1489563" y="1116296"/>
                  <a:pt x="1443036" y="1119591"/>
                  <a:pt x="1369120" y="1119591"/>
                </a:cubicBezTo>
                <a:cubicBezTo>
                  <a:pt x="1252861" y="1119591"/>
                  <a:pt x="1195717" y="1109864"/>
                  <a:pt x="1122102" y="1102828"/>
                </a:cubicBezTo>
                <a:lnTo>
                  <a:pt x="1100963" y="1101712"/>
                </a:lnTo>
                <a:lnTo>
                  <a:pt x="1173762" y="1123095"/>
                </a:lnTo>
                <a:cubicBezTo>
                  <a:pt x="1236289" y="1147406"/>
                  <a:pt x="1302993" y="1159160"/>
                  <a:pt x="1370069" y="1157700"/>
                </a:cubicBezTo>
                <a:cubicBezTo>
                  <a:pt x="1395694" y="1154633"/>
                  <a:pt x="1445847" y="1165656"/>
                  <a:pt x="1566522" y="1122949"/>
                </a:cubicBezTo>
                <a:close/>
                <a:moveTo>
                  <a:pt x="9489392" y="1100484"/>
                </a:moveTo>
                <a:lnTo>
                  <a:pt x="9376963" y="1112177"/>
                </a:lnTo>
                <a:cubicBezTo>
                  <a:pt x="9337315" y="1116296"/>
                  <a:pt x="9290789" y="1119591"/>
                  <a:pt x="9216872" y="1119591"/>
                </a:cubicBezTo>
                <a:cubicBezTo>
                  <a:pt x="9100614" y="1119591"/>
                  <a:pt x="9043470" y="1109864"/>
                  <a:pt x="8969854" y="1102828"/>
                </a:cubicBezTo>
                <a:lnTo>
                  <a:pt x="8948716" y="1101712"/>
                </a:lnTo>
                <a:lnTo>
                  <a:pt x="9021514" y="1123095"/>
                </a:lnTo>
                <a:cubicBezTo>
                  <a:pt x="9084042" y="1147406"/>
                  <a:pt x="9150746" y="1159160"/>
                  <a:pt x="9217822" y="1157700"/>
                </a:cubicBezTo>
                <a:cubicBezTo>
                  <a:pt x="9243446" y="1154633"/>
                  <a:pt x="9293600" y="1165656"/>
                  <a:pt x="9414276" y="1122949"/>
                </a:cubicBezTo>
                <a:close/>
                <a:moveTo>
                  <a:pt x="11870817" y="1099260"/>
                </a:moveTo>
                <a:lnTo>
                  <a:pt x="11869947" y="1099287"/>
                </a:lnTo>
                <a:cubicBezTo>
                  <a:pt x="11777233" y="1105840"/>
                  <a:pt x="11739618" y="1118954"/>
                  <a:pt x="11591620" y="1119008"/>
                </a:cubicBezTo>
                <a:cubicBezTo>
                  <a:pt x="11517621" y="1119036"/>
                  <a:pt x="11471074" y="1115778"/>
                  <a:pt x="11431460" y="1111695"/>
                </a:cubicBezTo>
                <a:lnTo>
                  <a:pt x="11319877" y="1100153"/>
                </a:lnTo>
                <a:lnTo>
                  <a:pt x="11394565" y="1122293"/>
                </a:lnTo>
                <a:cubicBezTo>
                  <a:pt x="11444390" y="1139741"/>
                  <a:pt x="11494015" y="1157189"/>
                  <a:pt x="11591767" y="1157189"/>
                </a:cubicBezTo>
                <a:cubicBezTo>
                  <a:pt x="11617464" y="1154122"/>
                  <a:pt x="11667618" y="1165146"/>
                  <a:pt x="11788293" y="1122439"/>
                </a:cubicBezTo>
                <a:close/>
                <a:moveTo>
                  <a:pt x="7923851" y="1099260"/>
                </a:moveTo>
                <a:lnTo>
                  <a:pt x="7922981" y="1099287"/>
                </a:lnTo>
                <a:cubicBezTo>
                  <a:pt x="7830267" y="1105840"/>
                  <a:pt x="7792652" y="1118953"/>
                  <a:pt x="7644655" y="1119008"/>
                </a:cubicBezTo>
                <a:cubicBezTo>
                  <a:pt x="7570656" y="1119036"/>
                  <a:pt x="7524109" y="1115778"/>
                  <a:pt x="7484494" y="1111695"/>
                </a:cubicBezTo>
                <a:lnTo>
                  <a:pt x="7372911" y="1100153"/>
                </a:lnTo>
                <a:lnTo>
                  <a:pt x="7447599" y="1122293"/>
                </a:lnTo>
                <a:cubicBezTo>
                  <a:pt x="7497424" y="1139741"/>
                  <a:pt x="7547049" y="1157189"/>
                  <a:pt x="7644801" y="1157189"/>
                </a:cubicBezTo>
                <a:cubicBezTo>
                  <a:pt x="7670498" y="1154122"/>
                  <a:pt x="7720653" y="1165146"/>
                  <a:pt x="7841327" y="1122439"/>
                </a:cubicBezTo>
                <a:close/>
                <a:moveTo>
                  <a:pt x="4023065" y="1099260"/>
                </a:moveTo>
                <a:lnTo>
                  <a:pt x="4022195" y="1099287"/>
                </a:lnTo>
                <a:cubicBezTo>
                  <a:pt x="3929481" y="1105840"/>
                  <a:pt x="3891865" y="1118953"/>
                  <a:pt x="3743869" y="1119008"/>
                </a:cubicBezTo>
                <a:cubicBezTo>
                  <a:pt x="3669871" y="1119036"/>
                  <a:pt x="3623324" y="1115778"/>
                  <a:pt x="3583708" y="1111695"/>
                </a:cubicBezTo>
                <a:lnTo>
                  <a:pt x="3472125" y="1100153"/>
                </a:lnTo>
                <a:lnTo>
                  <a:pt x="3546812" y="1122293"/>
                </a:lnTo>
                <a:cubicBezTo>
                  <a:pt x="3596638" y="1139741"/>
                  <a:pt x="3646262" y="1157189"/>
                  <a:pt x="3744014" y="1157189"/>
                </a:cubicBezTo>
                <a:cubicBezTo>
                  <a:pt x="3769711" y="1154122"/>
                  <a:pt x="3819866" y="1165146"/>
                  <a:pt x="3940541" y="1122439"/>
                </a:cubicBezTo>
                <a:close/>
                <a:moveTo>
                  <a:pt x="11388067" y="1098093"/>
                </a:moveTo>
                <a:lnTo>
                  <a:pt x="11466164" y="1105256"/>
                </a:lnTo>
                <a:cubicBezTo>
                  <a:pt x="11552874" y="1112292"/>
                  <a:pt x="11648272" y="1115175"/>
                  <a:pt x="11788878" y="1098566"/>
                </a:cubicBezTo>
                <a:lnTo>
                  <a:pt x="11796907" y="1098093"/>
                </a:lnTo>
                <a:close/>
                <a:moveTo>
                  <a:pt x="10528545" y="1098093"/>
                </a:moveTo>
                <a:lnTo>
                  <a:pt x="10603730" y="1113241"/>
                </a:lnTo>
                <a:cubicBezTo>
                  <a:pt x="10722361" y="1144121"/>
                  <a:pt x="10802374" y="1139084"/>
                  <a:pt x="10800841" y="1138938"/>
                </a:cubicBezTo>
                <a:cubicBezTo>
                  <a:pt x="10898776" y="1138938"/>
                  <a:pt x="10948054" y="1125980"/>
                  <a:pt x="10997551" y="1113013"/>
                </a:cubicBezTo>
                <a:lnTo>
                  <a:pt x="11064890" y="1098093"/>
                </a:lnTo>
                <a:close/>
                <a:moveTo>
                  <a:pt x="9857867" y="1098093"/>
                </a:moveTo>
                <a:lnTo>
                  <a:pt x="9947175" y="1102908"/>
                </a:lnTo>
                <a:cubicBezTo>
                  <a:pt x="9989259" y="1103949"/>
                  <a:pt x="10028292" y="1103750"/>
                  <a:pt x="10064920" y="1102810"/>
                </a:cubicBezTo>
                <a:lnTo>
                  <a:pt x="10152514" y="1098093"/>
                </a:lnTo>
                <a:close/>
                <a:moveTo>
                  <a:pt x="9007169" y="1098093"/>
                </a:moveTo>
                <a:lnTo>
                  <a:pt x="9019980" y="1099224"/>
                </a:lnTo>
                <a:cubicBezTo>
                  <a:pt x="9197854" y="1120103"/>
                  <a:pt x="9294585" y="1110868"/>
                  <a:pt x="9397375" y="1100574"/>
                </a:cubicBezTo>
                <a:lnTo>
                  <a:pt x="9430769" y="1098093"/>
                </a:lnTo>
                <a:close/>
                <a:moveTo>
                  <a:pt x="8429507" y="1098093"/>
                </a:moveTo>
                <a:lnTo>
                  <a:pt x="8466818" y="1098926"/>
                </a:lnTo>
                <a:lnTo>
                  <a:pt x="8490163" y="1098093"/>
                </a:lnTo>
                <a:close/>
                <a:moveTo>
                  <a:pt x="7441101" y="1098093"/>
                </a:moveTo>
                <a:lnTo>
                  <a:pt x="7519198" y="1105256"/>
                </a:lnTo>
                <a:cubicBezTo>
                  <a:pt x="7605908" y="1112292"/>
                  <a:pt x="7701306" y="1115175"/>
                  <a:pt x="7841912" y="1098566"/>
                </a:cubicBezTo>
                <a:lnTo>
                  <a:pt x="7849942" y="1098093"/>
                </a:lnTo>
                <a:lnTo>
                  <a:pt x="7643132" y="1098093"/>
                </a:lnTo>
                <a:close/>
                <a:moveTo>
                  <a:pt x="6581579" y="1098093"/>
                </a:moveTo>
                <a:lnTo>
                  <a:pt x="6656764" y="1113241"/>
                </a:lnTo>
                <a:cubicBezTo>
                  <a:pt x="6775395" y="1144121"/>
                  <a:pt x="6855408" y="1139084"/>
                  <a:pt x="6853875" y="1138938"/>
                </a:cubicBezTo>
                <a:cubicBezTo>
                  <a:pt x="6951810" y="1138938"/>
                  <a:pt x="7001088" y="1125980"/>
                  <a:pt x="7050585" y="1113013"/>
                </a:cubicBezTo>
                <a:lnTo>
                  <a:pt x="7117925" y="1098093"/>
                </a:lnTo>
                <a:close/>
                <a:moveTo>
                  <a:pt x="5910902" y="1098093"/>
                </a:moveTo>
                <a:lnTo>
                  <a:pt x="6000210" y="1102908"/>
                </a:lnTo>
                <a:cubicBezTo>
                  <a:pt x="6042293" y="1103949"/>
                  <a:pt x="6081327" y="1103750"/>
                  <a:pt x="6117954" y="1102810"/>
                </a:cubicBezTo>
                <a:lnTo>
                  <a:pt x="6205549" y="1098093"/>
                </a:lnTo>
                <a:close/>
                <a:moveTo>
                  <a:pt x="5060206" y="1098093"/>
                </a:moveTo>
                <a:lnTo>
                  <a:pt x="5073017" y="1099224"/>
                </a:lnTo>
                <a:cubicBezTo>
                  <a:pt x="5250890" y="1120103"/>
                  <a:pt x="5347621" y="1110868"/>
                  <a:pt x="5450410" y="1100574"/>
                </a:cubicBezTo>
                <a:lnTo>
                  <a:pt x="5483805" y="1098093"/>
                </a:lnTo>
                <a:close/>
                <a:moveTo>
                  <a:pt x="4482543" y="1098093"/>
                </a:moveTo>
                <a:lnTo>
                  <a:pt x="4519854" y="1098926"/>
                </a:lnTo>
                <a:lnTo>
                  <a:pt x="4543199" y="1098093"/>
                </a:lnTo>
                <a:close/>
                <a:moveTo>
                  <a:pt x="3540315" y="1098093"/>
                </a:moveTo>
                <a:lnTo>
                  <a:pt x="3618412" y="1105256"/>
                </a:lnTo>
                <a:cubicBezTo>
                  <a:pt x="3705121" y="1112292"/>
                  <a:pt x="3800520" y="1115175"/>
                  <a:pt x="3941125" y="1098566"/>
                </a:cubicBezTo>
                <a:lnTo>
                  <a:pt x="3949156" y="1098093"/>
                </a:lnTo>
                <a:lnTo>
                  <a:pt x="3799081" y="1098093"/>
                </a:lnTo>
                <a:close/>
                <a:moveTo>
                  <a:pt x="2680793" y="1098093"/>
                </a:moveTo>
                <a:lnTo>
                  <a:pt x="2755978" y="1113241"/>
                </a:lnTo>
                <a:cubicBezTo>
                  <a:pt x="2874609" y="1144121"/>
                  <a:pt x="2954622" y="1139084"/>
                  <a:pt x="2953089" y="1138938"/>
                </a:cubicBezTo>
                <a:cubicBezTo>
                  <a:pt x="3051024" y="1138938"/>
                  <a:pt x="3100302" y="1125980"/>
                  <a:pt x="3149798" y="1113013"/>
                </a:cubicBezTo>
                <a:lnTo>
                  <a:pt x="3217138" y="1098093"/>
                </a:lnTo>
                <a:close/>
                <a:moveTo>
                  <a:pt x="2010114" y="1098093"/>
                </a:moveTo>
                <a:lnTo>
                  <a:pt x="2099423" y="1102908"/>
                </a:lnTo>
                <a:cubicBezTo>
                  <a:pt x="2141506" y="1103949"/>
                  <a:pt x="2180539" y="1103750"/>
                  <a:pt x="2217167" y="1102810"/>
                </a:cubicBezTo>
                <a:lnTo>
                  <a:pt x="2304762" y="1098093"/>
                </a:lnTo>
                <a:close/>
                <a:moveTo>
                  <a:pt x="1159417" y="1098093"/>
                </a:moveTo>
                <a:lnTo>
                  <a:pt x="1172228" y="1099224"/>
                </a:lnTo>
                <a:cubicBezTo>
                  <a:pt x="1350102" y="1120103"/>
                  <a:pt x="1446833" y="1110868"/>
                  <a:pt x="1549622" y="1100574"/>
                </a:cubicBezTo>
                <a:lnTo>
                  <a:pt x="1583016" y="1098093"/>
                </a:lnTo>
                <a:close/>
                <a:moveTo>
                  <a:pt x="581754" y="1098093"/>
                </a:moveTo>
                <a:lnTo>
                  <a:pt x="619065" y="1098926"/>
                </a:lnTo>
                <a:lnTo>
                  <a:pt x="642410" y="1098093"/>
                </a:lnTo>
                <a:close/>
                <a:moveTo>
                  <a:pt x="9993405" y="1079672"/>
                </a:moveTo>
                <a:lnTo>
                  <a:pt x="9894082" y="1084368"/>
                </a:lnTo>
                <a:lnTo>
                  <a:pt x="10146995" y="1084368"/>
                </a:lnTo>
                <a:lnTo>
                  <a:pt x="10133967" y="1083527"/>
                </a:lnTo>
                <a:cubicBezTo>
                  <a:pt x="10090849" y="1081063"/>
                  <a:pt x="10045573" y="1079329"/>
                  <a:pt x="9993405" y="1079672"/>
                </a:cubicBezTo>
                <a:close/>
                <a:moveTo>
                  <a:pt x="6046440" y="1079672"/>
                </a:moveTo>
                <a:lnTo>
                  <a:pt x="5947117" y="1084368"/>
                </a:lnTo>
                <a:lnTo>
                  <a:pt x="6200029" y="1084368"/>
                </a:lnTo>
                <a:lnTo>
                  <a:pt x="6187002" y="1083527"/>
                </a:lnTo>
                <a:cubicBezTo>
                  <a:pt x="6143884" y="1081063"/>
                  <a:pt x="6098608" y="1079329"/>
                  <a:pt x="6046440" y="1079672"/>
                </a:cubicBezTo>
                <a:close/>
                <a:moveTo>
                  <a:pt x="2145653" y="1079672"/>
                </a:moveTo>
                <a:lnTo>
                  <a:pt x="2046329" y="1084368"/>
                </a:lnTo>
                <a:lnTo>
                  <a:pt x="2299243" y="1084368"/>
                </a:lnTo>
                <a:lnTo>
                  <a:pt x="2286216" y="1083527"/>
                </a:lnTo>
                <a:cubicBezTo>
                  <a:pt x="2243098" y="1081063"/>
                  <a:pt x="2197821" y="1079329"/>
                  <a:pt x="2145653" y="1079672"/>
                </a:cubicBezTo>
                <a:close/>
                <a:moveTo>
                  <a:pt x="9218333" y="1073234"/>
                </a:moveTo>
                <a:cubicBezTo>
                  <a:pt x="9158342" y="1073234"/>
                  <a:pt x="9114394" y="1075698"/>
                  <a:pt x="9076414" y="1079054"/>
                </a:cubicBezTo>
                <a:lnTo>
                  <a:pt x="9025943" y="1084368"/>
                </a:lnTo>
                <a:lnTo>
                  <a:pt x="9410341" y="1084368"/>
                </a:lnTo>
                <a:lnTo>
                  <a:pt x="9359367" y="1079372"/>
                </a:lnTo>
                <a:cubicBezTo>
                  <a:pt x="9318727" y="1075857"/>
                  <a:pt x="9274108" y="1073234"/>
                  <a:pt x="9218333" y="1073234"/>
                </a:cubicBezTo>
                <a:close/>
                <a:moveTo>
                  <a:pt x="5271369" y="1073234"/>
                </a:moveTo>
                <a:cubicBezTo>
                  <a:pt x="5211378" y="1073234"/>
                  <a:pt x="5167430" y="1075698"/>
                  <a:pt x="5129449" y="1079054"/>
                </a:cubicBezTo>
                <a:lnTo>
                  <a:pt x="5078979" y="1084368"/>
                </a:lnTo>
                <a:lnTo>
                  <a:pt x="5463377" y="1084368"/>
                </a:lnTo>
                <a:lnTo>
                  <a:pt x="5412404" y="1079372"/>
                </a:lnTo>
                <a:cubicBezTo>
                  <a:pt x="5371763" y="1075857"/>
                  <a:pt x="5327143" y="1073234"/>
                  <a:pt x="5271369" y="1073234"/>
                </a:cubicBezTo>
                <a:close/>
                <a:moveTo>
                  <a:pt x="1370581" y="1073234"/>
                </a:moveTo>
                <a:cubicBezTo>
                  <a:pt x="1310590" y="1073234"/>
                  <a:pt x="1266641" y="1075698"/>
                  <a:pt x="1228662" y="1079054"/>
                </a:cubicBezTo>
                <a:lnTo>
                  <a:pt x="1178190" y="1084368"/>
                </a:lnTo>
                <a:lnTo>
                  <a:pt x="1562588" y="1084368"/>
                </a:lnTo>
                <a:lnTo>
                  <a:pt x="1511615" y="1079372"/>
                </a:lnTo>
                <a:cubicBezTo>
                  <a:pt x="1470974" y="1075857"/>
                  <a:pt x="1426356" y="1073234"/>
                  <a:pt x="1370581" y="1073234"/>
                </a:cubicBezTo>
                <a:close/>
                <a:moveTo>
                  <a:pt x="7589383" y="1073024"/>
                </a:moveTo>
                <a:lnTo>
                  <a:pt x="7447762" y="1084368"/>
                </a:lnTo>
                <a:lnTo>
                  <a:pt x="7643132" y="1084368"/>
                </a:lnTo>
                <a:lnTo>
                  <a:pt x="7835851" y="1084368"/>
                </a:lnTo>
                <a:lnTo>
                  <a:pt x="7703226" y="1073327"/>
                </a:lnTo>
                <a:cubicBezTo>
                  <a:pt x="7668583" y="1071823"/>
                  <a:pt x="7631335" y="1071450"/>
                  <a:pt x="7589383" y="1073024"/>
                </a:cubicBezTo>
                <a:close/>
                <a:moveTo>
                  <a:pt x="3688597" y="1073024"/>
                </a:moveTo>
                <a:lnTo>
                  <a:pt x="3546977" y="1084368"/>
                </a:lnTo>
                <a:lnTo>
                  <a:pt x="3799081" y="1084368"/>
                </a:lnTo>
                <a:lnTo>
                  <a:pt x="3935064" y="1084368"/>
                </a:lnTo>
                <a:lnTo>
                  <a:pt x="3802439" y="1073327"/>
                </a:lnTo>
                <a:cubicBezTo>
                  <a:pt x="3767797" y="1071823"/>
                  <a:pt x="3730549" y="1071450"/>
                  <a:pt x="3688597" y="1073024"/>
                </a:cubicBezTo>
                <a:close/>
                <a:moveTo>
                  <a:pt x="11576811" y="1072069"/>
                </a:moveTo>
                <a:lnTo>
                  <a:pt x="11394809" y="1084368"/>
                </a:lnTo>
                <a:lnTo>
                  <a:pt x="11789249" y="1084368"/>
                </a:lnTo>
                <a:lnTo>
                  <a:pt x="11716623" y="1077605"/>
                </a:lnTo>
                <a:cubicBezTo>
                  <a:pt x="11673824" y="1074069"/>
                  <a:pt x="11628876" y="1071580"/>
                  <a:pt x="11576811" y="1072069"/>
                </a:cubicBezTo>
                <a:close/>
                <a:moveTo>
                  <a:pt x="8426896" y="1061846"/>
                </a:moveTo>
                <a:cubicBezTo>
                  <a:pt x="8328852" y="1061846"/>
                  <a:pt x="8279027" y="1070570"/>
                  <a:pt x="8229020" y="1079302"/>
                </a:cubicBezTo>
                <a:lnTo>
                  <a:pt x="8198159" y="1083869"/>
                </a:lnTo>
                <a:lnTo>
                  <a:pt x="8369532" y="1076697"/>
                </a:lnTo>
                <a:cubicBezTo>
                  <a:pt x="8438397" y="1075170"/>
                  <a:pt x="8517440" y="1075898"/>
                  <a:pt x="8623934" y="1082140"/>
                </a:cubicBezTo>
                <a:lnTo>
                  <a:pt x="8649907" y="1083107"/>
                </a:lnTo>
                <a:lnTo>
                  <a:pt x="8623989" y="1079257"/>
                </a:lnTo>
                <a:cubicBezTo>
                  <a:pt x="8574401" y="1070551"/>
                  <a:pt x="8524941" y="1061846"/>
                  <a:pt x="8426896" y="1061846"/>
                </a:cubicBezTo>
                <a:close/>
                <a:moveTo>
                  <a:pt x="4479931" y="1061846"/>
                </a:moveTo>
                <a:cubicBezTo>
                  <a:pt x="4406398" y="1061846"/>
                  <a:pt x="4359989" y="1066753"/>
                  <a:pt x="4320283" y="1072890"/>
                </a:cubicBezTo>
                <a:lnTo>
                  <a:pt x="4248363" y="1083988"/>
                </a:lnTo>
                <a:lnTo>
                  <a:pt x="4422567" y="1076697"/>
                </a:lnTo>
                <a:cubicBezTo>
                  <a:pt x="4491432" y="1075170"/>
                  <a:pt x="4570475" y="1075898"/>
                  <a:pt x="4676968" y="1082140"/>
                </a:cubicBezTo>
                <a:lnTo>
                  <a:pt x="4702942" y="1083108"/>
                </a:lnTo>
                <a:lnTo>
                  <a:pt x="4677024" y="1079257"/>
                </a:lnTo>
                <a:cubicBezTo>
                  <a:pt x="4627436" y="1070551"/>
                  <a:pt x="4577976" y="1061846"/>
                  <a:pt x="4479931" y="1061846"/>
                </a:cubicBezTo>
                <a:close/>
                <a:moveTo>
                  <a:pt x="579143" y="1061846"/>
                </a:moveTo>
                <a:cubicBezTo>
                  <a:pt x="481099" y="1061846"/>
                  <a:pt x="431274" y="1070570"/>
                  <a:pt x="381266" y="1079302"/>
                </a:cubicBezTo>
                <a:lnTo>
                  <a:pt x="351447" y="1083715"/>
                </a:lnTo>
                <a:lnTo>
                  <a:pt x="455666" y="1078855"/>
                </a:lnTo>
                <a:cubicBezTo>
                  <a:pt x="540999" y="1075296"/>
                  <a:pt x="634188" y="1073818"/>
                  <a:pt x="776181" y="1082140"/>
                </a:cubicBezTo>
                <a:lnTo>
                  <a:pt x="802155" y="1083108"/>
                </a:lnTo>
                <a:lnTo>
                  <a:pt x="776237" y="1079257"/>
                </a:lnTo>
                <a:cubicBezTo>
                  <a:pt x="726649" y="1070551"/>
                  <a:pt x="677188" y="1061846"/>
                  <a:pt x="579143" y="1061846"/>
                </a:cubicBezTo>
                <a:close/>
                <a:moveTo>
                  <a:pt x="10008893" y="1047463"/>
                </a:moveTo>
                <a:cubicBezTo>
                  <a:pt x="9911068" y="1047463"/>
                  <a:pt x="9861407" y="1059728"/>
                  <a:pt x="9811554" y="1071993"/>
                </a:cubicBezTo>
                <a:lnTo>
                  <a:pt x="9760181" y="1082693"/>
                </a:lnTo>
                <a:lnTo>
                  <a:pt x="9861636" y="1076246"/>
                </a:lnTo>
                <a:cubicBezTo>
                  <a:pt x="9907692" y="1073485"/>
                  <a:pt x="9955856" y="1071336"/>
                  <a:pt x="10009405" y="1071336"/>
                </a:cubicBezTo>
                <a:cubicBezTo>
                  <a:pt x="10107449" y="1071336"/>
                  <a:pt x="10157073" y="1075388"/>
                  <a:pt x="10206652" y="1079439"/>
                </a:cubicBezTo>
                <a:lnTo>
                  <a:pt x="10257680" y="1082976"/>
                </a:lnTo>
                <a:lnTo>
                  <a:pt x="10205639" y="1071847"/>
                </a:lnTo>
                <a:cubicBezTo>
                  <a:pt x="10087738" y="1042645"/>
                  <a:pt x="10007506" y="1047391"/>
                  <a:pt x="10008893" y="1047463"/>
                </a:cubicBezTo>
                <a:close/>
                <a:moveTo>
                  <a:pt x="6061929" y="1047463"/>
                </a:moveTo>
                <a:cubicBezTo>
                  <a:pt x="5964103" y="1047463"/>
                  <a:pt x="5914442" y="1059728"/>
                  <a:pt x="5864589" y="1071993"/>
                </a:cubicBezTo>
                <a:lnTo>
                  <a:pt x="5813216" y="1082693"/>
                </a:lnTo>
                <a:lnTo>
                  <a:pt x="5914671" y="1076246"/>
                </a:lnTo>
                <a:cubicBezTo>
                  <a:pt x="5960727" y="1073485"/>
                  <a:pt x="6008891" y="1071336"/>
                  <a:pt x="6062439" y="1071336"/>
                </a:cubicBezTo>
                <a:cubicBezTo>
                  <a:pt x="6160483" y="1071336"/>
                  <a:pt x="6210108" y="1075388"/>
                  <a:pt x="6259686" y="1079439"/>
                </a:cubicBezTo>
                <a:lnTo>
                  <a:pt x="6310714" y="1082976"/>
                </a:lnTo>
                <a:lnTo>
                  <a:pt x="6258673" y="1071847"/>
                </a:lnTo>
                <a:cubicBezTo>
                  <a:pt x="6140772" y="1042645"/>
                  <a:pt x="6060541" y="1047391"/>
                  <a:pt x="6061929" y="1047463"/>
                </a:cubicBezTo>
                <a:close/>
                <a:moveTo>
                  <a:pt x="2161142" y="1047463"/>
                </a:moveTo>
                <a:cubicBezTo>
                  <a:pt x="2063316" y="1047463"/>
                  <a:pt x="2013654" y="1059728"/>
                  <a:pt x="1963801" y="1071993"/>
                </a:cubicBezTo>
                <a:lnTo>
                  <a:pt x="1912429" y="1082693"/>
                </a:lnTo>
                <a:lnTo>
                  <a:pt x="2013882" y="1076246"/>
                </a:lnTo>
                <a:cubicBezTo>
                  <a:pt x="2059939" y="1073485"/>
                  <a:pt x="2108104" y="1071336"/>
                  <a:pt x="2161653" y="1071336"/>
                </a:cubicBezTo>
                <a:cubicBezTo>
                  <a:pt x="2259697" y="1071336"/>
                  <a:pt x="2309321" y="1075388"/>
                  <a:pt x="2358900" y="1079439"/>
                </a:cubicBezTo>
                <a:lnTo>
                  <a:pt x="2409927" y="1082976"/>
                </a:lnTo>
                <a:lnTo>
                  <a:pt x="2357887" y="1071847"/>
                </a:lnTo>
                <a:cubicBezTo>
                  <a:pt x="2239986" y="1042645"/>
                  <a:pt x="2159754" y="1047391"/>
                  <a:pt x="2161142" y="1047463"/>
                </a:cubicBezTo>
                <a:close/>
                <a:moveTo>
                  <a:pt x="10801279" y="1044398"/>
                </a:moveTo>
                <a:cubicBezTo>
                  <a:pt x="10703272" y="1044398"/>
                  <a:pt x="10653501" y="1057374"/>
                  <a:pt x="10603539" y="1070350"/>
                </a:cubicBezTo>
                <a:lnTo>
                  <a:pt x="10539792" y="1084368"/>
                </a:lnTo>
                <a:lnTo>
                  <a:pt x="11070163" y="1084368"/>
                </a:lnTo>
                <a:lnTo>
                  <a:pt x="11043881" y="1081182"/>
                </a:lnTo>
                <a:cubicBezTo>
                  <a:pt x="10972565" y="1065587"/>
                  <a:pt x="10919217" y="1044398"/>
                  <a:pt x="10801279" y="1044398"/>
                </a:cubicBezTo>
                <a:close/>
                <a:moveTo>
                  <a:pt x="6854313" y="1044398"/>
                </a:moveTo>
                <a:cubicBezTo>
                  <a:pt x="6756306" y="1044398"/>
                  <a:pt x="6706535" y="1057374"/>
                  <a:pt x="6656573" y="1070350"/>
                </a:cubicBezTo>
                <a:lnTo>
                  <a:pt x="6592827" y="1084368"/>
                </a:lnTo>
                <a:lnTo>
                  <a:pt x="7123198" y="1084368"/>
                </a:lnTo>
                <a:lnTo>
                  <a:pt x="7096915" y="1081182"/>
                </a:lnTo>
                <a:cubicBezTo>
                  <a:pt x="7025599" y="1065587"/>
                  <a:pt x="6972251" y="1044398"/>
                  <a:pt x="6854313" y="1044398"/>
                </a:cubicBezTo>
                <a:close/>
                <a:moveTo>
                  <a:pt x="2953527" y="1044398"/>
                </a:moveTo>
                <a:cubicBezTo>
                  <a:pt x="2855519" y="1044398"/>
                  <a:pt x="2805749" y="1057374"/>
                  <a:pt x="2755787" y="1070350"/>
                </a:cubicBezTo>
                <a:lnTo>
                  <a:pt x="2692040" y="1084368"/>
                </a:lnTo>
                <a:lnTo>
                  <a:pt x="3222411" y="1084368"/>
                </a:lnTo>
                <a:lnTo>
                  <a:pt x="3196129" y="1081182"/>
                </a:lnTo>
                <a:cubicBezTo>
                  <a:pt x="3124813" y="1065587"/>
                  <a:pt x="3071465" y="1044398"/>
                  <a:pt x="2953527" y="1044398"/>
                </a:cubicBezTo>
                <a:close/>
                <a:moveTo>
                  <a:pt x="8425874" y="1038703"/>
                </a:moveTo>
                <a:cubicBezTo>
                  <a:pt x="8400322" y="1041186"/>
                  <a:pt x="8350096" y="1032060"/>
                  <a:pt x="8228764" y="1067905"/>
                </a:cubicBezTo>
                <a:lnTo>
                  <a:pt x="8202770" y="1073912"/>
                </a:lnTo>
                <a:lnTo>
                  <a:pt x="8265579" y="1064131"/>
                </a:lnTo>
                <a:cubicBezTo>
                  <a:pt x="8305164" y="1057974"/>
                  <a:pt x="8351711" y="1053039"/>
                  <a:pt x="8425874" y="1053011"/>
                </a:cubicBezTo>
                <a:cubicBezTo>
                  <a:pt x="8492483" y="1052201"/>
                  <a:pt x="8559004" y="1058071"/>
                  <a:pt x="8624445" y="1070533"/>
                </a:cubicBezTo>
                <a:lnTo>
                  <a:pt x="8644866" y="1073437"/>
                </a:lnTo>
                <a:lnTo>
                  <a:pt x="8622328" y="1067905"/>
                </a:lnTo>
                <a:cubicBezTo>
                  <a:pt x="8558916" y="1047333"/>
                  <a:pt x="8492527" y="1037462"/>
                  <a:pt x="8425874" y="1038703"/>
                </a:cubicBezTo>
                <a:close/>
                <a:moveTo>
                  <a:pt x="4478910" y="1038703"/>
                </a:moveTo>
                <a:cubicBezTo>
                  <a:pt x="4453358" y="1041186"/>
                  <a:pt x="4403132" y="1032060"/>
                  <a:pt x="4281799" y="1067905"/>
                </a:cubicBezTo>
                <a:lnTo>
                  <a:pt x="4255805" y="1073912"/>
                </a:lnTo>
                <a:lnTo>
                  <a:pt x="4318613" y="1064131"/>
                </a:lnTo>
                <a:cubicBezTo>
                  <a:pt x="4358199" y="1057974"/>
                  <a:pt x="4404746" y="1053039"/>
                  <a:pt x="4478909" y="1053011"/>
                </a:cubicBezTo>
                <a:cubicBezTo>
                  <a:pt x="4545518" y="1052201"/>
                  <a:pt x="4612040" y="1058071"/>
                  <a:pt x="4677480" y="1070533"/>
                </a:cubicBezTo>
                <a:lnTo>
                  <a:pt x="4697902" y="1073437"/>
                </a:lnTo>
                <a:lnTo>
                  <a:pt x="4675363" y="1067905"/>
                </a:lnTo>
                <a:cubicBezTo>
                  <a:pt x="4611952" y="1047333"/>
                  <a:pt x="4545562" y="1037462"/>
                  <a:pt x="4478910" y="1038703"/>
                </a:cubicBezTo>
                <a:close/>
                <a:moveTo>
                  <a:pt x="578122" y="1038703"/>
                </a:moveTo>
                <a:cubicBezTo>
                  <a:pt x="552570" y="1041186"/>
                  <a:pt x="502343" y="1032060"/>
                  <a:pt x="381011" y="1067905"/>
                </a:cubicBezTo>
                <a:lnTo>
                  <a:pt x="350723" y="1074904"/>
                </a:lnTo>
                <a:lnTo>
                  <a:pt x="379797" y="1070560"/>
                </a:lnTo>
                <a:cubicBezTo>
                  <a:pt x="429449" y="1061808"/>
                  <a:pt x="479237" y="1053048"/>
                  <a:pt x="578121" y="1053011"/>
                </a:cubicBezTo>
                <a:cubicBezTo>
                  <a:pt x="644730" y="1052201"/>
                  <a:pt x="711252" y="1058071"/>
                  <a:pt x="776692" y="1070533"/>
                </a:cubicBezTo>
                <a:lnTo>
                  <a:pt x="797114" y="1073437"/>
                </a:lnTo>
                <a:lnTo>
                  <a:pt x="774575" y="1067905"/>
                </a:lnTo>
                <a:cubicBezTo>
                  <a:pt x="711164" y="1047333"/>
                  <a:pt x="644774" y="1037462"/>
                  <a:pt x="578122" y="1038703"/>
                </a:cubicBezTo>
                <a:close/>
                <a:moveTo>
                  <a:pt x="9217749" y="1026731"/>
                </a:moveTo>
                <a:cubicBezTo>
                  <a:pt x="9119851" y="1026731"/>
                  <a:pt x="9070317" y="1044215"/>
                  <a:pt x="9020538" y="1061699"/>
                </a:cubicBezTo>
                <a:lnTo>
                  <a:pt x="8956036" y="1080860"/>
                </a:lnTo>
                <a:lnTo>
                  <a:pt x="9054585" y="1073726"/>
                </a:lnTo>
                <a:cubicBezTo>
                  <a:pt x="9156718" y="1064126"/>
                  <a:pt x="9247243" y="1056333"/>
                  <a:pt x="9415590" y="1076154"/>
                </a:cubicBezTo>
                <a:lnTo>
                  <a:pt x="9478780" y="1080542"/>
                </a:lnTo>
                <a:lnTo>
                  <a:pt x="9413838" y="1061407"/>
                </a:lnTo>
                <a:cubicBezTo>
                  <a:pt x="9351397" y="1037053"/>
                  <a:pt x="9284759" y="1025270"/>
                  <a:pt x="9217749" y="1026731"/>
                </a:cubicBezTo>
                <a:close/>
                <a:moveTo>
                  <a:pt x="5270784" y="1026731"/>
                </a:moveTo>
                <a:cubicBezTo>
                  <a:pt x="5172886" y="1026731"/>
                  <a:pt x="5123353" y="1044215"/>
                  <a:pt x="5073574" y="1061699"/>
                </a:cubicBezTo>
                <a:lnTo>
                  <a:pt x="5009072" y="1080860"/>
                </a:lnTo>
                <a:lnTo>
                  <a:pt x="5107621" y="1073726"/>
                </a:lnTo>
                <a:cubicBezTo>
                  <a:pt x="5209752" y="1064126"/>
                  <a:pt x="5300278" y="1056333"/>
                  <a:pt x="5468625" y="1076154"/>
                </a:cubicBezTo>
                <a:lnTo>
                  <a:pt x="5531815" y="1080542"/>
                </a:lnTo>
                <a:lnTo>
                  <a:pt x="5466874" y="1061407"/>
                </a:lnTo>
                <a:cubicBezTo>
                  <a:pt x="5404434" y="1037053"/>
                  <a:pt x="5337795" y="1025270"/>
                  <a:pt x="5270784" y="1026731"/>
                </a:cubicBezTo>
                <a:close/>
                <a:moveTo>
                  <a:pt x="1369996" y="1026731"/>
                </a:moveTo>
                <a:cubicBezTo>
                  <a:pt x="1272098" y="1026731"/>
                  <a:pt x="1222564" y="1044215"/>
                  <a:pt x="1172785" y="1061699"/>
                </a:cubicBezTo>
                <a:lnTo>
                  <a:pt x="1108283" y="1080860"/>
                </a:lnTo>
                <a:lnTo>
                  <a:pt x="1206832" y="1073726"/>
                </a:lnTo>
                <a:cubicBezTo>
                  <a:pt x="1308965" y="1064126"/>
                  <a:pt x="1399490" y="1056333"/>
                  <a:pt x="1567837" y="1076154"/>
                </a:cubicBezTo>
                <a:lnTo>
                  <a:pt x="1631027" y="1080542"/>
                </a:lnTo>
                <a:lnTo>
                  <a:pt x="1566085" y="1061407"/>
                </a:lnTo>
                <a:cubicBezTo>
                  <a:pt x="1503645" y="1037053"/>
                  <a:pt x="1437006" y="1025270"/>
                  <a:pt x="1369996" y="1026731"/>
                </a:cubicBezTo>
                <a:close/>
                <a:moveTo>
                  <a:pt x="11591694" y="1026292"/>
                </a:moveTo>
                <a:cubicBezTo>
                  <a:pt x="11493795" y="1026292"/>
                  <a:pt x="11444262" y="1043777"/>
                  <a:pt x="11394474" y="1061261"/>
                </a:cubicBezTo>
                <a:lnTo>
                  <a:pt x="11325778" y="1081663"/>
                </a:lnTo>
                <a:lnTo>
                  <a:pt x="11434650" y="1071821"/>
                </a:lnTo>
                <a:cubicBezTo>
                  <a:pt x="11483671" y="1067512"/>
                  <a:pt x="11535408" y="1064035"/>
                  <a:pt x="11592351" y="1064035"/>
                </a:cubicBezTo>
                <a:cubicBezTo>
                  <a:pt x="11690907" y="1064035"/>
                  <a:pt x="11740403" y="1069820"/>
                  <a:pt x="11789891" y="1075606"/>
                </a:cubicBezTo>
                <a:lnTo>
                  <a:pt x="11860907" y="1082636"/>
                </a:lnTo>
                <a:lnTo>
                  <a:pt x="11788705" y="1061188"/>
                </a:lnTo>
                <a:cubicBezTo>
                  <a:pt x="11738998" y="1043740"/>
                  <a:pt x="11689483" y="1026292"/>
                  <a:pt x="11591694" y="1026292"/>
                </a:cubicBezTo>
                <a:close/>
                <a:moveTo>
                  <a:pt x="7644728" y="1026292"/>
                </a:moveTo>
                <a:cubicBezTo>
                  <a:pt x="7546830" y="1026292"/>
                  <a:pt x="7497296" y="1043777"/>
                  <a:pt x="7447508" y="1061261"/>
                </a:cubicBezTo>
                <a:lnTo>
                  <a:pt x="7378812" y="1081663"/>
                </a:lnTo>
                <a:lnTo>
                  <a:pt x="7487684" y="1071821"/>
                </a:lnTo>
                <a:cubicBezTo>
                  <a:pt x="7536705" y="1067512"/>
                  <a:pt x="7588442" y="1064035"/>
                  <a:pt x="7645385" y="1064035"/>
                </a:cubicBezTo>
                <a:cubicBezTo>
                  <a:pt x="7743941" y="1064035"/>
                  <a:pt x="7793438" y="1069820"/>
                  <a:pt x="7842926" y="1075606"/>
                </a:cubicBezTo>
                <a:lnTo>
                  <a:pt x="7914464" y="1082688"/>
                </a:lnTo>
                <a:lnTo>
                  <a:pt x="7803738" y="1048374"/>
                </a:lnTo>
                <a:cubicBezTo>
                  <a:pt x="7764258" y="1036106"/>
                  <a:pt x="7718070" y="1026292"/>
                  <a:pt x="7644728" y="1026292"/>
                </a:cubicBezTo>
                <a:close/>
                <a:moveTo>
                  <a:pt x="3743941" y="1026292"/>
                </a:moveTo>
                <a:cubicBezTo>
                  <a:pt x="3646043" y="1026292"/>
                  <a:pt x="3596511" y="1043777"/>
                  <a:pt x="3546722" y="1061261"/>
                </a:cubicBezTo>
                <a:lnTo>
                  <a:pt x="3478026" y="1081663"/>
                </a:lnTo>
                <a:lnTo>
                  <a:pt x="3586898" y="1071821"/>
                </a:lnTo>
                <a:cubicBezTo>
                  <a:pt x="3635919" y="1067512"/>
                  <a:pt x="3687656" y="1064035"/>
                  <a:pt x="3744599" y="1064035"/>
                </a:cubicBezTo>
                <a:cubicBezTo>
                  <a:pt x="3818515" y="1064035"/>
                  <a:pt x="3864836" y="1067289"/>
                  <a:pt x="3904255" y="1071357"/>
                </a:cubicBezTo>
                <a:lnTo>
                  <a:pt x="4013497" y="1082632"/>
                </a:lnTo>
                <a:lnTo>
                  <a:pt x="3902950" y="1048374"/>
                </a:lnTo>
                <a:cubicBezTo>
                  <a:pt x="3863470" y="1036106"/>
                  <a:pt x="3817283" y="1026292"/>
                  <a:pt x="3743941" y="1026292"/>
                </a:cubicBezTo>
                <a:close/>
                <a:moveTo>
                  <a:pt x="8425874" y="1015121"/>
                </a:moveTo>
                <a:cubicBezTo>
                  <a:pt x="8400322" y="1018698"/>
                  <a:pt x="8350388" y="1005850"/>
                  <a:pt x="8229566" y="1055566"/>
                </a:cubicBezTo>
                <a:lnTo>
                  <a:pt x="8209764" y="1062485"/>
                </a:lnTo>
                <a:lnTo>
                  <a:pt x="8265470" y="1048057"/>
                </a:lnTo>
                <a:cubicBezTo>
                  <a:pt x="8305243" y="1037791"/>
                  <a:pt x="8351930" y="1029578"/>
                  <a:pt x="8425874" y="1029578"/>
                </a:cubicBezTo>
                <a:cubicBezTo>
                  <a:pt x="8452156" y="1032133"/>
                  <a:pt x="8502309" y="1022716"/>
                  <a:pt x="8624883" y="1058780"/>
                </a:cubicBezTo>
                <a:lnTo>
                  <a:pt x="8636990" y="1061623"/>
                </a:lnTo>
                <a:lnTo>
                  <a:pt x="8584719" y="1040899"/>
                </a:lnTo>
                <a:cubicBezTo>
                  <a:pt x="8545170" y="1026578"/>
                  <a:pt x="8498996" y="1015121"/>
                  <a:pt x="8425874" y="1015121"/>
                </a:cubicBezTo>
                <a:close/>
                <a:moveTo>
                  <a:pt x="4478909" y="1015121"/>
                </a:moveTo>
                <a:cubicBezTo>
                  <a:pt x="4453358" y="1018698"/>
                  <a:pt x="4403423" y="1005850"/>
                  <a:pt x="4282600" y="1055566"/>
                </a:cubicBezTo>
                <a:lnTo>
                  <a:pt x="4267352" y="1061305"/>
                </a:lnTo>
                <a:lnTo>
                  <a:pt x="4318505" y="1048057"/>
                </a:lnTo>
                <a:cubicBezTo>
                  <a:pt x="4358278" y="1037791"/>
                  <a:pt x="4404966" y="1029578"/>
                  <a:pt x="4478910" y="1029578"/>
                </a:cubicBezTo>
                <a:cubicBezTo>
                  <a:pt x="4505192" y="1032133"/>
                  <a:pt x="4555345" y="1022716"/>
                  <a:pt x="4677918" y="1058780"/>
                </a:cubicBezTo>
                <a:lnTo>
                  <a:pt x="4690025" y="1061623"/>
                </a:lnTo>
                <a:lnTo>
                  <a:pt x="4637754" y="1040899"/>
                </a:lnTo>
                <a:cubicBezTo>
                  <a:pt x="4598206" y="1026578"/>
                  <a:pt x="4552032" y="1015121"/>
                  <a:pt x="4478909" y="1015121"/>
                </a:cubicBezTo>
                <a:close/>
                <a:moveTo>
                  <a:pt x="578122" y="1015121"/>
                </a:moveTo>
                <a:cubicBezTo>
                  <a:pt x="552571" y="1018698"/>
                  <a:pt x="502636" y="1005850"/>
                  <a:pt x="381814" y="1055566"/>
                </a:cubicBezTo>
                <a:lnTo>
                  <a:pt x="355603" y="1064723"/>
                </a:lnTo>
                <a:lnTo>
                  <a:pt x="379496" y="1058779"/>
                </a:lnTo>
                <a:cubicBezTo>
                  <a:pt x="429394" y="1044179"/>
                  <a:pt x="479530" y="1029578"/>
                  <a:pt x="578122" y="1029578"/>
                </a:cubicBezTo>
                <a:cubicBezTo>
                  <a:pt x="604403" y="1032133"/>
                  <a:pt x="654556" y="1022716"/>
                  <a:pt x="777130" y="1058780"/>
                </a:cubicBezTo>
                <a:lnTo>
                  <a:pt x="789238" y="1061623"/>
                </a:lnTo>
                <a:lnTo>
                  <a:pt x="736967" y="1040899"/>
                </a:lnTo>
                <a:cubicBezTo>
                  <a:pt x="697419" y="1026578"/>
                  <a:pt x="651245" y="1015121"/>
                  <a:pt x="578122" y="1015121"/>
                </a:cubicBezTo>
                <a:close/>
                <a:moveTo>
                  <a:pt x="10008310" y="1014977"/>
                </a:moveTo>
                <a:cubicBezTo>
                  <a:pt x="9898749" y="1014977"/>
                  <a:pt x="9849638" y="1040825"/>
                  <a:pt x="9792516" y="1063442"/>
                </a:cubicBezTo>
                <a:lnTo>
                  <a:pt x="9763766" y="1072880"/>
                </a:lnTo>
                <a:lnTo>
                  <a:pt x="9809939" y="1063223"/>
                </a:lnTo>
                <a:cubicBezTo>
                  <a:pt x="9859782" y="1050949"/>
                  <a:pt x="9909826" y="1038666"/>
                  <a:pt x="10008455" y="1038630"/>
                </a:cubicBezTo>
                <a:cubicBezTo>
                  <a:pt x="10107011" y="1038630"/>
                  <a:pt x="10156836" y="1050858"/>
                  <a:pt x="10206497" y="1063086"/>
                </a:cubicBezTo>
                <a:lnTo>
                  <a:pt x="10257553" y="1073758"/>
                </a:lnTo>
                <a:lnTo>
                  <a:pt x="10204325" y="1055422"/>
                </a:lnTo>
                <a:cubicBezTo>
                  <a:pt x="10156070" y="1035564"/>
                  <a:pt x="10106280" y="1014977"/>
                  <a:pt x="10008310" y="1014977"/>
                </a:cubicBezTo>
                <a:close/>
                <a:moveTo>
                  <a:pt x="6061344" y="1014977"/>
                </a:moveTo>
                <a:cubicBezTo>
                  <a:pt x="5951784" y="1014977"/>
                  <a:pt x="5902673" y="1040825"/>
                  <a:pt x="5845552" y="1063442"/>
                </a:cubicBezTo>
                <a:lnTo>
                  <a:pt x="5816801" y="1072880"/>
                </a:lnTo>
                <a:lnTo>
                  <a:pt x="5862975" y="1063223"/>
                </a:lnTo>
                <a:cubicBezTo>
                  <a:pt x="5912818" y="1050949"/>
                  <a:pt x="5962861" y="1038666"/>
                  <a:pt x="6061489" y="1038630"/>
                </a:cubicBezTo>
                <a:cubicBezTo>
                  <a:pt x="6160045" y="1038630"/>
                  <a:pt x="6209870" y="1050858"/>
                  <a:pt x="6259531" y="1063086"/>
                </a:cubicBezTo>
                <a:lnTo>
                  <a:pt x="6310587" y="1073758"/>
                </a:lnTo>
                <a:lnTo>
                  <a:pt x="6257359" y="1055422"/>
                </a:lnTo>
                <a:cubicBezTo>
                  <a:pt x="6209104" y="1035564"/>
                  <a:pt x="6159315" y="1014977"/>
                  <a:pt x="6061344" y="1014977"/>
                </a:cubicBezTo>
                <a:close/>
                <a:moveTo>
                  <a:pt x="2160558" y="1014977"/>
                </a:moveTo>
                <a:cubicBezTo>
                  <a:pt x="2050996" y="1014977"/>
                  <a:pt x="2001885" y="1040825"/>
                  <a:pt x="1944763" y="1063442"/>
                </a:cubicBezTo>
                <a:lnTo>
                  <a:pt x="1916013" y="1072880"/>
                </a:lnTo>
                <a:lnTo>
                  <a:pt x="1962187" y="1063223"/>
                </a:lnTo>
                <a:cubicBezTo>
                  <a:pt x="2012030" y="1050949"/>
                  <a:pt x="2062074" y="1038666"/>
                  <a:pt x="2160703" y="1038630"/>
                </a:cubicBezTo>
                <a:cubicBezTo>
                  <a:pt x="2259258" y="1038630"/>
                  <a:pt x="2309084" y="1050858"/>
                  <a:pt x="2358745" y="1063086"/>
                </a:cubicBezTo>
                <a:lnTo>
                  <a:pt x="2409801" y="1073758"/>
                </a:lnTo>
                <a:lnTo>
                  <a:pt x="2356573" y="1055422"/>
                </a:lnTo>
                <a:cubicBezTo>
                  <a:pt x="2308318" y="1035564"/>
                  <a:pt x="2258529" y="1014977"/>
                  <a:pt x="2160558" y="1014977"/>
                </a:cubicBezTo>
                <a:close/>
                <a:moveTo>
                  <a:pt x="9773897" y="1006238"/>
                </a:moveTo>
                <a:lnTo>
                  <a:pt x="9769231" y="1011447"/>
                </a:lnTo>
                <a:lnTo>
                  <a:pt x="9770526" y="1010242"/>
                </a:lnTo>
                <a:close/>
                <a:moveTo>
                  <a:pt x="5826934" y="1006236"/>
                </a:moveTo>
                <a:lnTo>
                  <a:pt x="5822265" y="1011448"/>
                </a:lnTo>
                <a:lnTo>
                  <a:pt x="5823562" y="1010242"/>
                </a:lnTo>
                <a:close/>
                <a:moveTo>
                  <a:pt x="1926155" y="1006226"/>
                </a:moveTo>
                <a:lnTo>
                  <a:pt x="1921476" y="1011451"/>
                </a:lnTo>
                <a:lnTo>
                  <a:pt x="1922775" y="1010242"/>
                </a:lnTo>
                <a:close/>
                <a:moveTo>
                  <a:pt x="6289963" y="999038"/>
                </a:moveTo>
                <a:lnTo>
                  <a:pt x="6299340" y="1010191"/>
                </a:lnTo>
                <a:lnTo>
                  <a:pt x="6303036" y="1013630"/>
                </a:lnTo>
                <a:close/>
                <a:moveTo>
                  <a:pt x="2389170" y="999029"/>
                </a:moveTo>
                <a:lnTo>
                  <a:pt x="2398555" y="1010191"/>
                </a:lnTo>
                <a:lnTo>
                  <a:pt x="2402254" y="1013633"/>
                </a:lnTo>
                <a:close/>
                <a:moveTo>
                  <a:pt x="10236917" y="999025"/>
                </a:moveTo>
                <a:lnTo>
                  <a:pt x="10246306" y="1010191"/>
                </a:lnTo>
                <a:lnTo>
                  <a:pt x="10250006" y="1013634"/>
                </a:lnTo>
                <a:close/>
                <a:moveTo>
                  <a:pt x="5845964" y="998053"/>
                </a:moveTo>
                <a:lnTo>
                  <a:pt x="5818342" y="1025252"/>
                </a:lnTo>
                <a:lnTo>
                  <a:pt x="5824152" y="1020567"/>
                </a:lnTo>
                <a:close/>
                <a:moveTo>
                  <a:pt x="1945178" y="998051"/>
                </a:moveTo>
                <a:lnTo>
                  <a:pt x="1917553" y="1025254"/>
                </a:lnTo>
                <a:lnTo>
                  <a:pt x="1923364" y="1020567"/>
                </a:lnTo>
                <a:close/>
                <a:moveTo>
                  <a:pt x="9792945" y="998036"/>
                </a:moveTo>
                <a:lnTo>
                  <a:pt x="9765302" y="1025256"/>
                </a:lnTo>
                <a:lnTo>
                  <a:pt x="9771116" y="1020567"/>
                </a:lnTo>
                <a:close/>
                <a:moveTo>
                  <a:pt x="8426385" y="991834"/>
                </a:moveTo>
                <a:cubicBezTo>
                  <a:pt x="8401053" y="996360"/>
                  <a:pt x="8350826" y="979935"/>
                  <a:pt x="8230443" y="1043740"/>
                </a:cubicBezTo>
                <a:lnTo>
                  <a:pt x="8210021" y="1053520"/>
                </a:lnTo>
                <a:lnTo>
                  <a:pt x="8245780" y="1039589"/>
                </a:lnTo>
                <a:cubicBezTo>
                  <a:pt x="8290197" y="1022019"/>
                  <a:pt x="8339479" y="1006393"/>
                  <a:pt x="8425874" y="1006361"/>
                </a:cubicBezTo>
                <a:cubicBezTo>
                  <a:pt x="8450476" y="1009792"/>
                  <a:pt x="8502820" y="996944"/>
                  <a:pt x="8625321" y="1047462"/>
                </a:cubicBezTo>
                <a:lnTo>
                  <a:pt x="8636838" y="1051473"/>
                </a:lnTo>
                <a:lnTo>
                  <a:pt x="8585108" y="1024981"/>
                </a:lnTo>
                <a:cubicBezTo>
                  <a:pt x="8545737" y="1006566"/>
                  <a:pt x="8499700" y="991834"/>
                  <a:pt x="8426385" y="991834"/>
                </a:cubicBezTo>
                <a:close/>
                <a:moveTo>
                  <a:pt x="4479421" y="991834"/>
                </a:moveTo>
                <a:cubicBezTo>
                  <a:pt x="4454088" y="996360"/>
                  <a:pt x="4403861" y="979935"/>
                  <a:pt x="4283478" y="1043740"/>
                </a:cubicBezTo>
                <a:lnTo>
                  <a:pt x="4263058" y="1053519"/>
                </a:lnTo>
                <a:lnTo>
                  <a:pt x="4298814" y="1039589"/>
                </a:lnTo>
                <a:cubicBezTo>
                  <a:pt x="4343232" y="1022019"/>
                  <a:pt x="4392515" y="1006393"/>
                  <a:pt x="4478909" y="1006361"/>
                </a:cubicBezTo>
                <a:cubicBezTo>
                  <a:pt x="4503512" y="1009792"/>
                  <a:pt x="4555855" y="996944"/>
                  <a:pt x="4678356" y="1047462"/>
                </a:cubicBezTo>
                <a:lnTo>
                  <a:pt x="4689876" y="1051473"/>
                </a:lnTo>
                <a:lnTo>
                  <a:pt x="4638144" y="1024981"/>
                </a:lnTo>
                <a:cubicBezTo>
                  <a:pt x="4598773" y="1006566"/>
                  <a:pt x="4552735" y="991834"/>
                  <a:pt x="4479421" y="991834"/>
                </a:cubicBezTo>
                <a:close/>
                <a:moveTo>
                  <a:pt x="578633" y="991834"/>
                </a:moveTo>
                <a:cubicBezTo>
                  <a:pt x="553301" y="996360"/>
                  <a:pt x="503074" y="979935"/>
                  <a:pt x="382691" y="1043740"/>
                </a:cubicBezTo>
                <a:lnTo>
                  <a:pt x="359771" y="1053951"/>
                </a:lnTo>
                <a:lnTo>
                  <a:pt x="379195" y="1047198"/>
                </a:lnTo>
                <a:cubicBezTo>
                  <a:pt x="429120" y="1026802"/>
                  <a:pt x="479384" y="1006397"/>
                  <a:pt x="578122" y="1006361"/>
                </a:cubicBezTo>
                <a:cubicBezTo>
                  <a:pt x="602725" y="1009792"/>
                  <a:pt x="655067" y="996944"/>
                  <a:pt x="777569" y="1047462"/>
                </a:cubicBezTo>
                <a:lnTo>
                  <a:pt x="789085" y="1051472"/>
                </a:lnTo>
                <a:lnTo>
                  <a:pt x="737356" y="1024981"/>
                </a:lnTo>
                <a:cubicBezTo>
                  <a:pt x="697984" y="1006566"/>
                  <a:pt x="651947" y="991834"/>
                  <a:pt x="578633" y="991834"/>
                </a:cubicBezTo>
                <a:close/>
                <a:moveTo>
                  <a:pt x="10008382" y="982124"/>
                </a:moveTo>
                <a:cubicBezTo>
                  <a:pt x="9897754" y="982124"/>
                  <a:pt x="9849493" y="1018297"/>
                  <a:pt x="9792916" y="1049948"/>
                </a:cubicBezTo>
                <a:lnTo>
                  <a:pt x="9768034" y="1061447"/>
                </a:lnTo>
                <a:lnTo>
                  <a:pt x="9808862" y="1047391"/>
                </a:lnTo>
                <a:cubicBezTo>
                  <a:pt x="9857921" y="1027169"/>
                  <a:pt x="9908659" y="1006217"/>
                  <a:pt x="10008455" y="1006217"/>
                </a:cubicBezTo>
                <a:cubicBezTo>
                  <a:pt x="10107011" y="1006217"/>
                  <a:pt x="10157073" y="1026622"/>
                  <a:pt x="10206880" y="1047026"/>
                </a:cubicBezTo>
                <a:lnTo>
                  <a:pt x="10244839" y="1060248"/>
                </a:lnTo>
                <a:lnTo>
                  <a:pt x="10203960" y="1038629"/>
                </a:lnTo>
                <a:cubicBezTo>
                  <a:pt x="10153661" y="1009427"/>
                  <a:pt x="10106135" y="982124"/>
                  <a:pt x="10008382" y="982124"/>
                </a:cubicBezTo>
                <a:close/>
                <a:moveTo>
                  <a:pt x="6061416" y="982124"/>
                </a:moveTo>
                <a:cubicBezTo>
                  <a:pt x="5950789" y="982124"/>
                  <a:pt x="5902528" y="1018297"/>
                  <a:pt x="5845951" y="1049948"/>
                </a:cubicBezTo>
                <a:lnTo>
                  <a:pt x="5821068" y="1061447"/>
                </a:lnTo>
                <a:lnTo>
                  <a:pt x="5861897" y="1047391"/>
                </a:lnTo>
                <a:cubicBezTo>
                  <a:pt x="5910956" y="1027169"/>
                  <a:pt x="5961694" y="1006217"/>
                  <a:pt x="6061489" y="1006217"/>
                </a:cubicBezTo>
                <a:cubicBezTo>
                  <a:pt x="6160045" y="1006217"/>
                  <a:pt x="6210107" y="1026622"/>
                  <a:pt x="6259914" y="1047026"/>
                </a:cubicBezTo>
                <a:lnTo>
                  <a:pt x="6297873" y="1060248"/>
                </a:lnTo>
                <a:lnTo>
                  <a:pt x="6256994" y="1038629"/>
                </a:lnTo>
                <a:cubicBezTo>
                  <a:pt x="6206695" y="1009427"/>
                  <a:pt x="6159169" y="982124"/>
                  <a:pt x="6061416" y="982124"/>
                </a:cubicBezTo>
                <a:close/>
                <a:moveTo>
                  <a:pt x="2160631" y="982124"/>
                </a:moveTo>
                <a:cubicBezTo>
                  <a:pt x="2050002" y="982124"/>
                  <a:pt x="2001740" y="1018297"/>
                  <a:pt x="1945163" y="1049948"/>
                </a:cubicBezTo>
                <a:lnTo>
                  <a:pt x="1920280" y="1061447"/>
                </a:lnTo>
                <a:lnTo>
                  <a:pt x="1961110" y="1047391"/>
                </a:lnTo>
                <a:cubicBezTo>
                  <a:pt x="2010169" y="1027169"/>
                  <a:pt x="2060907" y="1006217"/>
                  <a:pt x="2160704" y="1006217"/>
                </a:cubicBezTo>
                <a:cubicBezTo>
                  <a:pt x="2259259" y="1006217"/>
                  <a:pt x="2309322" y="1026622"/>
                  <a:pt x="2359128" y="1047026"/>
                </a:cubicBezTo>
                <a:lnTo>
                  <a:pt x="2397089" y="1060249"/>
                </a:lnTo>
                <a:lnTo>
                  <a:pt x="2356209" y="1038629"/>
                </a:lnTo>
                <a:cubicBezTo>
                  <a:pt x="2305909" y="1009427"/>
                  <a:pt x="2258383" y="982124"/>
                  <a:pt x="2160631" y="982124"/>
                </a:cubicBezTo>
                <a:close/>
                <a:moveTo>
                  <a:pt x="9217238" y="980300"/>
                </a:moveTo>
                <a:cubicBezTo>
                  <a:pt x="9106609" y="980300"/>
                  <a:pt x="9058325" y="1017258"/>
                  <a:pt x="9001728" y="1049596"/>
                </a:cubicBezTo>
                <a:lnTo>
                  <a:pt x="8953528" y="1072348"/>
                </a:lnTo>
                <a:lnTo>
                  <a:pt x="9018767" y="1052893"/>
                </a:lnTo>
                <a:cubicBezTo>
                  <a:pt x="9068547" y="1035417"/>
                  <a:pt x="9118573" y="1017933"/>
                  <a:pt x="9217457" y="1017897"/>
                </a:cubicBezTo>
                <a:cubicBezTo>
                  <a:pt x="9316012" y="1017897"/>
                  <a:pt x="9365911" y="1035363"/>
                  <a:pt x="9415617" y="1052829"/>
                </a:cubicBezTo>
                <a:lnTo>
                  <a:pt x="9481588" y="1072516"/>
                </a:lnTo>
                <a:lnTo>
                  <a:pt x="9432385" y="1049337"/>
                </a:lnTo>
                <a:cubicBezTo>
                  <a:pt x="9375891" y="1017120"/>
                  <a:pt x="9327702" y="980300"/>
                  <a:pt x="9217238" y="980300"/>
                </a:cubicBezTo>
                <a:close/>
                <a:moveTo>
                  <a:pt x="5270274" y="980300"/>
                </a:moveTo>
                <a:cubicBezTo>
                  <a:pt x="5159645" y="980300"/>
                  <a:pt x="5111361" y="1017258"/>
                  <a:pt x="5054763" y="1049596"/>
                </a:cubicBezTo>
                <a:lnTo>
                  <a:pt x="5006563" y="1072348"/>
                </a:lnTo>
                <a:lnTo>
                  <a:pt x="5071802" y="1052893"/>
                </a:lnTo>
                <a:cubicBezTo>
                  <a:pt x="5121582" y="1035417"/>
                  <a:pt x="5171609" y="1017933"/>
                  <a:pt x="5270492" y="1017897"/>
                </a:cubicBezTo>
                <a:cubicBezTo>
                  <a:pt x="5369048" y="1017897"/>
                  <a:pt x="5418946" y="1035363"/>
                  <a:pt x="5468653" y="1052829"/>
                </a:cubicBezTo>
                <a:lnTo>
                  <a:pt x="5534625" y="1072517"/>
                </a:lnTo>
                <a:lnTo>
                  <a:pt x="5485421" y="1049337"/>
                </a:lnTo>
                <a:cubicBezTo>
                  <a:pt x="5428928" y="1017120"/>
                  <a:pt x="5380738" y="980300"/>
                  <a:pt x="5270274" y="980300"/>
                </a:cubicBezTo>
                <a:close/>
                <a:moveTo>
                  <a:pt x="1369485" y="980300"/>
                </a:moveTo>
                <a:cubicBezTo>
                  <a:pt x="1258857" y="980300"/>
                  <a:pt x="1210572" y="1017258"/>
                  <a:pt x="1153975" y="1049596"/>
                </a:cubicBezTo>
                <a:lnTo>
                  <a:pt x="1105776" y="1072348"/>
                </a:lnTo>
                <a:lnTo>
                  <a:pt x="1171014" y="1052893"/>
                </a:lnTo>
                <a:cubicBezTo>
                  <a:pt x="1220794" y="1035417"/>
                  <a:pt x="1270820" y="1017933"/>
                  <a:pt x="1369704" y="1017897"/>
                </a:cubicBezTo>
                <a:cubicBezTo>
                  <a:pt x="1468260" y="1017897"/>
                  <a:pt x="1518158" y="1035363"/>
                  <a:pt x="1567864" y="1052829"/>
                </a:cubicBezTo>
                <a:lnTo>
                  <a:pt x="1633836" y="1072517"/>
                </a:lnTo>
                <a:lnTo>
                  <a:pt x="1584633" y="1049337"/>
                </a:lnTo>
                <a:cubicBezTo>
                  <a:pt x="1528139" y="1017120"/>
                  <a:pt x="1479950" y="980300"/>
                  <a:pt x="1369485" y="980300"/>
                </a:cubicBezTo>
                <a:close/>
                <a:moveTo>
                  <a:pt x="11591182" y="979643"/>
                </a:moveTo>
                <a:cubicBezTo>
                  <a:pt x="11480554" y="979643"/>
                  <a:pt x="11432293" y="1016486"/>
                  <a:pt x="11375689" y="1048788"/>
                </a:cubicBezTo>
                <a:lnTo>
                  <a:pt x="11327656" y="1071453"/>
                </a:lnTo>
                <a:lnTo>
                  <a:pt x="11391370" y="1052720"/>
                </a:lnTo>
                <a:cubicBezTo>
                  <a:pt x="11455169" y="1027877"/>
                  <a:pt x="11523252" y="1015918"/>
                  <a:pt x="11591694" y="1017532"/>
                </a:cubicBezTo>
                <a:cubicBezTo>
                  <a:pt x="11690249" y="1017532"/>
                  <a:pt x="11740147" y="1034980"/>
                  <a:pt x="11789854" y="1052428"/>
                </a:cubicBezTo>
                <a:lnTo>
                  <a:pt x="11856735" y="1072366"/>
                </a:lnTo>
                <a:lnTo>
                  <a:pt x="11806422" y="1048680"/>
                </a:lnTo>
                <a:cubicBezTo>
                  <a:pt x="11749895" y="1016463"/>
                  <a:pt x="11701688" y="979643"/>
                  <a:pt x="11591182" y="979643"/>
                </a:cubicBezTo>
                <a:close/>
                <a:moveTo>
                  <a:pt x="7644217" y="979643"/>
                </a:moveTo>
                <a:cubicBezTo>
                  <a:pt x="7533589" y="979643"/>
                  <a:pt x="7485327" y="1016486"/>
                  <a:pt x="7428724" y="1048788"/>
                </a:cubicBezTo>
                <a:lnTo>
                  <a:pt x="7380691" y="1071453"/>
                </a:lnTo>
                <a:lnTo>
                  <a:pt x="7444405" y="1052720"/>
                </a:lnTo>
                <a:cubicBezTo>
                  <a:pt x="7508203" y="1027877"/>
                  <a:pt x="7576286" y="1015918"/>
                  <a:pt x="7644728" y="1017532"/>
                </a:cubicBezTo>
                <a:cubicBezTo>
                  <a:pt x="7792561" y="1017532"/>
                  <a:pt x="7830915" y="1056790"/>
                  <a:pt x="7923362" y="1076419"/>
                </a:cubicBezTo>
                <a:lnTo>
                  <a:pt x="7929006" y="1076947"/>
                </a:lnTo>
                <a:lnTo>
                  <a:pt x="7888741" y="1064214"/>
                </a:lnTo>
                <a:cubicBezTo>
                  <a:pt x="7817268" y="1029759"/>
                  <a:pt x="7773140" y="979643"/>
                  <a:pt x="7644217" y="979643"/>
                </a:cubicBezTo>
                <a:close/>
                <a:moveTo>
                  <a:pt x="3743430" y="979643"/>
                </a:moveTo>
                <a:cubicBezTo>
                  <a:pt x="3632803" y="979643"/>
                  <a:pt x="3584540" y="1016486"/>
                  <a:pt x="3527938" y="1048788"/>
                </a:cubicBezTo>
                <a:lnTo>
                  <a:pt x="3479905" y="1071453"/>
                </a:lnTo>
                <a:lnTo>
                  <a:pt x="3543619" y="1052720"/>
                </a:lnTo>
                <a:cubicBezTo>
                  <a:pt x="3607416" y="1027877"/>
                  <a:pt x="3675500" y="1015918"/>
                  <a:pt x="3743941" y="1017532"/>
                </a:cubicBezTo>
                <a:cubicBezTo>
                  <a:pt x="3891774" y="1017532"/>
                  <a:pt x="3930128" y="1056790"/>
                  <a:pt x="4022576" y="1076419"/>
                </a:cubicBezTo>
                <a:lnTo>
                  <a:pt x="4028219" y="1076947"/>
                </a:lnTo>
                <a:lnTo>
                  <a:pt x="3987954" y="1064214"/>
                </a:lnTo>
                <a:cubicBezTo>
                  <a:pt x="3916481" y="1029759"/>
                  <a:pt x="3872353" y="979643"/>
                  <a:pt x="3743430" y="979643"/>
                </a:cubicBezTo>
                <a:close/>
                <a:moveTo>
                  <a:pt x="8425874" y="968545"/>
                </a:moveTo>
                <a:cubicBezTo>
                  <a:pt x="8361461" y="968545"/>
                  <a:pt x="8318175" y="982331"/>
                  <a:pt x="8282041" y="1000860"/>
                </a:cubicBezTo>
                <a:lnTo>
                  <a:pt x="8216657" y="1040227"/>
                </a:lnTo>
                <a:lnTo>
                  <a:pt x="8245564" y="1025714"/>
                </a:lnTo>
                <a:cubicBezTo>
                  <a:pt x="8289871" y="1003140"/>
                  <a:pt x="8339128" y="983074"/>
                  <a:pt x="8425874" y="983074"/>
                </a:cubicBezTo>
                <a:cubicBezTo>
                  <a:pt x="8451572" y="987673"/>
                  <a:pt x="8502893" y="970882"/>
                  <a:pt x="8625686" y="1035929"/>
                </a:cubicBezTo>
                <a:lnTo>
                  <a:pt x="8631893" y="1038711"/>
                </a:lnTo>
                <a:lnTo>
                  <a:pt x="8584708" y="1009060"/>
                </a:lnTo>
                <a:cubicBezTo>
                  <a:pt x="8545468" y="986552"/>
                  <a:pt x="8499489" y="968545"/>
                  <a:pt x="8425874" y="968545"/>
                </a:cubicBezTo>
                <a:close/>
                <a:moveTo>
                  <a:pt x="4478909" y="968545"/>
                </a:moveTo>
                <a:cubicBezTo>
                  <a:pt x="4414497" y="968545"/>
                  <a:pt x="4371210" y="982331"/>
                  <a:pt x="4335077" y="1000860"/>
                </a:cubicBezTo>
                <a:lnTo>
                  <a:pt x="4269694" y="1040227"/>
                </a:lnTo>
                <a:lnTo>
                  <a:pt x="4298600" y="1025714"/>
                </a:lnTo>
                <a:cubicBezTo>
                  <a:pt x="4342907" y="1003140"/>
                  <a:pt x="4392162" y="983074"/>
                  <a:pt x="4478909" y="983074"/>
                </a:cubicBezTo>
                <a:cubicBezTo>
                  <a:pt x="4504607" y="987673"/>
                  <a:pt x="4555929" y="970882"/>
                  <a:pt x="4678721" y="1035929"/>
                </a:cubicBezTo>
                <a:lnTo>
                  <a:pt x="4684930" y="1038712"/>
                </a:lnTo>
                <a:lnTo>
                  <a:pt x="4637743" y="1009060"/>
                </a:lnTo>
                <a:cubicBezTo>
                  <a:pt x="4598504" y="986552"/>
                  <a:pt x="4552525" y="968545"/>
                  <a:pt x="4478909" y="968545"/>
                </a:cubicBezTo>
                <a:close/>
                <a:moveTo>
                  <a:pt x="578122" y="968545"/>
                </a:moveTo>
                <a:cubicBezTo>
                  <a:pt x="504506" y="968545"/>
                  <a:pt x="458486" y="986552"/>
                  <a:pt x="419200" y="1009064"/>
                </a:cubicBezTo>
                <a:lnTo>
                  <a:pt x="372297" y="1038508"/>
                </a:lnTo>
                <a:lnTo>
                  <a:pt x="379031" y="1035491"/>
                </a:lnTo>
                <a:cubicBezTo>
                  <a:pt x="428811" y="1009282"/>
                  <a:pt x="478983" y="983074"/>
                  <a:pt x="578123" y="983074"/>
                </a:cubicBezTo>
                <a:cubicBezTo>
                  <a:pt x="603820" y="987673"/>
                  <a:pt x="655141" y="970882"/>
                  <a:pt x="777934" y="1035929"/>
                </a:cubicBezTo>
                <a:lnTo>
                  <a:pt x="784141" y="1038711"/>
                </a:lnTo>
                <a:lnTo>
                  <a:pt x="736955" y="1009060"/>
                </a:lnTo>
                <a:cubicBezTo>
                  <a:pt x="697716" y="986552"/>
                  <a:pt x="651737" y="968545"/>
                  <a:pt x="578122" y="968545"/>
                </a:cubicBezTo>
                <a:close/>
                <a:moveTo>
                  <a:pt x="10008894" y="949492"/>
                </a:moveTo>
                <a:cubicBezTo>
                  <a:pt x="9898389" y="949492"/>
                  <a:pt x="9850297" y="995990"/>
                  <a:pt x="9793753" y="1036676"/>
                </a:cubicBezTo>
                <a:lnTo>
                  <a:pt x="9778477" y="1045748"/>
                </a:lnTo>
                <a:lnTo>
                  <a:pt x="9809392" y="1030562"/>
                </a:lnTo>
                <a:cubicBezTo>
                  <a:pt x="9858815" y="1001962"/>
                  <a:pt x="9908622" y="973363"/>
                  <a:pt x="10008455" y="973363"/>
                </a:cubicBezTo>
                <a:cubicBezTo>
                  <a:pt x="10108178" y="973363"/>
                  <a:pt x="10157949" y="1001926"/>
                  <a:pt x="10207345" y="1030488"/>
                </a:cubicBezTo>
                <a:lnTo>
                  <a:pt x="10243050" y="1048014"/>
                </a:lnTo>
                <a:lnTo>
                  <a:pt x="10223897" y="1036633"/>
                </a:lnTo>
                <a:cubicBezTo>
                  <a:pt x="10167434" y="995967"/>
                  <a:pt x="10119440" y="949492"/>
                  <a:pt x="10008894" y="949492"/>
                </a:cubicBezTo>
                <a:close/>
                <a:moveTo>
                  <a:pt x="6061929" y="949492"/>
                </a:moveTo>
                <a:cubicBezTo>
                  <a:pt x="5951424" y="949492"/>
                  <a:pt x="5903332" y="995990"/>
                  <a:pt x="5846788" y="1036676"/>
                </a:cubicBezTo>
                <a:lnTo>
                  <a:pt x="5831509" y="1045750"/>
                </a:lnTo>
                <a:lnTo>
                  <a:pt x="5862428" y="1030562"/>
                </a:lnTo>
                <a:cubicBezTo>
                  <a:pt x="5911851" y="1001962"/>
                  <a:pt x="5961657" y="973363"/>
                  <a:pt x="6061489" y="973363"/>
                </a:cubicBezTo>
                <a:cubicBezTo>
                  <a:pt x="6161213" y="973363"/>
                  <a:pt x="6210983" y="1001926"/>
                  <a:pt x="6260380" y="1030488"/>
                </a:cubicBezTo>
                <a:lnTo>
                  <a:pt x="6296086" y="1048015"/>
                </a:lnTo>
                <a:lnTo>
                  <a:pt x="6276931" y="1036633"/>
                </a:lnTo>
                <a:cubicBezTo>
                  <a:pt x="6220468" y="995967"/>
                  <a:pt x="6172474" y="949492"/>
                  <a:pt x="6061929" y="949492"/>
                </a:cubicBezTo>
                <a:close/>
                <a:moveTo>
                  <a:pt x="2161142" y="949492"/>
                </a:moveTo>
                <a:cubicBezTo>
                  <a:pt x="2050636" y="949492"/>
                  <a:pt x="2002544" y="995990"/>
                  <a:pt x="1946001" y="1036676"/>
                </a:cubicBezTo>
                <a:lnTo>
                  <a:pt x="1930724" y="1045749"/>
                </a:lnTo>
                <a:lnTo>
                  <a:pt x="1961639" y="1030562"/>
                </a:lnTo>
                <a:cubicBezTo>
                  <a:pt x="2011063" y="1001962"/>
                  <a:pt x="2060870" y="973363"/>
                  <a:pt x="2160703" y="973363"/>
                </a:cubicBezTo>
                <a:cubicBezTo>
                  <a:pt x="2260427" y="973363"/>
                  <a:pt x="2310198" y="1001926"/>
                  <a:pt x="2359594" y="1030488"/>
                </a:cubicBezTo>
                <a:lnTo>
                  <a:pt x="2395301" y="1048015"/>
                </a:lnTo>
                <a:lnTo>
                  <a:pt x="2376146" y="1036633"/>
                </a:lnTo>
                <a:cubicBezTo>
                  <a:pt x="2319683" y="995967"/>
                  <a:pt x="2271689" y="949492"/>
                  <a:pt x="2161142" y="949492"/>
                </a:cubicBezTo>
                <a:close/>
                <a:moveTo>
                  <a:pt x="8426020" y="945185"/>
                </a:moveTo>
                <a:cubicBezTo>
                  <a:pt x="8328560" y="945185"/>
                  <a:pt x="8281107" y="981687"/>
                  <a:pt x="8230808" y="1020014"/>
                </a:cubicBezTo>
                <a:lnTo>
                  <a:pt x="8219157" y="1028099"/>
                </a:lnTo>
                <a:lnTo>
                  <a:pt x="8245413" y="1011896"/>
                </a:lnTo>
                <a:cubicBezTo>
                  <a:pt x="8289461" y="984307"/>
                  <a:pt x="8338543" y="959784"/>
                  <a:pt x="8425801" y="959784"/>
                </a:cubicBezTo>
                <a:cubicBezTo>
                  <a:pt x="8525524" y="959784"/>
                  <a:pt x="8575350" y="991796"/>
                  <a:pt x="8624774" y="1023809"/>
                </a:cubicBezTo>
                <a:lnTo>
                  <a:pt x="8627954" y="1025558"/>
                </a:lnTo>
                <a:lnTo>
                  <a:pt x="8584313" y="993069"/>
                </a:lnTo>
                <a:cubicBezTo>
                  <a:pt x="8545211" y="966467"/>
                  <a:pt x="8499444" y="945185"/>
                  <a:pt x="8426020" y="945185"/>
                </a:cubicBezTo>
                <a:close/>
                <a:moveTo>
                  <a:pt x="4479056" y="945185"/>
                </a:moveTo>
                <a:cubicBezTo>
                  <a:pt x="4381596" y="945185"/>
                  <a:pt x="4334142" y="981687"/>
                  <a:pt x="4283844" y="1020014"/>
                </a:cubicBezTo>
                <a:lnTo>
                  <a:pt x="4272192" y="1028099"/>
                </a:lnTo>
                <a:lnTo>
                  <a:pt x="4298448" y="1011896"/>
                </a:lnTo>
                <a:cubicBezTo>
                  <a:pt x="4342496" y="984307"/>
                  <a:pt x="4391578" y="959784"/>
                  <a:pt x="4478836" y="959784"/>
                </a:cubicBezTo>
                <a:cubicBezTo>
                  <a:pt x="4578560" y="959784"/>
                  <a:pt x="4628385" y="991796"/>
                  <a:pt x="4677809" y="1023809"/>
                </a:cubicBezTo>
                <a:lnTo>
                  <a:pt x="4680992" y="1025559"/>
                </a:lnTo>
                <a:lnTo>
                  <a:pt x="4637348" y="993069"/>
                </a:lnTo>
                <a:cubicBezTo>
                  <a:pt x="4598247" y="966467"/>
                  <a:pt x="4552480" y="945185"/>
                  <a:pt x="4479056" y="945185"/>
                </a:cubicBezTo>
                <a:close/>
                <a:moveTo>
                  <a:pt x="578268" y="945185"/>
                </a:moveTo>
                <a:cubicBezTo>
                  <a:pt x="480808" y="945185"/>
                  <a:pt x="433355" y="981687"/>
                  <a:pt x="383056" y="1020014"/>
                </a:cubicBezTo>
                <a:lnTo>
                  <a:pt x="366248" y="1030854"/>
                </a:lnTo>
                <a:lnTo>
                  <a:pt x="378994" y="1023845"/>
                </a:lnTo>
                <a:cubicBezTo>
                  <a:pt x="428464" y="991815"/>
                  <a:pt x="478325" y="959784"/>
                  <a:pt x="578049" y="959784"/>
                </a:cubicBezTo>
                <a:cubicBezTo>
                  <a:pt x="677772" y="959784"/>
                  <a:pt x="727598" y="991796"/>
                  <a:pt x="777021" y="1023809"/>
                </a:cubicBezTo>
                <a:lnTo>
                  <a:pt x="780203" y="1025559"/>
                </a:lnTo>
                <a:lnTo>
                  <a:pt x="736561" y="993069"/>
                </a:lnTo>
                <a:cubicBezTo>
                  <a:pt x="697459" y="966467"/>
                  <a:pt x="651692" y="945185"/>
                  <a:pt x="578268" y="945185"/>
                </a:cubicBezTo>
                <a:close/>
                <a:moveTo>
                  <a:pt x="10801060" y="940951"/>
                </a:moveTo>
                <a:cubicBezTo>
                  <a:pt x="10647433" y="940951"/>
                  <a:pt x="10617398" y="1032691"/>
                  <a:pt x="10513885" y="1076115"/>
                </a:cubicBezTo>
                <a:lnTo>
                  <a:pt x="10494244" y="1081299"/>
                </a:lnTo>
                <a:lnTo>
                  <a:pt x="10521193" y="1079443"/>
                </a:lnTo>
                <a:cubicBezTo>
                  <a:pt x="10614252" y="1064861"/>
                  <a:pt x="10652223" y="1035691"/>
                  <a:pt x="10800987" y="1035636"/>
                </a:cubicBezTo>
                <a:cubicBezTo>
                  <a:pt x="10826831" y="1037973"/>
                  <a:pt x="10877787" y="1029650"/>
                  <a:pt x="10999559" y="1061699"/>
                </a:cubicBezTo>
                <a:cubicBezTo>
                  <a:pt x="11027127" y="1068944"/>
                  <a:pt x="11053506" y="1074415"/>
                  <a:pt x="11079009" y="1078441"/>
                </a:cubicBezTo>
                <a:lnTo>
                  <a:pt x="11104883" y="1081258"/>
                </a:lnTo>
                <a:lnTo>
                  <a:pt x="11077365" y="1071968"/>
                </a:lnTo>
                <a:cubicBezTo>
                  <a:pt x="10984195" y="1028296"/>
                  <a:pt x="10947962" y="940951"/>
                  <a:pt x="10801060" y="940951"/>
                </a:cubicBezTo>
                <a:close/>
                <a:moveTo>
                  <a:pt x="6854094" y="940951"/>
                </a:moveTo>
                <a:cubicBezTo>
                  <a:pt x="6700467" y="940951"/>
                  <a:pt x="6670432" y="1032691"/>
                  <a:pt x="6566920" y="1076115"/>
                </a:cubicBezTo>
                <a:lnTo>
                  <a:pt x="6547278" y="1081299"/>
                </a:lnTo>
                <a:lnTo>
                  <a:pt x="6574227" y="1079443"/>
                </a:lnTo>
                <a:cubicBezTo>
                  <a:pt x="6667286" y="1064861"/>
                  <a:pt x="6705257" y="1035691"/>
                  <a:pt x="6854021" y="1035636"/>
                </a:cubicBezTo>
                <a:cubicBezTo>
                  <a:pt x="6879865" y="1037973"/>
                  <a:pt x="6930821" y="1029650"/>
                  <a:pt x="7052593" y="1061699"/>
                </a:cubicBezTo>
                <a:cubicBezTo>
                  <a:pt x="7080161" y="1068944"/>
                  <a:pt x="7106541" y="1074415"/>
                  <a:pt x="7132043" y="1078441"/>
                </a:cubicBezTo>
                <a:lnTo>
                  <a:pt x="7157917" y="1081258"/>
                </a:lnTo>
                <a:lnTo>
                  <a:pt x="7130399" y="1071968"/>
                </a:lnTo>
                <a:cubicBezTo>
                  <a:pt x="7037230" y="1028296"/>
                  <a:pt x="7000997" y="940951"/>
                  <a:pt x="6854094" y="940951"/>
                </a:cubicBezTo>
                <a:close/>
                <a:moveTo>
                  <a:pt x="2953308" y="940951"/>
                </a:moveTo>
                <a:cubicBezTo>
                  <a:pt x="2799680" y="940951"/>
                  <a:pt x="2769645" y="1032691"/>
                  <a:pt x="2666133" y="1076115"/>
                </a:cubicBezTo>
                <a:lnTo>
                  <a:pt x="2646491" y="1081299"/>
                </a:lnTo>
                <a:lnTo>
                  <a:pt x="2673440" y="1079443"/>
                </a:lnTo>
                <a:cubicBezTo>
                  <a:pt x="2766500" y="1064861"/>
                  <a:pt x="2804471" y="1035691"/>
                  <a:pt x="2953235" y="1035636"/>
                </a:cubicBezTo>
                <a:cubicBezTo>
                  <a:pt x="2979078" y="1037973"/>
                  <a:pt x="3030036" y="1029650"/>
                  <a:pt x="3151806" y="1061699"/>
                </a:cubicBezTo>
                <a:cubicBezTo>
                  <a:pt x="3179374" y="1068944"/>
                  <a:pt x="3205754" y="1074415"/>
                  <a:pt x="3231256" y="1078441"/>
                </a:cubicBezTo>
                <a:lnTo>
                  <a:pt x="3257130" y="1081258"/>
                </a:lnTo>
                <a:lnTo>
                  <a:pt x="3229612" y="1071968"/>
                </a:lnTo>
                <a:cubicBezTo>
                  <a:pt x="3136443" y="1028296"/>
                  <a:pt x="3100210" y="940951"/>
                  <a:pt x="2953308" y="940951"/>
                </a:cubicBezTo>
                <a:close/>
                <a:moveTo>
                  <a:pt x="9217164" y="933503"/>
                </a:moveTo>
                <a:cubicBezTo>
                  <a:pt x="9106947" y="933503"/>
                  <a:pt x="9058726" y="985106"/>
                  <a:pt x="9002055" y="1030258"/>
                </a:cubicBezTo>
                <a:lnTo>
                  <a:pt x="8954866" y="1061302"/>
                </a:lnTo>
                <a:lnTo>
                  <a:pt x="9018137" y="1029578"/>
                </a:lnTo>
                <a:cubicBezTo>
                  <a:pt x="9067579" y="1000376"/>
                  <a:pt x="9117405" y="971175"/>
                  <a:pt x="9217238" y="971175"/>
                </a:cubicBezTo>
                <a:cubicBezTo>
                  <a:pt x="9316925" y="971175"/>
                  <a:pt x="9366641" y="1000376"/>
                  <a:pt x="9415982" y="1029578"/>
                </a:cubicBezTo>
                <a:lnTo>
                  <a:pt x="9479924" y="1061698"/>
                </a:lnTo>
                <a:lnTo>
                  <a:pt x="9432044" y="1030172"/>
                </a:lnTo>
                <a:cubicBezTo>
                  <a:pt x="9375487" y="985060"/>
                  <a:pt x="9327382" y="933503"/>
                  <a:pt x="9217164" y="933503"/>
                </a:cubicBezTo>
                <a:close/>
                <a:moveTo>
                  <a:pt x="5270200" y="933503"/>
                </a:moveTo>
                <a:cubicBezTo>
                  <a:pt x="5159983" y="933503"/>
                  <a:pt x="5111762" y="985106"/>
                  <a:pt x="5055091" y="1030258"/>
                </a:cubicBezTo>
                <a:lnTo>
                  <a:pt x="5007902" y="1061302"/>
                </a:lnTo>
                <a:lnTo>
                  <a:pt x="5071173" y="1029578"/>
                </a:lnTo>
                <a:cubicBezTo>
                  <a:pt x="5120616" y="1000376"/>
                  <a:pt x="5170441" y="971175"/>
                  <a:pt x="5270274" y="971175"/>
                </a:cubicBezTo>
                <a:cubicBezTo>
                  <a:pt x="5369960" y="971175"/>
                  <a:pt x="5419677" y="1000376"/>
                  <a:pt x="5469018" y="1029578"/>
                </a:cubicBezTo>
                <a:lnTo>
                  <a:pt x="5532959" y="1061698"/>
                </a:lnTo>
                <a:lnTo>
                  <a:pt x="5485081" y="1030172"/>
                </a:lnTo>
                <a:cubicBezTo>
                  <a:pt x="5428523" y="985060"/>
                  <a:pt x="5380418" y="933503"/>
                  <a:pt x="5270200" y="933503"/>
                </a:cubicBezTo>
                <a:close/>
                <a:moveTo>
                  <a:pt x="1369412" y="933503"/>
                </a:moveTo>
                <a:cubicBezTo>
                  <a:pt x="1259195" y="933503"/>
                  <a:pt x="1210975" y="985106"/>
                  <a:pt x="1154303" y="1030258"/>
                </a:cubicBezTo>
                <a:lnTo>
                  <a:pt x="1107117" y="1061301"/>
                </a:lnTo>
                <a:lnTo>
                  <a:pt x="1170385" y="1029578"/>
                </a:lnTo>
                <a:cubicBezTo>
                  <a:pt x="1219827" y="1000376"/>
                  <a:pt x="1269652" y="971175"/>
                  <a:pt x="1369485" y="971175"/>
                </a:cubicBezTo>
                <a:cubicBezTo>
                  <a:pt x="1469172" y="971175"/>
                  <a:pt x="1518888" y="1000376"/>
                  <a:pt x="1568229" y="1029578"/>
                </a:cubicBezTo>
                <a:lnTo>
                  <a:pt x="1632175" y="1061700"/>
                </a:lnTo>
                <a:lnTo>
                  <a:pt x="1584293" y="1030172"/>
                </a:lnTo>
                <a:cubicBezTo>
                  <a:pt x="1527735" y="985060"/>
                  <a:pt x="1479630" y="933503"/>
                  <a:pt x="1369412" y="933503"/>
                </a:cubicBezTo>
                <a:close/>
                <a:moveTo>
                  <a:pt x="11591402" y="933139"/>
                </a:moveTo>
                <a:cubicBezTo>
                  <a:pt x="11481143" y="933139"/>
                  <a:pt x="11432905" y="984741"/>
                  <a:pt x="11376212" y="1029894"/>
                </a:cubicBezTo>
                <a:lnTo>
                  <a:pt x="11329247" y="1060779"/>
                </a:lnTo>
                <a:lnTo>
                  <a:pt x="11392073" y="1029286"/>
                </a:lnTo>
                <a:cubicBezTo>
                  <a:pt x="11441524" y="1000084"/>
                  <a:pt x="11491349" y="970883"/>
                  <a:pt x="11591182" y="970883"/>
                </a:cubicBezTo>
                <a:cubicBezTo>
                  <a:pt x="11690906" y="970883"/>
                  <a:pt x="11740640" y="999975"/>
                  <a:pt x="11790009" y="1029067"/>
                </a:cubicBezTo>
                <a:lnTo>
                  <a:pt x="11853415" y="1060778"/>
                </a:lnTo>
                <a:lnTo>
                  <a:pt x="11806362" y="1029807"/>
                </a:lnTo>
                <a:cubicBezTo>
                  <a:pt x="11749783" y="984695"/>
                  <a:pt x="11701660" y="933139"/>
                  <a:pt x="11591402" y="933139"/>
                </a:cubicBezTo>
                <a:close/>
                <a:moveTo>
                  <a:pt x="7644436" y="933139"/>
                </a:moveTo>
                <a:cubicBezTo>
                  <a:pt x="7534177" y="933139"/>
                  <a:pt x="7485939" y="984741"/>
                  <a:pt x="7429246" y="1029894"/>
                </a:cubicBezTo>
                <a:lnTo>
                  <a:pt x="7382282" y="1060779"/>
                </a:lnTo>
                <a:lnTo>
                  <a:pt x="7445108" y="1029286"/>
                </a:lnTo>
                <a:cubicBezTo>
                  <a:pt x="7494559" y="1000084"/>
                  <a:pt x="7544384" y="970883"/>
                  <a:pt x="7644217" y="970883"/>
                </a:cubicBezTo>
                <a:cubicBezTo>
                  <a:pt x="7775104" y="970883"/>
                  <a:pt x="7819877" y="1020998"/>
                  <a:pt x="7890735" y="1055453"/>
                </a:cubicBezTo>
                <a:lnTo>
                  <a:pt x="7907366" y="1060777"/>
                </a:lnTo>
                <a:lnTo>
                  <a:pt x="7862944" y="1032618"/>
                </a:lnTo>
                <a:cubicBezTo>
                  <a:pt x="7804795" y="986866"/>
                  <a:pt x="7756992" y="933139"/>
                  <a:pt x="7644436" y="933139"/>
                </a:cubicBezTo>
                <a:close/>
                <a:moveTo>
                  <a:pt x="3743651" y="933139"/>
                </a:moveTo>
                <a:cubicBezTo>
                  <a:pt x="3633392" y="933139"/>
                  <a:pt x="3585153" y="984741"/>
                  <a:pt x="3528460" y="1029894"/>
                </a:cubicBezTo>
                <a:lnTo>
                  <a:pt x="3481496" y="1060779"/>
                </a:lnTo>
                <a:lnTo>
                  <a:pt x="3544322" y="1029286"/>
                </a:lnTo>
                <a:cubicBezTo>
                  <a:pt x="3593772" y="1000084"/>
                  <a:pt x="3643598" y="970883"/>
                  <a:pt x="3743430" y="970883"/>
                </a:cubicBezTo>
                <a:cubicBezTo>
                  <a:pt x="3874317" y="970883"/>
                  <a:pt x="3919091" y="1020998"/>
                  <a:pt x="3989948" y="1055453"/>
                </a:cubicBezTo>
                <a:lnTo>
                  <a:pt x="4006581" y="1060777"/>
                </a:lnTo>
                <a:lnTo>
                  <a:pt x="3962158" y="1032618"/>
                </a:lnTo>
                <a:cubicBezTo>
                  <a:pt x="3904010" y="986866"/>
                  <a:pt x="3856205" y="933139"/>
                  <a:pt x="3743651" y="933139"/>
                </a:cubicBezTo>
                <a:close/>
                <a:moveTo>
                  <a:pt x="8425801" y="922189"/>
                </a:moveTo>
                <a:cubicBezTo>
                  <a:pt x="8350820" y="922189"/>
                  <a:pt x="8304553" y="947747"/>
                  <a:pt x="8264787" y="979296"/>
                </a:cubicBezTo>
                <a:lnTo>
                  <a:pt x="8230345" y="1008842"/>
                </a:lnTo>
                <a:lnTo>
                  <a:pt x="8245191" y="998009"/>
                </a:lnTo>
                <a:cubicBezTo>
                  <a:pt x="8289239" y="965406"/>
                  <a:pt x="8338384" y="936425"/>
                  <a:pt x="8425801" y="936425"/>
                </a:cubicBezTo>
                <a:cubicBezTo>
                  <a:pt x="8475754" y="936425"/>
                  <a:pt x="8513191" y="945888"/>
                  <a:pt x="8544316" y="960081"/>
                </a:cubicBezTo>
                <a:lnTo>
                  <a:pt x="8624300" y="1011697"/>
                </a:lnTo>
                <a:lnTo>
                  <a:pt x="8584330" y="977441"/>
                </a:lnTo>
                <a:cubicBezTo>
                  <a:pt x="8545128" y="946745"/>
                  <a:pt x="8499252" y="922189"/>
                  <a:pt x="8425801" y="922189"/>
                </a:cubicBezTo>
                <a:close/>
                <a:moveTo>
                  <a:pt x="4478836" y="922189"/>
                </a:moveTo>
                <a:cubicBezTo>
                  <a:pt x="4403855" y="922189"/>
                  <a:pt x="4357588" y="947747"/>
                  <a:pt x="4317823" y="979296"/>
                </a:cubicBezTo>
                <a:lnTo>
                  <a:pt x="4283381" y="1008842"/>
                </a:lnTo>
                <a:lnTo>
                  <a:pt x="4298227" y="998009"/>
                </a:lnTo>
                <a:cubicBezTo>
                  <a:pt x="4342274" y="965406"/>
                  <a:pt x="4391419" y="936425"/>
                  <a:pt x="4478836" y="936425"/>
                </a:cubicBezTo>
                <a:cubicBezTo>
                  <a:pt x="4528789" y="936425"/>
                  <a:pt x="4566228" y="945888"/>
                  <a:pt x="4597353" y="960081"/>
                </a:cubicBezTo>
                <a:lnTo>
                  <a:pt x="4677336" y="1011698"/>
                </a:lnTo>
                <a:lnTo>
                  <a:pt x="4637366" y="977441"/>
                </a:lnTo>
                <a:cubicBezTo>
                  <a:pt x="4598165" y="946745"/>
                  <a:pt x="4552288" y="922189"/>
                  <a:pt x="4478836" y="922189"/>
                </a:cubicBezTo>
                <a:close/>
                <a:moveTo>
                  <a:pt x="578049" y="922189"/>
                </a:moveTo>
                <a:cubicBezTo>
                  <a:pt x="504598" y="922189"/>
                  <a:pt x="458702" y="946715"/>
                  <a:pt x="419478" y="977372"/>
                </a:cubicBezTo>
                <a:lnTo>
                  <a:pt x="379075" y="1011937"/>
                </a:lnTo>
                <a:lnTo>
                  <a:pt x="459492" y="960083"/>
                </a:lnTo>
                <a:cubicBezTo>
                  <a:pt x="490640" y="945888"/>
                  <a:pt x="528096" y="936425"/>
                  <a:pt x="578049" y="936425"/>
                </a:cubicBezTo>
                <a:cubicBezTo>
                  <a:pt x="628002" y="936425"/>
                  <a:pt x="665440" y="945888"/>
                  <a:pt x="696565" y="960081"/>
                </a:cubicBezTo>
                <a:lnTo>
                  <a:pt x="776550" y="1011699"/>
                </a:lnTo>
                <a:lnTo>
                  <a:pt x="736579" y="977441"/>
                </a:lnTo>
                <a:cubicBezTo>
                  <a:pt x="697377" y="946745"/>
                  <a:pt x="651500" y="922189"/>
                  <a:pt x="578049" y="922189"/>
                </a:cubicBezTo>
                <a:close/>
                <a:moveTo>
                  <a:pt x="10008602" y="916420"/>
                </a:moveTo>
                <a:cubicBezTo>
                  <a:pt x="9898425" y="916420"/>
                  <a:pt x="9850338" y="973382"/>
                  <a:pt x="9793710" y="1023224"/>
                </a:cubicBezTo>
                <a:lnTo>
                  <a:pt x="9784960" y="1029579"/>
                </a:lnTo>
                <a:lnTo>
                  <a:pt x="9809209" y="1014246"/>
                </a:lnTo>
                <a:cubicBezTo>
                  <a:pt x="9858578" y="977489"/>
                  <a:pt x="9908403" y="940732"/>
                  <a:pt x="10008455" y="940732"/>
                </a:cubicBezTo>
                <a:cubicBezTo>
                  <a:pt x="10108434" y="940732"/>
                  <a:pt x="10158277" y="977453"/>
                  <a:pt x="10207647" y="1014174"/>
                </a:cubicBezTo>
                <a:lnTo>
                  <a:pt x="10236812" y="1032603"/>
                </a:lnTo>
                <a:lnTo>
                  <a:pt x="10223511" y="1022964"/>
                </a:lnTo>
                <a:cubicBezTo>
                  <a:pt x="10166889" y="973243"/>
                  <a:pt x="10118779" y="916420"/>
                  <a:pt x="10008602" y="916420"/>
                </a:cubicBezTo>
                <a:close/>
                <a:moveTo>
                  <a:pt x="6061637" y="916420"/>
                </a:moveTo>
                <a:cubicBezTo>
                  <a:pt x="5951460" y="916420"/>
                  <a:pt x="5903373" y="973382"/>
                  <a:pt x="5846746" y="1023224"/>
                </a:cubicBezTo>
                <a:lnTo>
                  <a:pt x="5837992" y="1029581"/>
                </a:lnTo>
                <a:lnTo>
                  <a:pt x="5862244" y="1014246"/>
                </a:lnTo>
                <a:cubicBezTo>
                  <a:pt x="5911613" y="977489"/>
                  <a:pt x="5961438" y="940732"/>
                  <a:pt x="6061489" y="940732"/>
                </a:cubicBezTo>
                <a:cubicBezTo>
                  <a:pt x="6161468" y="940732"/>
                  <a:pt x="6211312" y="977453"/>
                  <a:pt x="6260681" y="1014174"/>
                </a:cubicBezTo>
                <a:lnTo>
                  <a:pt x="6289844" y="1032602"/>
                </a:lnTo>
                <a:lnTo>
                  <a:pt x="6276545" y="1022964"/>
                </a:lnTo>
                <a:cubicBezTo>
                  <a:pt x="6219923" y="973243"/>
                  <a:pt x="6171813" y="916420"/>
                  <a:pt x="6061637" y="916420"/>
                </a:cubicBezTo>
                <a:close/>
                <a:moveTo>
                  <a:pt x="2160850" y="916420"/>
                </a:moveTo>
                <a:cubicBezTo>
                  <a:pt x="2050673" y="916420"/>
                  <a:pt x="2002586" y="973382"/>
                  <a:pt x="1945958" y="1023224"/>
                </a:cubicBezTo>
                <a:lnTo>
                  <a:pt x="1937203" y="1029582"/>
                </a:lnTo>
                <a:lnTo>
                  <a:pt x="1961457" y="1014246"/>
                </a:lnTo>
                <a:cubicBezTo>
                  <a:pt x="2010826" y="977489"/>
                  <a:pt x="2060651" y="940732"/>
                  <a:pt x="2160703" y="940732"/>
                </a:cubicBezTo>
                <a:cubicBezTo>
                  <a:pt x="2260683" y="940732"/>
                  <a:pt x="2310526" y="977453"/>
                  <a:pt x="2359895" y="1014174"/>
                </a:cubicBezTo>
                <a:lnTo>
                  <a:pt x="2389052" y="1032598"/>
                </a:lnTo>
                <a:lnTo>
                  <a:pt x="2375759" y="1022964"/>
                </a:lnTo>
                <a:cubicBezTo>
                  <a:pt x="2319137" y="973243"/>
                  <a:pt x="2271027" y="916420"/>
                  <a:pt x="2160850" y="916420"/>
                </a:cubicBezTo>
                <a:close/>
                <a:moveTo>
                  <a:pt x="8425801" y="898607"/>
                </a:moveTo>
                <a:cubicBezTo>
                  <a:pt x="8350932" y="898607"/>
                  <a:pt x="8304712" y="927610"/>
                  <a:pt x="8264954" y="963411"/>
                </a:cubicBezTo>
                <a:lnTo>
                  <a:pt x="8234547" y="993004"/>
                </a:lnTo>
                <a:lnTo>
                  <a:pt x="8245019" y="984193"/>
                </a:lnTo>
                <a:cubicBezTo>
                  <a:pt x="8289119" y="946574"/>
                  <a:pt x="8338352" y="913136"/>
                  <a:pt x="8425801" y="913136"/>
                </a:cubicBezTo>
                <a:cubicBezTo>
                  <a:pt x="8500758" y="913136"/>
                  <a:pt x="8547606" y="937693"/>
                  <a:pt x="8587211" y="968389"/>
                </a:cubicBezTo>
                <a:lnTo>
                  <a:pt x="8617601" y="994052"/>
                </a:lnTo>
                <a:lnTo>
                  <a:pt x="8583894" y="961228"/>
                </a:lnTo>
                <a:cubicBezTo>
                  <a:pt x="8544828" y="926438"/>
                  <a:pt x="8499143" y="898607"/>
                  <a:pt x="8425801" y="898607"/>
                </a:cubicBezTo>
                <a:close/>
                <a:moveTo>
                  <a:pt x="4478836" y="898607"/>
                </a:moveTo>
                <a:cubicBezTo>
                  <a:pt x="4403967" y="898607"/>
                  <a:pt x="4357747" y="927610"/>
                  <a:pt x="4317990" y="963411"/>
                </a:cubicBezTo>
                <a:lnTo>
                  <a:pt x="4287586" y="993001"/>
                </a:lnTo>
                <a:lnTo>
                  <a:pt x="4298055" y="984193"/>
                </a:lnTo>
                <a:cubicBezTo>
                  <a:pt x="4342155" y="946574"/>
                  <a:pt x="4391388" y="913136"/>
                  <a:pt x="4478836" y="913136"/>
                </a:cubicBezTo>
                <a:cubicBezTo>
                  <a:pt x="4553793" y="913136"/>
                  <a:pt x="4600641" y="937693"/>
                  <a:pt x="4640246" y="968389"/>
                </a:cubicBezTo>
                <a:lnTo>
                  <a:pt x="4670640" y="994055"/>
                </a:lnTo>
                <a:lnTo>
                  <a:pt x="4636930" y="961228"/>
                </a:lnTo>
                <a:cubicBezTo>
                  <a:pt x="4597863" y="926438"/>
                  <a:pt x="4552178" y="898607"/>
                  <a:pt x="4478836" y="898607"/>
                </a:cubicBezTo>
                <a:close/>
                <a:moveTo>
                  <a:pt x="578049" y="898607"/>
                </a:moveTo>
                <a:cubicBezTo>
                  <a:pt x="504708" y="898607"/>
                  <a:pt x="458859" y="926438"/>
                  <a:pt x="419645" y="961228"/>
                </a:cubicBezTo>
                <a:lnTo>
                  <a:pt x="383304" y="996501"/>
                </a:lnTo>
                <a:lnTo>
                  <a:pt x="416577" y="968412"/>
                </a:lnTo>
                <a:cubicBezTo>
                  <a:pt x="456213" y="937703"/>
                  <a:pt x="503092" y="913136"/>
                  <a:pt x="578049" y="913136"/>
                </a:cubicBezTo>
                <a:cubicBezTo>
                  <a:pt x="653006" y="913136"/>
                  <a:pt x="699854" y="937693"/>
                  <a:pt x="739459" y="968389"/>
                </a:cubicBezTo>
                <a:lnTo>
                  <a:pt x="769851" y="994054"/>
                </a:lnTo>
                <a:lnTo>
                  <a:pt x="736142" y="961228"/>
                </a:lnTo>
                <a:cubicBezTo>
                  <a:pt x="697076" y="926438"/>
                  <a:pt x="651391" y="898607"/>
                  <a:pt x="578049" y="898607"/>
                </a:cubicBezTo>
                <a:close/>
                <a:moveTo>
                  <a:pt x="7098574" y="892347"/>
                </a:moveTo>
                <a:lnTo>
                  <a:pt x="7112390" y="931434"/>
                </a:lnTo>
                <a:lnTo>
                  <a:pt x="7118609" y="946019"/>
                </a:lnTo>
                <a:close/>
                <a:moveTo>
                  <a:pt x="11045536" y="892338"/>
                </a:moveTo>
                <a:lnTo>
                  <a:pt x="11059356" y="931434"/>
                </a:lnTo>
                <a:lnTo>
                  <a:pt x="11065576" y="946023"/>
                </a:lnTo>
                <a:close/>
                <a:moveTo>
                  <a:pt x="3197772" y="892301"/>
                </a:moveTo>
                <a:lnTo>
                  <a:pt x="3211605" y="931434"/>
                </a:lnTo>
                <a:lnTo>
                  <a:pt x="3217830" y="946036"/>
                </a:lnTo>
                <a:close/>
                <a:moveTo>
                  <a:pt x="9217676" y="886928"/>
                </a:moveTo>
                <a:cubicBezTo>
                  <a:pt x="9107992" y="886928"/>
                  <a:pt x="9059705" y="953245"/>
                  <a:pt x="9002873" y="1011285"/>
                </a:cubicBezTo>
                <a:lnTo>
                  <a:pt x="8954664" y="1051944"/>
                </a:lnTo>
                <a:lnTo>
                  <a:pt x="8980055" y="1036249"/>
                </a:lnTo>
                <a:cubicBezTo>
                  <a:pt x="9045461" y="988484"/>
                  <a:pt x="9092309" y="924788"/>
                  <a:pt x="9217238" y="924743"/>
                </a:cubicBezTo>
                <a:cubicBezTo>
                  <a:pt x="9342166" y="924743"/>
                  <a:pt x="9388871" y="988422"/>
                  <a:pt x="9454152" y="1036181"/>
                </a:cubicBezTo>
                <a:lnTo>
                  <a:pt x="9483015" y="1054049"/>
                </a:lnTo>
                <a:lnTo>
                  <a:pt x="9432327" y="1011229"/>
                </a:lnTo>
                <a:cubicBezTo>
                  <a:pt x="9375653" y="953221"/>
                  <a:pt x="9327525" y="886928"/>
                  <a:pt x="9217676" y="886928"/>
                </a:cubicBezTo>
                <a:close/>
                <a:moveTo>
                  <a:pt x="5270712" y="886928"/>
                </a:moveTo>
                <a:cubicBezTo>
                  <a:pt x="5161028" y="886928"/>
                  <a:pt x="5112741" y="953245"/>
                  <a:pt x="5055908" y="1011285"/>
                </a:cubicBezTo>
                <a:lnTo>
                  <a:pt x="5007699" y="1051945"/>
                </a:lnTo>
                <a:lnTo>
                  <a:pt x="5033093" y="1036249"/>
                </a:lnTo>
                <a:cubicBezTo>
                  <a:pt x="5098498" y="988484"/>
                  <a:pt x="5145345" y="924788"/>
                  <a:pt x="5270274" y="924743"/>
                </a:cubicBezTo>
                <a:cubicBezTo>
                  <a:pt x="5395202" y="924743"/>
                  <a:pt x="5441907" y="988422"/>
                  <a:pt x="5507188" y="1036181"/>
                </a:cubicBezTo>
                <a:lnTo>
                  <a:pt x="5536052" y="1054050"/>
                </a:lnTo>
                <a:lnTo>
                  <a:pt x="5485362" y="1011229"/>
                </a:lnTo>
                <a:cubicBezTo>
                  <a:pt x="5428688" y="953221"/>
                  <a:pt x="5380560" y="886928"/>
                  <a:pt x="5270712" y="886928"/>
                </a:cubicBezTo>
                <a:close/>
                <a:moveTo>
                  <a:pt x="1369924" y="886928"/>
                </a:moveTo>
                <a:cubicBezTo>
                  <a:pt x="1260239" y="886928"/>
                  <a:pt x="1211952" y="953245"/>
                  <a:pt x="1155120" y="1011285"/>
                </a:cubicBezTo>
                <a:lnTo>
                  <a:pt x="1106909" y="1051946"/>
                </a:lnTo>
                <a:lnTo>
                  <a:pt x="1132304" y="1036249"/>
                </a:lnTo>
                <a:cubicBezTo>
                  <a:pt x="1197709" y="988484"/>
                  <a:pt x="1244557" y="924788"/>
                  <a:pt x="1369485" y="924743"/>
                </a:cubicBezTo>
                <a:cubicBezTo>
                  <a:pt x="1494413" y="924743"/>
                  <a:pt x="1541119" y="988422"/>
                  <a:pt x="1606400" y="1036181"/>
                </a:cubicBezTo>
                <a:lnTo>
                  <a:pt x="1635265" y="1054051"/>
                </a:lnTo>
                <a:lnTo>
                  <a:pt x="1584574" y="1011229"/>
                </a:lnTo>
                <a:cubicBezTo>
                  <a:pt x="1527900" y="953221"/>
                  <a:pt x="1479772" y="886928"/>
                  <a:pt x="1369924" y="886928"/>
                </a:cubicBezTo>
                <a:close/>
                <a:moveTo>
                  <a:pt x="11591329" y="886636"/>
                </a:moveTo>
                <a:cubicBezTo>
                  <a:pt x="11481399" y="886636"/>
                  <a:pt x="11433142" y="952953"/>
                  <a:pt x="11376371" y="1010993"/>
                </a:cubicBezTo>
                <a:lnTo>
                  <a:pt x="11327104" y="1052586"/>
                </a:lnTo>
                <a:lnTo>
                  <a:pt x="11354133" y="1035885"/>
                </a:lnTo>
                <a:cubicBezTo>
                  <a:pt x="11419563" y="988119"/>
                  <a:pt x="11466428" y="924423"/>
                  <a:pt x="11591402" y="924377"/>
                </a:cubicBezTo>
                <a:cubicBezTo>
                  <a:pt x="11716376" y="924377"/>
                  <a:pt x="11763098" y="988056"/>
                  <a:pt x="11828404" y="1035816"/>
                </a:cubicBezTo>
                <a:lnTo>
                  <a:pt x="11854863" y="1052191"/>
                </a:lnTo>
                <a:lnTo>
                  <a:pt x="11806022" y="1010937"/>
                </a:lnTo>
                <a:cubicBezTo>
                  <a:pt x="11749354" y="952930"/>
                  <a:pt x="11701259" y="886636"/>
                  <a:pt x="11591329" y="886636"/>
                </a:cubicBezTo>
                <a:close/>
                <a:moveTo>
                  <a:pt x="7644363" y="886636"/>
                </a:moveTo>
                <a:cubicBezTo>
                  <a:pt x="7534433" y="886636"/>
                  <a:pt x="7486176" y="952953"/>
                  <a:pt x="7429405" y="1010993"/>
                </a:cubicBezTo>
                <a:lnTo>
                  <a:pt x="7380138" y="1052586"/>
                </a:lnTo>
                <a:lnTo>
                  <a:pt x="7407167" y="1035885"/>
                </a:lnTo>
                <a:cubicBezTo>
                  <a:pt x="7472597" y="988119"/>
                  <a:pt x="7519463" y="924423"/>
                  <a:pt x="7644436" y="924377"/>
                </a:cubicBezTo>
                <a:cubicBezTo>
                  <a:pt x="7769410" y="924377"/>
                  <a:pt x="7816133" y="988056"/>
                  <a:pt x="7881438" y="1035816"/>
                </a:cubicBezTo>
                <a:lnTo>
                  <a:pt x="7912014" y="1054738"/>
                </a:lnTo>
                <a:lnTo>
                  <a:pt x="7862610" y="1014551"/>
                </a:lnTo>
                <a:cubicBezTo>
                  <a:pt x="7804365" y="955721"/>
                  <a:pt x="7756583" y="886636"/>
                  <a:pt x="7644363" y="886636"/>
                </a:cubicBezTo>
                <a:close/>
                <a:moveTo>
                  <a:pt x="3743577" y="886636"/>
                </a:moveTo>
                <a:cubicBezTo>
                  <a:pt x="3633648" y="886636"/>
                  <a:pt x="3585390" y="952953"/>
                  <a:pt x="3528619" y="1010993"/>
                </a:cubicBezTo>
                <a:lnTo>
                  <a:pt x="3479352" y="1052586"/>
                </a:lnTo>
                <a:lnTo>
                  <a:pt x="3506382" y="1035885"/>
                </a:lnTo>
                <a:cubicBezTo>
                  <a:pt x="3571813" y="988119"/>
                  <a:pt x="3618677" y="924423"/>
                  <a:pt x="3743651" y="924377"/>
                </a:cubicBezTo>
                <a:cubicBezTo>
                  <a:pt x="3874872" y="924377"/>
                  <a:pt x="3919822" y="994583"/>
                  <a:pt x="3990599" y="1042850"/>
                </a:cubicBezTo>
                <a:lnTo>
                  <a:pt x="4011103" y="1054637"/>
                </a:lnTo>
                <a:lnTo>
                  <a:pt x="3961823" y="1014551"/>
                </a:lnTo>
                <a:cubicBezTo>
                  <a:pt x="3903579" y="955721"/>
                  <a:pt x="3855797" y="886636"/>
                  <a:pt x="3743577" y="886636"/>
                </a:cubicBezTo>
                <a:close/>
                <a:moveTo>
                  <a:pt x="10008747" y="884154"/>
                </a:moveTo>
                <a:cubicBezTo>
                  <a:pt x="9898898" y="884154"/>
                  <a:pt x="9850724" y="951326"/>
                  <a:pt x="9793958" y="1010101"/>
                </a:cubicBezTo>
                <a:lnTo>
                  <a:pt x="9764732" y="1035074"/>
                </a:lnTo>
                <a:lnTo>
                  <a:pt x="9770869" y="1030891"/>
                </a:lnTo>
                <a:cubicBezTo>
                  <a:pt x="9836334" y="978234"/>
                  <a:pt x="9883628" y="908025"/>
                  <a:pt x="10008602" y="908025"/>
                </a:cubicBezTo>
                <a:cubicBezTo>
                  <a:pt x="10133576" y="908025"/>
                  <a:pt x="10180412" y="978206"/>
                  <a:pt x="10245767" y="1030823"/>
                </a:cubicBezTo>
                <a:lnTo>
                  <a:pt x="10255724" y="1037608"/>
                </a:lnTo>
                <a:lnTo>
                  <a:pt x="10223497" y="1010057"/>
                </a:lnTo>
                <a:cubicBezTo>
                  <a:pt x="10166769" y="951302"/>
                  <a:pt x="10118595" y="884154"/>
                  <a:pt x="10008747" y="884154"/>
                </a:cubicBezTo>
                <a:close/>
                <a:moveTo>
                  <a:pt x="6061782" y="884154"/>
                </a:moveTo>
                <a:cubicBezTo>
                  <a:pt x="5951934" y="884154"/>
                  <a:pt x="5903760" y="951326"/>
                  <a:pt x="5846993" y="1010101"/>
                </a:cubicBezTo>
                <a:lnTo>
                  <a:pt x="5817769" y="1035073"/>
                </a:lnTo>
                <a:lnTo>
                  <a:pt x="5823905" y="1030891"/>
                </a:lnTo>
                <a:cubicBezTo>
                  <a:pt x="5889370" y="978234"/>
                  <a:pt x="5936663" y="908025"/>
                  <a:pt x="6061637" y="908025"/>
                </a:cubicBezTo>
                <a:cubicBezTo>
                  <a:pt x="6186610" y="908025"/>
                  <a:pt x="6233446" y="978206"/>
                  <a:pt x="6298801" y="1030823"/>
                </a:cubicBezTo>
                <a:lnTo>
                  <a:pt x="6308758" y="1037608"/>
                </a:lnTo>
                <a:lnTo>
                  <a:pt x="6276532" y="1010057"/>
                </a:lnTo>
                <a:cubicBezTo>
                  <a:pt x="6219804" y="951302"/>
                  <a:pt x="6171630" y="884154"/>
                  <a:pt x="6061782" y="884154"/>
                </a:cubicBezTo>
                <a:close/>
                <a:moveTo>
                  <a:pt x="2160997" y="884154"/>
                </a:moveTo>
                <a:cubicBezTo>
                  <a:pt x="2051147" y="884154"/>
                  <a:pt x="2002973" y="951326"/>
                  <a:pt x="1946206" y="1010101"/>
                </a:cubicBezTo>
                <a:lnTo>
                  <a:pt x="1916982" y="1035073"/>
                </a:lnTo>
                <a:lnTo>
                  <a:pt x="1923117" y="1030891"/>
                </a:lnTo>
                <a:cubicBezTo>
                  <a:pt x="1988583" y="978234"/>
                  <a:pt x="2035876" y="908025"/>
                  <a:pt x="2160850" y="908025"/>
                </a:cubicBezTo>
                <a:cubicBezTo>
                  <a:pt x="2285824" y="908025"/>
                  <a:pt x="2332661" y="978206"/>
                  <a:pt x="2398016" y="1030823"/>
                </a:cubicBezTo>
                <a:lnTo>
                  <a:pt x="2407977" y="1037612"/>
                </a:lnTo>
                <a:lnTo>
                  <a:pt x="2375747" y="1010057"/>
                </a:lnTo>
                <a:cubicBezTo>
                  <a:pt x="2319019" y="951302"/>
                  <a:pt x="2270845" y="884154"/>
                  <a:pt x="2160997" y="884154"/>
                </a:cubicBezTo>
                <a:close/>
                <a:moveTo>
                  <a:pt x="8425947" y="875246"/>
                </a:moveTo>
                <a:cubicBezTo>
                  <a:pt x="8351329" y="875246"/>
                  <a:pt x="8305137" y="907673"/>
                  <a:pt x="8265320" y="947700"/>
                </a:cubicBezTo>
                <a:lnTo>
                  <a:pt x="8241944" y="973076"/>
                </a:lnTo>
                <a:lnTo>
                  <a:pt x="8244850" y="970303"/>
                </a:lnTo>
                <a:cubicBezTo>
                  <a:pt x="8288948" y="927670"/>
                  <a:pt x="8338224" y="889774"/>
                  <a:pt x="8425801" y="889774"/>
                </a:cubicBezTo>
                <a:cubicBezTo>
                  <a:pt x="8500867" y="889774"/>
                  <a:pt x="8547774" y="917616"/>
                  <a:pt x="8587397" y="952418"/>
                </a:cubicBezTo>
                <a:lnTo>
                  <a:pt x="8612402" y="976356"/>
                </a:lnTo>
                <a:lnTo>
                  <a:pt x="8583790" y="945259"/>
                </a:lnTo>
                <a:cubicBezTo>
                  <a:pt x="8544686" y="906363"/>
                  <a:pt x="8499042" y="875246"/>
                  <a:pt x="8425947" y="875246"/>
                </a:cubicBezTo>
                <a:close/>
                <a:moveTo>
                  <a:pt x="4478983" y="875246"/>
                </a:moveTo>
                <a:cubicBezTo>
                  <a:pt x="4404367" y="875246"/>
                  <a:pt x="4358172" y="907673"/>
                  <a:pt x="4318356" y="947700"/>
                </a:cubicBezTo>
                <a:lnTo>
                  <a:pt x="4294983" y="973072"/>
                </a:lnTo>
                <a:lnTo>
                  <a:pt x="4297885" y="970303"/>
                </a:lnTo>
                <a:cubicBezTo>
                  <a:pt x="4341983" y="927670"/>
                  <a:pt x="4391259" y="889774"/>
                  <a:pt x="4478836" y="889774"/>
                </a:cubicBezTo>
                <a:cubicBezTo>
                  <a:pt x="4553903" y="889774"/>
                  <a:pt x="4600810" y="917616"/>
                  <a:pt x="4640434" y="952418"/>
                </a:cubicBezTo>
                <a:lnTo>
                  <a:pt x="4665436" y="976354"/>
                </a:lnTo>
                <a:lnTo>
                  <a:pt x="4636827" y="945259"/>
                </a:lnTo>
                <a:cubicBezTo>
                  <a:pt x="4597723" y="906363"/>
                  <a:pt x="4552078" y="875246"/>
                  <a:pt x="4478983" y="875246"/>
                </a:cubicBezTo>
                <a:close/>
                <a:moveTo>
                  <a:pt x="578195" y="875246"/>
                </a:moveTo>
                <a:cubicBezTo>
                  <a:pt x="505100" y="875246"/>
                  <a:pt x="459282" y="906363"/>
                  <a:pt x="420014" y="945259"/>
                </a:cubicBezTo>
                <a:lnTo>
                  <a:pt x="390535" y="977176"/>
                </a:lnTo>
                <a:lnTo>
                  <a:pt x="416411" y="952418"/>
                </a:lnTo>
                <a:cubicBezTo>
                  <a:pt x="456056" y="917616"/>
                  <a:pt x="502983" y="889774"/>
                  <a:pt x="578049" y="889774"/>
                </a:cubicBezTo>
                <a:cubicBezTo>
                  <a:pt x="653116" y="889774"/>
                  <a:pt x="700023" y="917616"/>
                  <a:pt x="739646" y="952418"/>
                </a:cubicBezTo>
                <a:lnTo>
                  <a:pt x="764649" y="976353"/>
                </a:lnTo>
                <a:lnTo>
                  <a:pt x="736039" y="945259"/>
                </a:lnTo>
                <a:cubicBezTo>
                  <a:pt x="696935" y="906363"/>
                  <a:pt x="651291" y="875246"/>
                  <a:pt x="578195" y="875246"/>
                </a:cubicBezTo>
                <a:close/>
                <a:moveTo>
                  <a:pt x="8426020" y="851958"/>
                </a:moveTo>
                <a:cubicBezTo>
                  <a:pt x="8351514" y="851958"/>
                  <a:pt x="8305444" y="887787"/>
                  <a:pt x="8265711" y="932013"/>
                </a:cubicBezTo>
                <a:lnTo>
                  <a:pt x="8248496" y="952695"/>
                </a:lnTo>
                <a:lnTo>
                  <a:pt x="8279269" y="922322"/>
                </a:lnTo>
                <a:cubicBezTo>
                  <a:pt x="8315893" y="890309"/>
                  <a:pt x="8360094" y="866485"/>
                  <a:pt x="8425801" y="866485"/>
                </a:cubicBezTo>
                <a:cubicBezTo>
                  <a:pt x="8500895" y="866485"/>
                  <a:pt x="8547900" y="897602"/>
                  <a:pt x="8587603" y="936498"/>
                </a:cubicBezTo>
                <a:lnTo>
                  <a:pt x="8606190" y="956349"/>
                </a:lnTo>
                <a:lnTo>
                  <a:pt x="8583685" y="929316"/>
                </a:lnTo>
                <a:cubicBezTo>
                  <a:pt x="8544602" y="886339"/>
                  <a:pt x="8499006" y="851958"/>
                  <a:pt x="8426020" y="851958"/>
                </a:cubicBezTo>
                <a:close/>
                <a:moveTo>
                  <a:pt x="4479056" y="851958"/>
                </a:moveTo>
                <a:cubicBezTo>
                  <a:pt x="4404550" y="851958"/>
                  <a:pt x="4358480" y="887787"/>
                  <a:pt x="4318747" y="932013"/>
                </a:cubicBezTo>
                <a:lnTo>
                  <a:pt x="4301533" y="952693"/>
                </a:lnTo>
                <a:lnTo>
                  <a:pt x="4332303" y="922322"/>
                </a:lnTo>
                <a:cubicBezTo>
                  <a:pt x="4368928" y="890309"/>
                  <a:pt x="4413130" y="866485"/>
                  <a:pt x="4478836" y="866485"/>
                </a:cubicBezTo>
                <a:cubicBezTo>
                  <a:pt x="4553931" y="866485"/>
                  <a:pt x="4600936" y="897602"/>
                  <a:pt x="4640638" y="936498"/>
                </a:cubicBezTo>
                <a:lnTo>
                  <a:pt x="4659223" y="956347"/>
                </a:lnTo>
                <a:lnTo>
                  <a:pt x="4636721" y="929316"/>
                </a:lnTo>
                <a:cubicBezTo>
                  <a:pt x="4597638" y="886339"/>
                  <a:pt x="4552042" y="851958"/>
                  <a:pt x="4479056" y="851958"/>
                </a:cubicBezTo>
                <a:close/>
                <a:moveTo>
                  <a:pt x="578269" y="851958"/>
                </a:moveTo>
                <a:cubicBezTo>
                  <a:pt x="505283" y="851958"/>
                  <a:pt x="459585" y="886339"/>
                  <a:pt x="420401" y="929316"/>
                </a:cubicBezTo>
                <a:lnTo>
                  <a:pt x="399365" y="954524"/>
                </a:lnTo>
                <a:lnTo>
                  <a:pt x="416245" y="936498"/>
                </a:lnTo>
                <a:cubicBezTo>
                  <a:pt x="455951" y="897602"/>
                  <a:pt x="502956" y="866485"/>
                  <a:pt x="578050" y="866485"/>
                </a:cubicBezTo>
                <a:cubicBezTo>
                  <a:pt x="653143" y="866485"/>
                  <a:pt x="700149" y="897602"/>
                  <a:pt x="739851" y="936498"/>
                </a:cubicBezTo>
                <a:lnTo>
                  <a:pt x="758434" y="956345"/>
                </a:lnTo>
                <a:lnTo>
                  <a:pt x="735933" y="929316"/>
                </a:lnTo>
                <a:cubicBezTo>
                  <a:pt x="696850" y="886339"/>
                  <a:pt x="651255" y="851958"/>
                  <a:pt x="578269" y="851958"/>
                </a:cubicBezTo>
                <a:close/>
                <a:moveTo>
                  <a:pt x="10008747" y="851521"/>
                </a:moveTo>
                <a:cubicBezTo>
                  <a:pt x="9935734" y="851521"/>
                  <a:pt x="9889967" y="885964"/>
                  <a:pt x="9850727" y="929018"/>
                </a:cubicBezTo>
                <a:lnTo>
                  <a:pt x="9794522" y="996408"/>
                </a:lnTo>
                <a:lnTo>
                  <a:pt x="9808890" y="981578"/>
                </a:lnTo>
                <a:cubicBezTo>
                  <a:pt x="9858377" y="928486"/>
                  <a:pt x="9908477" y="875394"/>
                  <a:pt x="10008602" y="875394"/>
                </a:cubicBezTo>
                <a:cubicBezTo>
                  <a:pt x="10133758" y="875394"/>
                  <a:pt x="10180748" y="958322"/>
                  <a:pt x="10246069" y="1020517"/>
                </a:cubicBezTo>
                <a:lnTo>
                  <a:pt x="10253023" y="1026125"/>
                </a:lnTo>
                <a:lnTo>
                  <a:pt x="10223279" y="996827"/>
                </a:lnTo>
                <a:cubicBezTo>
                  <a:pt x="10166459" y="929018"/>
                  <a:pt x="10118267" y="851521"/>
                  <a:pt x="10008747" y="851521"/>
                </a:cubicBezTo>
                <a:close/>
                <a:moveTo>
                  <a:pt x="6061782" y="851521"/>
                </a:moveTo>
                <a:cubicBezTo>
                  <a:pt x="5988769" y="851521"/>
                  <a:pt x="5943002" y="885964"/>
                  <a:pt x="5903764" y="929018"/>
                </a:cubicBezTo>
                <a:lnTo>
                  <a:pt x="5847563" y="996402"/>
                </a:lnTo>
                <a:lnTo>
                  <a:pt x="5861925" y="981578"/>
                </a:lnTo>
                <a:cubicBezTo>
                  <a:pt x="5911412" y="928486"/>
                  <a:pt x="5961512" y="875394"/>
                  <a:pt x="6061637" y="875394"/>
                </a:cubicBezTo>
                <a:cubicBezTo>
                  <a:pt x="6186792" y="875394"/>
                  <a:pt x="6233783" y="958322"/>
                  <a:pt x="6299103" y="1020517"/>
                </a:cubicBezTo>
                <a:lnTo>
                  <a:pt x="6306056" y="1026124"/>
                </a:lnTo>
                <a:lnTo>
                  <a:pt x="6276313" y="996827"/>
                </a:lnTo>
                <a:cubicBezTo>
                  <a:pt x="6219493" y="929018"/>
                  <a:pt x="6171301" y="851521"/>
                  <a:pt x="6061782" y="851521"/>
                </a:cubicBezTo>
                <a:close/>
                <a:moveTo>
                  <a:pt x="2160997" y="851521"/>
                </a:moveTo>
                <a:cubicBezTo>
                  <a:pt x="2087983" y="851521"/>
                  <a:pt x="2042216" y="885964"/>
                  <a:pt x="2002976" y="929018"/>
                </a:cubicBezTo>
                <a:lnTo>
                  <a:pt x="1946775" y="996403"/>
                </a:lnTo>
                <a:lnTo>
                  <a:pt x="1961138" y="981578"/>
                </a:lnTo>
                <a:cubicBezTo>
                  <a:pt x="2010626" y="928486"/>
                  <a:pt x="2060725" y="875394"/>
                  <a:pt x="2160850" y="875394"/>
                </a:cubicBezTo>
                <a:cubicBezTo>
                  <a:pt x="2286007" y="875394"/>
                  <a:pt x="2332997" y="958322"/>
                  <a:pt x="2398318" y="1020517"/>
                </a:cubicBezTo>
                <a:lnTo>
                  <a:pt x="2405275" y="1026128"/>
                </a:lnTo>
                <a:lnTo>
                  <a:pt x="2375528" y="996827"/>
                </a:lnTo>
                <a:cubicBezTo>
                  <a:pt x="2318709" y="929018"/>
                  <a:pt x="2270517" y="851521"/>
                  <a:pt x="2160997" y="851521"/>
                </a:cubicBezTo>
                <a:close/>
                <a:moveTo>
                  <a:pt x="9217238" y="840350"/>
                </a:moveTo>
                <a:cubicBezTo>
                  <a:pt x="9107677" y="840350"/>
                  <a:pt x="9059536" y="921404"/>
                  <a:pt x="9002730" y="992339"/>
                </a:cubicBezTo>
                <a:lnTo>
                  <a:pt x="8956901" y="1039563"/>
                </a:lnTo>
                <a:lnTo>
                  <a:pt x="8979626" y="1021495"/>
                </a:lnTo>
                <a:cubicBezTo>
                  <a:pt x="9045096" y="960068"/>
                  <a:pt x="9092355" y="878167"/>
                  <a:pt x="9217238" y="878167"/>
                </a:cubicBezTo>
                <a:cubicBezTo>
                  <a:pt x="9342166" y="878167"/>
                  <a:pt x="9389213" y="960039"/>
                  <a:pt x="9454555" y="1021444"/>
                </a:cubicBezTo>
                <a:lnTo>
                  <a:pt x="9478439" y="1040457"/>
                </a:lnTo>
                <a:lnTo>
                  <a:pt x="9431689" y="992283"/>
                </a:lnTo>
                <a:cubicBezTo>
                  <a:pt x="9374916" y="921381"/>
                  <a:pt x="9326799" y="840350"/>
                  <a:pt x="9217238" y="840350"/>
                </a:cubicBezTo>
                <a:close/>
                <a:moveTo>
                  <a:pt x="5270276" y="840350"/>
                </a:moveTo>
                <a:cubicBezTo>
                  <a:pt x="5160714" y="840350"/>
                  <a:pt x="5112574" y="921404"/>
                  <a:pt x="5055768" y="992339"/>
                </a:cubicBezTo>
                <a:lnTo>
                  <a:pt x="5009944" y="1039558"/>
                </a:lnTo>
                <a:lnTo>
                  <a:pt x="5032661" y="1021495"/>
                </a:lnTo>
                <a:cubicBezTo>
                  <a:pt x="5098133" y="960068"/>
                  <a:pt x="5145392" y="878167"/>
                  <a:pt x="5270274" y="878167"/>
                </a:cubicBezTo>
                <a:cubicBezTo>
                  <a:pt x="5395202" y="878167"/>
                  <a:pt x="5442249" y="960039"/>
                  <a:pt x="5507591" y="1021444"/>
                </a:cubicBezTo>
                <a:lnTo>
                  <a:pt x="5531473" y="1040455"/>
                </a:lnTo>
                <a:lnTo>
                  <a:pt x="5484725" y="992283"/>
                </a:lnTo>
                <a:cubicBezTo>
                  <a:pt x="5427953" y="921381"/>
                  <a:pt x="5379835" y="840350"/>
                  <a:pt x="5270276" y="840350"/>
                </a:cubicBezTo>
                <a:close/>
                <a:moveTo>
                  <a:pt x="1369486" y="840350"/>
                </a:moveTo>
                <a:cubicBezTo>
                  <a:pt x="1259925" y="840350"/>
                  <a:pt x="1211785" y="921404"/>
                  <a:pt x="1154979" y="992339"/>
                </a:cubicBezTo>
                <a:lnTo>
                  <a:pt x="1109155" y="1039557"/>
                </a:lnTo>
                <a:lnTo>
                  <a:pt x="1131874" y="1021495"/>
                </a:lnTo>
                <a:cubicBezTo>
                  <a:pt x="1197344" y="960068"/>
                  <a:pt x="1244602" y="878167"/>
                  <a:pt x="1369485" y="878167"/>
                </a:cubicBezTo>
                <a:cubicBezTo>
                  <a:pt x="1494414" y="878167"/>
                  <a:pt x="1541461" y="960039"/>
                  <a:pt x="1606803" y="1021444"/>
                </a:cubicBezTo>
                <a:lnTo>
                  <a:pt x="1630686" y="1040455"/>
                </a:lnTo>
                <a:lnTo>
                  <a:pt x="1583937" y="992283"/>
                </a:lnTo>
                <a:cubicBezTo>
                  <a:pt x="1527164" y="921381"/>
                  <a:pt x="1479047" y="840350"/>
                  <a:pt x="1369486" y="840350"/>
                </a:cubicBezTo>
                <a:close/>
                <a:moveTo>
                  <a:pt x="11591621" y="839766"/>
                </a:moveTo>
                <a:cubicBezTo>
                  <a:pt x="11482020" y="839766"/>
                  <a:pt x="11433838" y="920843"/>
                  <a:pt x="11377004" y="991786"/>
                </a:cubicBezTo>
                <a:lnTo>
                  <a:pt x="11330402" y="1039787"/>
                </a:lnTo>
                <a:lnTo>
                  <a:pt x="11353763" y="1021203"/>
                </a:lnTo>
                <a:cubicBezTo>
                  <a:pt x="11419158" y="959776"/>
                  <a:pt x="11466218" y="877875"/>
                  <a:pt x="11591329" y="877875"/>
                </a:cubicBezTo>
                <a:cubicBezTo>
                  <a:pt x="11716440" y="877875"/>
                  <a:pt x="11763413" y="959719"/>
                  <a:pt x="11828727" y="1021103"/>
                </a:cubicBezTo>
                <a:lnTo>
                  <a:pt x="11854355" y="1041501"/>
                </a:lnTo>
                <a:lnTo>
                  <a:pt x="11806078" y="991742"/>
                </a:lnTo>
                <a:cubicBezTo>
                  <a:pt x="11749312" y="920820"/>
                  <a:pt x="11701222" y="839766"/>
                  <a:pt x="11591621" y="839766"/>
                </a:cubicBezTo>
                <a:close/>
                <a:moveTo>
                  <a:pt x="7644655" y="839766"/>
                </a:moveTo>
                <a:cubicBezTo>
                  <a:pt x="7535054" y="839766"/>
                  <a:pt x="7486872" y="920843"/>
                  <a:pt x="7430038" y="991786"/>
                </a:cubicBezTo>
                <a:lnTo>
                  <a:pt x="7383437" y="1039787"/>
                </a:lnTo>
                <a:lnTo>
                  <a:pt x="7406798" y="1021203"/>
                </a:lnTo>
                <a:cubicBezTo>
                  <a:pt x="7472193" y="959776"/>
                  <a:pt x="7519252" y="877875"/>
                  <a:pt x="7644363" y="877875"/>
                </a:cubicBezTo>
                <a:cubicBezTo>
                  <a:pt x="7775729" y="877875"/>
                  <a:pt x="7820949" y="968108"/>
                  <a:pt x="7891708" y="1030144"/>
                </a:cubicBezTo>
                <a:lnTo>
                  <a:pt x="7912111" y="1045232"/>
                </a:lnTo>
                <a:lnTo>
                  <a:pt x="7862672" y="996161"/>
                </a:lnTo>
                <a:cubicBezTo>
                  <a:pt x="7804324" y="924232"/>
                  <a:pt x="7756541" y="839766"/>
                  <a:pt x="7644655" y="839766"/>
                </a:cubicBezTo>
                <a:close/>
                <a:moveTo>
                  <a:pt x="3743869" y="839766"/>
                </a:moveTo>
                <a:cubicBezTo>
                  <a:pt x="3634269" y="839766"/>
                  <a:pt x="3586086" y="920843"/>
                  <a:pt x="3529252" y="991786"/>
                </a:cubicBezTo>
                <a:lnTo>
                  <a:pt x="3482652" y="1039787"/>
                </a:lnTo>
                <a:lnTo>
                  <a:pt x="3506011" y="1021203"/>
                </a:lnTo>
                <a:cubicBezTo>
                  <a:pt x="3571407" y="959776"/>
                  <a:pt x="3618467" y="877875"/>
                  <a:pt x="3743577" y="877875"/>
                </a:cubicBezTo>
                <a:cubicBezTo>
                  <a:pt x="3874942" y="877875"/>
                  <a:pt x="3920162" y="968108"/>
                  <a:pt x="3990921" y="1030144"/>
                </a:cubicBezTo>
                <a:lnTo>
                  <a:pt x="4011326" y="1045233"/>
                </a:lnTo>
                <a:lnTo>
                  <a:pt x="3961886" y="996161"/>
                </a:lnTo>
                <a:cubicBezTo>
                  <a:pt x="3903537" y="924232"/>
                  <a:pt x="3855754" y="839766"/>
                  <a:pt x="3743869" y="839766"/>
                </a:cubicBezTo>
                <a:close/>
                <a:moveTo>
                  <a:pt x="10800330" y="837505"/>
                </a:moveTo>
                <a:cubicBezTo>
                  <a:pt x="10654468" y="837505"/>
                  <a:pt x="10616935" y="983202"/>
                  <a:pt x="10522835" y="1056082"/>
                </a:cubicBezTo>
                <a:lnTo>
                  <a:pt x="10493854" y="1072280"/>
                </a:lnTo>
                <a:lnTo>
                  <a:pt x="10520224" y="1063257"/>
                </a:lnTo>
                <a:cubicBezTo>
                  <a:pt x="10612472" y="1019543"/>
                  <a:pt x="10650033" y="932116"/>
                  <a:pt x="10800111" y="932116"/>
                </a:cubicBezTo>
                <a:cubicBezTo>
                  <a:pt x="10949861" y="932116"/>
                  <a:pt x="10986805" y="1019461"/>
                  <a:pt x="11078551" y="1063134"/>
                </a:cubicBezTo>
                <a:lnTo>
                  <a:pt x="11106069" y="1072586"/>
                </a:lnTo>
                <a:lnTo>
                  <a:pt x="11076470" y="1055990"/>
                </a:lnTo>
                <a:cubicBezTo>
                  <a:pt x="10982863" y="983161"/>
                  <a:pt x="10946192" y="837505"/>
                  <a:pt x="10800330" y="837505"/>
                </a:cubicBezTo>
                <a:close/>
                <a:moveTo>
                  <a:pt x="6853364" y="837505"/>
                </a:moveTo>
                <a:cubicBezTo>
                  <a:pt x="6707502" y="837505"/>
                  <a:pt x="6669969" y="983202"/>
                  <a:pt x="6575869" y="1056082"/>
                </a:cubicBezTo>
                <a:lnTo>
                  <a:pt x="6546887" y="1072281"/>
                </a:lnTo>
                <a:lnTo>
                  <a:pt x="6573258" y="1063257"/>
                </a:lnTo>
                <a:cubicBezTo>
                  <a:pt x="6665507" y="1019543"/>
                  <a:pt x="6703067" y="932116"/>
                  <a:pt x="6853145" y="932116"/>
                </a:cubicBezTo>
                <a:cubicBezTo>
                  <a:pt x="7002895" y="932116"/>
                  <a:pt x="7039839" y="1019461"/>
                  <a:pt x="7131585" y="1063134"/>
                </a:cubicBezTo>
                <a:lnTo>
                  <a:pt x="7159104" y="1072586"/>
                </a:lnTo>
                <a:lnTo>
                  <a:pt x="7129505" y="1055990"/>
                </a:lnTo>
                <a:cubicBezTo>
                  <a:pt x="7035897" y="983161"/>
                  <a:pt x="6999227" y="837505"/>
                  <a:pt x="6853364" y="837505"/>
                </a:cubicBezTo>
                <a:close/>
                <a:moveTo>
                  <a:pt x="2952579" y="837505"/>
                </a:moveTo>
                <a:cubicBezTo>
                  <a:pt x="2806716" y="837505"/>
                  <a:pt x="2769183" y="983202"/>
                  <a:pt x="2675082" y="1056082"/>
                </a:cubicBezTo>
                <a:lnTo>
                  <a:pt x="2646102" y="1072280"/>
                </a:lnTo>
                <a:lnTo>
                  <a:pt x="2672471" y="1063257"/>
                </a:lnTo>
                <a:cubicBezTo>
                  <a:pt x="2764720" y="1019543"/>
                  <a:pt x="2802280" y="932116"/>
                  <a:pt x="2952358" y="932116"/>
                </a:cubicBezTo>
                <a:cubicBezTo>
                  <a:pt x="3102108" y="932116"/>
                  <a:pt x="3139053" y="1019461"/>
                  <a:pt x="3230798" y="1063134"/>
                </a:cubicBezTo>
                <a:lnTo>
                  <a:pt x="3258318" y="1072586"/>
                </a:lnTo>
                <a:lnTo>
                  <a:pt x="3228718" y="1055990"/>
                </a:lnTo>
                <a:cubicBezTo>
                  <a:pt x="3135111" y="983161"/>
                  <a:pt x="3098441" y="837505"/>
                  <a:pt x="2952579" y="837505"/>
                </a:cubicBezTo>
                <a:close/>
                <a:moveTo>
                  <a:pt x="10008674" y="819033"/>
                </a:moveTo>
                <a:cubicBezTo>
                  <a:pt x="9935579" y="819033"/>
                  <a:pt x="9889833" y="858044"/>
                  <a:pt x="9850639" y="906809"/>
                </a:cubicBezTo>
                <a:lnTo>
                  <a:pt x="9802563" y="972190"/>
                </a:lnTo>
                <a:lnTo>
                  <a:pt x="9808397" y="965261"/>
                </a:lnTo>
                <a:cubicBezTo>
                  <a:pt x="9858067" y="904010"/>
                  <a:pt x="9908513" y="842760"/>
                  <a:pt x="10008602" y="842760"/>
                </a:cubicBezTo>
                <a:cubicBezTo>
                  <a:pt x="10108690" y="842760"/>
                  <a:pt x="10158935" y="903992"/>
                  <a:pt x="10208496" y="965224"/>
                </a:cubicBezTo>
                <a:lnTo>
                  <a:pt x="10217205" y="975582"/>
                </a:lnTo>
                <a:lnTo>
                  <a:pt x="10166656" y="906809"/>
                </a:lnTo>
                <a:cubicBezTo>
                  <a:pt x="10127485" y="858044"/>
                  <a:pt x="10081770" y="819033"/>
                  <a:pt x="10008674" y="819033"/>
                </a:cubicBezTo>
                <a:close/>
                <a:moveTo>
                  <a:pt x="6061709" y="819033"/>
                </a:moveTo>
                <a:cubicBezTo>
                  <a:pt x="5988615" y="819033"/>
                  <a:pt x="5942869" y="858044"/>
                  <a:pt x="5903675" y="906809"/>
                </a:cubicBezTo>
                <a:lnTo>
                  <a:pt x="5855598" y="972190"/>
                </a:lnTo>
                <a:lnTo>
                  <a:pt x="5861432" y="965261"/>
                </a:lnTo>
                <a:cubicBezTo>
                  <a:pt x="5911103" y="904010"/>
                  <a:pt x="5961548" y="842760"/>
                  <a:pt x="6061637" y="842760"/>
                </a:cubicBezTo>
                <a:cubicBezTo>
                  <a:pt x="6161724" y="842760"/>
                  <a:pt x="6211969" y="903992"/>
                  <a:pt x="6261530" y="965224"/>
                </a:cubicBezTo>
                <a:lnTo>
                  <a:pt x="6270234" y="975575"/>
                </a:lnTo>
                <a:lnTo>
                  <a:pt x="6219690" y="906809"/>
                </a:lnTo>
                <a:cubicBezTo>
                  <a:pt x="6180519" y="858044"/>
                  <a:pt x="6134804" y="819033"/>
                  <a:pt x="6061709" y="819033"/>
                </a:cubicBezTo>
                <a:close/>
                <a:moveTo>
                  <a:pt x="2160924" y="819033"/>
                </a:moveTo>
                <a:cubicBezTo>
                  <a:pt x="2087828" y="819033"/>
                  <a:pt x="2042081" y="858044"/>
                  <a:pt x="2002888" y="906809"/>
                </a:cubicBezTo>
                <a:lnTo>
                  <a:pt x="1954806" y="972196"/>
                </a:lnTo>
                <a:lnTo>
                  <a:pt x="1960646" y="965261"/>
                </a:lnTo>
                <a:cubicBezTo>
                  <a:pt x="2010315" y="904010"/>
                  <a:pt x="2060761" y="842760"/>
                  <a:pt x="2160851" y="842760"/>
                </a:cubicBezTo>
                <a:cubicBezTo>
                  <a:pt x="2260940" y="842760"/>
                  <a:pt x="2311184" y="903992"/>
                  <a:pt x="2360745" y="965224"/>
                </a:cubicBezTo>
                <a:lnTo>
                  <a:pt x="2369452" y="975579"/>
                </a:lnTo>
                <a:lnTo>
                  <a:pt x="2318905" y="906809"/>
                </a:lnTo>
                <a:cubicBezTo>
                  <a:pt x="2279734" y="858044"/>
                  <a:pt x="2234019" y="819033"/>
                  <a:pt x="2160924" y="819033"/>
                </a:cubicBezTo>
                <a:close/>
                <a:moveTo>
                  <a:pt x="9217238" y="793775"/>
                </a:moveTo>
                <a:cubicBezTo>
                  <a:pt x="9132216" y="793806"/>
                  <a:pt x="9084223" y="851758"/>
                  <a:pt x="9040339" y="916944"/>
                </a:cubicBezTo>
                <a:lnTo>
                  <a:pt x="8976369" y="1009627"/>
                </a:lnTo>
                <a:lnTo>
                  <a:pt x="8979318" y="1006756"/>
                </a:lnTo>
                <a:cubicBezTo>
                  <a:pt x="9044688" y="931684"/>
                  <a:pt x="9091935" y="831589"/>
                  <a:pt x="9217092" y="831589"/>
                </a:cubicBezTo>
                <a:cubicBezTo>
                  <a:pt x="9342248" y="831589"/>
                  <a:pt x="9389381" y="931656"/>
                  <a:pt x="9454701" y="1006706"/>
                </a:cubicBezTo>
                <a:lnTo>
                  <a:pt x="9459191" y="1011077"/>
                </a:lnTo>
                <a:lnTo>
                  <a:pt x="9394171" y="916854"/>
                </a:lnTo>
                <a:cubicBezTo>
                  <a:pt x="9350281" y="851673"/>
                  <a:pt x="9302260" y="793743"/>
                  <a:pt x="9217238" y="793775"/>
                </a:cubicBezTo>
                <a:close/>
                <a:moveTo>
                  <a:pt x="5270276" y="793775"/>
                </a:moveTo>
                <a:cubicBezTo>
                  <a:pt x="5185252" y="793806"/>
                  <a:pt x="5137260" y="851758"/>
                  <a:pt x="5093375" y="916944"/>
                </a:cubicBezTo>
                <a:lnTo>
                  <a:pt x="5029405" y="1009627"/>
                </a:lnTo>
                <a:lnTo>
                  <a:pt x="5032354" y="1006756"/>
                </a:lnTo>
                <a:cubicBezTo>
                  <a:pt x="5097725" y="931684"/>
                  <a:pt x="5144972" y="831589"/>
                  <a:pt x="5270129" y="831589"/>
                </a:cubicBezTo>
                <a:cubicBezTo>
                  <a:pt x="5395284" y="831589"/>
                  <a:pt x="5442417" y="931656"/>
                  <a:pt x="5507737" y="1006706"/>
                </a:cubicBezTo>
                <a:lnTo>
                  <a:pt x="5512227" y="1011077"/>
                </a:lnTo>
                <a:lnTo>
                  <a:pt x="5447208" y="916854"/>
                </a:lnTo>
                <a:cubicBezTo>
                  <a:pt x="5403317" y="851673"/>
                  <a:pt x="5355297" y="793743"/>
                  <a:pt x="5270276" y="793775"/>
                </a:cubicBezTo>
                <a:close/>
                <a:moveTo>
                  <a:pt x="1369486" y="793775"/>
                </a:moveTo>
                <a:cubicBezTo>
                  <a:pt x="1284464" y="793806"/>
                  <a:pt x="1236471" y="851758"/>
                  <a:pt x="1192587" y="916944"/>
                </a:cubicBezTo>
                <a:lnTo>
                  <a:pt x="1128618" y="1009626"/>
                </a:lnTo>
                <a:lnTo>
                  <a:pt x="1131566" y="1006756"/>
                </a:lnTo>
                <a:cubicBezTo>
                  <a:pt x="1196936" y="931684"/>
                  <a:pt x="1244183" y="831589"/>
                  <a:pt x="1369340" y="831589"/>
                </a:cubicBezTo>
                <a:cubicBezTo>
                  <a:pt x="1494496" y="831589"/>
                  <a:pt x="1541629" y="931656"/>
                  <a:pt x="1606949" y="1006706"/>
                </a:cubicBezTo>
                <a:lnTo>
                  <a:pt x="1611440" y="1011077"/>
                </a:lnTo>
                <a:lnTo>
                  <a:pt x="1546420" y="916854"/>
                </a:lnTo>
                <a:cubicBezTo>
                  <a:pt x="1502529" y="851673"/>
                  <a:pt x="1454508" y="793743"/>
                  <a:pt x="1369486" y="793775"/>
                </a:cubicBezTo>
                <a:close/>
                <a:moveTo>
                  <a:pt x="11591621" y="793556"/>
                </a:moveTo>
                <a:cubicBezTo>
                  <a:pt x="11506502" y="793556"/>
                  <a:pt x="11458498" y="851503"/>
                  <a:pt x="11414619" y="916701"/>
                </a:cubicBezTo>
                <a:lnTo>
                  <a:pt x="11351084" y="1008795"/>
                </a:lnTo>
                <a:lnTo>
                  <a:pt x="11353761" y="1006191"/>
                </a:lnTo>
                <a:cubicBezTo>
                  <a:pt x="11419155" y="931134"/>
                  <a:pt x="11466419" y="831050"/>
                  <a:pt x="11591621" y="831005"/>
                </a:cubicBezTo>
                <a:cubicBezTo>
                  <a:pt x="11716823" y="830959"/>
                  <a:pt x="11763973" y="931037"/>
                  <a:pt x="11829300" y="1006102"/>
                </a:cubicBezTo>
                <a:lnTo>
                  <a:pt x="11831818" y="1008555"/>
                </a:lnTo>
                <a:lnTo>
                  <a:pt x="11768510" y="916695"/>
                </a:lnTo>
                <a:cubicBezTo>
                  <a:pt x="11724688" y="851503"/>
                  <a:pt x="11676739" y="793556"/>
                  <a:pt x="11591621" y="793556"/>
                </a:cubicBezTo>
                <a:close/>
                <a:moveTo>
                  <a:pt x="7644655" y="793556"/>
                </a:moveTo>
                <a:cubicBezTo>
                  <a:pt x="7559537" y="793556"/>
                  <a:pt x="7511532" y="851503"/>
                  <a:pt x="7467653" y="916701"/>
                </a:cubicBezTo>
                <a:lnTo>
                  <a:pt x="7404118" y="1008795"/>
                </a:lnTo>
                <a:lnTo>
                  <a:pt x="7406795" y="1006191"/>
                </a:lnTo>
                <a:cubicBezTo>
                  <a:pt x="7472189" y="931134"/>
                  <a:pt x="7519453" y="831050"/>
                  <a:pt x="7644655" y="831005"/>
                </a:cubicBezTo>
                <a:cubicBezTo>
                  <a:pt x="7732297" y="830973"/>
                  <a:pt x="7781693" y="880002"/>
                  <a:pt x="7825850" y="935169"/>
                </a:cubicBezTo>
                <a:lnTo>
                  <a:pt x="7882253" y="1004782"/>
                </a:lnTo>
                <a:lnTo>
                  <a:pt x="7821545" y="916695"/>
                </a:lnTo>
                <a:cubicBezTo>
                  <a:pt x="7777722" y="851504"/>
                  <a:pt x="7729773" y="793556"/>
                  <a:pt x="7644655" y="793556"/>
                </a:cubicBezTo>
                <a:close/>
                <a:moveTo>
                  <a:pt x="3743869" y="793556"/>
                </a:moveTo>
                <a:cubicBezTo>
                  <a:pt x="3658752" y="793556"/>
                  <a:pt x="3610747" y="851503"/>
                  <a:pt x="3566867" y="916701"/>
                </a:cubicBezTo>
                <a:lnTo>
                  <a:pt x="3503333" y="1008794"/>
                </a:lnTo>
                <a:lnTo>
                  <a:pt x="3506009" y="1006191"/>
                </a:lnTo>
                <a:cubicBezTo>
                  <a:pt x="3571404" y="931134"/>
                  <a:pt x="3618668" y="831050"/>
                  <a:pt x="3743869" y="831005"/>
                </a:cubicBezTo>
                <a:cubicBezTo>
                  <a:pt x="3831510" y="830973"/>
                  <a:pt x="3880907" y="880002"/>
                  <a:pt x="3925063" y="935169"/>
                </a:cubicBezTo>
                <a:lnTo>
                  <a:pt x="3981466" y="1004781"/>
                </a:lnTo>
                <a:lnTo>
                  <a:pt x="3920758" y="916695"/>
                </a:lnTo>
                <a:cubicBezTo>
                  <a:pt x="3876936" y="851504"/>
                  <a:pt x="3828988" y="793556"/>
                  <a:pt x="3743869" y="793556"/>
                </a:cubicBezTo>
                <a:close/>
                <a:moveTo>
                  <a:pt x="10008674" y="786181"/>
                </a:moveTo>
                <a:cubicBezTo>
                  <a:pt x="9923524" y="786181"/>
                  <a:pt x="9875488" y="845568"/>
                  <a:pt x="9831613" y="912378"/>
                </a:cubicBezTo>
                <a:lnTo>
                  <a:pt x="9793226" y="969428"/>
                </a:lnTo>
                <a:lnTo>
                  <a:pt x="9808360" y="949053"/>
                </a:lnTo>
                <a:cubicBezTo>
                  <a:pt x="9857976" y="879699"/>
                  <a:pt x="9908367" y="810345"/>
                  <a:pt x="10008528" y="810345"/>
                </a:cubicBezTo>
                <a:cubicBezTo>
                  <a:pt x="10108690" y="810345"/>
                  <a:pt x="10158917" y="879699"/>
                  <a:pt x="10208459" y="949053"/>
                </a:cubicBezTo>
                <a:lnTo>
                  <a:pt x="10227687" y="974962"/>
                </a:lnTo>
                <a:lnTo>
                  <a:pt x="10185600" y="912378"/>
                </a:lnTo>
                <a:cubicBezTo>
                  <a:pt x="10141777" y="845568"/>
                  <a:pt x="10093825" y="786181"/>
                  <a:pt x="10008674" y="786181"/>
                </a:cubicBezTo>
                <a:close/>
                <a:moveTo>
                  <a:pt x="6061709" y="786181"/>
                </a:moveTo>
                <a:cubicBezTo>
                  <a:pt x="5976560" y="786181"/>
                  <a:pt x="5928524" y="845568"/>
                  <a:pt x="5884649" y="912378"/>
                </a:cubicBezTo>
                <a:lnTo>
                  <a:pt x="5846263" y="969425"/>
                </a:lnTo>
                <a:lnTo>
                  <a:pt x="5861395" y="949053"/>
                </a:lnTo>
                <a:cubicBezTo>
                  <a:pt x="5911011" y="879699"/>
                  <a:pt x="5961401" y="810345"/>
                  <a:pt x="6061562" y="810345"/>
                </a:cubicBezTo>
                <a:cubicBezTo>
                  <a:pt x="6161724" y="810345"/>
                  <a:pt x="6211951" y="879699"/>
                  <a:pt x="6261493" y="949053"/>
                </a:cubicBezTo>
                <a:lnTo>
                  <a:pt x="6280725" y="974966"/>
                </a:lnTo>
                <a:lnTo>
                  <a:pt x="6238635" y="912378"/>
                </a:lnTo>
                <a:cubicBezTo>
                  <a:pt x="6194812" y="845568"/>
                  <a:pt x="6146860" y="786181"/>
                  <a:pt x="6061709" y="786181"/>
                </a:cubicBezTo>
                <a:close/>
                <a:moveTo>
                  <a:pt x="2160924" y="786181"/>
                </a:moveTo>
                <a:cubicBezTo>
                  <a:pt x="2075773" y="786181"/>
                  <a:pt x="2027736" y="845568"/>
                  <a:pt x="1983862" y="912378"/>
                </a:cubicBezTo>
                <a:lnTo>
                  <a:pt x="1945479" y="969421"/>
                </a:lnTo>
                <a:lnTo>
                  <a:pt x="1960608" y="949053"/>
                </a:lnTo>
                <a:cubicBezTo>
                  <a:pt x="2010223" y="879699"/>
                  <a:pt x="2060615" y="810345"/>
                  <a:pt x="2160777" y="810345"/>
                </a:cubicBezTo>
                <a:cubicBezTo>
                  <a:pt x="2260939" y="810345"/>
                  <a:pt x="2311166" y="879699"/>
                  <a:pt x="2360708" y="949053"/>
                </a:cubicBezTo>
                <a:lnTo>
                  <a:pt x="2379939" y="974966"/>
                </a:lnTo>
                <a:lnTo>
                  <a:pt x="2337850" y="912378"/>
                </a:lnTo>
                <a:cubicBezTo>
                  <a:pt x="2294027" y="845568"/>
                  <a:pt x="2246074" y="786181"/>
                  <a:pt x="2160924" y="786181"/>
                </a:cubicBezTo>
                <a:close/>
                <a:moveTo>
                  <a:pt x="10008528" y="753329"/>
                </a:moveTo>
                <a:cubicBezTo>
                  <a:pt x="9923506" y="753329"/>
                  <a:pt x="9875569" y="819004"/>
                  <a:pt x="9831730" y="892888"/>
                </a:cubicBezTo>
                <a:lnTo>
                  <a:pt x="9811978" y="926824"/>
                </a:lnTo>
                <a:lnTo>
                  <a:pt x="9846290" y="875664"/>
                </a:lnTo>
                <a:cubicBezTo>
                  <a:pt x="9886179" y="821124"/>
                  <a:pt x="9933407" y="777493"/>
                  <a:pt x="10008528" y="777493"/>
                </a:cubicBezTo>
                <a:cubicBezTo>
                  <a:pt x="10083649" y="777493"/>
                  <a:pt x="10130713" y="821114"/>
                  <a:pt x="10170462" y="875640"/>
                </a:cubicBezTo>
                <a:lnTo>
                  <a:pt x="10207588" y="931166"/>
                </a:lnTo>
                <a:lnTo>
                  <a:pt x="10185309" y="892888"/>
                </a:lnTo>
                <a:cubicBezTo>
                  <a:pt x="10141474" y="819004"/>
                  <a:pt x="10093551" y="753329"/>
                  <a:pt x="10008528" y="753329"/>
                </a:cubicBezTo>
                <a:close/>
                <a:moveTo>
                  <a:pt x="6061562" y="753329"/>
                </a:moveTo>
                <a:cubicBezTo>
                  <a:pt x="5976541" y="753329"/>
                  <a:pt x="5928605" y="819004"/>
                  <a:pt x="5884765" y="892888"/>
                </a:cubicBezTo>
                <a:lnTo>
                  <a:pt x="5865012" y="926827"/>
                </a:lnTo>
                <a:lnTo>
                  <a:pt x="5899325" y="875664"/>
                </a:lnTo>
                <a:cubicBezTo>
                  <a:pt x="5939215" y="821124"/>
                  <a:pt x="5986442" y="777493"/>
                  <a:pt x="6061562" y="777493"/>
                </a:cubicBezTo>
                <a:cubicBezTo>
                  <a:pt x="6136683" y="777493"/>
                  <a:pt x="6183747" y="821114"/>
                  <a:pt x="6223496" y="875640"/>
                </a:cubicBezTo>
                <a:lnTo>
                  <a:pt x="6260620" y="931162"/>
                </a:lnTo>
                <a:lnTo>
                  <a:pt x="6238343" y="892888"/>
                </a:lnTo>
                <a:cubicBezTo>
                  <a:pt x="6194508" y="819004"/>
                  <a:pt x="6146585" y="753329"/>
                  <a:pt x="6061562" y="753329"/>
                </a:cubicBezTo>
                <a:close/>
                <a:moveTo>
                  <a:pt x="2160778" y="753329"/>
                </a:moveTo>
                <a:cubicBezTo>
                  <a:pt x="2075755" y="753329"/>
                  <a:pt x="2027818" y="819004"/>
                  <a:pt x="1983979" y="892888"/>
                </a:cubicBezTo>
                <a:lnTo>
                  <a:pt x="1964226" y="926825"/>
                </a:lnTo>
                <a:lnTo>
                  <a:pt x="1998539" y="875664"/>
                </a:lnTo>
                <a:cubicBezTo>
                  <a:pt x="2038427" y="821124"/>
                  <a:pt x="2085655" y="777493"/>
                  <a:pt x="2160778" y="777493"/>
                </a:cubicBezTo>
                <a:cubicBezTo>
                  <a:pt x="2235899" y="777493"/>
                  <a:pt x="2282963" y="821114"/>
                  <a:pt x="2322712" y="875640"/>
                </a:cubicBezTo>
                <a:lnTo>
                  <a:pt x="2359838" y="931166"/>
                </a:lnTo>
                <a:lnTo>
                  <a:pt x="2337559" y="892888"/>
                </a:lnTo>
                <a:cubicBezTo>
                  <a:pt x="2293724" y="819004"/>
                  <a:pt x="2245801" y="753329"/>
                  <a:pt x="2160778" y="753329"/>
                </a:cubicBezTo>
                <a:close/>
                <a:moveTo>
                  <a:pt x="9217238" y="747417"/>
                </a:moveTo>
                <a:cubicBezTo>
                  <a:pt x="9111199" y="747417"/>
                  <a:pt x="9062932" y="851912"/>
                  <a:pt x="9008067" y="946610"/>
                </a:cubicBezTo>
                <a:lnTo>
                  <a:pt x="8984530" y="984247"/>
                </a:lnTo>
                <a:lnTo>
                  <a:pt x="9017116" y="936388"/>
                </a:lnTo>
                <a:cubicBezTo>
                  <a:pt x="9066740" y="860702"/>
                  <a:pt x="9117113" y="785015"/>
                  <a:pt x="9217238" y="785015"/>
                </a:cubicBezTo>
                <a:cubicBezTo>
                  <a:pt x="9342394" y="785015"/>
                  <a:pt x="9389784" y="903275"/>
                  <a:pt x="9455136" y="991971"/>
                </a:cubicBezTo>
                <a:lnTo>
                  <a:pt x="9456023" y="992991"/>
                </a:lnTo>
                <a:lnTo>
                  <a:pt x="9426824" y="946402"/>
                </a:lnTo>
                <a:cubicBezTo>
                  <a:pt x="9371849" y="851803"/>
                  <a:pt x="9323277" y="747417"/>
                  <a:pt x="9217238" y="747417"/>
                </a:cubicBezTo>
                <a:close/>
                <a:moveTo>
                  <a:pt x="5270276" y="747417"/>
                </a:moveTo>
                <a:cubicBezTo>
                  <a:pt x="5164237" y="747417"/>
                  <a:pt x="5115970" y="851912"/>
                  <a:pt x="5061104" y="946610"/>
                </a:cubicBezTo>
                <a:lnTo>
                  <a:pt x="5037567" y="984246"/>
                </a:lnTo>
                <a:lnTo>
                  <a:pt x="5070151" y="936388"/>
                </a:lnTo>
                <a:cubicBezTo>
                  <a:pt x="5119777" y="860702"/>
                  <a:pt x="5170149" y="785015"/>
                  <a:pt x="5270276" y="785015"/>
                </a:cubicBezTo>
                <a:cubicBezTo>
                  <a:pt x="5395430" y="785015"/>
                  <a:pt x="5442821" y="903275"/>
                  <a:pt x="5508172" y="991971"/>
                </a:cubicBezTo>
                <a:lnTo>
                  <a:pt x="5509059" y="992991"/>
                </a:lnTo>
                <a:lnTo>
                  <a:pt x="5479861" y="946402"/>
                </a:lnTo>
                <a:cubicBezTo>
                  <a:pt x="5424886" y="851803"/>
                  <a:pt x="5376314" y="747417"/>
                  <a:pt x="5270276" y="747417"/>
                </a:cubicBezTo>
                <a:close/>
                <a:moveTo>
                  <a:pt x="1369486" y="747417"/>
                </a:moveTo>
                <a:cubicBezTo>
                  <a:pt x="1263448" y="747417"/>
                  <a:pt x="1215181" y="851912"/>
                  <a:pt x="1160316" y="946610"/>
                </a:cubicBezTo>
                <a:lnTo>
                  <a:pt x="1136782" y="984243"/>
                </a:lnTo>
                <a:lnTo>
                  <a:pt x="1169364" y="936388"/>
                </a:lnTo>
                <a:cubicBezTo>
                  <a:pt x="1218988" y="860702"/>
                  <a:pt x="1269361" y="785015"/>
                  <a:pt x="1369486" y="785015"/>
                </a:cubicBezTo>
                <a:cubicBezTo>
                  <a:pt x="1494642" y="785015"/>
                  <a:pt x="1542032" y="903275"/>
                  <a:pt x="1607384" y="991971"/>
                </a:cubicBezTo>
                <a:lnTo>
                  <a:pt x="1608269" y="992988"/>
                </a:lnTo>
                <a:lnTo>
                  <a:pt x="1579072" y="946402"/>
                </a:lnTo>
                <a:cubicBezTo>
                  <a:pt x="1524097" y="851803"/>
                  <a:pt x="1475525" y="747417"/>
                  <a:pt x="1369486" y="747417"/>
                </a:cubicBezTo>
                <a:close/>
                <a:moveTo>
                  <a:pt x="11591548" y="746979"/>
                </a:moveTo>
                <a:cubicBezTo>
                  <a:pt x="11485469" y="746979"/>
                  <a:pt x="11437119" y="851474"/>
                  <a:pt x="11382222" y="946172"/>
                </a:cubicBezTo>
                <a:lnTo>
                  <a:pt x="11356301" y="987607"/>
                </a:lnTo>
                <a:lnTo>
                  <a:pt x="11391289" y="936205"/>
                </a:lnTo>
                <a:cubicBezTo>
                  <a:pt x="11440923" y="860500"/>
                  <a:pt x="11491350" y="784795"/>
                  <a:pt x="11591621" y="784795"/>
                </a:cubicBezTo>
                <a:cubicBezTo>
                  <a:pt x="11716960" y="784795"/>
                  <a:pt x="11764161" y="903056"/>
                  <a:pt x="11829454" y="991752"/>
                </a:cubicBezTo>
                <a:lnTo>
                  <a:pt x="11829606" y="991928"/>
                </a:lnTo>
                <a:lnTo>
                  <a:pt x="11800951" y="946131"/>
                </a:lnTo>
                <a:cubicBezTo>
                  <a:pt x="11746042" y="851452"/>
                  <a:pt x="11697626" y="746979"/>
                  <a:pt x="11591548" y="746979"/>
                </a:cubicBezTo>
                <a:close/>
                <a:moveTo>
                  <a:pt x="7644582" y="746979"/>
                </a:moveTo>
                <a:cubicBezTo>
                  <a:pt x="7538504" y="746979"/>
                  <a:pt x="7490153" y="851474"/>
                  <a:pt x="7435256" y="946172"/>
                </a:cubicBezTo>
                <a:lnTo>
                  <a:pt x="7409336" y="987606"/>
                </a:lnTo>
                <a:lnTo>
                  <a:pt x="7444323" y="936205"/>
                </a:lnTo>
                <a:cubicBezTo>
                  <a:pt x="7493957" y="860500"/>
                  <a:pt x="7544384" y="784795"/>
                  <a:pt x="7644655" y="784795"/>
                </a:cubicBezTo>
                <a:cubicBezTo>
                  <a:pt x="7732393" y="784795"/>
                  <a:pt x="7781843" y="842743"/>
                  <a:pt x="7826012" y="907934"/>
                </a:cubicBezTo>
                <a:lnTo>
                  <a:pt x="7868781" y="970320"/>
                </a:lnTo>
                <a:lnTo>
                  <a:pt x="7813019" y="875071"/>
                </a:lnTo>
                <a:cubicBezTo>
                  <a:pt x="7771265" y="805745"/>
                  <a:pt x="7724141" y="746979"/>
                  <a:pt x="7644582" y="746979"/>
                </a:cubicBezTo>
                <a:close/>
                <a:moveTo>
                  <a:pt x="3743798" y="746979"/>
                </a:moveTo>
                <a:cubicBezTo>
                  <a:pt x="3637720" y="746979"/>
                  <a:pt x="3589368" y="851474"/>
                  <a:pt x="3534471" y="946172"/>
                </a:cubicBezTo>
                <a:lnTo>
                  <a:pt x="3508555" y="987599"/>
                </a:lnTo>
                <a:lnTo>
                  <a:pt x="3543537" y="936205"/>
                </a:lnTo>
                <a:cubicBezTo>
                  <a:pt x="3593172" y="860500"/>
                  <a:pt x="3643598" y="784795"/>
                  <a:pt x="3743869" y="784795"/>
                </a:cubicBezTo>
                <a:cubicBezTo>
                  <a:pt x="3831607" y="784795"/>
                  <a:pt x="3881057" y="842743"/>
                  <a:pt x="3925226" y="907934"/>
                </a:cubicBezTo>
                <a:lnTo>
                  <a:pt x="3971896" y="976011"/>
                </a:lnTo>
                <a:lnTo>
                  <a:pt x="3953199" y="946131"/>
                </a:lnTo>
                <a:cubicBezTo>
                  <a:pt x="3898291" y="851452"/>
                  <a:pt x="3849875" y="746979"/>
                  <a:pt x="3743798" y="746979"/>
                </a:cubicBezTo>
                <a:close/>
                <a:moveTo>
                  <a:pt x="10800476" y="733692"/>
                </a:moveTo>
                <a:cubicBezTo>
                  <a:pt x="10651799" y="733692"/>
                  <a:pt x="10616268" y="946247"/>
                  <a:pt x="10517515" y="1045915"/>
                </a:cubicBezTo>
                <a:lnTo>
                  <a:pt x="10502184" y="1057356"/>
                </a:lnTo>
                <a:lnTo>
                  <a:pt x="10519632" y="1047353"/>
                </a:lnTo>
                <a:cubicBezTo>
                  <a:pt x="10611596" y="974483"/>
                  <a:pt x="10650197" y="828743"/>
                  <a:pt x="10800330" y="828743"/>
                </a:cubicBezTo>
                <a:cubicBezTo>
                  <a:pt x="10950353" y="828743"/>
                  <a:pt x="10988064" y="974400"/>
                  <a:pt x="11079591" y="1047228"/>
                </a:cubicBezTo>
                <a:lnTo>
                  <a:pt x="11098536" y="1058122"/>
                </a:lnTo>
                <a:lnTo>
                  <a:pt x="11082094" y="1045819"/>
                </a:lnTo>
                <a:cubicBezTo>
                  <a:pt x="10983805" y="946204"/>
                  <a:pt x="10949377" y="733692"/>
                  <a:pt x="10800476" y="733692"/>
                </a:cubicBezTo>
                <a:close/>
                <a:moveTo>
                  <a:pt x="6853510" y="733692"/>
                </a:moveTo>
                <a:cubicBezTo>
                  <a:pt x="6704833" y="733692"/>
                  <a:pt x="6669302" y="946247"/>
                  <a:pt x="6570550" y="1045915"/>
                </a:cubicBezTo>
                <a:lnTo>
                  <a:pt x="6555219" y="1057356"/>
                </a:lnTo>
                <a:lnTo>
                  <a:pt x="6572666" y="1047353"/>
                </a:lnTo>
                <a:cubicBezTo>
                  <a:pt x="6664631" y="974483"/>
                  <a:pt x="6703232" y="828743"/>
                  <a:pt x="6853364" y="828743"/>
                </a:cubicBezTo>
                <a:cubicBezTo>
                  <a:pt x="7003388" y="828743"/>
                  <a:pt x="7041099" y="974400"/>
                  <a:pt x="7132625" y="1047228"/>
                </a:cubicBezTo>
                <a:lnTo>
                  <a:pt x="7151569" y="1058121"/>
                </a:lnTo>
                <a:lnTo>
                  <a:pt x="7135128" y="1045819"/>
                </a:lnTo>
                <a:cubicBezTo>
                  <a:pt x="7036839" y="946204"/>
                  <a:pt x="7002411" y="733692"/>
                  <a:pt x="6853510" y="733692"/>
                </a:cubicBezTo>
                <a:close/>
                <a:moveTo>
                  <a:pt x="2952725" y="733692"/>
                </a:moveTo>
                <a:cubicBezTo>
                  <a:pt x="2804047" y="733692"/>
                  <a:pt x="2768516" y="946247"/>
                  <a:pt x="2669764" y="1045915"/>
                </a:cubicBezTo>
                <a:lnTo>
                  <a:pt x="2654435" y="1057354"/>
                </a:lnTo>
                <a:lnTo>
                  <a:pt x="2671879" y="1047353"/>
                </a:lnTo>
                <a:cubicBezTo>
                  <a:pt x="2763844" y="974483"/>
                  <a:pt x="2802445" y="828743"/>
                  <a:pt x="2952579" y="828743"/>
                </a:cubicBezTo>
                <a:cubicBezTo>
                  <a:pt x="3102602" y="828743"/>
                  <a:pt x="3140312" y="974400"/>
                  <a:pt x="3231839" y="1047228"/>
                </a:cubicBezTo>
                <a:lnTo>
                  <a:pt x="3250785" y="1058122"/>
                </a:lnTo>
                <a:lnTo>
                  <a:pt x="3234341" y="1045819"/>
                </a:lnTo>
                <a:cubicBezTo>
                  <a:pt x="3136053" y="946204"/>
                  <a:pt x="3101625" y="733692"/>
                  <a:pt x="2952725" y="733692"/>
                </a:cubicBezTo>
                <a:close/>
                <a:moveTo>
                  <a:pt x="9217238" y="700547"/>
                </a:moveTo>
                <a:cubicBezTo>
                  <a:pt x="9110960" y="700547"/>
                  <a:pt x="9062737" y="818972"/>
                  <a:pt x="9007949" y="926294"/>
                </a:cubicBezTo>
                <a:lnTo>
                  <a:pt x="8990865" y="957299"/>
                </a:lnTo>
                <a:lnTo>
                  <a:pt x="9016869" y="913100"/>
                </a:lnTo>
                <a:cubicBezTo>
                  <a:pt x="9066357" y="825769"/>
                  <a:pt x="9116675" y="738438"/>
                  <a:pt x="9217238" y="738438"/>
                </a:cubicBezTo>
                <a:cubicBezTo>
                  <a:pt x="9317801" y="738438"/>
                  <a:pt x="9368210" y="825769"/>
                  <a:pt x="9417725" y="913100"/>
                </a:cubicBezTo>
                <a:lnTo>
                  <a:pt x="9448153" y="964809"/>
                </a:lnTo>
                <a:lnTo>
                  <a:pt x="9426882" y="926252"/>
                </a:lnTo>
                <a:cubicBezTo>
                  <a:pt x="9372000" y="818950"/>
                  <a:pt x="9323515" y="700547"/>
                  <a:pt x="9217238" y="700547"/>
                </a:cubicBezTo>
                <a:close/>
                <a:moveTo>
                  <a:pt x="5270276" y="700547"/>
                </a:moveTo>
                <a:cubicBezTo>
                  <a:pt x="5163998" y="700547"/>
                  <a:pt x="5115775" y="818972"/>
                  <a:pt x="5060986" y="926294"/>
                </a:cubicBezTo>
                <a:lnTo>
                  <a:pt x="5043904" y="957294"/>
                </a:lnTo>
                <a:lnTo>
                  <a:pt x="5069906" y="913100"/>
                </a:lnTo>
                <a:cubicBezTo>
                  <a:pt x="5119394" y="825769"/>
                  <a:pt x="5169711" y="738438"/>
                  <a:pt x="5270276" y="738438"/>
                </a:cubicBezTo>
                <a:cubicBezTo>
                  <a:pt x="5370838" y="738438"/>
                  <a:pt x="5421247" y="825769"/>
                  <a:pt x="5470762" y="913100"/>
                </a:cubicBezTo>
                <a:lnTo>
                  <a:pt x="5501191" y="964813"/>
                </a:lnTo>
                <a:lnTo>
                  <a:pt x="5479919" y="926252"/>
                </a:lnTo>
                <a:cubicBezTo>
                  <a:pt x="5425038" y="818950"/>
                  <a:pt x="5376553" y="700547"/>
                  <a:pt x="5270276" y="700547"/>
                </a:cubicBezTo>
                <a:close/>
                <a:moveTo>
                  <a:pt x="1369486" y="700547"/>
                </a:moveTo>
                <a:cubicBezTo>
                  <a:pt x="1263208" y="700547"/>
                  <a:pt x="1214986" y="818972"/>
                  <a:pt x="1160198" y="926294"/>
                </a:cubicBezTo>
                <a:lnTo>
                  <a:pt x="1143109" y="957307"/>
                </a:lnTo>
                <a:lnTo>
                  <a:pt x="1169118" y="913100"/>
                </a:lnTo>
                <a:cubicBezTo>
                  <a:pt x="1218605" y="825769"/>
                  <a:pt x="1268923" y="738438"/>
                  <a:pt x="1369486" y="738438"/>
                </a:cubicBezTo>
                <a:cubicBezTo>
                  <a:pt x="1470049" y="738438"/>
                  <a:pt x="1520458" y="825769"/>
                  <a:pt x="1569973" y="913100"/>
                </a:cubicBezTo>
                <a:lnTo>
                  <a:pt x="1600407" y="964821"/>
                </a:lnTo>
                <a:lnTo>
                  <a:pt x="1579131" y="926252"/>
                </a:lnTo>
                <a:cubicBezTo>
                  <a:pt x="1524249" y="818950"/>
                  <a:pt x="1475764" y="700547"/>
                  <a:pt x="1369486" y="700547"/>
                </a:cubicBezTo>
                <a:close/>
                <a:moveTo>
                  <a:pt x="11591548" y="700474"/>
                </a:moveTo>
                <a:cubicBezTo>
                  <a:pt x="11485390" y="700474"/>
                  <a:pt x="11437243" y="818877"/>
                  <a:pt x="11382440" y="926179"/>
                </a:cubicBezTo>
                <a:lnTo>
                  <a:pt x="11369554" y="949547"/>
                </a:lnTo>
                <a:lnTo>
                  <a:pt x="11391116" y="912953"/>
                </a:lnTo>
                <a:cubicBezTo>
                  <a:pt x="11440685" y="825622"/>
                  <a:pt x="11491094" y="738291"/>
                  <a:pt x="11591548" y="738291"/>
                </a:cubicBezTo>
                <a:cubicBezTo>
                  <a:pt x="11692001" y="738291"/>
                  <a:pt x="11742447" y="825622"/>
                  <a:pt x="11792026" y="912944"/>
                </a:cubicBezTo>
                <a:lnTo>
                  <a:pt x="11813945" y="950138"/>
                </a:lnTo>
                <a:lnTo>
                  <a:pt x="11800733" y="926179"/>
                </a:lnTo>
                <a:cubicBezTo>
                  <a:pt x="11745918" y="818877"/>
                  <a:pt x="11697706" y="700474"/>
                  <a:pt x="11591548" y="700474"/>
                </a:cubicBezTo>
                <a:close/>
                <a:moveTo>
                  <a:pt x="7644582" y="700474"/>
                </a:moveTo>
                <a:cubicBezTo>
                  <a:pt x="7538424" y="700474"/>
                  <a:pt x="7490277" y="818877"/>
                  <a:pt x="7435474" y="926179"/>
                </a:cubicBezTo>
                <a:lnTo>
                  <a:pt x="7422595" y="949535"/>
                </a:lnTo>
                <a:lnTo>
                  <a:pt x="7444150" y="912953"/>
                </a:lnTo>
                <a:cubicBezTo>
                  <a:pt x="7493719" y="825622"/>
                  <a:pt x="7544129" y="738291"/>
                  <a:pt x="7644582" y="738291"/>
                </a:cubicBezTo>
                <a:cubicBezTo>
                  <a:pt x="7738758" y="738291"/>
                  <a:pt x="7788981" y="815047"/>
                  <a:pt x="7835742" y="896592"/>
                </a:cubicBezTo>
                <a:lnTo>
                  <a:pt x="7868628" y="953753"/>
                </a:lnTo>
                <a:lnTo>
                  <a:pt x="7812886" y="845645"/>
                </a:lnTo>
                <a:cubicBezTo>
                  <a:pt x="7771225" y="767076"/>
                  <a:pt x="7724201" y="700474"/>
                  <a:pt x="7644582" y="700474"/>
                </a:cubicBezTo>
                <a:close/>
                <a:moveTo>
                  <a:pt x="3743798" y="700474"/>
                </a:moveTo>
                <a:cubicBezTo>
                  <a:pt x="3637640" y="700474"/>
                  <a:pt x="3589493" y="818877"/>
                  <a:pt x="3534689" y="926179"/>
                </a:cubicBezTo>
                <a:lnTo>
                  <a:pt x="3521809" y="949537"/>
                </a:lnTo>
                <a:lnTo>
                  <a:pt x="3543365" y="912953"/>
                </a:lnTo>
                <a:cubicBezTo>
                  <a:pt x="3592935" y="825622"/>
                  <a:pt x="3643344" y="738291"/>
                  <a:pt x="3743798" y="738291"/>
                </a:cubicBezTo>
                <a:cubicBezTo>
                  <a:pt x="3861516" y="738291"/>
                  <a:pt x="3910560" y="858222"/>
                  <a:pt x="3970011" y="957525"/>
                </a:cubicBezTo>
                <a:lnTo>
                  <a:pt x="3971446" y="959664"/>
                </a:lnTo>
                <a:lnTo>
                  <a:pt x="3952981" y="926179"/>
                </a:lnTo>
                <a:cubicBezTo>
                  <a:pt x="3898167" y="818877"/>
                  <a:pt x="3849956" y="700474"/>
                  <a:pt x="3743798" y="700474"/>
                </a:cubicBezTo>
                <a:close/>
                <a:moveTo>
                  <a:pt x="11591548" y="653971"/>
                </a:moveTo>
                <a:cubicBezTo>
                  <a:pt x="11506940" y="653971"/>
                  <a:pt x="11459097" y="738664"/>
                  <a:pt x="11415202" y="833943"/>
                </a:cubicBezTo>
                <a:lnTo>
                  <a:pt x="11383404" y="904249"/>
                </a:lnTo>
                <a:lnTo>
                  <a:pt x="11390951" y="889701"/>
                </a:lnTo>
                <a:cubicBezTo>
                  <a:pt x="11440430" y="790707"/>
                  <a:pt x="11490802" y="691714"/>
                  <a:pt x="11591548" y="691714"/>
                </a:cubicBezTo>
                <a:cubicBezTo>
                  <a:pt x="11692293" y="691714"/>
                  <a:pt x="11742684" y="790689"/>
                  <a:pt x="11792163" y="889664"/>
                </a:cubicBezTo>
                <a:lnTo>
                  <a:pt x="11799344" y="903505"/>
                </a:lnTo>
                <a:lnTo>
                  <a:pt x="11767888" y="833943"/>
                </a:lnTo>
                <a:cubicBezTo>
                  <a:pt x="11723998" y="738664"/>
                  <a:pt x="11676155" y="653971"/>
                  <a:pt x="11591548" y="653971"/>
                </a:cubicBezTo>
                <a:close/>
                <a:moveTo>
                  <a:pt x="9217311" y="653971"/>
                </a:moveTo>
                <a:cubicBezTo>
                  <a:pt x="9132735" y="653971"/>
                  <a:pt x="9084910" y="738678"/>
                  <a:pt x="9041031" y="833973"/>
                </a:cubicBezTo>
                <a:lnTo>
                  <a:pt x="9009950" y="902729"/>
                </a:lnTo>
                <a:lnTo>
                  <a:pt x="9016678" y="889774"/>
                </a:lnTo>
                <a:cubicBezTo>
                  <a:pt x="9066211" y="790780"/>
                  <a:pt x="9116639" y="691787"/>
                  <a:pt x="9217238" y="691787"/>
                </a:cubicBezTo>
                <a:cubicBezTo>
                  <a:pt x="9317838" y="691787"/>
                  <a:pt x="9368210" y="790780"/>
                  <a:pt x="9417698" y="889774"/>
                </a:cubicBezTo>
                <a:lnTo>
                  <a:pt x="9433460" y="920152"/>
                </a:lnTo>
                <a:lnTo>
                  <a:pt x="9426569" y="906230"/>
                </a:lnTo>
                <a:cubicBezTo>
                  <a:pt x="9371545" y="786303"/>
                  <a:pt x="9323030" y="653971"/>
                  <a:pt x="9217311" y="653971"/>
                </a:cubicBezTo>
                <a:close/>
                <a:moveTo>
                  <a:pt x="7644582" y="653971"/>
                </a:moveTo>
                <a:cubicBezTo>
                  <a:pt x="7559975" y="653971"/>
                  <a:pt x="7512132" y="738664"/>
                  <a:pt x="7468236" y="833943"/>
                </a:cubicBezTo>
                <a:lnTo>
                  <a:pt x="7436437" y="904252"/>
                </a:lnTo>
                <a:lnTo>
                  <a:pt x="7443985" y="889701"/>
                </a:lnTo>
                <a:cubicBezTo>
                  <a:pt x="7493464" y="790707"/>
                  <a:pt x="7543837" y="691714"/>
                  <a:pt x="7644582" y="691714"/>
                </a:cubicBezTo>
                <a:cubicBezTo>
                  <a:pt x="7739031" y="691714"/>
                  <a:pt x="7789223" y="778704"/>
                  <a:pt x="7835897" y="871130"/>
                </a:cubicBezTo>
                <a:lnTo>
                  <a:pt x="7853164" y="905219"/>
                </a:lnTo>
                <a:lnTo>
                  <a:pt x="7821510" y="835220"/>
                </a:lnTo>
                <a:cubicBezTo>
                  <a:pt x="7777459" y="739422"/>
                  <a:pt x="7729567" y="653971"/>
                  <a:pt x="7644582" y="653971"/>
                </a:cubicBezTo>
                <a:close/>
                <a:moveTo>
                  <a:pt x="5270347" y="653971"/>
                </a:moveTo>
                <a:cubicBezTo>
                  <a:pt x="5185774" y="653971"/>
                  <a:pt x="5137947" y="738678"/>
                  <a:pt x="5094068" y="833973"/>
                </a:cubicBezTo>
                <a:lnTo>
                  <a:pt x="5062988" y="902726"/>
                </a:lnTo>
                <a:lnTo>
                  <a:pt x="5069714" y="889774"/>
                </a:lnTo>
                <a:cubicBezTo>
                  <a:pt x="5119249" y="790780"/>
                  <a:pt x="5169675" y="691787"/>
                  <a:pt x="5270276" y="691787"/>
                </a:cubicBezTo>
                <a:cubicBezTo>
                  <a:pt x="5370874" y="691787"/>
                  <a:pt x="5421247" y="790780"/>
                  <a:pt x="5470734" y="889774"/>
                </a:cubicBezTo>
                <a:lnTo>
                  <a:pt x="5486512" y="920182"/>
                </a:lnTo>
                <a:lnTo>
                  <a:pt x="5479606" y="906230"/>
                </a:lnTo>
                <a:cubicBezTo>
                  <a:pt x="5424582" y="786303"/>
                  <a:pt x="5376067" y="653971"/>
                  <a:pt x="5270347" y="653971"/>
                </a:cubicBezTo>
                <a:close/>
                <a:moveTo>
                  <a:pt x="3743798" y="653971"/>
                </a:moveTo>
                <a:cubicBezTo>
                  <a:pt x="3659190" y="653971"/>
                  <a:pt x="3611348" y="738664"/>
                  <a:pt x="3567452" y="833943"/>
                </a:cubicBezTo>
                <a:lnTo>
                  <a:pt x="3535657" y="904241"/>
                </a:lnTo>
                <a:lnTo>
                  <a:pt x="3543200" y="889701"/>
                </a:lnTo>
                <a:cubicBezTo>
                  <a:pt x="3592679" y="790707"/>
                  <a:pt x="3643052" y="691714"/>
                  <a:pt x="3743798" y="691714"/>
                </a:cubicBezTo>
                <a:cubicBezTo>
                  <a:pt x="3838246" y="691714"/>
                  <a:pt x="3888439" y="778704"/>
                  <a:pt x="3935113" y="871130"/>
                </a:cubicBezTo>
                <a:lnTo>
                  <a:pt x="3952277" y="905018"/>
                </a:lnTo>
                <a:lnTo>
                  <a:pt x="3920137" y="833943"/>
                </a:lnTo>
                <a:cubicBezTo>
                  <a:pt x="3876247" y="738664"/>
                  <a:pt x="3828404" y="653971"/>
                  <a:pt x="3743798" y="653971"/>
                </a:cubicBezTo>
                <a:close/>
                <a:moveTo>
                  <a:pt x="1369559" y="653971"/>
                </a:moveTo>
                <a:cubicBezTo>
                  <a:pt x="1284984" y="653971"/>
                  <a:pt x="1237159" y="738678"/>
                  <a:pt x="1193280" y="833973"/>
                </a:cubicBezTo>
                <a:lnTo>
                  <a:pt x="1162202" y="902722"/>
                </a:lnTo>
                <a:lnTo>
                  <a:pt x="1168926" y="889774"/>
                </a:lnTo>
                <a:cubicBezTo>
                  <a:pt x="1218459" y="790780"/>
                  <a:pt x="1268887" y="691787"/>
                  <a:pt x="1369486" y="691787"/>
                </a:cubicBezTo>
                <a:cubicBezTo>
                  <a:pt x="1470086" y="691787"/>
                  <a:pt x="1520458" y="790780"/>
                  <a:pt x="1569946" y="889774"/>
                </a:cubicBezTo>
                <a:lnTo>
                  <a:pt x="1585723" y="920181"/>
                </a:lnTo>
                <a:lnTo>
                  <a:pt x="1578818" y="906230"/>
                </a:lnTo>
                <a:cubicBezTo>
                  <a:pt x="1523794" y="786303"/>
                  <a:pt x="1475279" y="653971"/>
                  <a:pt x="1369559" y="653971"/>
                </a:cubicBezTo>
                <a:close/>
                <a:moveTo>
                  <a:pt x="10800403" y="630173"/>
                </a:moveTo>
                <a:cubicBezTo>
                  <a:pt x="10652341" y="630229"/>
                  <a:pt x="10616740" y="903479"/>
                  <a:pt x="10517953" y="1031562"/>
                </a:cubicBezTo>
                <a:lnTo>
                  <a:pt x="10513330" y="1035994"/>
                </a:lnTo>
                <a:lnTo>
                  <a:pt x="10519593" y="1030955"/>
                </a:lnTo>
                <a:cubicBezTo>
                  <a:pt x="10611291" y="928967"/>
                  <a:pt x="10649686" y="724985"/>
                  <a:pt x="10800476" y="724930"/>
                </a:cubicBezTo>
                <a:cubicBezTo>
                  <a:pt x="10951485" y="724930"/>
                  <a:pt x="10988744" y="928858"/>
                  <a:pt x="11079983" y="1030822"/>
                </a:cubicBezTo>
                <a:lnTo>
                  <a:pt x="11088167" y="1037425"/>
                </a:lnTo>
                <a:lnTo>
                  <a:pt x="11081975" y="1031480"/>
                </a:lnTo>
                <a:cubicBezTo>
                  <a:pt x="10983424" y="903383"/>
                  <a:pt x="10948465" y="630116"/>
                  <a:pt x="10800403" y="630173"/>
                </a:cubicBezTo>
                <a:close/>
                <a:moveTo>
                  <a:pt x="6853437" y="630173"/>
                </a:moveTo>
                <a:cubicBezTo>
                  <a:pt x="6705374" y="630229"/>
                  <a:pt x="6669775" y="903479"/>
                  <a:pt x="6570988" y="1031562"/>
                </a:cubicBezTo>
                <a:lnTo>
                  <a:pt x="6566367" y="1035991"/>
                </a:lnTo>
                <a:lnTo>
                  <a:pt x="6572627" y="1030955"/>
                </a:lnTo>
                <a:cubicBezTo>
                  <a:pt x="6664325" y="928967"/>
                  <a:pt x="6702721" y="724985"/>
                  <a:pt x="6853510" y="724930"/>
                </a:cubicBezTo>
                <a:cubicBezTo>
                  <a:pt x="7004519" y="724930"/>
                  <a:pt x="7041778" y="928858"/>
                  <a:pt x="7133018" y="1030822"/>
                </a:cubicBezTo>
                <a:lnTo>
                  <a:pt x="7141202" y="1037426"/>
                </a:lnTo>
                <a:lnTo>
                  <a:pt x="7135010" y="1031480"/>
                </a:lnTo>
                <a:cubicBezTo>
                  <a:pt x="7036459" y="903383"/>
                  <a:pt x="7001499" y="630116"/>
                  <a:pt x="6853437" y="630173"/>
                </a:cubicBezTo>
                <a:close/>
                <a:moveTo>
                  <a:pt x="2952651" y="630173"/>
                </a:moveTo>
                <a:cubicBezTo>
                  <a:pt x="2804589" y="630229"/>
                  <a:pt x="2768988" y="903479"/>
                  <a:pt x="2670202" y="1031562"/>
                </a:cubicBezTo>
                <a:lnTo>
                  <a:pt x="2665577" y="1035995"/>
                </a:lnTo>
                <a:lnTo>
                  <a:pt x="2671842" y="1030955"/>
                </a:lnTo>
                <a:cubicBezTo>
                  <a:pt x="2763539" y="928967"/>
                  <a:pt x="2801935" y="724985"/>
                  <a:pt x="2952725" y="724930"/>
                </a:cubicBezTo>
                <a:cubicBezTo>
                  <a:pt x="3103733" y="724930"/>
                  <a:pt x="3140992" y="928858"/>
                  <a:pt x="3232231" y="1030822"/>
                </a:cubicBezTo>
                <a:lnTo>
                  <a:pt x="3240417" y="1037428"/>
                </a:lnTo>
                <a:lnTo>
                  <a:pt x="3234223" y="1031480"/>
                </a:lnTo>
                <a:cubicBezTo>
                  <a:pt x="3135672" y="903383"/>
                  <a:pt x="3100713" y="630116"/>
                  <a:pt x="2952651" y="630173"/>
                </a:cubicBezTo>
                <a:close/>
                <a:moveTo>
                  <a:pt x="11591474" y="607321"/>
                </a:moveTo>
                <a:cubicBezTo>
                  <a:pt x="11506932" y="607321"/>
                  <a:pt x="11459083" y="700943"/>
                  <a:pt x="11415173" y="806268"/>
                </a:cubicBezTo>
                <a:lnTo>
                  <a:pt x="11391085" y="865118"/>
                </a:lnTo>
                <a:lnTo>
                  <a:pt x="11428719" y="785213"/>
                </a:lnTo>
                <a:cubicBezTo>
                  <a:pt x="11468699" y="707433"/>
                  <a:pt x="11516126" y="645210"/>
                  <a:pt x="11591548" y="645210"/>
                </a:cubicBezTo>
                <a:cubicBezTo>
                  <a:pt x="11692111" y="645210"/>
                  <a:pt x="11742703" y="755829"/>
                  <a:pt x="11792327" y="866449"/>
                </a:cubicBezTo>
                <a:lnTo>
                  <a:pt x="11792394" y="866591"/>
                </a:lnTo>
                <a:lnTo>
                  <a:pt x="11767713" y="806268"/>
                </a:lnTo>
                <a:cubicBezTo>
                  <a:pt x="11723825" y="700943"/>
                  <a:pt x="11676018" y="607321"/>
                  <a:pt x="11591474" y="607321"/>
                </a:cubicBezTo>
                <a:close/>
                <a:moveTo>
                  <a:pt x="9217164" y="607321"/>
                </a:moveTo>
                <a:cubicBezTo>
                  <a:pt x="9132653" y="607321"/>
                  <a:pt x="9084822" y="700943"/>
                  <a:pt x="9040922" y="806268"/>
                </a:cubicBezTo>
                <a:lnTo>
                  <a:pt x="9015042" y="869510"/>
                </a:lnTo>
                <a:lnTo>
                  <a:pt x="9016449" y="866485"/>
                </a:lnTo>
                <a:cubicBezTo>
                  <a:pt x="9066065" y="755848"/>
                  <a:pt x="9116638" y="645210"/>
                  <a:pt x="9217164" y="645210"/>
                </a:cubicBezTo>
                <a:cubicBezTo>
                  <a:pt x="9317691" y="645210"/>
                  <a:pt x="9368265" y="755848"/>
                  <a:pt x="9417880" y="866485"/>
                </a:cubicBezTo>
                <a:lnTo>
                  <a:pt x="9419999" y="871041"/>
                </a:lnTo>
                <a:lnTo>
                  <a:pt x="9393478" y="806268"/>
                </a:lnTo>
                <a:cubicBezTo>
                  <a:pt x="9349549" y="700943"/>
                  <a:pt x="9301675" y="607321"/>
                  <a:pt x="9217164" y="607321"/>
                </a:cubicBezTo>
                <a:close/>
                <a:moveTo>
                  <a:pt x="7644509" y="607321"/>
                </a:moveTo>
                <a:cubicBezTo>
                  <a:pt x="7559966" y="607321"/>
                  <a:pt x="7512117" y="700943"/>
                  <a:pt x="7468207" y="806268"/>
                </a:cubicBezTo>
                <a:lnTo>
                  <a:pt x="7444121" y="865115"/>
                </a:lnTo>
                <a:lnTo>
                  <a:pt x="7481753" y="785213"/>
                </a:lnTo>
                <a:cubicBezTo>
                  <a:pt x="7521734" y="707433"/>
                  <a:pt x="7569160" y="645210"/>
                  <a:pt x="7644582" y="645210"/>
                </a:cubicBezTo>
                <a:cubicBezTo>
                  <a:pt x="7738860" y="645210"/>
                  <a:pt x="7789218" y="742434"/>
                  <a:pt x="7836034" y="845734"/>
                </a:cubicBezTo>
                <a:lnTo>
                  <a:pt x="7844776" y="864971"/>
                </a:lnTo>
                <a:lnTo>
                  <a:pt x="7821335" y="807679"/>
                </a:lnTo>
                <a:cubicBezTo>
                  <a:pt x="7777286" y="701781"/>
                  <a:pt x="7729430" y="607321"/>
                  <a:pt x="7644509" y="607321"/>
                </a:cubicBezTo>
                <a:close/>
                <a:moveTo>
                  <a:pt x="5270202" y="607321"/>
                </a:moveTo>
                <a:cubicBezTo>
                  <a:pt x="5185690" y="607321"/>
                  <a:pt x="5137860" y="700943"/>
                  <a:pt x="5093959" y="806268"/>
                </a:cubicBezTo>
                <a:lnTo>
                  <a:pt x="5068079" y="869513"/>
                </a:lnTo>
                <a:lnTo>
                  <a:pt x="5069486" y="866485"/>
                </a:lnTo>
                <a:cubicBezTo>
                  <a:pt x="5119102" y="755848"/>
                  <a:pt x="5169675" y="645210"/>
                  <a:pt x="5270202" y="645210"/>
                </a:cubicBezTo>
                <a:cubicBezTo>
                  <a:pt x="5370728" y="645210"/>
                  <a:pt x="5421302" y="755848"/>
                  <a:pt x="5470917" y="866485"/>
                </a:cubicBezTo>
                <a:lnTo>
                  <a:pt x="5473037" y="871045"/>
                </a:lnTo>
                <a:lnTo>
                  <a:pt x="5446515" y="806268"/>
                </a:lnTo>
                <a:cubicBezTo>
                  <a:pt x="5402586" y="700943"/>
                  <a:pt x="5354712" y="607321"/>
                  <a:pt x="5270202" y="607321"/>
                </a:cubicBezTo>
                <a:close/>
                <a:moveTo>
                  <a:pt x="3743724" y="607321"/>
                </a:moveTo>
                <a:cubicBezTo>
                  <a:pt x="3659181" y="607321"/>
                  <a:pt x="3611333" y="700943"/>
                  <a:pt x="3567423" y="806268"/>
                </a:cubicBezTo>
                <a:lnTo>
                  <a:pt x="3543338" y="865112"/>
                </a:lnTo>
                <a:lnTo>
                  <a:pt x="3580969" y="785213"/>
                </a:lnTo>
                <a:cubicBezTo>
                  <a:pt x="3620950" y="707433"/>
                  <a:pt x="3668376" y="645210"/>
                  <a:pt x="3743798" y="645210"/>
                </a:cubicBezTo>
                <a:cubicBezTo>
                  <a:pt x="3838074" y="645210"/>
                  <a:pt x="3888432" y="742434"/>
                  <a:pt x="3935248" y="845734"/>
                </a:cubicBezTo>
                <a:lnTo>
                  <a:pt x="3943887" y="864744"/>
                </a:lnTo>
                <a:lnTo>
                  <a:pt x="3919961" y="806268"/>
                </a:lnTo>
                <a:cubicBezTo>
                  <a:pt x="3876075" y="700943"/>
                  <a:pt x="3828267" y="607321"/>
                  <a:pt x="3743724" y="607321"/>
                </a:cubicBezTo>
                <a:close/>
                <a:moveTo>
                  <a:pt x="1369413" y="607321"/>
                </a:moveTo>
                <a:cubicBezTo>
                  <a:pt x="1284902" y="607321"/>
                  <a:pt x="1237071" y="700943"/>
                  <a:pt x="1193171" y="806268"/>
                </a:cubicBezTo>
                <a:lnTo>
                  <a:pt x="1167294" y="869504"/>
                </a:lnTo>
                <a:lnTo>
                  <a:pt x="1168698" y="866485"/>
                </a:lnTo>
                <a:cubicBezTo>
                  <a:pt x="1218313" y="755848"/>
                  <a:pt x="1268887" y="645210"/>
                  <a:pt x="1369413" y="645210"/>
                </a:cubicBezTo>
                <a:cubicBezTo>
                  <a:pt x="1469940" y="645210"/>
                  <a:pt x="1520513" y="755848"/>
                  <a:pt x="1570129" y="866485"/>
                </a:cubicBezTo>
                <a:lnTo>
                  <a:pt x="1572250" y="871045"/>
                </a:lnTo>
                <a:lnTo>
                  <a:pt x="1545727" y="806268"/>
                </a:lnTo>
                <a:cubicBezTo>
                  <a:pt x="1501798" y="700943"/>
                  <a:pt x="1453925" y="607321"/>
                  <a:pt x="1369413" y="607321"/>
                </a:cubicBezTo>
                <a:close/>
                <a:moveTo>
                  <a:pt x="10800622" y="526579"/>
                </a:moveTo>
                <a:cubicBezTo>
                  <a:pt x="10673951" y="526579"/>
                  <a:pt x="10629747" y="771812"/>
                  <a:pt x="10557297" y="940410"/>
                </a:cubicBezTo>
                <a:lnTo>
                  <a:pt x="10519926" y="1013470"/>
                </a:lnTo>
                <a:lnTo>
                  <a:pt x="10561321" y="940106"/>
                </a:lnTo>
                <a:cubicBezTo>
                  <a:pt x="10626756" y="803522"/>
                  <a:pt x="10674654" y="621411"/>
                  <a:pt x="10800403" y="621411"/>
                </a:cubicBezTo>
                <a:cubicBezTo>
                  <a:pt x="10951302" y="621411"/>
                  <a:pt x="10989314" y="883610"/>
                  <a:pt x="11080444" y="1014710"/>
                </a:cubicBezTo>
                <a:lnTo>
                  <a:pt x="11081903" y="1016523"/>
                </a:lnTo>
                <a:lnTo>
                  <a:pt x="11043142" y="940410"/>
                </a:lnTo>
                <a:cubicBezTo>
                  <a:pt x="10971057" y="771812"/>
                  <a:pt x="10927293" y="526579"/>
                  <a:pt x="10800622" y="526579"/>
                </a:cubicBezTo>
                <a:close/>
                <a:moveTo>
                  <a:pt x="6853656" y="526579"/>
                </a:moveTo>
                <a:cubicBezTo>
                  <a:pt x="6726985" y="526579"/>
                  <a:pt x="6682782" y="771812"/>
                  <a:pt x="6610332" y="940410"/>
                </a:cubicBezTo>
                <a:lnTo>
                  <a:pt x="6572962" y="1013466"/>
                </a:lnTo>
                <a:lnTo>
                  <a:pt x="6614355" y="940106"/>
                </a:lnTo>
                <a:cubicBezTo>
                  <a:pt x="6679791" y="803522"/>
                  <a:pt x="6727688" y="621411"/>
                  <a:pt x="6853437" y="621411"/>
                </a:cubicBezTo>
                <a:cubicBezTo>
                  <a:pt x="7004337" y="621411"/>
                  <a:pt x="7042349" y="883610"/>
                  <a:pt x="7133478" y="1014710"/>
                </a:cubicBezTo>
                <a:lnTo>
                  <a:pt x="7134937" y="1016523"/>
                </a:lnTo>
                <a:lnTo>
                  <a:pt x="7096177" y="940410"/>
                </a:lnTo>
                <a:cubicBezTo>
                  <a:pt x="7024091" y="771812"/>
                  <a:pt x="6980328" y="526579"/>
                  <a:pt x="6853656" y="526579"/>
                </a:cubicBezTo>
                <a:close/>
                <a:moveTo>
                  <a:pt x="2952870" y="526579"/>
                </a:moveTo>
                <a:cubicBezTo>
                  <a:pt x="2826200" y="526579"/>
                  <a:pt x="2781997" y="771812"/>
                  <a:pt x="2709546" y="940410"/>
                </a:cubicBezTo>
                <a:lnTo>
                  <a:pt x="2672176" y="1013466"/>
                </a:lnTo>
                <a:lnTo>
                  <a:pt x="2713569" y="940106"/>
                </a:lnTo>
                <a:cubicBezTo>
                  <a:pt x="2779004" y="803522"/>
                  <a:pt x="2826901" y="621411"/>
                  <a:pt x="2952651" y="621411"/>
                </a:cubicBezTo>
                <a:cubicBezTo>
                  <a:pt x="3103550" y="621411"/>
                  <a:pt x="3141563" y="883610"/>
                  <a:pt x="3232692" y="1014710"/>
                </a:cubicBezTo>
                <a:lnTo>
                  <a:pt x="3234154" y="1016527"/>
                </a:lnTo>
                <a:lnTo>
                  <a:pt x="3195392" y="940410"/>
                </a:lnTo>
                <a:cubicBezTo>
                  <a:pt x="3123306" y="771812"/>
                  <a:pt x="3079542" y="526579"/>
                  <a:pt x="2952870" y="526579"/>
                </a:cubicBezTo>
                <a:close/>
                <a:moveTo>
                  <a:pt x="10800622" y="422988"/>
                </a:moveTo>
                <a:cubicBezTo>
                  <a:pt x="10674190" y="422988"/>
                  <a:pt x="10629912" y="712992"/>
                  <a:pt x="10557423" y="912370"/>
                </a:cubicBezTo>
                <a:lnTo>
                  <a:pt x="10530270" y="975119"/>
                </a:lnTo>
                <a:lnTo>
                  <a:pt x="10561526" y="907327"/>
                </a:lnTo>
                <a:cubicBezTo>
                  <a:pt x="10626861" y="740394"/>
                  <a:pt x="10674645" y="517817"/>
                  <a:pt x="10800622" y="517817"/>
                </a:cubicBezTo>
                <a:cubicBezTo>
                  <a:pt x="10926599" y="517817"/>
                  <a:pt x="10974012" y="740251"/>
                  <a:pt x="11038999" y="907077"/>
                </a:cubicBezTo>
                <a:lnTo>
                  <a:pt x="11073891" y="983077"/>
                </a:lnTo>
                <a:lnTo>
                  <a:pt x="11043447" y="912402"/>
                </a:lnTo>
                <a:cubicBezTo>
                  <a:pt x="10971269" y="713024"/>
                  <a:pt x="10927054" y="422988"/>
                  <a:pt x="10800622" y="422988"/>
                </a:cubicBezTo>
                <a:close/>
                <a:moveTo>
                  <a:pt x="6853656" y="422988"/>
                </a:moveTo>
                <a:cubicBezTo>
                  <a:pt x="6727225" y="422988"/>
                  <a:pt x="6682947" y="712992"/>
                  <a:pt x="6610458" y="912370"/>
                </a:cubicBezTo>
                <a:lnTo>
                  <a:pt x="6583311" y="975104"/>
                </a:lnTo>
                <a:lnTo>
                  <a:pt x="6614560" y="907327"/>
                </a:lnTo>
                <a:cubicBezTo>
                  <a:pt x="6679895" y="740394"/>
                  <a:pt x="6727679" y="517817"/>
                  <a:pt x="6853656" y="517817"/>
                </a:cubicBezTo>
                <a:cubicBezTo>
                  <a:pt x="6979634" y="517817"/>
                  <a:pt x="7027047" y="740251"/>
                  <a:pt x="7092033" y="907077"/>
                </a:cubicBezTo>
                <a:lnTo>
                  <a:pt x="7126914" y="983053"/>
                </a:lnTo>
                <a:lnTo>
                  <a:pt x="7096481" y="912402"/>
                </a:lnTo>
                <a:cubicBezTo>
                  <a:pt x="7024303" y="713024"/>
                  <a:pt x="6980088" y="422988"/>
                  <a:pt x="6853656" y="422988"/>
                </a:cubicBezTo>
                <a:close/>
                <a:moveTo>
                  <a:pt x="2952870" y="422988"/>
                </a:moveTo>
                <a:cubicBezTo>
                  <a:pt x="2826439" y="422988"/>
                  <a:pt x="2782161" y="712992"/>
                  <a:pt x="2709672" y="912370"/>
                </a:cubicBezTo>
                <a:lnTo>
                  <a:pt x="2682536" y="975082"/>
                </a:lnTo>
                <a:lnTo>
                  <a:pt x="2713774" y="907327"/>
                </a:lnTo>
                <a:cubicBezTo>
                  <a:pt x="2779110" y="740394"/>
                  <a:pt x="2826893" y="517817"/>
                  <a:pt x="2952870" y="517817"/>
                </a:cubicBezTo>
                <a:cubicBezTo>
                  <a:pt x="3078847" y="517817"/>
                  <a:pt x="3126261" y="740251"/>
                  <a:pt x="3191248" y="907077"/>
                </a:cubicBezTo>
                <a:lnTo>
                  <a:pt x="3226143" y="983084"/>
                </a:lnTo>
                <a:lnTo>
                  <a:pt x="3195696" y="912402"/>
                </a:lnTo>
                <a:cubicBezTo>
                  <a:pt x="3123518" y="713024"/>
                  <a:pt x="3079302" y="422988"/>
                  <a:pt x="2952870" y="422988"/>
                </a:cubicBezTo>
                <a:close/>
                <a:moveTo>
                  <a:pt x="10800549" y="319468"/>
                </a:moveTo>
                <a:cubicBezTo>
                  <a:pt x="10689377" y="319509"/>
                  <a:pt x="10641969" y="575695"/>
                  <a:pt x="10583451" y="793846"/>
                </a:cubicBezTo>
                <a:lnTo>
                  <a:pt x="10558141" y="881834"/>
                </a:lnTo>
                <a:lnTo>
                  <a:pt x="10555630" y="889079"/>
                </a:lnTo>
                <a:lnTo>
                  <a:pt x="10531619" y="953249"/>
                </a:lnTo>
                <a:lnTo>
                  <a:pt x="10540935" y="931490"/>
                </a:lnTo>
                <a:lnTo>
                  <a:pt x="10555630" y="889079"/>
                </a:lnTo>
                <a:lnTo>
                  <a:pt x="10557474" y="884152"/>
                </a:lnTo>
                <a:lnTo>
                  <a:pt x="10558141" y="881834"/>
                </a:lnTo>
                <a:lnTo>
                  <a:pt x="10568428" y="852144"/>
                </a:lnTo>
                <a:cubicBezTo>
                  <a:pt x="10630185" y="657937"/>
                  <a:pt x="10679237" y="414226"/>
                  <a:pt x="10800622" y="414226"/>
                </a:cubicBezTo>
                <a:cubicBezTo>
                  <a:pt x="10926736" y="414226"/>
                  <a:pt x="10974286" y="677269"/>
                  <a:pt x="11039249" y="874551"/>
                </a:cubicBezTo>
                <a:lnTo>
                  <a:pt x="11041824" y="881836"/>
                </a:lnTo>
                <a:lnTo>
                  <a:pt x="11008368" y="762363"/>
                </a:lnTo>
                <a:cubicBezTo>
                  <a:pt x="10953858" y="551783"/>
                  <a:pt x="10906428" y="319428"/>
                  <a:pt x="10800549" y="319468"/>
                </a:cubicBezTo>
                <a:close/>
                <a:moveTo>
                  <a:pt x="6853583" y="319468"/>
                </a:moveTo>
                <a:cubicBezTo>
                  <a:pt x="6742411" y="319509"/>
                  <a:pt x="6695004" y="575695"/>
                  <a:pt x="6636486" y="793846"/>
                </a:cubicBezTo>
                <a:lnTo>
                  <a:pt x="6611178" y="881825"/>
                </a:lnTo>
                <a:lnTo>
                  <a:pt x="6608658" y="889098"/>
                </a:lnTo>
                <a:lnTo>
                  <a:pt x="6584653" y="953250"/>
                </a:lnTo>
                <a:lnTo>
                  <a:pt x="6593969" y="931490"/>
                </a:lnTo>
                <a:lnTo>
                  <a:pt x="6608658" y="889098"/>
                </a:lnTo>
                <a:lnTo>
                  <a:pt x="6610509" y="884152"/>
                </a:lnTo>
                <a:lnTo>
                  <a:pt x="6611178" y="881825"/>
                </a:lnTo>
                <a:lnTo>
                  <a:pt x="6621463" y="852144"/>
                </a:lnTo>
                <a:cubicBezTo>
                  <a:pt x="6683220" y="657937"/>
                  <a:pt x="6732271" y="414226"/>
                  <a:pt x="6853656" y="414226"/>
                </a:cubicBezTo>
                <a:cubicBezTo>
                  <a:pt x="6979771" y="414226"/>
                  <a:pt x="7027320" y="677269"/>
                  <a:pt x="7092283" y="874551"/>
                </a:cubicBezTo>
                <a:lnTo>
                  <a:pt x="7094857" y="881833"/>
                </a:lnTo>
                <a:lnTo>
                  <a:pt x="7061402" y="762363"/>
                </a:lnTo>
                <a:cubicBezTo>
                  <a:pt x="7006893" y="551783"/>
                  <a:pt x="6959462" y="319428"/>
                  <a:pt x="6853583" y="319468"/>
                </a:cubicBezTo>
                <a:close/>
                <a:moveTo>
                  <a:pt x="2952798" y="319468"/>
                </a:moveTo>
                <a:cubicBezTo>
                  <a:pt x="2841626" y="319509"/>
                  <a:pt x="2794218" y="575695"/>
                  <a:pt x="2735701" y="793846"/>
                </a:cubicBezTo>
                <a:lnTo>
                  <a:pt x="2710393" y="881825"/>
                </a:lnTo>
                <a:lnTo>
                  <a:pt x="2707873" y="889098"/>
                </a:lnTo>
                <a:lnTo>
                  <a:pt x="2683868" y="953250"/>
                </a:lnTo>
                <a:lnTo>
                  <a:pt x="2693184" y="931490"/>
                </a:lnTo>
                <a:lnTo>
                  <a:pt x="2707873" y="889098"/>
                </a:lnTo>
                <a:lnTo>
                  <a:pt x="2709723" y="884152"/>
                </a:lnTo>
                <a:lnTo>
                  <a:pt x="2710393" y="881825"/>
                </a:lnTo>
                <a:lnTo>
                  <a:pt x="2720677" y="852144"/>
                </a:lnTo>
                <a:cubicBezTo>
                  <a:pt x="2782435" y="657937"/>
                  <a:pt x="2831486" y="414226"/>
                  <a:pt x="2952870" y="414226"/>
                </a:cubicBezTo>
                <a:cubicBezTo>
                  <a:pt x="3078985" y="414226"/>
                  <a:pt x="3126534" y="677269"/>
                  <a:pt x="3191498" y="874551"/>
                </a:cubicBezTo>
                <a:lnTo>
                  <a:pt x="3194076" y="881845"/>
                </a:lnTo>
                <a:lnTo>
                  <a:pt x="3160618" y="762363"/>
                </a:lnTo>
                <a:cubicBezTo>
                  <a:pt x="3106109" y="551783"/>
                  <a:pt x="3058678" y="319428"/>
                  <a:pt x="2952798" y="319468"/>
                </a:cubicBezTo>
                <a:close/>
                <a:moveTo>
                  <a:pt x="10800476" y="215873"/>
                </a:moveTo>
                <a:cubicBezTo>
                  <a:pt x="10695196" y="215913"/>
                  <a:pt x="10647164" y="479265"/>
                  <a:pt x="10592140" y="717919"/>
                </a:cubicBezTo>
                <a:lnTo>
                  <a:pt x="10565775" y="823731"/>
                </a:lnTo>
                <a:lnTo>
                  <a:pt x="10598775" y="699160"/>
                </a:lnTo>
                <a:cubicBezTo>
                  <a:pt x="10648445" y="504897"/>
                  <a:pt x="10699329" y="310633"/>
                  <a:pt x="10800549" y="310633"/>
                </a:cubicBezTo>
                <a:cubicBezTo>
                  <a:pt x="10927074" y="310633"/>
                  <a:pt x="10974378" y="614141"/>
                  <a:pt x="11039207" y="841773"/>
                </a:cubicBezTo>
                <a:lnTo>
                  <a:pt x="11040820" y="847049"/>
                </a:lnTo>
                <a:lnTo>
                  <a:pt x="11008710" y="717828"/>
                </a:lnTo>
                <a:cubicBezTo>
                  <a:pt x="10953810" y="479170"/>
                  <a:pt x="10905756" y="215833"/>
                  <a:pt x="10800476" y="215873"/>
                </a:cubicBezTo>
                <a:close/>
                <a:moveTo>
                  <a:pt x="6853511" y="215873"/>
                </a:moveTo>
                <a:cubicBezTo>
                  <a:pt x="6748231" y="215913"/>
                  <a:pt x="6700198" y="479265"/>
                  <a:pt x="6645175" y="717919"/>
                </a:cubicBezTo>
                <a:lnTo>
                  <a:pt x="6618813" y="823719"/>
                </a:lnTo>
                <a:lnTo>
                  <a:pt x="6651810" y="699160"/>
                </a:lnTo>
                <a:cubicBezTo>
                  <a:pt x="6701480" y="504897"/>
                  <a:pt x="6752363" y="310633"/>
                  <a:pt x="6853583" y="310633"/>
                </a:cubicBezTo>
                <a:cubicBezTo>
                  <a:pt x="6980108" y="310633"/>
                  <a:pt x="7027413" y="614141"/>
                  <a:pt x="7092241" y="841773"/>
                </a:cubicBezTo>
                <a:lnTo>
                  <a:pt x="7093854" y="847046"/>
                </a:lnTo>
                <a:lnTo>
                  <a:pt x="7061745" y="717828"/>
                </a:lnTo>
                <a:cubicBezTo>
                  <a:pt x="7006845" y="479170"/>
                  <a:pt x="6958791" y="215833"/>
                  <a:pt x="6853511" y="215873"/>
                </a:cubicBezTo>
                <a:close/>
                <a:moveTo>
                  <a:pt x="2952725" y="215873"/>
                </a:moveTo>
                <a:cubicBezTo>
                  <a:pt x="2847446" y="215913"/>
                  <a:pt x="2799413" y="479265"/>
                  <a:pt x="2744390" y="717919"/>
                </a:cubicBezTo>
                <a:lnTo>
                  <a:pt x="2718033" y="823698"/>
                </a:lnTo>
                <a:lnTo>
                  <a:pt x="2751024" y="699160"/>
                </a:lnTo>
                <a:cubicBezTo>
                  <a:pt x="2800695" y="504897"/>
                  <a:pt x="2851578" y="310633"/>
                  <a:pt x="2952798" y="310633"/>
                </a:cubicBezTo>
                <a:cubicBezTo>
                  <a:pt x="3079324" y="310633"/>
                  <a:pt x="3126628" y="614141"/>
                  <a:pt x="3191456" y="841773"/>
                </a:cubicBezTo>
                <a:lnTo>
                  <a:pt x="3193070" y="847052"/>
                </a:lnTo>
                <a:lnTo>
                  <a:pt x="3160960" y="717828"/>
                </a:lnTo>
                <a:cubicBezTo>
                  <a:pt x="3106060" y="479170"/>
                  <a:pt x="3058005" y="215833"/>
                  <a:pt x="2952725" y="215873"/>
                </a:cubicBezTo>
                <a:close/>
                <a:moveTo>
                  <a:pt x="10800403" y="112281"/>
                </a:moveTo>
                <a:cubicBezTo>
                  <a:pt x="10695003" y="112281"/>
                  <a:pt x="10647025" y="406618"/>
                  <a:pt x="10592065" y="673361"/>
                </a:cubicBezTo>
                <a:lnTo>
                  <a:pt x="10580966" y="723198"/>
                </a:lnTo>
                <a:lnTo>
                  <a:pt x="10598657" y="647473"/>
                </a:lnTo>
                <a:cubicBezTo>
                  <a:pt x="10648299" y="427329"/>
                  <a:pt x="10699183" y="207185"/>
                  <a:pt x="10800476" y="207185"/>
                </a:cubicBezTo>
                <a:cubicBezTo>
                  <a:pt x="10901769" y="207185"/>
                  <a:pt x="10952415" y="427311"/>
                  <a:pt x="11001821" y="647436"/>
                </a:cubicBezTo>
                <a:lnTo>
                  <a:pt x="11016573" y="710873"/>
                </a:lnTo>
                <a:lnTo>
                  <a:pt x="11008247" y="673361"/>
                </a:lnTo>
                <a:cubicBezTo>
                  <a:pt x="10953496" y="406618"/>
                  <a:pt x="10905803" y="112281"/>
                  <a:pt x="10800403" y="112281"/>
                </a:cubicBezTo>
                <a:close/>
                <a:moveTo>
                  <a:pt x="6853437" y="112281"/>
                </a:moveTo>
                <a:cubicBezTo>
                  <a:pt x="6748038" y="112281"/>
                  <a:pt x="6700060" y="406618"/>
                  <a:pt x="6645100" y="673361"/>
                </a:cubicBezTo>
                <a:lnTo>
                  <a:pt x="6634013" y="723145"/>
                </a:lnTo>
                <a:lnTo>
                  <a:pt x="6651691" y="647473"/>
                </a:lnTo>
                <a:cubicBezTo>
                  <a:pt x="6701334" y="427329"/>
                  <a:pt x="6752218" y="207185"/>
                  <a:pt x="6853511" y="207185"/>
                </a:cubicBezTo>
                <a:cubicBezTo>
                  <a:pt x="6954804" y="207185"/>
                  <a:pt x="7005450" y="427311"/>
                  <a:pt x="7054855" y="647436"/>
                </a:cubicBezTo>
                <a:lnTo>
                  <a:pt x="7069601" y="710845"/>
                </a:lnTo>
                <a:lnTo>
                  <a:pt x="7061282" y="673361"/>
                </a:lnTo>
                <a:cubicBezTo>
                  <a:pt x="7006530" y="406618"/>
                  <a:pt x="6958837" y="112281"/>
                  <a:pt x="6853437" y="112281"/>
                </a:cubicBezTo>
                <a:close/>
                <a:moveTo>
                  <a:pt x="2952653" y="112281"/>
                </a:moveTo>
                <a:cubicBezTo>
                  <a:pt x="2847253" y="112281"/>
                  <a:pt x="2799275" y="406618"/>
                  <a:pt x="2744315" y="673361"/>
                </a:cubicBezTo>
                <a:lnTo>
                  <a:pt x="2733237" y="723107"/>
                </a:lnTo>
                <a:lnTo>
                  <a:pt x="2750906" y="647473"/>
                </a:lnTo>
                <a:cubicBezTo>
                  <a:pt x="2800548" y="427329"/>
                  <a:pt x="2851432" y="207185"/>
                  <a:pt x="2952725" y="207185"/>
                </a:cubicBezTo>
                <a:cubicBezTo>
                  <a:pt x="3054019" y="207185"/>
                  <a:pt x="3104665" y="427311"/>
                  <a:pt x="3154070" y="647436"/>
                </a:cubicBezTo>
                <a:lnTo>
                  <a:pt x="3168833" y="710917"/>
                </a:lnTo>
                <a:lnTo>
                  <a:pt x="3160497" y="673361"/>
                </a:lnTo>
                <a:cubicBezTo>
                  <a:pt x="3105746" y="406618"/>
                  <a:pt x="3058052" y="112281"/>
                  <a:pt x="2952653" y="112281"/>
                </a:cubicBezTo>
                <a:close/>
                <a:moveTo>
                  <a:pt x="10800403" y="8688"/>
                </a:moveTo>
                <a:cubicBezTo>
                  <a:pt x="10709650" y="8688"/>
                  <a:pt x="10661742" y="247698"/>
                  <a:pt x="10615452" y="501645"/>
                </a:cubicBezTo>
                <a:lnTo>
                  <a:pt x="10594924" y="612758"/>
                </a:lnTo>
                <a:lnTo>
                  <a:pt x="10598510" y="595603"/>
                </a:lnTo>
                <a:cubicBezTo>
                  <a:pt x="10648171" y="349561"/>
                  <a:pt x="10699110" y="103519"/>
                  <a:pt x="10800403" y="103519"/>
                </a:cubicBezTo>
                <a:cubicBezTo>
                  <a:pt x="10901696" y="103519"/>
                  <a:pt x="10952361" y="349561"/>
                  <a:pt x="11001784" y="595603"/>
                </a:cubicBezTo>
                <a:lnTo>
                  <a:pt x="11006778" y="619595"/>
                </a:lnTo>
                <a:lnTo>
                  <a:pt x="10984926" y="501645"/>
                </a:lnTo>
                <a:cubicBezTo>
                  <a:pt x="10938501" y="247698"/>
                  <a:pt x="10890506" y="8688"/>
                  <a:pt x="10800403" y="8688"/>
                </a:cubicBezTo>
                <a:close/>
                <a:moveTo>
                  <a:pt x="6853437" y="8688"/>
                </a:moveTo>
                <a:cubicBezTo>
                  <a:pt x="6762684" y="8688"/>
                  <a:pt x="6714776" y="247698"/>
                  <a:pt x="6668486" y="501645"/>
                </a:cubicBezTo>
                <a:lnTo>
                  <a:pt x="6647955" y="612777"/>
                </a:lnTo>
                <a:lnTo>
                  <a:pt x="6651545" y="595603"/>
                </a:lnTo>
                <a:cubicBezTo>
                  <a:pt x="6701206" y="349561"/>
                  <a:pt x="6752144" y="103519"/>
                  <a:pt x="6853437" y="103519"/>
                </a:cubicBezTo>
                <a:cubicBezTo>
                  <a:pt x="6954730" y="103519"/>
                  <a:pt x="7005395" y="349561"/>
                  <a:pt x="7054819" y="595603"/>
                </a:cubicBezTo>
                <a:lnTo>
                  <a:pt x="7059815" y="619611"/>
                </a:lnTo>
                <a:lnTo>
                  <a:pt x="7037960" y="501645"/>
                </a:lnTo>
                <a:cubicBezTo>
                  <a:pt x="6991536" y="247698"/>
                  <a:pt x="6943540" y="8688"/>
                  <a:pt x="6853437" y="8688"/>
                </a:cubicBezTo>
                <a:close/>
                <a:moveTo>
                  <a:pt x="2952653" y="8688"/>
                </a:moveTo>
                <a:cubicBezTo>
                  <a:pt x="2861900" y="8688"/>
                  <a:pt x="2813992" y="247698"/>
                  <a:pt x="2767702" y="501645"/>
                </a:cubicBezTo>
                <a:lnTo>
                  <a:pt x="2747173" y="612762"/>
                </a:lnTo>
                <a:lnTo>
                  <a:pt x="2750760" y="595603"/>
                </a:lnTo>
                <a:cubicBezTo>
                  <a:pt x="2800421" y="349561"/>
                  <a:pt x="2851360" y="103519"/>
                  <a:pt x="2952653" y="103519"/>
                </a:cubicBezTo>
                <a:cubicBezTo>
                  <a:pt x="3053946" y="103519"/>
                  <a:pt x="3104610" y="349561"/>
                  <a:pt x="3154034" y="595603"/>
                </a:cubicBezTo>
                <a:lnTo>
                  <a:pt x="3159032" y="619617"/>
                </a:lnTo>
                <a:lnTo>
                  <a:pt x="3137176" y="501645"/>
                </a:lnTo>
                <a:cubicBezTo>
                  <a:pt x="3090752" y="247698"/>
                  <a:pt x="3042756" y="8688"/>
                  <a:pt x="2952653" y="8688"/>
                </a:cubicBezTo>
                <a:close/>
                <a:moveTo>
                  <a:pt x="2952944" y="0"/>
                </a:moveTo>
                <a:cubicBezTo>
                  <a:pt x="3142801" y="0"/>
                  <a:pt x="3155245" y="956040"/>
                  <a:pt x="3314382" y="1075545"/>
                </a:cubicBezTo>
                <a:lnTo>
                  <a:pt x="3338851" y="1084368"/>
                </a:lnTo>
                <a:lnTo>
                  <a:pt x="3364080" y="1084368"/>
                </a:lnTo>
                <a:lnTo>
                  <a:pt x="3387246" y="1079697"/>
                </a:lnTo>
                <a:lnTo>
                  <a:pt x="3410416" y="1067981"/>
                </a:lnTo>
                <a:cubicBezTo>
                  <a:pt x="3543954" y="976473"/>
                  <a:pt x="3567374" y="598634"/>
                  <a:pt x="3744016" y="598634"/>
                </a:cubicBezTo>
                <a:cubicBezTo>
                  <a:pt x="3920659" y="598634"/>
                  <a:pt x="3943289" y="976473"/>
                  <a:pt x="4077379" y="1067981"/>
                </a:cubicBezTo>
                <a:lnTo>
                  <a:pt x="4100722" y="1079731"/>
                </a:lnTo>
                <a:lnTo>
                  <a:pt x="4115057" y="1082615"/>
                </a:lnTo>
                <a:lnTo>
                  <a:pt x="4148072" y="1077252"/>
                </a:lnTo>
                <a:cubicBezTo>
                  <a:pt x="4281408" y="1030441"/>
                  <a:pt x="4303965" y="843197"/>
                  <a:pt x="4479056" y="843197"/>
                </a:cubicBezTo>
                <a:cubicBezTo>
                  <a:pt x="4654149" y="843197"/>
                  <a:pt x="4676761" y="1030441"/>
                  <a:pt x="4810114" y="1077252"/>
                </a:cubicBezTo>
                <a:lnTo>
                  <a:pt x="4853922" y="1084368"/>
                </a:lnTo>
                <a:lnTo>
                  <a:pt x="4891364" y="1084368"/>
                </a:lnTo>
                <a:lnTo>
                  <a:pt x="4913523" y="1079903"/>
                </a:lnTo>
                <a:lnTo>
                  <a:pt x="4937168" y="1067981"/>
                </a:lnTo>
                <a:cubicBezTo>
                  <a:pt x="5071050" y="976473"/>
                  <a:pt x="5093851" y="598634"/>
                  <a:pt x="5270494" y="598634"/>
                </a:cubicBezTo>
                <a:cubicBezTo>
                  <a:pt x="5447136" y="598634"/>
                  <a:pt x="5469655" y="976473"/>
                  <a:pt x="5603715" y="1067981"/>
                </a:cubicBezTo>
                <a:lnTo>
                  <a:pt x="5627732" y="1080072"/>
                </a:lnTo>
                <a:lnTo>
                  <a:pt x="5649044" y="1084368"/>
                </a:lnTo>
                <a:lnTo>
                  <a:pt x="5682249" y="1084368"/>
                </a:lnTo>
                <a:lnTo>
                  <a:pt x="5712611" y="1078074"/>
                </a:lnTo>
                <a:lnTo>
                  <a:pt x="5751564" y="1059680"/>
                </a:lnTo>
                <a:lnTo>
                  <a:pt x="5755831" y="1056735"/>
                </a:lnTo>
                <a:lnTo>
                  <a:pt x="5797838" y="1014994"/>
                </a:lnTo>
                <a:cubicBezTo>
                  <a:pt x="5877928" y="914275"/>
                  <a:pt x="5920645" y="744642"/>
                  <a:pt x="6061855" y="744642"/>
                </a:cubicBezTo>
                <a:cubicBezTo>
                  <a:pt x="6203066" y="744642"/>
                  <a:pt x="6245277" y="914275"/>
                  <a:pt x="6325448" y="1014994"/>
                </a:cubicBezTo>
                <a:lnTo>
                  <a:pt x="6368740" y="1057920"/>
                </a:lnTo>
                <a:lnTo>
                  <a:pt x="6370159" y="1058896"/>
                </a:lnTo>
                <a:lnTo>
                  <a:pt x="6411151" y="1078172"/>
                </a:lnTo>
                <a:lnTo>
                  <a:pt x="6441210" y="1084368"/>
                </a:lnTo>
                <a:lnTo>
                  <a:pt x="6467119" y="1084368"/>
                </a:lnTo>
                <a:lnTo>
                  <a:pt x="6491844" y="1075545"/>
                </a:lnTo>
                <a:cubicBezTo>
                  <a:pt x="6652486" y="956040"/>
                  <a:pt x="6662573" y="0"/>
                  <a:pt x="6853729" y="0"/>
                </a:cubicBezTo>
                <a:cubicBezTo>
                  <a:pt x="7043586" y="0"/>
                  <a:pt x="7056029" y="956040"/>
                  <a:pt x="7215167" y="1075545"/>
                </a:cubicBezTo>
                <a:lnTo>
                  <a:pt x="7239636" y="1084368"/>
                </a:lnTo>
                <a:lnTo>
                  <a:pt x="7264865" y="1084368"/>
                </a:lnTo>
                <a:lnTo>
                  <a:pt x="7288032" y="1079697"/>
                </a:lnTo>
                <a:lnTo>
                  <a:pt x="7311202" y="1067981"/>
                </a:lnTo>
                <a:cubicBezTo>
                  <a:pt x="7444739" y="976473"/>
                  <a:pt x="7468159" y="598634"/>
                  <a:pt x="7644801" y="598634"/>
                </a:cubicBezTo>
                <a:cubicBezTo>
                  <a:pt x="7821444" y="598634"/>
                  <a:pt x="7844075" y="976473"/>
                  <a:pt x="7978165" y="1067981"/>
                </a:cubicBezTo>
                <a:lnTo>
                  <a:pt x="8001507" y="1079731"/>
                </a:lnTo>
                <a:lnTo>
                  <a:pt x="8024555" y="1084368"/>
                </a:lnTo>
                <a:lnTo>
                  <a:pt x="8051225" y="1084368"/>
                </a:lnTo>
                <a:lnTo>
                  <a:pt x="8095034" y="1077252"/>
                </a:lnTo>
                <a:cubicBezTo>
                  <a:pt x="8228372" y="1030441"/>
                  <a:pt x="8250929" y="843197"/>
                  <a:pt x="8426020" y="843197"/>
                </a:cubicBezTo>
                <a:cubicBezTo>
                  <a:pt x="8601111" y="843197"/>
                  <a:pt x="8623724" y="1030441"/>
                  <a:pt x="8757077" y="1077252"/>
                </a:cubicBezTo>
                <a:lnTo>
                  <a:pt x="8800885" y="1084368"/>
                </a:lnTo>
                <a:lnTo>
                  <a:pt x="8838328" y="1084368"/>
                </a:lnTo>
                <a:lnTo>
                  <a:pt x="8860485" y="1079904"/>
                </a:lnTo>
                <a:lnTo>
                  <a:pt x="8884132" y="1067981"/>
                </a:lnTo>
                <a:cubicBezTo>
                  <a:pt x="9018014" y="976473"/>
                  <a:pt x="9040813" y="598634"/>
                  <a:pt x="9217457" y="598634"/>
                </a:cubicBezTo>
                <a:cubicBezTo>
                  <a:pt x="9394100" y="598634"/>
                  <a:pt x="9416618" y="976473"/>
                  <a:pt x="9550679" y="1067981"/>
                </a:cubicBezTo>
                <a:lnTo>
                  <a:pt x="9574695" y="1080072"/>
                </a:lnTo>
                <a:lnTo>
                  <a:pt x="9596008" y="1084368"/>
                </a:lnTo>
                <a:lnTo>
                  <a:pt x="9629214" y="1084368"/>
                </a:lnTo>
                <a:lnTo>
                  <a:pt x="9659573" y="1078074"/>
                </a:lnTo>
                <a:lnTo>
                  <a:pt x="9698530" y="1059679"/>
                </a:lnTo>
                <a:lnTo>
                  <a:pt x="9702794" y="1056736"/>
                </a:lnTo>
                <a:lnTo>
                  <a:pt x="9744801" y="1014994"/>
                </a:lnTo>
                <a:cubicBezTo>
                  <a:pt x="9824892" y="914275"/>
                  <a:pt x="9867609" y="744642"/>
                  <a:pt x="10008821" y="744642"/>
                </a:cubicBezTo>
                <a:cubicBezTo>
                  <a:pt x="10150032" y="744642"/>
                  <a:pt x="10192243" y="914275"/>
                  <a:pt x="10272414" y="1014994"/>
                </a:cubicBezTo>
                <a:lnTo>
                  <a:pt x="10315706" y="1057920"/>
                </a:lnTo>
                <a:lnTo>
                  <a:pt x="10317125" y="1058896"/>
                </a:lnTo>
                <a:lnTo>
                  <a:pt x="10358117" y="1078172"/>
                </a:lnTo>
                <a:lnTo>
                  <a:pt x="10388176" y="1084368"/>
                </a:lnTo>
                <a:lnTo>
                  <a:pt x="10414084" y="1084368"/>
                </a:lnTo>
                <a:lnTo>
                  <a:pt x="10438810" y="1075545"/>
                </a:lnTo>
                <a:cubicBezTo>
                  <a:pt x="10599452" y="956040"/>
                  <a:pt x="10609539" y="0"/>
                  <a:pt x="10800695" y="0"/>
                </a:cubicBezTo>
                <a:cubicBezTo>
                  <a:pt x="10990551" y="0"/>
                  <a:pt x="11002994" y="956040"/>
                  <a:pt x="11162132" y="1075545"/>
                </a:cubicBezTo>
                <a:lnTo>
                  <a:pt x="11186602" y="1084368"/>
                </a:lnTo>
                <a:lnTo>
                  <a:pt x="11211830" y="1084368"/>
                </a:lnTo>
                <a:lnTo>
                  <a:pt x="11234996" y="1079697"/>
                </a:lnTo>
                <a:lnTo>
                  <a:pt x="11258167" y="1067981"/>
                </a:lnTo>
                <a:cubicBezTo>
                  <a:pt x="11391703" y="976473"/>
                  <a:pt x="11415124" y="598634"/>
                  <a:pt x="11591767" y="598634"/>
                </a:cubicBezTo>
                <a:cubicBezTo>
                  <a:pt x="11768410" y="598634"/>
                  <a:pt x="11791040" y="976473"/>
                  <a:pt x="11925129" y="1067981"/>
                </a:cubicBezTo>
                <a:lnTo>
                  <a:pt x="11948473" y="1079731"/>
                </a:lnTo>
                <a:lnTo>
                  <a:pt x="11971518" y="1084368"/>
                </a:lnTo>
                <a:lnTo>
                  <a:pt x="12239996" y="1084368"/>
                </a:lnTo>
                <a:lnTo>
                  <a:pt x="12239996" y="1098093"/>
                </a:lnTo>
                <a:lnTo>
                  <a:pt x="11973336" y="1098093"/>
                </a:lnTo>
                <a:lnTo>
                  <a:pt x="11949389" y="1102917"/>
                </a:lnTo>
                <a:lnTo>
                  <a:pt x="11924873" y="1115281"/>
                </a:lnTo>
                <a:cubicBezTo>
                  <a:pt x="11791048" y="1206789"/>
                  <a:pt x="11768684" y="1584628"/>
                  <a:pt x="11591913" y="1584628"/>
                </a:cubicBezTo>
                <a:cubicBezTo>
                  <a:pt x="11415142" y="1584628"/>
                  <a:pt x="11392213" y="1206789"/>
                  <a:pt x="11258153" y="1115281"/>
                </a:cubicBezTo>
                <a:lnTo>
                  <a:pt x="11234694" y="1103468"/>
                </a:lnTo>
                <a:lnTo>
                  <a:pt x="11208014" y="1098093"/>
                </a:lnTo>
                <a:lnTo>
                  <a:pt x="11188887" y="1098093"/>
                </a:lnTo>
                <a:lnTo>
                  <a:pt x="11186744" y="1098717"/>
                </a:lnTo>
                <a:lnTo>
                  <a:pt x="11161628" y="1107717"/>
                </a:lnTo>
                <a:cubicBezTo>
                  <a:pt x="11001723" y="1227222"/>
                  <a:pt x="10992724" y="2183261"/>
                  <a:pt x="10801498" y="2183261"/>
                </a:cubicBezTo>
                <a:lnTo>
                  <a:pt x="10801498" y="2183698"/>
                </a:lnTo>
                <a:cubicBezTo>
                  <a:pt x="10611711" y="2183698"/>
                  <a:pt x="10597539" y="1227659"/>
                  <a:pt x="10438185" y="1108154"/>
                </a:cubicBezTo>
                <a:lnTo>
                  <a:pt x="10410488" y="1098174"/>
                </a:lnTo>
                <a:lnTo>
                  <a:pt x="10410240" y="1098093"/>
                </a:lnTo>
                <a:lnTo>
                  <a:pt x="10394920" y="1098093"/>
                </a:lnTo>
                <a:lnTo>
                  <a:pt x="10357079" y="1105917"/>
                </a:lnTo>
                <a:lnTo>
                  <a:pt x="10318876" y="1123914"/>
                </a:lnTo>
                <a:lnTo>
                  <a:pt x="10313989" y="1127285"/>
                </a:lnTo>
                <a:lnTo>
                  <a:pt x="10277401" y="1162502"/>
                </a:lnTo>
                <a:cubicBezTo>
                  <a:pt x="10194002" y="1262283"/>
                  <a:pt x="10152994" y="1439057"/>
                  <a:pt x="10008893" y="1439057"/>
                </a:cubicBezTo>
                <a:cubicBezTo>
                  <a:pt x="9865002" y="1439057"/>
                  <a:pt x="9823602" y="1262283"/>
                  <a:pt x="9739992" y="1162502"/>
                </a:cubicBezTo>
                <a:lnTo>
                  <a:pt x="9704120" y="1128042"/>
                </a:lnTo>
                <a:lnTo>
                  <a:pt x="9697434" y="1123442"/>
                </a:lnTo>
                <a:lnTo>
                  <a:pt x="9661237" y="1106404"/>
                </a:lnTo>
                <a:lnTo>
                  <a:pt x="9620960" y="1098093"/>
                </a:lnTo>
                <a:lnTo>
                  <a:pt x="9605272" y="1098093"/>
                </a:lnTo>
                <a:lnTo>
                  <a:pt x="9572480" y="1104709"/>
                </a:lnTo>
                <a:lnTo>
                  <a:pt x="9550656" y="1115718"/>
                </a:lnTo>
                <a:cubicBezTo>
                  <a:pt x="9416870" y="1207226"/>
                  <a:pt x="9394465" y="1585065"/>
                  <a:pt x="9217822" y="1585065"/>
                </a:cubicBezTo>
                <a:cubicBezTo>
                  <a:pt x="9041115" y="1585065"/>
                  <a:pt x="9018195" y="1207226"/>
                  <a:pt x="8884185" y="1115718"/>
                </a:cubicBezTo>
                <a:lnTo>
                  <a:pt x="8864470" y="1105786"/>
                </a:lnTo>
                <a:lnTo>
                  <a:pt x="8863007" y="1105106"/>
                </a:lnTo>
                <a:lnTo>
                  <a:pt x="8828201" y="1098093"/>
                </a:lnTo>
                <a:lnTo>
                  <a:pt x="8813056" y="1098093"/>
                </a:lnTo>
                <a:lnTo>
                  <a:pt x="8765596" y="1105061"/>
                </a:lnTo>
                <a:lnTo>
                  <a:pt x="8757041" y="1106450"/>
                </a:lnTo>
                <a:cubicBezTo>
                  <a:pt x="8623705" y="1153276"/>
                  <a:pt x="8601722" y="1340584"/>
                  <a:pt x="8426312" y="1340648"/>
                </a:cubicBezTo>
                <a:cubicBezTo>
                  <a:pt x="8251349" y="1340648"/>
                  <a:pt x="8228584" y="1153572"/>
                  <a:pt x="8095241" y="1106802"/>
                </a:cubicBezTo>
                <a:lnTo>
                  <a:pt x="8086071" y="1105314"/>
                </a:lnTo>
                <a:lnTo>
                  <a:pt x="8036866" y="1098093"/>
                </a:lnTo>
                <a:lnTo>
                  <a:pt x="8026369" y="1098093"/>
                </a:lnTo>
                <a:lnTo>
                  <a:pt x="8002425" y="1102917"/>
                </a:lnTo>
                <a:lnTo>
                  <a:pt x="7978332" y="1115067"/>
                </a:lnTo>
                <a:lnTo>
                  <a:pt x="7977873" y="1115317"/>
                </a:lnTo>
                <a:lnTo>
                  <a:pt x="7932428" y="1161721"/>
                </a:lnTo>
                <a:cubicBezTo>
                  <a:pt x="7836079" y="1295345"/>
                  <a:pt x="7799622" y="1584628"/>
                  <a:pt x="7644947" y="1584628"/>
                </a:cubicBezTo>
                <a:cubicBezTo>
                  <a:pt x="7468176" y="1584628"/>
                  <a:pt x="7445248" y="1206789"/>
                  <a:pt x="7311188" y="1115281"/>
                </a:cubicBezTo>
                <a:lnTo>
                  <a:pt x="7287727" y="1103468"/>
                </a:lnTo>
                <a:lnTo>
                  <a:pt x="7261049" y="1098093"/>
                </a:lnTo>
                <a:lnTo>
                  <a:pt x="7241921" y="1098093"/>
                </a:lnTo>
                <a:lnTo>
                  <a:pt x="7239781" y="1098717"/>
                </a:lnTo>
                <a:lnTo>
                  <a:pt x="7214662" y="1107717"/>
                </a:lnTo>
                <a:cubicBezTo>
                  <a:pt x="7054757" y="1227222"/>
                  <a:pt x="7045758" y="2183261"/>
                  <a:pt x="6854532" y="2183261"/>
                </a:cubicBezTo>
                <a:lnTo>
                  <a:pt x="6854532" y="2183698"/>
                </a:lnTo>
                <a:cubicBezTo>
                  <a:pt x="6664745" y="2183698"/>
                  <a:pt x="6650573" y="1227659"/>
                  <a:pt x="6491219" y="1108154"/>
                </a:cubicBezTo>
                <a:lnTo>
                  <a:pt x="6463518" y="1098173"/>
                </a:lnTo>
                <a:lnTo>
                  <a:pt x="6463274" y="1098093"/>
                </a:lnTo>
                <a:lnTo>
                  <a:pt x="6447954" y="1098093"/>
                </a:lnTo>
                <a:lnTo>
                  <a:pt x="6410113" y="1105917"/>
                </a:lnTo>
                <a:lnTo>
                  <a:pt x="6371910" y="1123914"/>
                </a:lnTo>
                <a:lnTo>
                  <a:pt x="6367024" y="1127284"/>
                </a:lnTo>
                <a:lnTo>
                  <a:pt x="6330436" y="1162502"/>
                </a:lnTo>
                <a:cubicBezTo>
                  <a:pt x="6247037" y="1262283"/>
                  <a:pt x="6206029" y="1439057"/>
                  <a:pt x="6061929" y="1439057"/>
                </a:cubicBezTo>
                <a:cubicBezTo>
                  <a:pt x="5918037" y="1439057"/>
                  <a:pt x="5876637" y="1262283"/>
                  <a:pt x="5793028" y="1162502"/>
                </a:cubicBezTo>
                <a:lnTo>
                  <a:pt x="5757160" y="1128046"/>
                </a:lnTo>
                <a:lnTo>
                  <a:pt x="5750465" y="1123439"/>
                </a:lnTo>
                <a:lnTo>
                  <a:pt x="5714275" y="1106405"/>
                </a:lnTo>
                <a:lnTo>
                  <a:pt x="5673995" y="1098093"/>
                </a:lnTo>
                <a:lnTo>
                  <a:pt x="5658307" y="1098093"/>
                </a:lnTo>
                <a:lnTo>
                  <a:pt x="5625517" y="1104708"/>
                </a:lnTo>
                <a:lnTo>
                  <a:pt x="5603692" y="1115718"/>
                </a:lnTo>
                <a:cubicBezTo>
                  <a:pt x="5469907" y="1207226"/>
                  <a:pt x="5447501" y="1585065"/>
                  <a:pt x="5270859" y="1585065"/>
                </a:cubicBezTo>
                <a:cubicBezTo>
                  <a:pt x="5094151" y="1585065"/>
                  <a:pt x="5071231" y="1207226"/>
                  <a:pt x="4937221" y="1115718"/>
                </a:cubicBezTo>
                <a:lnTo>
                  <a:pt x="4917501" y="1105785"/>
                </a:lnTo>
                <a:lnTo>
                  <a:pt x="4916044" y="1105106"/>
                </a:lnTo>
                <a:lnTo>
                  <a:pt x="4881235" y="1098093"/>
                </a:lnTo>
                <a:lnTo>
                  <a:pt x="4866092" y="1098093"/>
                </a:lnTo>
                <a:lnTo>
                  <a:pt x="4818633" y="1105061"/>
                </a:lnTo>
                <a:lnTo>
                  <a:pt x="4810077" y="1106450"/>
                </a:lnTo>
                <a:cubicBezTo>
                  <a:pt x="4676741" y="1153276"/>
                  <a:pt x="4654758" y="1340584"/>
                  <a:pt x="4479348" y="1340648"/>
                </a:cubicBezTo>
                <a:cubicBezTo>
                  <a:pt x="4304384" y="1340648"/>
                  <a:pt x="4281620" y="1153572"/>
                  <a:pt x="4148279" y="1106802"/>
                </a:cubicBezTo>
                <a:lnTo>
                  <a:pt x="4139160" y="1105322"/>
                </a:lnTo>
                <a:lnTo>
                  <a:pt x="4110544" y="1101123"/>
                </a:lnTo>
                <a:lnTo>
                  <a:pt x="4101641" y="1102916"/>
                </a:lnTo>
                <a:lnTo>
                  <a:pt x="4077498" y="1115091"/>
                </a:lnTo>
                <a:lnTo>
                  <a:pt x="4077091" y="1115313"/>
                </a:lnTo>
                <a:lnTo>
                  <a:pt x="4031643" y="1161721"/>
                </a:lnTo>
                <a:cubicBezTo>
                  <a:pt x="3935294" y="1295345"/>
                  <a:pt x="3898836" y="1584628"/>
                  <a:pt x="3744161" y="1584628"/>
                </a:cubicBezTo>
                <a:cubicBezTo>
                  <a:pt x="3567392" y="1584628"/>
                  <a:pt x="3544464" y="1206789"/>
                  <a:pt x="3410403" y="1115281"/>
                </a:cubicBezTo>
                <a:lnTo>
                  <a:pt x="3386945" y="1103469"/>
                </a:lnTo>
                <a:lnTo>
                  <a:pt x="3360261" y="1098093"/>
                </a:lnTo>
                <a:lnTo>
                  <a:pt x="3341133" y="1098093"/>
                </a:lnTo>
                <a:lnTo>
                  <a:pt x="3339009" y="1098712"/>
                </a:lnTo>
                <a:lnTo>
                  <a:pt x="3313878" y="1107717"/>
                </a:lnTo>
                <a:cubicBezTo>
                  <a:pt x="3153973" y="1227222"/>
                  <a:pt x="3144973" y="2183261"/>
                  <a:pt x="2953747" y="2183261"/>
                </a:cubicBezTo>
                <a:lnTo>
                  <a:pt x="2953747" y="2183698"/>
                </a:lnTo>
                <a:cubicBezTo>
                  <a:pt x="2763960" y="2183698"/>
                  <a:pt x="2749788" y="1227659"/>
                  <a:pt x="2590435" y="1108154"/>
                </a:cubicBezTo>
                <a:lnTo>
                  <a:pt x="2562779" y="1098189"/>
                </a:lnTo>
                <a:lnTo>
                  <a:pt x="2562485" y="1098093"/>
                </a:lnTo>
                <a:lnTo>
                  <a:pt x="2547166" y="1098093"/>
                </a:lnTo>
                <a:lnTo>
                  <a:pt x="2509334" y="1105915"/>
                </a:lnTo>
                <a:lnTo>
                  <a:pt x="2471112" y="1123921"/>
                </a:lnTo>
                <a:lnTo>
                  <a:pt x="2466250" y="1127274"/>
                </a:lnTo>
                <a:lnTo>
                  <a:pt x="2429651" y="1162502"/>
                </a:lnTo>
                <a:cubicBezTo>
                  <a:pt x="2346252" y="1262283"/>
                  <a:pt x="2305244" y="1439057"/>
                  <a:pt x="2161143" y="1439057"/>
                </a:cubicBezTo>
                <a:cubicBezTo>
                  <a:pt x="2017251" y="1439057"/>
                  <a:pt x="1975851" y="1262283"/>
                  <a:pt x="1892241" y="1162502"/>
                </a:cubicBezTo>
                <a:lnTo>
                  <a:pt x="1856378" y="1128051"/>
                </a:lnTo>
                <a:lnTo>
                  <a:pt x="1849671" y="1123436"/>
                </a:lnTo>
                <a:lnTo>
                  <a:pt x="1813491" y="1106406"/>
                </a:lnTo>
                <a:lnTo>
                  <a:pt x="1773205" y="1098093"/>
                </a:lnTo>
                <a:lnTo>
                  <a:pt x="1757519" y="1098093"/>
                </a:lnTo>
                <a:lnTo>
                  <a:pt x="1724732" y="1104708"/>
                </a:lnTo>
                <a:lnTo>
                  <a:pt x="1702906" y="1115718"/>
                </a:lnTo>
                <a:cubicBezTo>
                  <a:pt x="1569119" y="1207226"/>
                  <a:pt x="1546713" y="1585065"/>
                  <a:pt x="1370071" y="1585065"/>
                </a:cubicBezTo>
                <a:cubicBezTo>
                  <a:pt x="1193364" y="1585065"/>
                  <a:pt x="1170443" y="1207226"/>
                  <a:pt x="1036434" y="1115718"/>
                </a:cubicBezTo>
                <a:lnTo>
                  <a:pt x="1016741" y="1105798"/>
                </a:lnTo>
                <a:lnTo>
                  <a:pt x="1015254" y="1105106"/>
                </a:lnTo>
                <a:lnTo>
                  <a:pt x="980447" y="1098093"/>
                </a:lnTo>
                <a:lnTo>
                  <a:pt x="965303" y="1098093"/>
                </a:lnTo>
                <a:lnTo>
                  <a:pt x="917873" y="1105057"/>
                </a:lnTo>
                <a:lnTo>
                  <a:pt x="909290" y="1106450"/>
                </a:lnTo>
                <a:cubicBezTo>
                  <a:pt x="775954" y="1153276"/>
                  <a:pt x="753972" y="1340584"/>
                  <a:pt x="578561" y="1340648"/>
                </a:cubicBezTo>
                <a:cubicBezTo>
                  <a:pt x="403598" y="1340648"/>
                  <a:pt x="380834" y="1153572"/>
                  <a:pt x="247490" y="1106802"/>
                </a:cubicBezTo>
                <a:lnTo>
                  <a:pt x="238355" y="1105320"/>
                </a:lnTo>
                <a:lnTo>
                  <a:pt x="189111" y="1098093"/>
                </a:lnTo>
                <a:lnTo>
                  <a:pt x="0" y="1098093"/>
                </a:lnTo>
                <a:lnTo>
                  <a:pt x="0" y="1084368"/>
                </a:lnTo>
                <a:lnTo>
                  <a:pt x="203476" y="1084368"/>
                </a:lnTo>
                <a:lnTo>
                  <a:pt x="247282" y="1077252"/>
                </a:lnTo>
                <a:cubicBezTo>
                  <a:pt x="380621" y="1030441"/>
                  <a:pt x="403178" y="843197"/>
                  <a:pt x="578269" y="843197"/>
                </a:cubicBezTo>
                <a:cubicBezTo>
                  <a:pt x="753360" y="843197"/>
                  <a:pt x="775973" y="1030441"/>
                  <a:pt x="909326" y="1077252"/>
                </a:cubicBezTo>
                <a:lnTo>
                  <a:pt x="953135" y="1084368"/>
                </a:lnTo>
                <a:lnTo>
                  <a:pt x="990577" y="1084368"/>
                </a:lnTo>
                <a:lnTo>
                  <a:pt x="1012735" y="1079903"/>
                </a:lnTo>
                <a:lnTo>
                  <a:pt x="1036381" y="1067981"/>
                </a:lnTo>
                <a:cubicBezTo>
                  <a:pt x="1170263" y="976473"/>
                  <a:pt x="1193063" y="598634"/>
                  <a:pt x="1369705" y="598634"/>
                </a:cubicBezTo>
                <a:cubicBezTo>
                  <a:pt x="1546348" y="598634"/>
                  <a:pt x="1568866" y="976473"/>
                  <a:pt x="1702927" y="1067981"/>
                </a:cubicBezTo>
                <a:lnTo>
                  <a:pt x="1726944" y="1080072"/>
                </a:lnTo>
                <a:lnTo>
                  <a:pt x="1748256" y="1084368"/>
                </a:lnTo>
                <a:lnTo>
                  <a:pt x="1781462" y="1084368"/>
                </a:lnTo>
                <a:lnTo>
                  <a:pt x="1811823" y="1078074"/>
                </a:lnTo>
                <a:lnTo>
                  <a:pt x="1850777" y="1059679"/>
                </a:lnTo>
                <a:lnTo>
                  <a:pt x="1855044" y="1056735"/>
                </a:lnTo>
                <a:lnTo>
                  <a:pt x="1897050" y="1014994"/>
                </a:lnTo>
                <a:cubicBezTo>
                  <a:pt x="1977141" y="914275"/>
                  <a:pt x="2019858" y="744642"/>
                  <a:pt x="2161071" y="744642"/>
                </a:cubicBezTo>
                <a:cubicBezTo>
                  <a:pt x="2302282" y="744642"/>
                  <a:pt x="2344493" y="914275"/>
                  <a:pt x="2424664" y="1014994"/>
                </a:cubicBezTo>
                <a:lnTo>
                  <a:pt x="2467956" y="1057920"/>
                </a:lnTo>
                <a:lnTo>
                  <a:pt x="2469374" y="1058896"/>
                </a:lnTo>
                <a:lnTo>
                  <a:pt x="2510366" y="1078172"/>
                </a:lnTo>
                <a:lnTo>
                  <a:pt x="2540425" y="1084368"/>
                </a:lnTo>
                <a:lnTo>
                  <a:pt x="2566334" y="1084368"/>
                </a:lnTo>
                <a:lnTo>
                  <a:pt x="2591059" y="1075545"/>
                </a:lnTo>
                <a:cubicBezTo>
                  <a:pt x="2751701" y="956040"/>
                  <a:pt x="2761789" y="0"/>
                  <a:pt x="295294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10395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031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194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650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0441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5110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6816E-120B-4EE4-BA99-A3865910D1F9}"/>
              </a:ext>
            </a:extLst>
          </p:cNvPr>
          <p:cNvSpPr/>
          <p:nvPr userDrawn="1"/>
        </p:nvSpPr>
        <p:spPr>
          <a:xfrm>
            <a:off x="0" y="1711853"/>
            <a:ext cx="12192000" cy="2225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8" name="그림 개체 틀 2">
            <a:extLst>
              <a:ext uri="{FF2B5EF4-FFF2-40B4-BE49-F238E27FC236}">
                <a16:creationId xmlns:a16="http://schemas.microsoft.com/office/drawing/2014/main" id="{2F3F27EA-37A2-43EE-80BC-136B20FA7D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502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9" name="그림 개체 틀 2">
            <a:extLst>
              <a:ext uri="{FF2B5EF4-FFF2-40B4-BE49-F238E27FC236}">
                <a16:creationId xmlns:a16="http://schemas.microsoft.com/office/drawing/2014/main" id="{D061F51E-0F7D-43E2-BFE9-8084F70025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45221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676CAC46-D06D-41EF-93D2-88C4B28D18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45638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21" name="그룹 2">
            <a:extLst>
              <a:ext uri="{FF2B5EF4-FFF2-40B4-BE49-F238E27FC236}">
                <a16:creationId xmlns:a16="http://schemas.microsoft.com/office/drawing/2014/main" id="{683784F2-CEBF-4D2D-AED0-CC5F6B943072}"/>
              </a:ext>
            </a:extLst>
          </p:cNvPr>
          <p:cNvGrpSpPr/>
          <p:nvPr userDrawn="1"/>
        </p:nvGrpSpPr>
        <p:grpSpPr>
          <a:xfrm>
            <a:off x="4354502" y="3657845"/>
            <a:ext cx="2077328" cy="936104"/>
            <a:chOff x="4446036" y="3296029"/>
            <a:chExt cx="1852059" cy="9361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1725A5-C318-4F03-8A70-9C8194C0D119}"/>
                </a:ext>
              </a:extLst>
            </p:cNvPr>
            <p:cNvSpPr/>
            <p:nvPr userDrawn="1"/>
          </p:nvSpPr>
          <p:spPr>
            <a:xfrm>
              <a:off x="4446036" y="3296029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125EB3-BF8C-46D5-BF53-C2D95A660A41}"/>
                </a:ext>
              </a:extLst>
            </p:cNvPr>
            <p:cNvSpPr/>
            <p:nvPr userDrawn="1"/>
          </p:nvSpPr>
          <p:spPr>
            <a:xfrm>
              <a:off x="4446036" y="3952485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4" name="그룹 3">
            <a:extLst>
              <a:ext uri="{FF2B5EF4-FFF2-40B4-BE49-F238E27FC236}">
                <a16:creationId xmlns:a16="http://schemas.microsoft.com/office/drawing/2014/main" id="{3E4851FF-0276-4DB9-9D79-C6FD78B81B2B}"/>
              </a:ext>
            </a:extLst>
          </p:cNvPr>
          <p:cNvGrpSpPr/>
          <p:nvPr userDrawn="1"/>
        </p:nvGrpSpPr>
        <p:grpSpPr>
          <a:xfrm>
            <a:off x="6845221" y="3657845"/>
            <a:ext cx="2077328" cy="936104"/>
            <a:chOff x="7046603" y="3303644"/>
            <a:chExt cx="1852059" cy="93610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1F80E7-4123-4268-A5C6-70DE48640135}"/>
                </a:ext>
              </a:extLst>
            </p:cNvPr>
            <p:cNvSpPr/>
            <p:nvPr userDrawn="1"/>
          </p:nvSpPr>
          <p:spPr>
            <a:xfrm>
              <a:off x="7046603" y="3303644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EF39642-9393-4A9C-894C-DBF916DA9CFC}"/>
                </a:ext>
              </a:extLst>
            </p:cNvPr>
            <p:cNvSpPr/>
            <p:nvPr userDrawn="1"/>
          </p:nvSpPr>
          <p:spPr>
            <a:xfrm>
              <a:off x="7046603" y="3960100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7" name="그룹 4">
            <a:extLst>
              <a:ext uri="{FF2B5EF4-FFF2-40B4-BE49-F238E27FC236}">
                <a16:creationId xmlns:a16="http://schemas.microsoft.com/office/drawing/2014/main" id="{CF3D58A7-D9A0-46D6-A473-550BA988535F}"/>
              </a:ext>
            </a:extLst>
          </p:cNvPr>
          <p:cNvGrpSpPr/>
          <p:nvPr userDrawn="1"/>
        </p:nvGrpSpPr>
        <p:grpSpPr>
          <a:xfrm>
            <a:off x="9345638" y="3657845"/>
            <a:ext cx="2077328" cy="936104"/>
            <a:chOff x="9446869" y="3311259"/>
            <a:chExt cx="1852059" cy="93610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897FC37-915A-4007-ABB4-E2D5A1F7A924}"/>
                </a:ext>
              </a:extLst>
            </p:cNvPr>
            <p:cNvSpPr/>
            <p:nvPr userDrawn="1"/>
          </p:nvSpPr>
          <p:spPr>
            <a:xfrm>
              <a:off x="9446869" y="3311259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4EC1E1-8DDF-4F6D-8F2A-3AB6E4F2E23B}"/>
                </a:ext>
              </a:extLst>
            </p:cNvPr>
            <p:cNvSpPr/>
            <p:nvPr userDrawn="1"/>
          </p:nvSpPr>
          <p:spPr>
            <a:xfrm>
              <a:off x="9446869" y="3967715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D53399F-4B30-4CD5-AF8B-0759923C1817}"/>
              </a:ext>
            </a:extLst>
          </p:cNvPr>
          <p:cNvSpPr/>
          <p:nvPr userDrawn="1"/>
        </p:nvSpPr>
        <p:spPr>
          <a:xfrm>
            <a:off x="0" y="1514879"/>
            <a:ext cx="12192000" cy="14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9038103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8093427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143114" y="609600"/>
            <a:ext cx="2592156" cy="2520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84887" y="3207932"/>
            <a:ext cx="5364000" cy="3145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8870136" y="609600"/>
            <a:ext cx="2592156" cy="2520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082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13987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7973" y="244099"/>
            <a:ext cx="11696055" cy="636980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3592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/>
          <p:nvPr/>
        </p:nvSpPr>
        <p:spPr>
          <a:xfrm flipH="1">
            <a:off x="15240" y="4925149"/>
            <a:ext cx="12176760" cy="1067145"/>
          </a:xfrm>
          <a:custGeom>
            <a:avLst/>
            <a:gdLst/>
            <a:ahLst/>
            <a:cxnLst/>
            <a:rect l="l" t="t" r="r" b="b"/>
            <a:pathLst>
              <a:path w="12954000" h="1067145" extrusionOk="0">
                <a:moveTo>
                  <a:pt x="5413273" y="4"/>
                </a:moveTo>
                <a:cubicBezTo>
                  <a:pt x="5405862" y="80"/>
                  <a:pt x="5399786" y="5425"/>
                  <a:pt x="5399507" y="12165"/>
                </a:cubicBezTo>
                <a:lnTo>
                  <a:pt x="5370694" y="716489"/>
                </a:lnTo>
                <a:lnTo>
                  <a:pt x="5331124" y="116040"/>
                </a:lnTo>
                <a:cubicBezTo>
                  <a:pt x="5330680" y="109361"/>
                  <a:pt x="5324604" y="104147"/>
                  <a:pt x="5317247" y="104132"/>
                </a:cubicBezTo>
                <a:cubicBezTo>
                  <a:pt x="5309890" y="104147"/>
                  <a:pt x="5303816" y="109331"/>
                  <a:pt x="5303370" y="115989"/>
                </a:cubicBezTo>
                <a:lnTo>
                  <a:pt x="5270822" y="582161"/>
                </a:lnTo>
                <a:lnTo>
                  <a:pt x="5248530" y="444894"/>
                </a:lnTo>
                <a:cubicBezTo>
                  <a:pt x="5247471" y="438707"/>
                  <a:pt x="5241674" y="434126"/>
                  <a:pt x="5234764" y="434101"/>
                </a:cubicBezTo>
                <a:cubicBezTo>
                  <a:pt x="5227909" y="434106"/>
                  <a:pt x="5222057" y="438666"/>
                  <a:pt x="5220998" y="444842"/>
                </a:cubicBezTo>
                <a:lnTo>
                  <a:pt x="5177639" y="703010"/>
                </a:lnTo>
                <a:lnTo>
                  <a:pt x="5150889" y="572179"/>
                </a:lnTo>
                <a:cubicBezTo>
                  <a:pt x="5149605" y="566508"/>
                  <a:pt x="5144256" y="562338"/>
                  <a:pt x="5137903" y="562044"/>
                </a:cubicBezTo>
                <a:cubicBezTo>
                  <a:pt x="5131438" y="561679"/>
                  <a:pt x="5125586" y="565454"/>
                  <a:pt x="5123803" y="571114"/>
                </a:cubicBezTo>
                <a:lnTo>
                  <a:pt x="5090364" y="673469"/>
                </a:lnTo>
                <a:lnTo>
                  <a:pt x="5052688" y="559916"/>
                </a:lnTo>
                <a:cubicBezTo>
                  <a:pt x="5051183" y="555396"/>
                  <a:pt x="5047060" y="552001"/>
                  <a:pt x="5041933" y="551114"/>
                </a:cubicBezTo>
                <a:cubicBezTo>
                  <a:pt x="5034408" y="549802"/>
                  <a:pt x="5027107" y="554312"/>
                  <a:pt x="5025658" y="561183"/>
                </a:cubicBezTo>
                <a:lnTo>
                  <a:pt x="4993502" y="714665"/>
                </a:lnTo>
                <a:lnTo>
                  <a:pt x="4957777" y="527588"/>
                </a:lnTo>
                <a:cubicBezTo>
                  <a:pt x="4956718" y="522151"/>
                  <a:pt x="4951869" y="517976"/>
                  <a:pt x="4945851" y="517276"/>
                </a:cubicBezTo>
                <a:cubicBezTo>
                  <a:pt x="4938215" y="516395"/>
                  <a:pt x="4931193" y="521305"/>
                  <a:pt x="4930246" y="528247"/>
                </a:cubicBezTo>
                <a:lnTo>
                  <a:pt x="4904776" y="720796"/>
                </a:lnTo>
                <a:lnTo>
                  <a:pt x="4862754" y="258323"/>
                </a:lnTo>
                <a:cubicBezTo>
                  <a:pt x="4862922" y="251326"/>
                  <a:pt x="4856792" y="245544"/>
                  <a:pt x="4849100" y="245402"/>
                </a:cubicBezTo>
                <a:cubicBezTo>
                  <a:pt x="4841409" y="245261"/>
                  <a:pt x="4835056" y="250819"/>
                  <a:pt x="4834888" y="257816"/>
                </a:cubicBezTo>
                <a:lnTo>
                  <a:pt x="4784730" y="625079"/>
                </a:lnTo>
                <a:lnTo>
                  <a:pt x="4766617" y="570810"/>
                </a:lnTo>
                <a:cubicBezTo>
                  <a:pt x="4764890" y="565677"/>
                  <a:pt x="4759762" y="562090"/>
                  <a:pt x="4753855" y="561841"/>
                </a:cubicBezTo>
                <a:cubicBezTo>
                  <a:pt x="4747947" y="561598"/>
                  <a:pt x="4742486" y="564821"/>
                  <a:pt x="4740312" y="569847"/>
                </a:cubicBezTo>
                <a:lnTo>
                  <a:pt x="4704644" y="651579"/>
                </a:lnTo>
                <a:lnTo>
                  <a:pt x="4676443" y="445197"/>
                </a:lnTo>
                <a:cubicBezTo>
                  <a:pt x="4675552" y="438858"/>
                  <a:pt x="4669644" y="434101"/>
                  <a:pt x="4662622" y="434101"/>
                </a:cubicBezTo>
                <a:cubicBezTo>
                  <a:pt x="4655544" y="434166"/>
                  <a:pt x="4649636" y="439051"/>
                  <a:pt x="4648912" y="445451"/>
                </a:cubicBezTo>
                <a:lnTo>
                  <a:pt x="4599924" y="875443"/>
                </a:lnTo>
                <a:lnTo>
                  <a:pt x="4550378" y="572381"/>
                </a:lnTo>
                <a:cubicBezTo>
                  <a:pt x="4549597" y="567491"/>
                  <a:pt x="4545752" y="563458"/>
                  <a:pt x="4540569" y="562044"/>
                </a:cubicBezTo>
                <a:cubicBezTo>
                  <a:pt x="4533213" y="560043"/>
                  <a:pt x="4525465" y="563853"/>
                  <a:pt x="4523236" y="570557"/>
                </a:cubicBezTo>
                <a:lnTo>
                  <a:pt x="4499271" y="642864"/>
                </a:lnTo>
                <a:lnTo>
                  <a:pt x="4463325" y="569087"/>
                </a:lnTo>
                <a:cubicBezTo>
                  <a:pt x="4460929" y="564116"/>
                  <a:pt x="4455355" y="561097"/>
                  <a:pt x="4449391" y="561588"/>
                </a:cubicBezTo>
                <a:cubicBezTo>
                  <a:pt x="4443483" y="562059"/>
                  <a:pt x="4438524" y="565905"/>
                  <a:pt x="4437075" y="571165"/>
                </a:cubicBezTo>
                <a:lnTo>
                  <a:pt x="4422529" y="624470"/>
                </a:lnTo>
                <a:lnTo>
                  <a:pt x="4378501" y="150800"/>
                </a:lnTo>
                <a:cubicBezTo>
                  <a:pt x="4377943" y="144228"/>
                  <a:pt x="4371869" y="139176"/>
                  <a:pt x="4364623" y="139196"/>
                </a:cubicBezTo>
                <a:cubicBezTo>
                  <a:pt x="4357323" y="139318"/>
                  <a:pt x="4351359" y="144527"/>
                  <a:pt x="4350914" y="151155"/>
                </a:cubicBezTo>
                <a:lnTo>
                  <a:pt x="4318813" y="673520"/>
                </a:lnTo>
                <a:lnTo>
                  <a:pt x="4285763" y="266178"/>
                </a:lnTo>
                <a:cubicBezTo>
                  <a:pt x="4285261" y="259616"/>
                  <a:pt x="4279298" y="254508"/>
                  <a:pt x="4272053" y="254422"/>
                </a:cubicBezTo>
                <a:cubicBezTo>
                  <a:pt x="4264863" y="254442"/>
                  <a:pt x="4258901" y="259387"/>
                  <a:pt x="4258175" y="265873"/>
                </a:cubicBezTo>
                <a:lnTo>
                  <a:pt x="4227190" y="549073"/>
                </a:lnTo>
                <a:lnTo>
                  <a:pt x="4181377" y="18499"/>
                </a:lnTo>
                <a:cubicBezTo>
                  <a:pt x="4180820" y="11921"/>
                  <a:pt x="4174745" y="6849"/>
                  <a:pt x="4167500" y="6844"/>
                </a:cubicBezTo>
                <a:lnTo>
                  <a:pt x="4167166" y="6844"/>
                </a:lnTo>
                <a:cubicBezTo>
                  <a:pt x="4159753" y="6976"/>
                  <a:pt x="4153790" y="12372"/>
                  <a:pt x="4153567" y="19107"/>
                </a:cubicBezTo>
                <a:lnTo>
                  <a:pt x="4129269" y="743193"/>
                </a:lnTo>
                <a:lnTo>
                  <a:pt x="4102629" y="430401"/>
                </a:lnTo>
                <a:cubicBezTo>
                  <a:pt x="4102851" y="423404"/>
                  <a:pt x="4096833" y="417551"/>
                  <a:pt x="4089142" y="417329"/>
                </a:cubicBezTo>
                <a:cubicBezTo>
                  <a:pt x="4081450" y="417106"/>
                  <a:pt x="4074985" y="422593"/>
                  <a:pt x="4074763" y="429591"/>
                </a:cubicBezTo>
                <a:lnTo>
                  <a:pt x="4036029" y="678790"/>
                </a:lnTo>
                <a:lnTo>
                  <a:pt x="4006826" y="571621"/>
                </a:lnTo>
                <a:cubicBezTo>
                  <a:pt x="4005265" y="565961"/>
                  <a:pt x="3999692" y="561989"/>
                  <a:pt x="3993282" y="561993"/>
                </a:cubicBezTo>
                <a:lnTo>
                  <a:pt x="3992949" y="561993"/>
                </a:lnTo>
                <a:cubicBezTo>
                  <a:pt x="3986427" y="562115"/>
                  <a:pt x="3980910" y="566331"/>
                  <a:pt x="3979628" y="572128"/>
                </a:cubicBezTo>
                <a:lnTo>
                  <a:pt x="3952208" y="700933"/>
                </a:lnTo>
                <a:lnTo>
                  <a:pt x="3902050" y="570354"/>
                </a:lnTo>
                <a:cubicBezTo>
                  <a:pt x="3900489" y="566366"/>
                  <a:pt x="3896867" y="563337"/>
                  <a:pt x="3892353" y="562288"/>
                </a:cubicBezTo>
                <a:cubicBezTo>
                  <a:pt x="3884884" y="560554"/>
                  <a:pt x="3877305" y="564638"/>
                  <a:pt x="3875409" y="571418"/>
                </a:cubicBezTo>
                <a:lnTo>
                  <a:pt x="3853229" y="648083"/>
                </a:lnTo>
                <a:lnTo>
                  <a:pt x="3810705" y="546083"/>
                </a:lnTo>
                <a:cubicBezTo>
                  <a:pt x="3808978" y="541994"/>
                  <a:pt x="3805076" y="538999"/>
                  <a:pt x="3800395" y="538148"/>
                </a:cubicBezTo>
                <a:cubicBezTo>
                  <a:pt x="3792815" y="536785"/>
                  <a:pt x="3785515" y="541249"/>
                  <a:pt x="3784010" y="548110"/>
                </a:cubicBezTo>
                <a:lnTo>
                  <a:pt x="3741988" y="739240"/>
                </a:lnTo>
                <a:lnTo>
                  <a:pt x="3716184" y="572634"/>
                </a:lnTo>
                <a:cubicBezTo>
                  <a:pt x="3715237" y="566397"/>
                  <a:pt x="3709329" y="561756"/>
                  <a:pt x="3702418" y="561740"/>
                </a:cubicBezTo>
                <a:cubicBezTo>
                  <a:pt x="3695395" y="561801"/>
                  <a:pt x="3689544" y="566600"/>
                  <a:pt x="3688708" y="572938"/>
                </a:cubicBezTo>
                <a:lnTo>
                  <a:pt x="3653764" y="845699"/>
                </a:lnTo>
                <a:lnTo>
                  <a:pt x="3604776" y="572381"/>
                </a:lnTo>
                <a:cubicBezTo>
                  <a:pt x="3603717" y="566508"/>
                  <a:pt x="3598312" y="562090"/>
                  <a:pt x="3591791" y="561740"/>
                </a:cubicBezTo>
                <a:cubicBezTo>
                  <a:pt x="3585269" y="561385"/>
                  <a:pt x="3579362" y="565232"/>
                  <a:pt x="3577635" y="570962"/>
                </a:cubicBezTo>
                <a:lnTo>
                  <a:pt x="3550772" y="657761"/>
                </a:lnTo>
                <a:lnTo>
                  <a:pt x="3520677" y="570608"/>
                </a:lnTo>
                <a:cubicBezTo>
                  <a:pt x="3519117" y="566067"/>
                  <a:pt x="3514881" y="562708"/>
                  <a:pt x="3509697" y="561913"/>
                </a:cubicBezTo>
                <a:cubicBezTo>
                  <a:pt x="3502118" y="560742"/>
                  <a:pt x="3494929" y="565384"/>
                  <a:pt x="3493647" y="572280"/>
                </a:cubicBezTo>
                <a:lnTo>
                  <a:pt x="3485399" y="616161"/>
                </a:lnTo>
                <a:lnTo>
                  <a:pt x="3447612" y="345781"/>
                </a:lnTo>
                <a:cubicBezTo>
                  <a:pt x="3446721" y="339483"/>
                  <a:pt x="3440813" y="334755"/>
                  <a:pt x="3433847" y="334684"/>
                </a:cubicBezTo>
                <a:cubicBezTo>
                  <a:pt x="3426881" y="334674"/>
                  <a:pt x="3420973" y="339351"/>
                  <a:pt x="3420025" y="345629"/>
                </a:cubicBezTo>
                <a:lnTo>
                  <a:pt x="3357884" y="748867"/>
                </a:lnTo>
                <a:lnTo>
                  <a:pt x="3323609" y="572179"/>
                </a:lnTo>
                <a:cubicBezTo>
                  <a:pt x="3322774" y="568018"/>
                  <a:pt x="3319764" y="564496"/>
                  <a:pt x="3315473" y="562794"/>
                </a:cubicBezTo>
                <a:lnTo>
                  <a:pt x="3314253" y="562770"/>
                </a:lnTo>
                <a:lnTo>
                  <a:pt x="3314253" y="557085"/>
                </a:lnTo>
                <a:lnTo>
                  <a:pt x="3313611" y="556826"/>
                </a:lnTo>
                <a:cubicBezTo>
                  <a:pt x="3305976" y="556016"/>
                  <a:pt x="3299065" y="560992"/>
                  <a:pt x="3298173" y="567939"/>
                </a:cubicBezTo>
                <a:lnTo>
                  <a:pt x="3254647" y="915033"/>
                </a:lnTo>
                <a:lnTo>
                  <a:pt x="3214353" y="413393"/>
                </a:lnTo>
                <a:cubicBezTo>
                  <a:pt x="3213851" y="406796"/>
                  <a:pt x="3207833" y="401673"/>
                  <a:pt x="3200531" y="401637"/>
                </a:cubicBezTo>
                <a:cubicBezTo>
                  <a:pt x="3193286" y="401642"/>
                  <a:pt x="3187268" y="406684"/>
                  <a:pt x="3186654" y="413241"/>
                </a:cubicBezTo>
                <a:lnTo>
                  <a:pt x="3156726" y="733176"/>
                </a:lnTo>
                <a:lnTo>
                  <a:pt x="3116543" y="281750"/>
                </a:lnTo>
                <a:cubicBezTo>
                  <a:pt x="3115987" y="275249"/>
                  <a:pt x="3110079" y="270207"/>
                  <a:pt x="3102889" y="270096"/>
                </a:cubicBezTo>
                <a:cubicBezTo>
                  <a:pt x="3095811" y="270101"/>
                  <a:pt x="3089847" y="274909"/>
                  <a:pt x="3089012" y="281294"/>
                </a:cubicBezTo>
                <a:lnTo>
                  <a:pt x="3053121" y="563378"/>
                </a:lnTo>
                <a:lnTo>
                  <a:pt x="3014777" y="65132"/>
                </a:lnTo>
                <a:cubicBezTo>
                  <a:pt x="3014777" y="58135"/>
                  <a:pt x="3008535" y="52465"/>
                  <a:pt x="3000844" y="52465"/>
                </a:cubicBezTo>
                <a:cubicBezTo>
                  <a:pt x="2993153" y="52465"/>
                  <a:pt x="2986911" y="58135"/>
                  <a:pt x="2986911" y="65132"/>
                </a:cubicBezTo>
                <a:lnTo>
                  <a:pt x="2956928" y="552686"/>
                </a:lnTo>
                <a:lnTo>
                  <a:pt x="2936975" y="337792"/>
                </a:lnTo>
                <a:cubicBezTo>
                  <a:pt x="2936419" y="331220"/>
                  <a:pt x="2930343" y="326168"/>
                  <a:pt x="2923099" y="326188"/>
                </a:cubicBezTo>
                <a:cubicBezTo>
                  <a:pt x="2915797" y="326224"/>
                  <a:pt x="2909779" y="331346"/>
                  <a:pt x="2909277" y="337944"/>
                </a:cubicBezTo>
                <a:lnTo>
                  <a:pt x="2874054" y="769254"/>
                </a:lnTo>
                <a:lnTo>
                  <a:pt x="2833704" y="461023"/>
                </a:lnTo>
                <a:cubicBezTo>
                  <a:pt x="2832869" y="454715"/>
                  <a:pt x="2827017" y="449931"/>
                  <a:pt x="2820050" y="449825"/>
                </a:cubicBezTo>
                <a:cubicBezTo>
                  <a:pt x="2813139" y="449830"/>
                  <a:pt x="2807231" y="454441"/>
                  <a:pt x="2806229" y="460669"/>
                </a:cubicBezTo>
                <a:lnTo>
                  <a:pt x="2772232" y="673486"/>
                </a:lnTo>
                <a:lnTo>
                  <a:pt x="2741358" y="587346"/>
                </a:lnTo>
                <a:cubicBezTo>
                  <a:pt x="2739518" y="582177"/>
                  <a:pt x="2734223" y="578655"/>
                  <a:pt x="2728260" y="578579"/>
                </a:cubicBezTo>
                <a:cubicBezTo>
                  <a:pt x="2722352" y="578600"/>
                  <a:pt x="2717114" y="581954"/>
                  <a:pt x="2715107" y="586991"/>
                </a:cubicBezTo>
                <a:lnTo>
                  <a:pt x="2672640" y="695122"/>
                </a:lnTo>
                <a:lnTo>
                  <a:pt x="2637975" y="601888"/>
                </a:lnTo>
                <a:cubicBezTo>
                  <a:pt x="2636079" y="596634"/>
                  <a:pt x="2630618" y="593132"/>
                  <a:pt x="2624543" y="593274"/>
                </a:cubicBezTo>
                <a:cubicBezTo>
                  <a:pt x="2618469" y="593386"/>
                  <a:pt x="2613230" y="597029"/>
                  <a:pt x="2611446" y="602294"/>
                </a:cubicBezTo>
                <a:lnTo>
                  <a:pt x="2592386" y="659653"/>
                </a:lnTo>
                <a:lnTo>
                  <a:pt x="2534480" y="459453"/>
                </a:lnTo>
                <a:cubicBezTo>
                  <a:pt x="2533031" y="454289"/>
                  <a:pt x="2528183" y="450504"/>
                  <a:pt x="2522331" y="449993"/>
                </a:cubicBezTo>
                <a:cubicBezTo>
                  <a:pt x="2514695" y="449319"/>
                  <a:pt x="2507841" y="454416"/>
                  <a:pt x="2507117" y="461378"/>
                </a:cubicBezTo>
                <a:lnTo>
                  <a:pt x="2478693" y="712350"/>
                </a:lnTo>
                <a:lnTo>
                  <a:pt x="2450215" y="581772"/>
                </a:lnTo>
                <a:cubicBezTo>
                  <a:pt x="2449267" y="577323"/>
                  <a:pt x="2445756" y="573685"/>
                  <a:pt x="2441018" y="572230"/>
                </a:cubicBezTo>
                <a:cubicBezTo>
                  <a:pt x="2433717" y="569980"/>
                  <a:pt x="2425803" y="573528"/>
                  <a:pt x="2423351" y="580150"/>
                </a:cubicBezTo>
                <a:lnTo>
                  <a:pt x="2388910" y="672473"/>
                </a:lnTo>
                <a:lnTo>
                  <a:pt x="2352684" y="293404"/>
                </a:lnTo>
                <a:cubicBezTo>
                  <a:pt x="2352070" y="286847"/>
                  <a:pt x="2346051" y="281806"/>
                  <a:pt x="2338807" y="281801"/>
                </a:cubicBezTo>
                <a:cubicBezTo>
                  <a:pt x="2331506" y="281892"/>
                  <a:pt x="2325486" y="287080"/>
                  <a:pt x="2325040" y="293708"/>
                </a:cubicBezTo>
                <a:lnTo>
                  <a:pt x="2299795" y="662794"/>
                </a:lnTo>
                <a:lnTo>
                  <a:pt x="2255766" y="43243"/>
                </a:lnTo>
                <a:cubicBezTo>
                  <a:pt x="2255375" y="36468"/>
                  <a:pt x="2249134" y="31213"/>
                  <a:pt x="2241665" y="31386"/>
                </a:cubicBezTo>
                <a:cubicBezTo>
                  <a:pt x="2234254" y="31461"/>
                  <a:pt x="2228179" y="36807"/>
                  <a:pt x="2227900" y="43547"/>
                </a:cubicBezTo>
                <a:lnTo>
                  <a:pt x="2199087" y="747871"/>
                </a:lnTo>
                <a:lnTo>
                  <a:pt x="2159517" y="147422"/>
                </a:lnTo>
                <a:cubicBezTo>
                  <a:pt x="2159072" y="140743"/>
                  <a:pt x="2152997" y="135529"/>
                  <a:pt x="2145640" y="135514"/>
                </a:cubicBezTo>
                <a:cubicBezTo>
                  <a:pt x="2138283" y="135529"/>
                  <a:pt x="2132209" y="140713"/>
                  <a:pt x="2131763" y="147371"/>
                </a:cubicBezTo>
                <a:lnTo>
                  <a:pt x="2099215" y="613542"/>
                </a:lnTo>
                <a:lnTo>
                  <a:pt x="2076922" y="476275"/>
                </a:lnTo>
                <a:cubicBezTo>
                  <a:pt x="2075863" y="470089"/>
                  <a:pt x="2070067" y="465508"/>
                  <a:pt x="2063156" y="465483"/>
                </a:cubicBezTo>
                <a:cubicBezTo>
                  <a:pt x="2056301" y="465487"/>
                  <a:pt x="2050449" y="470048"/>
                  <a:pt x="2049391" y="476224"/>
                </a:cubicBezTo>
                <a:lnTo>
                  <a:pt x="2006031" y="734392"/>
                </a:lnTo>
                <a:lnTo>
                  <a:pt x="1979281" y="603560"/>
                </a:lnTo>
                <a:cubicBezTo>
                  <a:pt x="1977998" y="597890"/>
                  <a:pt x="1972648" y="593720"/>
                  <a:pt x="1966295" y="593426"/>
                </a:cubicBezTo>
                <a:cubicBezTo>
                  <a:pt x="1959831" y="593061"/>
                  <a:pt x="1953979" y="596836"/>
                  <a:pt x="1952195" y="602496"/>
                </a:cubicBezTo>
                <a:lnTo>
                  <a:pt x="1918756" y="704851"/>
                </a:lnTo>
                <a:lnTo>
                  <a:pt x="1881081" y="591298"/>
                </a:lnTo>
                <a:cubicBezTo>
                  <a:pt x="1879576" y="586778"/>
                  <a:pt x="1875452" y="583383"/>
                  <a:pt x="1870325" y="582496"/>
                </a:cubicBezTo>
                <a:cubicBezTo>
                  <a:pt x="1862801" y="581184"/>
                  <a:pt x="1855500" y="585694"/>
                  <a:pt x="1854050" y="592564"/>
                </a:cubicBezTo>
                <a:lnTo>
                  <a:pt x="1821894" y="746047"/>
                </a:lnTo>
                <a:lnTo>
                  <a:pt x="1786169" y="558970"/>
                </a:lnTo>
                <a:cubicBezTo>
                  <a:pt x="1785111" y="553533"/>
                  <a:pt x="1780261" y="549358"/>
                  <a:pt x="1774243" y="548658"/>
                </a:cubicBezTo>
                <a:cubicBezTo>
                  <a:pt x="1766608" y="547777"/>
                  <a:pt x="1759585" y="552686"/>
                  <a:pt x="1758638" y="559629"/>
                </a:cubicBezTo>
                <a:lnTo>
                  <a:pt x="1733169" y="752178"/>
                </a:lnTo>
                <a:lnTo>
                  <a:pt x="1691147" y="289705"/>
                </a:lnTo>
                <a:cubicBezTo>
                  <a:pt x="1691314" y="282708"/>
                  <a:pt x="1685184" y="276926"/>
                  <a:pt x="1677493" y="276784"/>
                </a:cubicBezTo>
                <a:cubicBezTo>
                  <a:pt x="1669802" y="276643"/>
                  <a:pt x="1663448" y="282201"/>
                  <a:pt x="1663281" y="289198"/>
                </a:cubicBezTo>
                <a:lnTo>
                  <a:pt x="1613122" y="656461"/>
                </a:lnTo>
                <a:lnTo>
                  <a:pt x="1595009" y="602192"/>
                </a:lnTo>
                <a:cubicBezTo>
                  <a:pt x="1593282" y="597059"/>
                  <a:pt x="1588154" y="593472"/>
                  <a:pt x="1582248" y="593223"/>
                </a:cubicBezTo>
                <a:cubicBezTo>
                  <a:pt x="1576340" y="592980"/>
                  <a:pt x="1570878" y="596203"/>
                  <a:pt x="1568704" y="601229"/>
                </a:cubicBezTo>
                <a:lnTo>
                  <a:pt x="1533036" y="682961"/>
                </a:lnTo>
                <a:lnTo>
                  <a:pt x="1504836" y="476579"/>
                </a:lnTo>
                <a:cubicBezTo>
                  <a:pt x="1503944" y="470240"/>
                  <a:pt x="1498036" y="465483"/>
                  <a:pt x="1491014" y="465483"/>
                </a:cubicBezTo>
                <a:cubicBezTo>
                  <a:pt x="1483936" y="465548"/>
                  <a:pt x="1478028" y="470433"/>
                  <a:pt x="1477305" y="476832"/>
                </a:cubicBezTo>
                <a:lnTo>
                  <a:pt x="1428316" y="906825"/>
                </a:lnTo>
                <a:lnTo>
                  <a:pt x="1378771" y="603763"/>
                </a:lnTo>
                <a:cubicBezTo>
                  <a:pt x="1377990" y="598873"/>
                  <a:pt x="1374145" y="594840"/>
                  <a:pt x="1368962" y="593426"/>
                </a:cubicBezTo>
                <a:cubicBezTo>
                  <a:pt x="1361605" y="591424"/>
                  <a:pt x="1353857" y="595235"/>
                  <a:pt x="1351629" y="601939"/>
                </a:cubicBezTo>
                <a:lnTo>
                  <a:pt x="1327664" y="674246"/>
                </a:lnTo>
                <a:lnTo>
                  <a:pt x="1291717" y="600469"/>
                </a:lnTo>
                <a:cubicBezTo>
                  <a:pt x="1289321" y="595498"/>
                  <a:pt x="1283748" y="592479"/>
                  <a:pt x="1277784" y="592970"/>
                </a:cubicBezTo>
                <a:cubicBezTo>
                  <a:pt x="1271876" y="593441"/>
                  <a:pt x="1266917" y="597287"/>
                  <a:pt x="1265467" y="602547"/>
                </a:cubicBezTo>
                <a:lnTo>
                  <a:pt x="1250921" y="655852"/>
                </a:lnTo>
                <a:lnTo>
                  <a:pt x="1206893" y="182182"/>
                </a:lnTo>
                <a:cubicBezTo>
                  <a:pt x="1206336" y="175610"/>
                  <a:pt x="1200262" y="170558"/>
                  <a:pt x="1193016" y="170578"/>
                </a:cubicBezTo>
                <a:cubicBezTo>
                  <a:pt x="1185715" y="170700"/>
                  <a:pt x="1179752" y="175909"/>
                  <a:pt x="1179307" y="182536"/>
                </a:cubicBezTo>
                <a:lnTo>
                  <a:pt x="1147205" y="704902"/>
                </a:lnTo>
                <a:lnTo>
                  <a:pt x="1114155" y="297559"/>
                </a:lnTo>
                <a:cubicBezTo>
                  <a:pt x="1113654" y="290997"/>
                  <a:pt x="1107691" y="285889"/>
                  <a:pt x="1100445" y="285804"/>
                </a:cubicBezTo>
                <a:cubicBezTo>
                  <a:pt x="1093255" y="285824"/>
                  <a:pt x="1087293" y="290769"/>
                  <a:pt x="1086568" y="297255"/>
                </a:cubicBezTo>
                <a:lnTo>
                  <a:pt x="1055583" y="580455"/>
                </a:lnTo>
                <a:lnTo>
                  <a:pt x="1009769" y="49881"/>
                </a:lnTo>
                <a:cubicBezTo>
                  <a:pt x="1009213" y="43303"/>
                  <a:pt x="1003138" y="38231"/>
                  <a:pt x="995892" y="38226"/>
                </a:cubicBezTo>
                <a:lnTo>
                  <a:pt x="995559" y="38226"/>
                </a:lnTo>
                <a:cubicBezTo>
                  <a:pt x="988146" y="38358"/>
                  <a:pt x="982183" y="43754"/>
                  <a:pt x="981959" y="50489"/>
                </a:cubicBezTo>
                <a:lnTo>
                  <a:pt x="957661" y="774575"/>
                </a:lnTo>
                <a:lnTo>
                  <a:pt x="931021" y="461783"/>
                </a:lnTo>
                <a:cubicBezTo>
                  <a:pt x="931244" y="454786"/>
                  <a:pt x="925225" y="448933"/>
                  <a:pt x="917534" y="448710"/>
                </a:cubicBezTo>
                <a:cubicBezTo>
                  <a:pt x="909843" y="448488"/>
                  <a:pt x="903378" y="453975"/>
                  <a:pt x="903155" y="460973"/>
                </a:cubicBezTo>
                <a:lnTo>
                  <a:pt x="864422" y="710172"/>
                </a:lnTo>
                <a:lnTo>
                  <a:pt x="835219" y="603003"/>
                </a:lnTo>
                <a:cubicBezTo>
                  <a:pt x="833658" y="597343"/>
                  <a:pt x="828084" y="593370"/>
                  <a:pt x="821675" y="593375"/>
                </a:cubicBezTo>
                <a:lnTo>
                  <a:pt x="821342" y="593375"/>
                </a:lnTo>
                <a:cubicBezTo>
                  <a:pt x="814820" y="593497"/>
                  <a:pt x="809302" y="597712"/>
                  <a:pt x="808020" y="603509"/>
                </a:cubicBezTo>
                <a:lnTo>
                  <a:pt x="780601" y="732315"/>
                </a:lnTo>
                <a:lnTo>
                  <a:pt x="730442" y="601736"/>
                </a:lnTo>
                <a:cubicBezTo>
                  <a:pt x="728882" y="597748"/>
                  <a:pt x="725260" y="594718"/>
                  <a:pt x="720745" y="593669"/>
                </a:cubicBezTo>
                <a:cubicBezTo>
                  <a:pt x="713276" y="591936"/>
                  <a:pt x="705698" y="596020"/>
                  <a:pt x="703802" y="602800"/>
                </a:cubicBezTo>
                <a:lnTo>
                  <a:pt x="681621" y="679465"/>
                </a:lnTo>
                <a:lnTo>
                  <a:pt x="639097" y="577465"/>
                </a:lnTo>
                <a:cubicBezTo>
                  <a:pt x="637371" y="573376"/>
                  <a:pt x="633468" y="570381"/>
                  <a:pt x="628787" y="569530"/>
                </a:cubicBezTo>
                <a:cubicBezTo>
                  <a:pt x="621207" y="568166"/>
                  <a:pt x="613908" y="572631"/>
                  <a:pt x="612403" y="579492"/>
                </a:cubicBezTo>
                <a:lnTo>
                  <a:pt x="570381" y="770622"/>
                </a:lnTo>
                <a:lnTo>
                  <a:pt x="544577" y="604016"/>
                </a:lnTo>
                <a:cubicBezTo>
                  <a:pt x="543629" y="597778"/>
                  <a:pt x="537721" y="593137"/>
                  <a:pt x="530811" y="593122"/>
                </a:cubicBezTo>
                <a:cubicBezTo>
                  <a:pt x="523788" y="593183"/>
                  <a:pt x="517937" y="597982"/>
                  <a:pt x="517101" y="604320"/>
                </a:cubicBezTo>
                <a:lnTo>
                  <a:pt x="482157" y="877081"/>
                </a:lnTo>
                <a:lnTo>
                  <a:pt x="433169" y="603763"/>
                </a:lnTo>
                <a:cubicBezTo>
                  <a:pt x="432110" y="597890"/>
                  <a:pt x="426704" y="593472"/>
                  <a:pt x="420184" y="593122"/>
                </a:cubicBezTo>
                <a:cubicBezTo>
                  <a:pt x="413662" y="592767"/>
                  <a:pt x="407754" y="596613"/>
                  <a:pt x="406028" y="602344"/>
                </a:cubicBezTo>
                <a:lnTo>
                  <a:pt x="379165" y="689143"/>
                </a:lnTo>
                <a:lnTo>
                  <a:pt x="349070" y="601990"/>
                </a:lnTo>
                <a:cubicBezTo>
                  <a:pt x="347510" y="597449"/>
                  <a:pt x="343274" y="594090"/>
                  <a:pt x="338090" y="593294"/>
                </a:cubicBezTo>
                <a:cubicBezTo>
                  <a:pt x="330511" y="592124"/>
                  <a:pt x="323321" y="596766"/>
                  <a:pt x="322040" y="603662"/>
                </a:cubicBezTo>
                <a:lnTo>
                  <a:pt x="313791" y="647543"/>
                </a:lnTo>
                <a:lnTo>
                  <a:pt x="276005" y="377163"/>
                </a:lnTo>
                <a:cubicBezTo>
                  <a:pt x="275114" y="370865"/>
                  <a:pt x="269206" y="366137"/>
                  <a:pt x="262240" y="366066"/>
                </a:cubicBezTo>
                <a:cubicBezTo>
                  <a:pt x="255273" y="366056"/>
                  <a:pt x="249365" y="370733"/>
                  <a:pt x="248418" y="377011"/>
                </a:cubicBezTo>
                <a:lnTo>
                  <a:pt x="186276" y="780249"/>
                </a:lnTo>
                <a:lnTo>
                  <a:pt x="152002" y="603560"/>
                </a:lnTo>
                <a:cubicBezTo>
                  <a:pt x="151166" y="599400"/>
                  <a:pt x="148156" y="595878"/>
                  <a:pt x="143865" y="594176"/>
                </a:cubicBezTo>
                <a:cubicBezTo>
                  <a:pt x="136843" y="591358"/>
                  <a:pt x="128651" y="594267"/>
                  <a:pt x="125529" y="600672"/>
                </a:cubicBezTo>
                <a:lnTo>
                  <a:pt x="76318" y="702013"/>
                </a:lnTo>
                <a:lnTo>
                  <a:pt x="27051" y="600672"/>
                </a:lnTo>
                <a:cubicBezTo>
                  <a:pt x="26828" y="600130"/>
                  <a:pt x="26606" y="599608"/>
                  <a:pt x="26270" y="599096"/>
                </a:cubicBezTo>
                <a:cubicBezTo>
                  <a:pt x="22760" y="592894"/>
                  <a:pt x="14345" y="590487"/>
                  <a:pt x="7489" y="593720"/>
                </a:cubicBezTo>
                <a:cubicBezTo>
                  <a:pt x="690" y="596953"/>
                  <a:pt x="-1985" y="604604"/>
                  <a:pt x="1582" y="610806"/>
                </a:cubicBezTo>
                <a:lnTo>
                  <a:pt x="64113" y="738497"/>
                </a:lnTo>
                <a:cubicBezTo>
                  <a:pt x="65506" y="741365"/>
                  <a:pt x="68014" y="743660"/>
                  <a:pt x="71191" y="744937"/>
                </a:cubicBezTo>
                <a:cubicBezTo>
                  <a:pt x="78213" y="747775"/>
                  <a:pt x="86461" y="744891"/>
                  <a:pt x="89583" y="738497"/>
                </a:cubicBezTo>
                <a:lnTo>
                  <a:pt x="133054" y="648860"/>
                </a:lnTo>
                <a:lnTo>
                  <a:pt x="174685" y="863299"/>
                </a:lnTo>
                <a:cubicBezTo>
                  <a:pt x="175855" y="869359"/>
                  <a:pt x="181652" y="873782"/>
                  <a:pt x="188395" y="873788"/>
                </a:cubicBezTo>
                <a:lnTo>
                  <a:pt x="188674" y="873788"/>
                </a:lnTo>
                <a:cubicBezTo>
                  <a:pt x="195529" y="873676"/>
                  <a:pt x="201269" y="869055"/>
                  <a:pt x="202216" y="862893"/>
                </a:cubicBezTo>
                <a:lnTo>
                  <a:pt x="262128" y="474249"/>
                </a:lnTo>
                <a:lnTo>
                  <a:pt x="298521" y="734950"/>
                </a:lnTo>
                <a:cubicBezTo>
                  <a:pt x="299245" y="740559"/>
                  <a:pt x="303983" y="745053"/>
                  <a:pt x="310113" y="745965"/>
                </a:cubicBezTo>
                <a:cubicBezTo>
                  <a:pt x="317692" y="747095"/>
                  <a:pt x="324882" y="742413"/>
                  <a:pt x="326108" y="735507"/>
                </a:cubicBezTo>
                <a:lnTo>
                  <a:pt x="340376" y="659501"/>
                </a:lnTo>
                <a:lnTo>
                  <a:pt x="367239" y="737179"/>
                </a:lnTo>
                <a:cubicBezTo>
                  <a:pt x="369021" y="742570"/>
                  <a:pt x="374539" y="746214"/>
                  <a:pt x="380725" y="746047"/>
                </a:cubicBezTo>
                <a:cubicBezTo>
                  <a:pt x="386855" y="745950"/>
                  <a:pt x="392262" y="742206"/>
                  <a:pt x="393933" y="736824"/>
                </a:cubicBezTo>
                <a:lnTo>
                  <a:pt x="416226" y="664162"/>
                </a:lnTo>
                <a:lnTo>
                  <a:pt x="471178" y="970518"/>
                </a:lnTo>
                <a:cubicBezTo>
                  <a:pt x="472293" y="976644"/>
                  <a:pt x="478089" y="981144"/>
                  <a:pt x="484943" y="981159"/>
                </a:cubicBezTo>
                <a:cubicBezTo>
                  <a:pt x="491910" y="980997"/>
                  <a:pt x="497706" y="976203"/>
                  <a:pt x="498486" y="969910"/>
                </a:cubicBezTo>
                <a:lnTo>
                  <a:pt x="532427" y="704953"/>
                </a:lnTo>
                <a:lnTo>
                  <a:pt x="554720" y="847692"/>
                </a:lnTo>
                <a:cubicBezTo>
                  <a:pt x="555555" y="853053"/>
                  <a:pt x="560014" y="857355"/>
                  <a:pt x="565866" y="858399"/>
                </a:cubicBezTo>
                <a:cubicBezTo>
                  <a:pt x="573390" y="859742"/>
                  <a:pt x="580690" y="855267"/>
                  <a:pt x="582195" y="848401"/>
                </a:cubicBezTo>
                <a:lnTo>
                  <a:pt x="630793" y="627528"/>
                </a:lnTo>
                <a:lnTo>
                  <a:pt x="671701" y="725727"/>
                </a:lnTo>
                <a:cubicBezTo>
                  <a:pt x="673317" y="729584"/>
                  <a:pt x="676884" y="732492"/>
                  <a:pt x="681287" y="733521"/>
                </a:cubicBezTo>
                <a:cubicBezTo>
                  <a:pt x="688699" y="735264"/>
                  <a:pt x="696334" y="731184"/>
                  <a:pt x="698229" y="724410"/>
                </a:cubicBezTo>
                <a:lnTo>
                  <a:pt x="719352" y="649367"/>
                </a:lnTo>
                <a:lnTo>
                  <a:pt x="771516" y="784658"/>
                </a:lnTo>
                <a:cubicBezTo>
                  <a:pt x="773133" y="788879"/>
                  <a:pt x="777145" y="792000"/>
                  <a:pt x="781939" y="792867"/>
                </a:cubicBezTo>
                <a:cubicBezTo>
                  <a:pt x="789517" y="794219"/>
                  <a:pt x="796818" y="789750"/>
                  <a:pt x="798323" y="782884"/>
                </a:cubicBezTo>
                <a:lnTo>
                  <a:pt x="823514" y="664517"/>
                </a:lnTo>
                <a:lnTo>
                  <a:pt x="854781" y="779287"/>
                </a:lnTo>
                <a:cubicBezTo>
                  <a:pt x="856118" y="784389"/>
                  <a:pt x="860799" y="788214"/>
                  <a:pt x="866483" y="788904"/>
                </a:cubicBezTo>
                <a:cubicBezTo>
                  <a:pt x="874119" y="789831"/>
                  <a:pt x="881142" y="784957"/>
                  <a:pt x="882144" y="778020"/>
                </a:cubicBezTo>
                <a:lnTo>
                  <a:pt x="912909" y="579188"/>
                </a:lnTo>
                <a:lnTo>
                  <a:pt x="949580" y="1009890"/>
                </a:lnTo>
                <a:cubicBezTo>
                  <a:pt x="949747" y="1016887"/>
                  <a:pt x="956100" y="1022431"/>
                  <a:pt x="963847" y="1022278"/>
                </a:cubicBezTo>
                <a:cubicBezTo>
                  <a:pt x="971538" y="1022126"/>
                  <a:pt x="977612" y="1016330"/>
                  <a:pt x="977446" y="1009332"/>
                </a:cubicBezTo>
                <a:lnTo>
                  <a:pt x="1002079" y="283118"/>
                </a:lnTo>
                <a:lnTo>
                  <a:pt x="1040256" y="724663"/>
                </a:lnTo>
                <a:cubicBezTo>
                  <a:pt x="1040813" y="731195"/>
                  <a:pt x="1046776" y="736257"/>
                  <a:pt x="1053966" y="736368"/>
                </a:cubicBezTo>
                <a:cubicBezTo>
                  <a:pt x="1061156" y="736348"/>
                  <a:pt x="1067118" y="731402"/>
                  <a:pt x="1067843" y="724917"/>
                </a:cubicBezTo>
                <a:lnTo>
                  <a:pt x="1098384" y="445721"/>
                </a:lnTo>
                <a:lnTo>
                  <a:pt x="1135445" y="902011"/>
                </a:lnTo>
                <a:cubicBezTo>
                  <a:pt x="1136003" y="908619"/>
                  <a:pt x="1142077" y="913711"/>
                  <a:pt x="1149378" y="913716"/>
                </a:cubicBezTo>
                <a:cubicBezTo>
                  <a:pt x="1156735" y="913671"/>
                  <a:pt x="1162754" y="908426"/>
                  <a:pt x="1163143" y="901758"/>
                </a:cubicBezTo>
                <a:lnTo>
                  <a:pt x="1196305" y="364495"/>
                </a:lnTo>
                <a:lnTo>
                  <a:pt x="1230691" y="734798"/>
                </a:lnTo>
                <a:cubicBezTo>
                  <a:pt x="1231192" y="740230"/>
                  <a:pt x="1235427" y="744769"/>
                  <a:pt x="1241280" y="746067"/>
                </a:cubicBezTo>
                <a:cubicBezTo>
                  <a:pt x="1248748" y="747729"/>
                  <a:pt x="1256271" y="743569"/>
                  <a:pt x="1258111" y="736774"/>
                </a:cubicBezTo>
                <a:lnTo>
                  <a:pt x="1283190" y="644958"/>
                </a:lnTo>
                <a:lnTo>
                  <a:pt x="1317855" y="715897"/>
                </a:lnTo>
                <a:cubicBezTo>
                  <a:pt x="1319471" y="719277"/>
                  <a:pt x="1322649" y="721841"/>
                  <a:pt x="1326550" y="722915"/>
                </a:cubicBezTo>
                <a:cubicBezTo>
                  <a:pt x="1333907" y="724947"/>
                  <a:pt x="1341709" y="721173"/>
                  <a:pt x="1343939" y="714479"/>
                </a:cubicBezTo>
                <a:lnTo>
                  <a:pt x="1360658" y="663808"/>
                </a:lnTo>
                <a:lnTo>
                  <a:pt x="1416390" y="1010548"/>
                </a:lnTo>
                <a:cubicBezTo>
                  <a:pt x="1416556" y="1017546"/>
                  <a:pt x="1422910" y="1023104"/>
                  <a:pt x="1430600" y="1022963"/>
                </a:cubicBezTo>
                <a:cubicBezTo>
                  <a:pt x="1438292" y="1022820"/>
                  <a:pt x="1444422" y="1017039"/>
                  <a:pt x="1444256" y="1010041"/>
                </a:cubicBezTo>
                <a:lnTo>
                  <a:pt x="1492073" y="590031"/>
                </a:lnTo>
                <a:lnTo>
                  <a:pt x="1511858" y="735051"/>
                </a:lnTo>
                <a:cubicBezTo>
                  <a:pt x="1512527" y="739601"/>
                  <a:pt x="1515815" y="743483"/>
                  <a:pt x="1520496" y="745190"/>
                </a:cubicBezTo>
                <a:cubicBezTo>
                  <a:pt x="1527631" y="747789"/>
                  <a:pt x="1535767" y="744638"/>
                  <a:pt x="1538609" y="738142"/>
                </a:cubicBezTo>
                <a:lnTo>
                  <a:pt x="1579683" y="644097"/>
                </a:lnTo>
                <a:lnTo>
                  <a:pt x="1605320" y="720812"/>
                </a:lnTo>
                <a:cubicBezTo>
                  <a:pt x="1606936" y="725570"/>
                  <a:pt x="1611451" y="729036"/>
                  <a:pt x="1616913" y="729660"/>
                </a:cubicBezTo>
                <a:cubicBezTo>
                  <a:pt x="1624547" y="730541"/>
                  <a:pt x="1631514" y="725626"/>
                  <a:pt x="1632461" y="718684"/>
                </a:cubicBezTo>
                <a:lnTo>
                  <a:pt x="1674038" y="413849"/>
                </a:lnTo>
                <a:lnTo>
                  <a:pt x="1716282" y="878754"/>
                </a:lnTo>
                <a:cubicBezTo>
                  <a:pt x="1716170" y="885751"/>
                  <a:pt x="1722245" y="891522"/>
                  <a:pt x="1729937" y="891649"/>
                </a:cubicBezTo>
                <a:cubicBezTo>
                  <a:pt x="1737683" y="891776"/>
                  <a:pt x="1744036" y="886207"/>
                  <a:pt x="1744148" y="879209"/>
                </a:cubicBezTo>
                <a:lnTo>
                  <a:pt x="1774633" y="648049"/>
                </a:lnTo>
                <a:lnTo>
                  <a:pt x="1807181" y="818607"/>
                </a:lnTo>
                <a:cubicBezTo>
                  <a:pt x="1808351" y="824637"/>
                  <a:pt x="1814091" y="829045"/>
                  <a:pt x="1820835" y="829096"/>
                </a:cubicBezTo>
                <a:cubicBezTo>
                  <a:pt x="1827522" y="829207"/>
                  <a:pt x="1833319" y="824931"/>
                  <a:pt x="1834600" y="818962"/>
                </a:cubicBezTo>
                <a:lnTo>
                  <a:pt x="1870436" y="647846"/>
                </a:lnTo>
                <a:lnTo>
                  <a:pt x="1905213" y="752634"/>
                </a:lnTo>
                <a:cubicBezTo>
                  <a:pt x="1906996" y="757979"/>
                  <a:pt x="1912403" y="761643"/>
                  <a:pt x="1918533" y="761653"/>
                </a:cubicBezTo>
                <a:cubicBezTo>
                  <a:pt x="1924664" y="761638"/>
                  <a:pt x="1930125" y="757949"/>
                  <a:pt x="1931853" y="752583"/>
                </a:cubicBezTo>
                <a:lnTo>
                  <a:pt x="1961892" y="660109"/>
                </a:lnTo>
                <a:lnTo>
                  <a:pt x="1993103" y="812577"/>
                </a:lnTo>
                <a:cubicBezTo>
                  <a:pt x="1994440" y="818475"/>
                  <a:pt x="2000124" y="822712"/>
                  <a:pt x="2006757" y="822712"/>
                </a:cubicBezTo>
                <a:lnTo>
                  <a:pt x="2007035" y="822712"/>
                </a:lnTo>
                <a:cubicBezTo>
                  <a:pt x="2013835" y="822590"/>
                  <a:pt x="2019519" y="818060"/>
                  <a:pt x="2020577" y="811969"/>
                </a:cubicBezTo>
                <a:lnTo>
                  <a:pt x="2062377" y="562922"/>
                </a:lnTo>
                <a:lnTo>
                  <a:pt x="2090633" y="735203"/>
                </a:lnTo>
                <a:cubicBezTo>
                  <a:pt x="2091580" y="741633"/>
                  <a:pt x="2097821" y="746320"/>
                  <a:pt x="2104955" y="745996"/>
                </a:cubicBezTo>
                <a:cubicBezTo>
                  <a:pt x="2112089" y="745702"/>
                  <a:pt x="2117774" y="740599"/>
                  <a:pt x="2118276" y="734139"/>
                </a:cubicBezTo>
                <a:lnTo>
                  <a:pt x="2144860" y="353500"/>
                </a:lnTo>
                <a:lnTo>
                  <a:pt x="2188107" y="1009332"/>
                </a:lnTo>
                <a:cubicBezTo>
                  <a:pt x="2188553" y="1016010"/>
                  <a:pt x="2194628" y="1021225"/>
                  <a:pt x="2201985" y="1021239"/>
                </a:cubicBezTo>
                <a:cubicBezTo>
                  <a:pt x="2209396" y="1021138"/>
                  <a:pt x="2215471" y="1015777"/>
                  <a:pt x="2215751" y="1009028"/>
                </a:cubicBezTo>
                <a:lnTo>
                  <a:pt x="2245066" y="292644"/>
                </a:lnTo>
                <a:lnTo>
                  <a:pt x="2285527" y="861880"/>
                </a:lnTo>
                <a:cubicBezTo>
                  <a:pt x="2285972" y="868558"/>
                  <a:pt x="2292103" y="873752"/>
                  <a:pt x="2299460" y="873737"/>
                </a:cubicBezTo>
                <a:cubicBezTo>
                  <a:pt x="2306815" y="873722"/>
                  <a:pt x="2312891" y="868538"/>
                  <a:pt x="2313337" y="861880"/>
                </a:cubicBezTo>
                <a:lnTo>
                  <a:pt x="2341203" y="463506"/>
                </a:lnTo>
                <a:lnTo>
                  <a:pt x="2367117" y="734443"/>
                </a:lnTo>
                <a:cubicBezTo>
                  <a:pt x="2367619" y="739459"/>
                  <a:pt x="2371297" y="743741"/>
                  <a:pt x="2376536" y="745347"/>
                </a:cubicBezTo>
                <a:cubicBezTo>
                  <a:pt x="2383837" y="747582"/>
                  <a:pt x="2391752" y="744015"/>
                  <a:pt x="2394204" y="737382"/>
                </a:cubicBezTo>
                <a:lnTo>
                  <a:pt x="2433216" y="632797"/>
                </a:lnTo>
                <a:lnTo>
                  <a:pt x="2469609" y="799656"/>
                </a:lnTo>
                <a:cubicBezTo>
                  <a:pt x="2470779" y="805124"/>
                  <a:pt x="2475795" y="809248"/>
                  <a:pt x="2481870" y="809811"/>
                </a:cubicBezTo>
                <a:cubicBezTo>
                  <a:pt x="2489505" y="810520"/>
                  <a:pt x="2496360" y="805453"/>
                  <a:pt x="2497140" y="798491"/>
                </a:cubicBezTo>
                <a:lnTo>
                  <a:pt x="2527235" y="532875"/>
                </a:lnTo>
                <a:lnTo>
                  <a:pt x="2578231" y="709107"/>
                </a:lnTo>
                <a:cubicBezTo>
                  <a:pt x="2579457" y="713358"/>
                  <a:pt x="2583023" y="716718"/>
                  <a:pt x="2587649" y="717985"/>
                </a:cubicBezTo>
                <a:cubicBezTo>
                  <a:pt x="2595061" y="720006"/>
                  <a:pt x="2602808" y="716212"/>
                  <a:pt x="2605037" y="709513"/>
                </a:cubicBezTo>
                <a:lnTo>
                  <a:pt x="2625770" y="647137"/>
                </a:lnTo>
                <a:lnTo>
                  <a:pt x="2659209" y="737382"/>
                </a:lnTo>
                <a:cubicBezTo>
                  <a:pt x="2661103" y="742489"/>
                  <a:pt x="2666397" y="745940"/>
                  <a:pt x="2672305" y="745996"/>
                </a:cubicBezTo>
                <a:cubicBezTo>
                  <a:pt x="2678269" y="746113"/>
                  <a:pt x="2683619" y="742712"/>
                  <a:pt x="2685570" y="737585"/>
                </a:cubicBezTo>
                <a:lnTo>
                  <a:pt x="2727814" y="630112"/>
                </a:lnTo>
                <a:lnTo>
                  <a:pt x="2764485" y="732670"/>
                </a:lnTo>
                <a:cubicBezTo>
                  <a:pt x="2766102" y="737240"/>
                  <a:pt x="2770449" y="740574"/>
                  <a:pt x="2775688" y="741273"/>
                </a:cubicBezTo>
                <a:cubicBezTo>
                  <a:pt x="2783323" y="742297"/>
                  <a:pt x="2790401" y="737513"/>
                  <a:pt x="2791517" y="730592"/>
                </a:cubicBezTo>
                <a:lnTo>
                  <a:pt x="2818991" y="558970"/>
                </a:lnTo>
                <a:lnTo>
                  <a:pt x="2863912" y="902315"/>
                </a:lnTo>
                <a:cubicBezTo>
                  <a:pt x="2864747" y="908674"/>
                  <a:pt x="2870711" y="913458"/>
                  <a:pt x="2877733" y="913463"/>
                </a:cubicBezTo>
                <a:lnTo>
                  <a:pt x="2878067" y="913463"/>
                </a:lnTo>
                <a:cubicBezTo>
                  <a:pt x="2885200" y="913321"/>
                  <a:pt x="2891108" y="908254"/>
                  <a:pt x="2891610" y="901758"/>
                </a:cubicBezTo>
                <a:lnTo>
                  <a:pt x="2924547" y="498722"/>
                </a:lnTo>
                <a:lnTo>
                  <a:pt x="2946450" y="734493"/>
                </a:lnTo>
                <a:cubicBezTo>
                  <a:pt x="2946561" y="741491"/>
                  <a:pt x="2952859" y="747080"/>
                  <a:pt x="2960550" y="746984"/>
                </a:cubicBezTo>
                <a:cubicBezTo>
                  <a:pt x="2968297" y="746887"/>
                  <a:pt x="2974427" y="741137"/>
                  <a:pt x="2974315" y="734139"/>
                </a:cubicBezTo>
                <a:lnTo>
                  <a:pt x="3002962" y="267512"/>
                </a:lnTo>
                <a:lnTo>
                  <a:pt x="3036401" y="701051"/>
                </a:lnTo>
                <a:cubicBezTo>
                  <a:pt x="3036902" y="707582"/>
                  <a:pt x="3042810" y="712690"/>
                  <a:pt x="3050000" y="712857"/>
                </a:cubicBezTo>
                <a:cubicBezTo>
                  <a:pt x="3057133" y="712913"/>
                  <a:pt x="3063209" y="708109"/>
                  <a:pt x="3064156" y="701659"/>
                </a:cubicBezTo>
                <a:lnTo>
                  <a:pt x="3101049" y="411974"/>
                </a:lnTo>
                <a:lnTo>
                  <a:pt x="3143295" y="887114"/>
                </a:lnTo>
                <a:cubicBezTo>
                  <a:pt x="3143853" y="893691"/>
                  <a:pt x="3149927" y="898763"/>
                  <a:pt x="3157172" y="898768"/>
                </a:cubicBezTo>
                <a:cubicBezTo>
                  <a:pt x="3164417" y="898768"/>
                  <a:pt x="3170437" y="893752"/>
                  <a:pt x="3171049" y="887215"/>
                </a:cubicBezTo>
                <a:lnTo>
                  <a:pt x="3200253" y="574881"/>
                </a:lnTo>
                <a:lnTo>
                  <a:pt x="3238541" y="1051845"/>
                </a:lnTo>
                <a:cubicBezTo>
                  <a:pt x="3239041" y="1058366"/>
                  <a:pt x="3244949" y="1063458"/>
                  <a:pt x="3252139" y="1063600"/>
                </a:cubicBezTo>
                <a:lnTo>
                  <a:pt x="3252418" y="1063600"/>
                </a:lnTo>
                <a:cubicBezTo>
                  <a:pt x="3259161" y="1063190"/>
                  <a:pt x="3264623" y="1058417"/>
                  <a:pt x="3265292" y="1052301"/>
                </a:cubicBezTo>
                <a:lnTo>
                  <a:pt x="3313892" y="665026"/>
                </a:lnTo>
                <a:lnTo>
                  <a:pt x="3346292" y="831917"/>
                </a:lnTo>
                <a:cubicBezTo>
                  <a:pt x="3347462" y="837977"/>
                  <a:pt x="3353259" y="842401"/>
                  <a:pt x="3360003" y="842406"/>
                </a:cubicBezTo>
                <a:lnTo>
                  <a:pt x="3360281" y="842406"/>
                </a:lnTo>
                <a:cubicBezTo>
                  <a:pt x="3367136" y="842294"/>
                  <a:pt x="3372877" y="837673"/>
                  <a:pt x="3373823" y="831511"/>
                </a:cubicBezTo>
                <a:lnTo>
                  <a:pt x="3433735" y="442867"/>
                </a:lnTo>
                <a:lnTo>
                  <a:pt x="3470129" y="703568"/>
                </a:lnTo>
                <a:cubicBezTo>
                  <a:pt x="3470852" y="709177"/>
                  <a:pt x="3475590" y="713671"/>
                  <a:pt x="3481721" y="714583"/>
                </a:cubicBezTo>
                <a:cubicBezTo>
                  <a:pt x="3489300" y="715713"/>
                  <a:pt x="3496489" y="711031"/>
                  <a:pt x="3497715" y="704125"/>
                </a:cubicBezTo>
                <a:lnTo>
                  <a:pt x="3511983" y="628119"/>
                </a:lnTo>
                <a:lnTo>
                  <a:pt x="3538846" y="705797"/>
                </a:lnTo>
                <a:cubicBezTo>
                  <a:pt x="3540629" y="711188"/>
                  <a:pt x="3546146" y="714832"/>
                  <a:pt x="3552333" y="714665"/>
                </a:cubicBezTo>
                <a:cubicBezTo>
                  <a:pt x="3558463" y="714568"/>
                  <a:pt x="3563870" y="710824"/>
                  <a:pt x="3565540" y="705443"/>
                </a:cubicBezTo>
                <a:lnTo>
                  <a:pt x="3587833" y="632780"/>
                </a:lnTo>
                <a:lnTo>
                  <a:pt x="3642785" y="939136"/>
                </a:lnTo>
                <a:cubicBezTo>
                  <a:pt x="3643900" y="945262"/>
                  <a:pt x="3649696" y="949762"/>
                  <a:pt x="3656551" y="949777"/>
                </a:cubicBezTo>
                <a:cubicBezTo>
                  <a:pt x="3663517" y="949615"/>
                  <a:pt x="3669314" y="944821"/>
                  <a:pt x="3670093" y="938528"/>
                </a:cubicBezTo>
                <a:lnTo>
                  <a:pt x="3704035" y="673571"/>
                </a:lnTo>
                <a:lnTo>
                  <a:pt x="3726327" y="816310"/>
                </a:lnTo>
                <a:cubicBezTo>
                  <a:pt x="3727162" y="821671"/>
                  <a:pt x="3731621" y="825973"/>
                  <a:pt x="3737474" y="827017"/>
                </a:cubicBezTo>
                <a:cubicBezTo>
                  <a:pt x="3744998" y="828360"/>
                  <a:pt x="3752297" y="823886"/>
                  <a:pt x="3753803" y="817019"/>
                </a:cubicBezTo>
                <a:lnTo>
                  <a:pt x="3802401" y="596146"/>
                </a:lnTo>
                <a:lnTo>
                  <a:pt x="3843308" y="694345"/>
                </a:lnTo>
                <a:cubicBezTo>
                  <a:pt x="3844925" y="698202"/>
                  <a:pt x="3848491" y="701110"/>
                  <a:pt x="3852894" y="702139"/>
                </a:cubicBezTo>
                <a:cubicBezTo>
                  <a:pt x="3860307" y="703882"/>
                  <a:pt x="3867941" y="699803"/>
                  <a:pt x="3869836" y="693028"/>
                </a:cubicBezTo>
                <a:lnTo>
                  <a:pt x="3890959" y="617985"/>
                </a:lnTo>
                <a:lnTo>
                  <a:pt x="3943123" y="753276"/>
                </a:lnTo>
                <a:cubicBezTo>
                  <a:pt x="3944740" y="757497"/>
                  <a:pt x="3948753" y="760618"/>
                  <a:pt x="3953546" y="761485"/>
                </a:cubicBezTo>
                <a:cubicBezTo>
                  <a:pt x="3961125" y="762838"/>
                  <a:pt x="3968426" y="758368"/>
                  <a:pt x="3969931" y="751502"/>
                </a:cubicBezTo>
                <a:lnTo>
                  <a:pt x="3995121" y="633135"/>
                </a:lnTo>
                <a:lnTo>
                  <a:pt x="4026388" y="747905"/>
                </a:lnTo>
                <a:cubicBezTo>
                  <a:pt x="4027725" y="753007"/>
                  <a:pt x="4032406" y="756833"/>
                  <a:pt x="4038091" y="757522"/>
                </a:cubicBezTo>
                <a:cubicBezTo>
                  <a:pt x="4045727" y="758449"/>
                  <a:pt x="4052749" y="753575"/>
                  <a:pt x="4053751" y="746638"/>
                </a:cubicBezTo>
                <a:lnTo>
                  <a:pt x="4084516" y="547806"/>
                </a:lnTo>
                <a:lnTo>
                  <a:pt x="4121188" y="978508"/>
                </a:lnTo>
                <a:cubicBezTo>
                  <a:pt x="4121354" y="985505"/>
                  <a:pt x="4127707" y="991049"/>
                  <a:pt x="4135454" y="990897"/>
                </a:cubicBezTo>
                <a:cubicBezTo>
                  <a:pt x="4143146" y="990744"/>
                  <a:pt x="4149220" y="984948"/>
                  <a:pt x="4149053" y="977950"/>
                </a:cubicBezTo>
                <a:lnTo>
                  <a:pt x="4173687" y="251736"/>
                </a:lnTo>
                <a:lnTo>
                  <a:pt x="4211863" y="693282"/>
                </a:lnTo>
                <a:cubicBezTo>
                  <a:pt x="4212420" y="699813"/>
                  <a:pt x="4218383" y="704875"/>
                  <a:pt x="4225573" y="704987"/>
                </a:cubicBezTo>
                <a:cubicBezTo>
                  <a:pt x="4232763" y="704966"/>
                  <a:pt x="4238725" y="700021"/>
                  <a:pt x="4239450" y="693535"/>
                </a:cubicBezTo>
                <a:lnTo>
                  <a:pt x="4269991" y="414339"/>
                </a:lnTo>
                <a:lnTo>
                  <a:pt x="4307052" y="870629"/>
                </a:lnTo>
                <a:cubicBezTo>
                  <a:pt x="4307611" y="877237"/>
                  <a:pt x="4313684" y="882329"/>
                  <a:pt x="4320985" y="882334"/>
                </a:cubicBezTo>
                <a:cubicBezTo>
                  <a:pt x="4328342" y="882289"/>
                  <a:pt x="4334361" y="877044"/>
                  <a:pt x="4334751" y="870376"/>
                </a:cubicBezTo>
                <a:lnTo>
                  <a:pt x="4367913" y="333114"/>
                </a:lnTo>
                <a:lnTo>
                  <a:pt x="4402298" y="703416"/>
                </a:lnTo>
                <a:cubicBezTo>
                  <a:pt x="4402799" y="708848"/>
                  <a:pt x="4407035" y="713388"/>
                  <a:pt x="4412887" y="714685"/>
                </a:cubicBezTo>
                <a:cubicBezTo>
                  <a:pt x="4420355" y="716347"/>
                  <a:pt x="4427879" y="712187"/>
                  <a:pt x="4429719" y="705392"/>
                </a:cubicBezTo>
                <a:lnTo>
                  <a:pt x="4454797" y="613577"/>
                </a:lnTo>
                <a:lnTo>
                  <a:pt x="4489462" y="684516"/>
                </a:lnTo>
                <a:cubicBezTo>
                  <a:pt x="4491079" y="687895"/>
                  <a:pt x="4494256" y="690459"/>
                  <a:pt x="4498157" y="691533"/>
                </a:cubicBezTo>
                <a:cubicBezTo>
                  <a:pt x="4505514" y="693566"/>
                  <a:pt x="4513316" y="689791"/>
                  <a:pt x="4515546" y="683097"/>
                </a:cubicBezTo>
                <a:lnTo>
                  <a:pt x="4532265" y="632426"/>
                </a:lnTo>
                <a:lnTo>
                  <a:pt x="4587997" y="979166"/>
                </a:lnTo>
                <a:cubicBezTo>
                  <a:pt x="4588164" y="986164"/>
                  <a:pt x="4594518" y="991722"/>
                  <a:pt x="4602208" y="991581"/>
                </a:cubicBezTo>
                <a:cubicBezTo>
                  <a:pt x="4609900" y="991439"/>
                  <a:pt x="4616029" y="985657"/>
                  <a:pt x="4615863" y="978659"/>
                </a:cubicBezTo>
                <a:lnTo>
                  <a:pt x="4663680" y="558649"/>
                </a:lnTo>
                <a:lnTo>
                  <a:pt x="4683465" y="703669"/>
                </a:lnTo>
                <a:cubicBezTo>
                  <a:pt x="4684135" y="708219"/>
                  <a:pt x="4687422" y="712101"/>
                  <a:pt x="4692104" y="713808"/>
                </a:cubicBezTo>
                <a:cubicBezTo>
                  <a:pt x="4699238" y="716408"/>
                  <a:pt x="4707375" y="713256"/>
                  <a:pt x="4710217" y="706760"/>
                </a:cubicBezTo>
                <a:lnTo>
                  <a:pt x="4751291" y="612715"/>
                </a:lnTo>
                <a:lnTo>
                  <a:pt x="4776928" y="689431"/>
                </a:lnTo>
                <a:cubicBezTo>
                  <a:pt x="4778544" y="694189"/>
                  <a:pt x="4783059" y="697654"/>
                  <a:pt x="4788520" y="698278"/>
                </a:cubicBezTo>
                <a:cubicBezTo>
                  <a:pt x="4796155" y="699159"/>
                  <a:pt x="4803122" y="694244"/>
                  <a:pt x="4804068" y="687303"/>
                </a:cubicBezTo>
                <a:lnTo>
                  <a:pt x="4845646" y="382467"/>
                </a:lnTo>
                <a:lnTo>
                  <a:pt x="4887889" y="847372"/>
                </a:lnTo>
                <a:cubicBezTo>
                  <a:pt x="4887778" y="854369"/>
                  <a:pt x="4893853" y="860140"/>
                  <a:pt x="4901545" y="860267"/>
                </a:cubicBezTo>
                <a:cubicBezTo>
                  <a:pt x="4909291" y="860394"/>
                  <a:pt x="4915644" y="854825"/>
                  <a:pt x="4915755" y="847827"/>
                </a:cubicBezTo>
                <a:lnTo>
                  <a:pt x="4946240" y="616667"/>
                </a:lnTo>
                <a:lnTo>
                  <a:pt x="4978788" y="787225"/>
                </a:lnTo>
                <a:cubicBezTo>
                  <a:pt x="4979958" y="793255"/>
                  <a:pt x="4985699" y="797663"/>
                  <a:pt x="4992442" y="797714"/>
                </a:cubicBezTo>
                <a:cubicBezTo>
                  <a:pt x="4999130" y="797826"/>
                  <a:pt x="5004926" y="793549"/>
                  <a:pt x="5006208" y="787580"/>
                </a:cubicBezTo>
                <a:lnTo>
                  <a:pt x="5042044" y="616465"/>
                </a:lnTo>
                <a:lnTo>
                  <a:pt x="5076821" y="721252"/>
                </a:lnTo>
                <a:cubicBezTo>
                  <a:pt x="5078603" y="726598"/>
                  <a:pt x="5084010" y="730261"/>
                  <a:pt x="5090140" y="730271"/>
                </a:cubicBezTo>
                <a:cubicBezTo>
                  <a:pt x="5096271" y="730256"/>
                  <a:pt x="5101733" y="726567"/>
                  <a:pt x="5103461" y="721201"/>
                </a:cubicBezTo>
                <a:lnTo>
                  <a:pt x="5133500" y="628727"/>
                </a:lnTo>
                <a:lnTo>
                  <a:pt x="5164710" y="781196"/>
                </a:lnTo>
                <a:cubicBezTo>
                  <a:pt x="5166048" y="787094"/>
                  <a:pt x="5171732" y="791330"/>
                  <a:pt x="5178364" y="791330"/>
                </a:cubicBezTo>
                <a:lnTo>
                  <a:pt x="5178643" y="791330"/>
                </a:lnTo>
                <a:cubicBezTo>
                  <a:pt x="5185442" y="791208"/>
                  <a:pt x="5191127" y="786678"/>
                  <a:pt x="5192185" y="780587"/>
                </a:cubicBezTo>
                <a:lnTo>
                  <a:pt x="5233984" y="531540"/>
                </a:lnTo>
                <a:lnTo>
                  <a:pt x="5262240" y="703821"/>
                </a:lnTo>
                <a:cubicBezTo>
                  <a:pt x="5263188" y="710251"/>
                  <a:pt x="5269429" y="714938"/>
                  <a:pt x="5276563" y="714614"/>
                </a:cubicBezTo>
                <a:cubicBezTo>
                  <a:pt x="5283696" y="714320"/>
                  <a:pt x="5289381" y="709217"/>
                  <a:pt x="5289883" y="702757"/>
                </a:cubicBezTo>
                <a:lnTo>
                  <a:pt x="5316467" y="322118"/>
                </a:lnTo>
                <a:lnTo>
                  <a:pt x="5359715" y="977950"/>
                </a:lnTo>
                <a:cubicBezTo>
                  <a:pt x="5360160" y="984628"/>
                  <a:pt x="5366236" y="989843"/>
                  <a:pt x="5373593" y="989858"/>
                </a:cubicBezTo>
                <a:cubicBezTo>
                  <a:pt x="5381004" y="989757"/>
                  <a:pt x="5387079" y="984395"/>
                  <a:pt x="5387358" y="977646"/>
                </a:cubicBezTo>
                <a:lnTo>
                  <a:pt x="5416673" y="261262"/>
                </a:lnTo>
                <a:lnTo>
                  <a:pt x="5457134" y="830498"/>
                </a:lnTo>
                <a:cubicBezTo>
                  <a:pt x="5457580" y="837176"/>
                  <a:pt x="5463710" y="842370"/>
                  <a:pt x="5471068" y="842355"/>
                </a:cubicBezTo>
                <a:cubicBezTo>
                  <a:pt x="5478423" y="842340"/>
                  <a:pt x="5484498" y="837156"/>
                  <a:pt x="5484945" y="830498"/>
                </a:cubicBezTo>
                <a:lnTo>
                  <a:pt x="5512811" y="432125"/>
                </a:lnTo>
                <a:lnTo>
                  <a:pt x="5538725" y="703061"/>
                </a:lnTo>
                <a:cubicBezTo>
                  <a:pt x="5539227" y="708077"/>
                  <a:pt x="5542905" y="712359"/>
                  <a:pt x="5548144" y="713965"/>
                </a:cubicBezTo>
                <a:cubicBezTo>
                  <a:pt x="5555445" y="716200"/>
                  <a:pt x="5563359" y="712633"/>
                  <a:pt x="5565812" y="706000"/>
                </a:cubicBezTo>
                <a:lnTo>
                  <a:pt x="5604824" y="601416"/>
                </a:lnTo>
                <a:lnTo>
                  <a:pt x="5641217" y="768274"/>
                </a:lnTo>
                <a:cubicBezTo>
                  <a:pt x="5642387" y="773742"/>
                  <a:pt x="5647402" y="777866"/>
                  <a:pt x="5653478" y="778429"/>
                </a:cubicBezTo>
                <a:cubicBezTo>
                  <a:pt x="5661112" y="779138"/>
                  <a:pt x="5667967" y="774071"/>
                  <a:pt x="5668748" y="767109"/>
                </a:cubicBezTo>
                <a:lnTo>
                  <a:pt x="5698842" y="501493"/>
                </a:lnTo>
                <a:lnTo>
                  <a:pt x="5749838" y="677725"/>
                </a:lnTo>
                <a:cubicBezTo>
                  <a:pt x="5751064" y="681976"/>
                  <a:pt x="5754630" y="685336"/>
                  <a:pt x="5759256" y="686603"/>
                </a:cubicBezTo>
                <a:cubicBezTo>
                  <a:pt x="5766669" y="688625"/>
                  <a:pt x="5774415" y="684830"/>
                  <a:pt x="5776644" y="678131"/>
                </a:cubicBezTo>
                <a:lnTo>
                  <a:pt x="5797377" y="615755"/>
                </a:lnTo>
                <a:lnTo>
                  <a:pt x="5830816" y="706000"/>
                </a:lnTo>
                <a:cubicBezTo>
                  <a:pt x="5832711" y="711108"/>
                  <a:pt x="5838005" y="714558"/>
                  <a:pt x="5843913" y="714614"/>
                </a:cubicBezTo>
                <a:cubicBezTo>
                  <a:pt x="5849876" y="714731"/>
                  <a:pt x="5855227" y="711330"/>
                  <a:pt x="5857177" y="706203"/>
                </a:cubicBezTo>
                <a:lnTo>
                  <a:pt x="5899421" y="598730"/>
                </a:lnTo>
                <a:lnTo>
                  <a:pt x="5936093" y="701288"/>
                </a:lnTo>
                <a:cubicBezTo>
                  <a:pt x="5937710" y="705858"/>
                  <a:pt x="5942057" y="709192"/>
                  <a:pt x="5947296" y="709891"/>
                </a:cubicBezTo>
                <a:cubicBezTo>
                  <a:pt x="5954930" y="710915"/>
                  <a:pt x="5962008" y="706131"/>
                  <a:pt x="5963124" y="699210"/>
                </a:cubicBezTo>
                <a:lnTo>
                  <a:pt x="5990599" y="527588"/>
                </a:lnTo>
                <a:lnTo>
                  <a:pt x="6035519" y="870933"/>
                </a:lnTo>
                <a:cubicBezTo>
                  <a:pt x="6036355" y="877292"/>
                  <a:pt x="6042318" y="882076"/>
                  <a:pt x="6049341" y="882081"/>
                </a:cubicBezTo>
                <a:lnTo>
                  <a:pt x="6049674" y="882081"/>
                </a:lnTo>
                <a:cubicBezTo>
                  <a:pt x="6056808" y="881939"/>
                  <a:pt x="6062716" y="876872"/>
                  <a:pt x="6063218" y="870376"/>
                </a:cubicBezTo>
                <a:lnTo>
                  <a:pt x="6096155" y="467340"/>
                </a:lnTo>
                <a:lnTo>
                  <a:pt x="6118057" y="703111"/>
                </a:lnTo>
                <a:cubicBezTo>
                  <a:pt x="6118168" y="710109"/>
                  <a:pt x="6124467" y="715699"/>
                  <a:pt x="6132157" y="715602"/>
                </a:cubicBezTo>
                <a:cubicBezTo>
                  <a:pt x="6139905" y="715505"/>
                  <a:pt x="6146034" y="709755"/>
                  <a:pt x="6145923" y="702757"/>
                </a:cubicBezTo>
                <a:lnTo>
                  <a:pt x="6174570" y="236130"/>
                </a:lnTo>
                <a:lnTo>
                  <a:pt x="6208009" y="669669"/>
                </a:lnTo>
                <a:cubicBezTo>
                  <a:pt x="6208510" y="676200"/>
                  <a:pt x="6214417" y="681308"/>
                  <a:pt x="6221607" y="681475"/>
                </a:cubicBezTo>
                <a:cubicBezTo>
                  <a:pt x="6228741" y="681531"/>
                  <a:pt x="6234816" y="676727"/>
                  <a:pt x="6235763" y="670277"/>
                </a:cubicBezTo>
                <a:lnTo>
                  <a:pt x="6272657" y="380592"/>
                </a:lnTo>
                <a:lnTo>
                  <a:pt x="6314902" y="855732"/>
                </a:lnTo>
                <a:cubicBezTo>
                  <a:pt x="6315460" y="862309"/>
                  <a:pt x="6321534" y="867381"/>
                  <a:pt x="6328780" y="867386"/>
                </a:cubicBezTo>
                <a:cubicBezTo>
                  <a:pt x="6336025" y="867386"/>
                  <a:pt x="6342044" y="862370"/>
                  <a:pt x="6342657" y="855833"/>
                </a:cubicBezTo>
                <a:lnTo>
                  <a:pt x="6371860" y="543499"/>
                </a:lnTo>
                <a:lnTo>
                  <a:pt x="6410148" y="1020463"/>
                </a:lnTo>
                <a:cubicBezTo>
                  <a:pt x="6410649" y="1026984"/>
                  <a:pt x="6416557" y="1032076"/>
                  <a:pt x="6423747" y="1032218"/>
                </a:cubicBezTo>
                <a:lnTo>
                  <a:pt x="6424026" y="1032218"/>
                </a:lnTo>
                <a:cubicBezTo>
                  <a:pt x="6430769" y="1031808"/>
                  <a:pt x="6436231" y="1027035"/>
                  <a:pt x="6436900" y="1020919"/>
                </a:cubicBezTo>
                <a:lnTo>
                  <a:pt x="6476778" y="703139"/>
                </a:lnTo>
                <a:lnTo>
                  <a:pt x="6517102" y="1024464"/>
                </a:lnTo>
                <a:cubicBezTo>
                  <a:pt x="6517771" y="1030580"/>
                  <a:pt x="6523233" y="1035353"/>
                  <a:pt x="6529975" y="1035763"/>
                </a:cubicBezTo>
                <a:lnTo>
                  <a:pt x="6530255" y="1035763"/>
                </a:lnTo>
                <a:cubicBezTo>
                  <a:pt x="6537445" y="1035621"/>
                  <a:pt x="6543353" y="1030529"/>
                  <a:pt x="6543853" y="1024008"/>
                </a:cubicBezTo>
                <a:lnTo>
                  <a:pt x="6582141" y="547044"/>
                </a:lnTo>
                <a:lnTo>
                  <a:pt x="6611345" y="859378"/>
                </a:lnTo>
                <a:cubicBezTo>
                  <a:pt x="6611957" y="865915"/>
                  <a:pt x="6617977" y="870931"/>
                  <a:pt x="6625222" y="870931"/>
                </a:cubicBezTo>
                <a:cubicBezTo>
                  <a:pt x="6632467" y="870926"/>
                  <a:pt x="6638541" y="865854"/>
                  <a:pt x="6639099" y="859277"/>
                </a:cubicBezTo>
                <a:lnTo>
                  <a:pt x="6681344" y="384137"/>
                </a:lnTo>
                <a:lnTo>
                  <a:pt x="6718238" y="673822"/>
                </a:lnTo>
                <a:cubicBezTo>
                  <a:pt x="6719185" y="680272"/>
                  <a:pt x="6725261" y="685076"/>
                  <a:pt x="6732394" y="685020"/>
                </a:cubicBezTo>
                <a:cubicBezTo>
                  <a:pt x="6739584" y="684853"/>
                  <a:pt x="6745492" y="679745"/>
                  <a:pt x="6745992" y="673214"/>
                </a:cubicBezTo>
                <a:lnTo>
                  <a:pt x="6779432" y="239675"/>
                </a:lnTo>
                <a:lnTo>
                  <a:pt x="6808078" y="706302"/>
                </a:lnTo>
                <a:cubicBezTo>
                  <a:pt x="6807967" y="713300"/>
                  <a:pt x="6814097" y="719050"/>
                  <a:pt x="6821844" y="719147"/>
                </a:cubicBezTo>
                <a:cubicBezTo>
                  <a:pt x="6829534" y="719244"/>
                  <a:pt x="6835833" y="713654"/>
                  <a:pt x="6835944" y="706656"/>
                </a:cubicBezTo>
                <a:lnTo>
                  <a:pt x="6857847" y="470885"/>
                </a:lnTo>
                <a:lnTo>
                  <a:pt x="6890784" y="873921"/>
                </a:lnTo>
                <a:cubicBezTo>
                  <a:pt x="6891286" y="880417"/>
                  <a:pt x="6897194" y="885484"/>
                  <a:pt x="6904327" y="885626"/>
                </a:cubicBezTo>
                <a:lnTo>
                  <a:pt x="6904661" y="885626"/>
                </a:lnTo>
                <a:cubicBezTo>
                  <a:pt x="6911683" y="885621"/>
                  <a:pt x="6917647" y="880837"/>
                  <a:pt x="6918482" y="874478"/>
                </a:cubicBezTo>
                <a:lnTo>
                  <a:pt x="6963402" y="531133"/>
                </a:lnTo>
                <a:lnTo>
                  <a:pt x="6990877" y="702755"/>
                </a:lnTo>
                <a:cubicBezTo>
                  <a:pt x="6991993" y="709676"/>
                  <a:pt x="6999071" y="714460"/>
                  <a:pt x="7006705" y="713436"/>
                </a:cubicBezTo>
                <a:cubicBezTo>
                  <a:pt x="7011944" y="712737"/>
                  <a:pt x="7016292" y="709403"/>
                  <a:pt x="7017908" y="704833"/>
                </a:cubicBezTo>
                <a:lnTo>
                  <a:pt x="7054580" y="602275"/>
                </a:lnTo>
                <a:lnTo>
                  <a:pt x="7096824" y="709748"/>
                </a:lnTo>
                <a:cubicBezTo>
                  <a:pt x="7098775" y="714875"/>
                  <a:pt x="7104125" y="718276"/>
                  <a:pt x="7110088" y="718159"/>
                </a:cubicBezTo>
                <a:cubicBezTo>
                  <a:pt x="7115997" y="718103"/>
                  <a:pt x="7121291" y="714653"/>
                  <a:pt x="7123185" y="709545"/>
                </a:cubicBezTo>
                <a:lnTo>
                  <a:pt x="7156624" y="619300"/>
                </a:lnTo>
                <a:lnTo>
                  <a:pt x="7177357" y="681676"/>
                </a:lnTo>
                <a:cubicBezTo>
                  <a:pt x="7179586" y="688375"/>
                  <a:pt x="7187332" y="692170"/>
                  <a:pt x="7194745" y="690148"/>
                </a:cubicBezTo>
                <a:cubicBezTo>
                  <a:pt x="7199371" y="688881"/>
                  <a:pt x="7202937" y="685521"/>
                  <a:pt x="7204163" y="681270"/>
                </a:cubicBezTo>
                <a:lnTo>
                  <a:pt x="7255159" y="505038"/>
                </a:lnTo>
                <a:lnTo>
                  <a:pt x="7285254" y="770654"/>
                </a:lnTo>
                <a:cubicBezTo>
                  <a:pt x="7286034" y="777616"/>
                  <a:pt x="7292889" y="782683"/>
                  <a:pt x="7300524" y="781974"/>
                </a:cubicBezTo>
                <a:cubicBezTo>
                  <a:pt x="7306599" y="781411"/>
                  <a:pt x="7311615" y="777287"/>
                  <a:pt x="7312785" y="771819"/>
                </a:cubicBezTo>
                <a:lnTo>
                  <a:pt x="7349178" y="604961"/>
                </a:lnTo>
                <a:lnTo>
                  <a:pt x="7388190" y="709545"/>
                </a:lnTo>
                <a:cubicBezTo>
                  <a:pt x="7390642" y="716178"/>
                  <a:pt x="7398557" y="719745"/>
                  <a:pt x="7405858" y="717510"/>
                </a:cubicBezTo>
                <a:cubicBezTo>
                  <a:pt x="7411096" y="715904"/>
                  <a:pt x="7414774" y="711622"/>
                  <a:pt x="7415276" y="706606"/>
                </a:cubicBezTo>
                <a:lnTo>
                  <a:pt x="7441191" y="435670"/>
                </a:lnTo>
                <a:lnTo>
                  <a:pt x="7469056" y="834043"/>
                </a:lnTo>
                <a:cubicBezTo>
                  <a:pt x="7469503" y="840701"/>
                  <a:pt x="7475578" y="845885"/>
                  <a:pt x="7482934" y="845900"/>
                </a:cubicBezTo>
                <a:cubicBezTo>
                  <a:pt x="7490291" y="845915"/>
                  <a:pt x="7496422" y="840721"/>
                  <a:pt x="7496867" y="834043"/>
                </a:cubicBezTo>
                <a:lnTo>
                  <a:pt x="7537328" y="264807"/>
                </a:lnTo>
                <a:lnTo>
                  <a:pt x="7566643" y="981191"/>
                </a:lnTo>
                <a:cubicBezTo>
                  <a:pt x="7566922" y="987940"/>
                  <a:pt x="7572998" y="993302"/>
                  <a:pt x="7580409" y="993403"/>
                </a:cubicBezTo>
                <a:cubicBezTo>
                  <a:pt x="7587765" y="993388"/>
                  <a:pt x="7593841" y="988173"/>
                  <a:pt x="7594286" y="981495"/>
                </a:cubicBezTo>
                <a:lnTo>
                  <a:pt x="7637534" y="325663"/>
                </a:lnTo>
                <a:lnTo>
                  <a:pt x="7664118" y="706302"/>
                </a:lnTo>
                <a:cubicBezTo>
                  <a:pt x="7664620" y="712762"/>
                  <a:pt x="7670305" y="717865"/>
                  <a:pt x="7677439" y="718159"/>
                </a:cubicBezTo>
                <a:cubicBezTo>
                  <a:pt x="7684572" y="718483"/>
                  <a:pt x="7690814" y="713796"/>
                  <a:pt x="7691761" y="707366"/>
                </a:cubicBezTo>
                <a:lnTo>
                  <a:pt x="7720017" y="535085"/>
                </a:lnTo>
                <a:lnTo>
                  <a:pt x="7761816" y="784132"/>
                </a:lnTo>
                <a:cubicBezTo>
                  <a:pt x="7762874" y="790223"/>
                  <a:pt x="7768559" y="794753"/>
                  <a:pt x="7775358" y="794875"/>
                </a:cubicBezTo>
                <a:lnTo>
                  <a:pt x="7775637" y="794875"/>
                </a:lnTo>
                <a:cubicBezTo>
                  <a:pt x="7782270" y="794875"/>
                  <a:pt x="7787954" y="790639"/>
                  <a:pt x="7789291" y="784741"/>
                </a:cubicBezTo>
                <a:lnTo>
                  <a:pt x="7820502" y="632272"/>
                </a:lnTo>
                <a:lnTo>
                  <a:pt x="7850541" y="724746"/>
                </a:lnTo>
                <a:cubicBezTo>
                  <a:pt x="7852269" y="730112"/>
                  <a:pt x="7857730" y="733801"/>
                  <a:pt x="7863861" y="733816"/>
                </a:cubicBezTo>
                <a:cubicBezTo>
                  <a:pt x="7869991" y="733806"/>
                  <a:pt x="7875398" y="730143"/>
                  <a:pt x="7877181" y="724797"/>
                </a:cubicBezTo>
                <a:lnTo>
                  <a:pt x="7911958" y="620010"/>
                </a:lnTo>
                <a:lnTo>
                  <a:pt x="7947794" y="791125"/>
                </a:lnTo>
                <a:cubicBezTo>
                  <a:pt x="7949075" y="797094"/>
                  <a:pt x="7954872" y="801371"/>
                  <a:pt x="7961559" y="801259"/>
                </a:cubicBezTo>
                <a:cubicBezTo>
                  <a:pt x="7968303" y="801208"/>
                  <a:pt x="7974043" y="796800"/>
                  <a:pt x="7975213" y="790770"/>
                </a:cubicBezTo>
                <a:lnTo>
                  <a:pt x="8007761" y="620212"/>
                </a:lnTo>
                <a:lnTo>
                  <a:pt x="8038246" y="851372"/>
                </a:lnTo>
                <a:cubicBezTo>
                  <a:pt x="8038358" y="858370"/>
                  <a:pt x="8044711" y="863939"/>
                  <a:pt x="8052457" y="863812"/>
                </a:cubicBezTo>
                <a:cubicBezTo>
                  <a:pt x="8060149" y="863685"/>
                  <a:pt x="8066223" y="857914"/>
                  <a:pt x="8066112" y="850917"/>
                </a:cubicBezTo>
                <a:lnTo>
                  <a:pt x="8108355" y="386012"/>
                </a:lnTo>
                <a:lnTo>
                  <a:pt x="8149933" y="690848"/>
                </a:lnTo>
                <a:cubicBezTo>
                  <a:pt x="8150880" y="697789"/>
                  <a:pt x="8157847" y="702704"/>
                  <a:pt x="8165481" y="701823"/>
                </a:cubicBezTo>
                <a:cubicBezTo>
                  <a:pt x="8170943" y="701199"/>
                  <a:pt x="8175457" y="697734"/>
                  <a:pt x="8177074" y="692976"/>
                </a:cubicBezTo>
                <a:lnTo>
                  <a:pt x="8202710" y="616260"/>
                </a:lnTo>
                <a:lnTo>
                  <a:pt x="8243784" y="710305"/>
                </a:lnTo>
                <a:cubicBezTo>
                  <a:pt x="8246626" y="716801"/>
                  <a:pt x="8254763" y="719953"/>
                  <a:pt x="8261898" y="717353"/>
                </a:cubicBezTo>
                <a:cubicBezTo>
                  <a:pt x="8266579" y="715646"/>
                  <a:pt x="8269866" y="711764"/>
                  <a:pt x="8270536" y="707214"/>
                </a:cubicBezTo>
                <a:lnTo>
                  <a:pt x="8290321" y="562194"/>
                </a:lnTo>
                <a:lnTo>
                  <a:pt x="8338138" y="982204"/>
                </a:lnTo>
                <a:cubicBezTo>
                  <a:pt x="8337972" y="989202"/>
                  <a:pt x="8344102" y="994984"/>
                  <a:pt x="8351793" y="995126"/>
                </a:cubicBezTo>
                <a:cubicBezTo>
                  <a:pt x="8359484" y="995267"/>
                  <a:pt x="8365838" y="989709"/>
                  <a:pt x="8366004" y="982711"/>
                </a:cubicBezTo>
                <a:lnTo>
                  <a:pt x="8421735" y="635971"/>
                </a:lnTo>
                <a:lnTo>
                  <a:pt x="8438455" y="686642"/>
                </a:lnTo>
                <a:cubicBezTo>
                  <a:pt x="8440685" y="693336"/>
                  <a:pt x="8448487" y="697111"/>
                  <a:pt x="8455844" y="695078"/>
                </a:cubicBezTo>
                <a:cubicBezTo>
                  <a:pt x="8459745" y="694004"/>
                  <a:pt x="8462922" y="691440"/>
                  <a:pt x="8464539" y="688061"/>
                </a:cubicBezTo>
                <a:lnTo>
                  <a:pt x="8499203" y="617122"/>
                </a:lnTo>
                <a:lnTo>
                  <a:pt x="8524282" y="708937"/>
                </a:lnTo>
                <a:cubicBezTo>
                  <a:pt x="8526123" y="715732"/>
                  <a:pt x="8533646" y="719892"/>
                  <a:pt x="8541114" y="718230"/>
                </a:cubicBezTo>
                <a:cubicBezTo>
                  <a:pt x="8546967" y="716933"/>
                  <a:pt x="8551202" y="712393"/>
                  <a:pt x="8551703" y="706961"/>
                </a:cubicBezTo>
                <a:lnTo>
                  <a:pt x="8586089" y="336659"/>
                </a:lnTo>
                <a:lnTo>
                  <a:pt x="8619251" y="873921"/>
                </a:lnTo>
                <a:cubicBezTo>
                  <a:pt x="8619640" y="880589"/>
                  <a:pt x="8625659" y="885834"/>
                  <a:pt x="8633015" y="885879"/>
                </a:cubicBezTo>
                <a:cubicBezTo>
                  <a:pt x="8640317" y="885874"/>
                  <a:pt x="8646391" y="880782"/>
                  <a:pt x="8646949" y="874174"/>
                </a:cubicBezTo>
                <a:lnTo>
                  <a:pt x="8684010" y="417884"/>
                </a:lnTo>
                <a:lnTo>
                  <a:pt x="8714551" y="697080"/>
                </a:lnTo>
                <a:cubicBezTo>
                  <a:pt x="8715275" y="703566"/>
                  <a:pt x="8721238" y="708511"/>
                  <a:pt x="8728428" y="708532"/>
                </a:cubicBezTo>
                <a:cubicBezTo>
                  <a:pt x="8735618" y="708420"/>
                  <a:pt x="8741581" y="703358"/>
                  <a:pt x="8742137" y="696827"/>
                </a:cubicBezTo>
                <a:lnTo>
                  <a:pt x="8780314" y="255281"/>
                </a:lnTo>
                <a:lnTo>
                  <a:pt x="8804947" y="981495"/>
                </a:lnTo>
                <a:cubicBezTo>
                  <a:pt x="8804781" y="988493"/>
                  <a:pt x="8810855" y="994289"/>
                  <a:pt x="8818547" y="994442"/>
                </a:cubicBezTo>
                <a:cubicBezTo>
                  <a:pt x="8826293" y="994594"/>
                  <a:pt x="8832647" y="989050"/>
                  <a:pt x="8832813" y="982053"/>
                </a:cubicBezTo>
                <a:lnTo>
                  <a:pt x="8869485" y="551351"/>
                </a:lnTo>
                <a:lnTo>
                  <a:pt x="8900250" y="750183"/>
                </a:lnTo>
                <a:cubicBezTo>
                  <a:pt x="8901252" y="757120"/>
                  <a:pt x="8908275" y="761994"/>
                  <a:pt x="8915910" y="761067"/>
                </a:cubicBezTo>
                <a:cubicBezTo>
                  <a:pt x="8921595" y="760378"/>
                  <a:pt x="8926276" y="756552"/>
                  <a:pt x="8927613" y="751450"/>
                </a:cubicBezTo>
                <a:lnTo>
                  <a:pt x="8958879" y="636680"/>
                </a:lnTo>
                <a:lnTo>
                  <a:pt x="8984070" y="755047"/>
                </a:lnTo>
                <a:cubicBezTo>
                  <a:pt x="8985575" y="761913"/>
                  <a:pt x="8992876" y="766383"/>
                  <a:pt x="9000455" y="765030"/>
                </a:cubicBezTo>
                <a:cubicBezTo>
                  <a:pt x="9005248" y="764163"/>
                  <a:pt x="9009261" y="761042"/>
                  <a:pt x="9010878" y="756821"/>
                </a:cubicBezTo>
                <a:lnTo>
                  <a:pt x="9063041" y="621530"/>
                </a:lnTo>
                <a:lnTo>
                  <a:pt x="9084165" y="696573"/>
                </a:lnTo>
                <a:cubicBezTo>
                  <a:pt x="9086060" y="703348"/>
                  <a:pt x="9093694" y="707427"/>
                  <a:pt x="9101107" y="705684"/>
                </a:cubicBezTo>
                <a:cubicBezTo>
                  <a:pt x="9105510" y="704655"/>
                  <a:pt x="9109076" y="701747"/>
                  <a:pt x="9110693" y="697890"/>
                </a:cubicBezTo>
                <a:lnTo>
                  <a:pt x="9151600" y="599691"/>
                </a:lnTo>
                <a:lnTo>
                  <a:pt x="9200198" y="820564"/>
                </a:lnTo>
                <a:cubicBezTo>
                  <a:pt x="9201703" y="827431"/>
                  <a:pt x="9209003" y="831905"/>
                  <a:pt x="9216527" y="830562"/>
                </a:cubicBezTo>
                <a:cubicBezTo>
                  <a:pt x="9222380" y="829518"/>
                  <a:pt x="9226839" y="825216"/>
                  <a:pt x="9227673" y="819855"/>
                </a:cubicBezTo>
                <a:lnTo>
                  <a:pt x="9249966" y="677116"/>
                </a:lnTo>
                <a:lnTo>
                  <a:pt x="9283907" y="942073"/>
                </a:lnTo>
                <a:cubicBezTo>
                  <a:pt x="9284687" y="948366"/>
                  <a:pt x="9290483" y="953160"/>
                  <a:pt x="9297450" y="953322"/>
                </a:cubicBezTo>
                <a:cubicBezTo>
                  <a:pt x="9304305" y="953307"/>
                  <a:pt x="9310101" y="948807"/>
                  <a:pt x="9311216" y="942681"/>
                </a:cubicBezTo>
                <a:lnTo>
                  <a:pt x="9366168" y="636325"/>
                </a:lnTo>
                <a:lnTo>
                  <a:pt x="9388461" y="708988"/>
                </a:lnTo>
                <a:cubicBezTo>
                  <a:pt x="9390131" y="714369"/>
                  <a:pt x="9395538" y="718113"/>
                  <a:pt x="9401668" y="718210"/>
                </a:cubicBezTo>
                <a:cubicBezTo>
                  <a:pt x="9407855" y="718377"/>
                  <a:pt x="9413373" y="714733"/>
                  <a:pt x="9415155" y="709342"/>
                </a:cubicBezTo>
                <a:lnTo>
                  <a:pt x="9442018" y="631664"/>
                </a:lnTo>
                <a:lnTo>
                  <a:pt x="9456286" y="707670"/>
                </a:lnTo>
                <a:cubicBezTo>
                  <a:pt x="9457511" y="714576"/>
                  <a:pt x="9464701" y="719258"/>
                  <a:pt x="9472280" y="718128"/>
                </a:cubicBezTo>
                <a:cubicBezTo>
                  <a:pt x="9478411" y="717216"/>
                  <a:pt x="9483149" y="712722"/>
                  <a:pt x="9483872" y="707113"/>
                </a:cubicBezTo>
                <a:lnTo>
                  <a:pt x="9520266" y="446412"/>
                </a:lnTo>
                <a:lnTo>
                  <a:pt x="9580178" y="835056"/>
                </a:lnTo>
                <a:cubicBezTo>
                  <a:pt x="9581124" y="841218"/>
                  <a:pt x="9586865" y="845839"/>
                  <a:pt x="9593720" y="845951"/>
                </a:cubicBezTo>
                <a:lnTo>
                  <a:pt x="9593998" y="845951"/>
                </a:lnTo>
                <a:cubicBezTo>
                  <a:pt x="9600742" y="845946"/>
                  <a:pt x="9606539" y="841522"/>
                  <a:pt x="9607709" y="835462"/>
                </a:cubicBezTo>
                <a:lnTo>
                  <a:pt x="9640109" y="668571"/>
                </a:lnTo>
                <a:lnTo>
                  <a:pt x="9688709" y="1055846"/>
                </a:lnTo>
                <a:cubicBezTo>
                  <a:pt x="9689378" y="1061962"/>
                  <a:pt x="9694840" y="1066735"/>
                  <a:pt x="9701583" y="1067145"/>
                </a:cubicBezTo>
                <a:lnTo>
                  <a:pt x="9701862" y="1067145"/>
                </a:lnTo>
                <a:cubicBezTo>
                  <a:pt x="9709052" y="1067003"/>
                  <a:pt x="9714960" y="1061911"/>
                  <a:pt x="9715460" y="1055390"/>
                </a:cubicBezTo>
                <a:lnTo>
                  <a:pt x="9753748" y="578426"/>
                </a:lnTo>
                <a:lnTo>
                  <a:pt x="9782952" y="890760"/>
                </a:lnTo>
                <a:cubicBezTo>
                  <a:pt x="9783564" y="897297"/>
                  <a:pt x="9789584" y="902313"/>
                  <a:pt x="9796829" y="902313"/>
                </a:cubicBezTo>
                <a:cubicBezTo>
                  <a:pt x="9804074" y="902308"/>
                  <a:pt x="9810148" y="897236"/>
                  <a:pt x="9810707" y="890659"/>
                </a:cubicBezTo>
                <a:lnTo>
                  <a:pt x="9852951" y="415519"/>
                </a:lnTo>
                <a:lnTo>
                  <a:pt x="9889845" y="705204"/>
                </a:lnTo>
                <a:cubicBezTo>
                  <a:pt x="9890792" y="711654"/>
                  <a:pt x="9896868" y="716458"/>
                  <a:pt x="9904001" y="716402"/>
                </a:cubicBezTo>
                <a:cubicBezTo>
                  <a:pt x="9911191" y="716235"/>
                  <a:pt x="9917099" y="711127"/>
                  <a:pt x="9917600" y="704596"/>
                </a:cubicBezTo>
                <a:lnTo>
                  <a:pt x="9951039" y="271057"/>
                </a:lnTo>
                <a:lnTo>
                  <a:pt x="9979685" y="737684"/>
                </a:lnTo>
                <a:cubicBezTo>
                  <a:pt x="9979574" y="744682"/>
                  <a:pt x="9985704" y="750432"/>
                  <a:pt x="9993451" y="750529"/>
                </a:cubicBezTo>
                <a:cubicBezTo>
                  <a:pt x="10001141" y="750625"/>
                  <a:pt x="10007440" y="745036"/>
                  <a:pt x="10007551" y="738038"/>
                </a:cubicBezTo>
                <a:lnTo>
                  <a:pt x="10029454" y="502267"/>
                </a:lnTo>
                <a:lnTo>
                  <a:pt x="10062391" y="905303"/>
                </a:lnTo>
                <a:cubicBezTo>
                  <a:pt x="10062893" y="911799"/>
                  <a:pt x="10068801" y="916866"/>
                  <a:pt x="10075934" y="917008"/>
                </a:cubicBezTo>
                <a:lnTo>
                  <a:pt x="10076268" y="917008"/>
                </a:lnTo>
                <a:cubicBezTo>
                  <a:pt x="10083290" y="917003"/>
                  <a:pt x="10089254" y="912219"/>
                  <a:pt x="10090089" y="905860"/>
                </a:cubicBezTo>
                <a:lnTo>
                  <a:pt x="10135009" y="562515"/>
                </a:lnTo>
                <a:lnTo>
                  <a:pt x="10162484" y="734137"/>
                </a:lnTo>
                <a:cubicBezTo>
                  <a:pt x="10163600" y="741058"/>
                  <a:pt x="10170678" y="745842"/>
                  <a:pt x="10178313" y="744818"/>
                </a:cubicBezTo>
                <a:cubicBezTo>
                  <a:pt x="10183551" y="744119"/>
                  <a:pt x="10187899" y="740785"/>
                  <a:pt x="10189515" y="736215"/>
                </a:cubicBezTo>
                <a:lnTo>
                  <a:pt x="10226187" y="633657"/>
                </a:lnTo>
                <a:lnTo>
                  <a:pt x="10268431" y="741130"/>
                </a:lnTo>
                <a:cubicBezTo>
                  <a:pt x="10270382" y="746257"/>
                  <a:pt x="10275732" y="749658"/>
                  <a:pt x="10281695" y="749541"/>
                </a:cubicBezTo>
                <a:cubicBezTo>
                  <a:pt x="10287604" y="749485"/>
                  <a:pt x="10292898" y="746034"/>
                  <a:pt x="10294792" y="740927"/>
                </a:cubicBezTo>
                <a:lnTo>
                  <a:pt x="10328231" y="650682"/>
                </a:lnTo>
                <a:lnTo>
                  <a:pt x="10348965" y="713058"/>
                </a:lnTo>
                <a:cubicBezTo>
                  <a:pt x="10351193" y="719757"/>
                  <a:pt x="10358940" y="723551"/>
                  <a:pt x="10366352" y="721530"/>
                </a:cubicBezTo>
                <a:cubicBezTo>
                  <a:pt x="10370978" y="720263"/>
                  <a:pt x="10374544" y="716903"/>
                  <a:pt x="10375770" y="712652"/>
                </a:cubicBezTo>
                <a:lnTo>
                  <a:pt x="10426766" y="536420"/>
                </a:lnTo>
                <a:lnTo>
                  <a:pt x="10456861" y="802036"/>
                </a:lnTo>
                <a:cubicBezTo>
                  <a:pt x="10457641" y="808998"/>
                  <a:pt x="10464496" y="814065"/>
                  <a:pt x="10472131" y="813356"/>
                </a:cubicBezTo>
                <a:cubicBezTo>
                  <a:pt x="10478206" y="812793"/>
                  <a:pt x="10483222" y="808669"/>
                  <a:pt x="10484392" y="803201"/>
                </a:cubicBezTo>
                <a:lnTo>
                  <a:pt x="10520785" y="636342"/>
                </a:lnTo>
                <a:lnTo>
                  <a:pt x="10559797" y="740927"/>
                </a:lnTo>
                <a:cubicBezTo>
                  <a:pt x="10562249" y="747560"/>
                  <a:pt x="10570164" y="751127"/>
                  <a:pt x="10577465" y="748892"/>
                </a:cubicBezTo>
                <a:cubicBezTo>
                  <a:pt x="10582703" y="747286"/>
                  <a:pt x="10586381" y="743004"/>
                  <a:pt x="10586883" y="737988"/>
                </a:cubicBezTo>
                <a:lnTo>
                  <a:pt x="10612798" y="467051"/>
                </a:lnTo>
                <a:lnTo>
                  <a:pt x="10640664" y="865425"/>
                </a:lnTo>
                <a:cubicBezTo>
                  <a:pt x="10641110" y="872083"/>
                  <a:pt x="10647185" y="877267"/>
                  <a:pt x="10654541" y="877282"/>
                </a:cubicBezTo>
                <a:cubicBezTo>
                  <a:pt x="10661898" y="877297"/>
                  <a:pt x="10668029" y="872103"/>
                  <a:pt x="10668474" y="865425"/>
                </a:cubicBezTo>
                <a:lnTo>
                  <a:pt x="10708935" y="296189"/>
                </a:lnTo>
                <a:lnTo>
                  <a:pt x="10738251" y="1012573"/>
                </a:lnTo>
                <a:cubicBezTo>
                  <a:pt x="10738529" y="1019322"/>
                  <a:pt x="10744605" y="1024683"/>
                  <a:pt x="10752016" y="1024784"/>
                </a:cubicBezTo>
                <a:cubicBezTo>
                  <a:pt x="10759373" y="1024770"/>
                  <a:pt x="10765448" y="1019555"/>
                  <a:pt x="10765894" y="1012877"/>
                </a:cubicBezTo>
                <a:lnTo>
                  <a:pt x="10809141" y="357045"/>
                </a:lnTo>
                <a:lnTo>
                  <a:pt x="10835725" y="737684"/>
                </a:lnTo>
                <a:cubicBezTo>
                  <a:pt x="10836227" y="744144"/>
                  <a:pt x="10841912" y="749247"/>
                  <a:pt x="10849046" y="749541"/>
                </a:cubicBezTo>
                <a:cubicBezTo>
                  <a:pt x="10856179" y="749865"/>
                  <a:pt x="10862421" y="745178"/>
                  <a:pt x="10863368" y="738748"/>
                </a:cubicBezTo>
                <a:lnTo>
                  <a:pt x="10891624" y="566467"/>
                </a:lnTo>
                <a:lnTo>
                  <a:pt x="10933423" y="815514"/>
                </a:lnTo>
                <a:cubicBezTo>
                  <a:pt x="10934482" y="821605"/>
                  <a:pt x="10940166" y="826135"/>
                  <a:pt x="10946966" y="826257"/>
                </a:cubicBezTo>
                <a:lnTo>
                  <a:pt x="10947244" y="826257"/>
                </a:lnTo>
                <a:cubicBezTo>
                  <a:pt x="10953877" y="826257"/>
                  <a:pt x="10959561" y="822020"/>
                  <a:pt x="10960898" y="816122"/>
                </a:cubicBezTo>
                <a:lnTo>
                  <a:pt x="10992109" y="663654"/>
                </a:lnTo>
                <a:lnTo>
                  <a:pt x="11022148" y="756128"/>
                </a:lnTo>
                <a:cubicBezTo>
                  <a:pt x="11023876" y="761494"/>
                  <a:pt x="11029337" y="765183"/>
                  <a:pt x="11035468" y="765198"/>
                </a:cubicBezTo>
                <a:cubicBezTo>
                  <a:pt x="11041598" y="765188"/>
                  <a:pt x="11047005" y="761524"/>
                  <a:pt x="11048788" y="756179"/>
                </a:cubicBezTo>
                <a:lnTo>
                  <a:pt x="11083564" y="651391"/>
                </a:lnTo>
                <a:lnTo>
                  <a:pt x="11119401" y="822507"/>
                </a:lnTo>
                <a:cubicBezTo>
                  <a:pt x="11120682" y="828476"/>
                  <a:pt x="11126479" y="832752"/>
                  <a:pt x="11133166" y="832641"/>
                </a:cubicBezTo>
                <a:cubicBezTo>
                  <a:pt x="11139909" y="832590"/>
                  <a:pt x="11145650" y="828182"/>
                  <a:pt x="11146820" y="822152"/>
                </a:cubicBezTo>
                <a:lnTo>
                  <a:pt x="11179368" y="651594"/>
                </a:lnTo>
                <a:lnTo>
                  <a:pt x="11209853" y="882754"/>
                </a:lnTo>
                <a:cubicBezTo>
                  <a:pt x="11209965" y="889752"/>
                  <a:pt x="11216318" y="895321"/>
                  <a:pt x="11224064" y="895194"/>
                </a:cubicBezTo>
                <a:cubicBezTo>
                  <a:pt x="11231755" y="895067"/>
                  <a:pt x="11237831" y="889296"/>
                  <a:pt x="11237719" y="882299"/>
                </a:cubicBezTo>
                <a:lnTo>
                  <a:pt x="11279963" y="417394"/>
                </a:lnTo>
                <a:lnTo>
                  <a:pt x="11321540" y="722229"/>
                </a:lnTo>
                <a:cubicBezTo>
                  <a:pt x="11322487" y="729171"/>
                  <a:pt x="11329454" y="734086"/>
                  <a:pt x="11337088" y="733205"/>
                </a:cubicBezTo>
                <a:cubicBezTo>
                  <a:pt x="11342550" y="732581"/>
                  <a:pt x="11347064" y="729115"/>
                  <a:pt x="11348681" y="724357"/>
                </a:cubicBezTo>
                <a:lnTo>
                  <a:pt x="11374318" y="647642"/>
                </a:lnTo>
                <a:lnTo>
                  <a:pt x="11415391" y="741687"/>
                </a:lnTo>
                <a:cubicBezTo>
                  <a:pt x="11418234" y="748183"/>
                  <a:pt x="11426370" y="751334"/>
                  <a:pt x="11433505" y="748735"/>
                </a:cubicBezTo>
                <a:cubicBezTo>
                  <a:pt x="11438186" y="747028"/>
                  <a:pt x="11441474" y="743146"/>
                  <a:pt x="11442143" y="738596"/>
                </a:cubicBezTo>
                <a:lnTo>
                  <a:pt x="11461928" y="593576"/>
                </a:lnTo>
                <a:lnTo>
                  <a:pt x="11509745" y="1013586"/>
                </a:lnTo>
                <a:cubicBezTo>
                  <a:pt x="11509579" y="1020584"/>
                  <a:pt x="11515709" y="1026365"/>
                  <a:pt x="11523401" y="1026508"/>
                </a:cubicBezTo>
                <a:cubicBezTo>
                  <a:pt x="11531091" y="1026649"/>
                  <a:pt x="11537445" y="1021091"/>
                  <a:pt x="11537611" y="1014093"/>
                </a:cubicBezTo>
                <a:lnTo>
                  <a:pt x="11593343" y="667353"/>
                </a:lnTo>
                <a:lnTo>
                  <a:pt x="11610062" y="718024"/>
                </a:lnTo>
                <a:cubicBezTo>
                  <a:pt x="11612292" y="724718"/>
                  <a:pt x="11620094" y="728492"/>
                  <a:pt x="11627451" y="726460"/>
                </a:cubicBezTo>
                <a:cubicBezTo>
                  <a:pt x="11631352" y="725386"/>
                  <a:pt x="11634529" y="722822"/>
                  <a:pt x="11636146" y="719442"/>
                </a:cubicBezTo>
                <a:lnTo>
                  <a:pt x="11670811" y="648503"/>
                </a:lnTo>
                <a:lnTo>
                  <a:pt x="11695890" y="740319"/>
                </a:lnTo>
                <a:cubicBezTo>
                  <a:pt x="11697729" y="747114"/>
                  <a:pt x="11705253" y="751274"/>
                  <a:pt x="11712721" y="749612"/>
                </a:cubicBezTo>
                <a:cubicBezTo>
                  <a:pt x="11718573" y="748314"/>
                  <a:pt x="11722809" y="743775"/>
                  <a:pt x="11723310" y="738343"/>
                </a:cubicBezTo>
                <a:lnTo>
                  <a:pt x="11757696" y="368040"/>
                </a:lnTo>
                <a:lnTo>
                  <a:pt x="11790857" y="905303"/>
                </a:lnTo>
                <a:cubicBezTo>
                  <a:pt x="11791247" y="911971"/>
                  <a:pt x="11797266" y="917216"/>
                  <a:pt x="11804623" y="917261"/>
                </a:cubicBezTo>
                <a:cubicBezTo>
                  <a:pt x="11811924" y="917256"/>
                  <a:pt x="11817998" y="912164"/>
                  <a:pt x="11818556" y="905556"/>
                </a:cubicBezTo>
                <a:lnTo>
                  <a:pt x="11855617" y="449266"/>
                </a:lnTo>
                <a:lnTo>
                  <a:pt x="11886158" y="728462"/>
                </a:lnTo>
                <a:cubicBezTo>
                  <a:pt x="11886883" y="734947"/>
                  <a:pt x="11892845" y="739893"/>
                  <a:pt x="11900035" y="739913"/>
                </a:cubicBezTo>
                <a:cubicBezTo>
                  <a:pt x="11907225" y="739802"/>
                  <a:pt x="11913188" y="734740"/>
                  <a:pt x="11913745" y="728208"/>
                </a:cubicBezTo>
                <a:lnTo>
                  <a:pt x="11951922" y="286663"/>
                </a:lnTo>
                <a:lnTo>
                  <a:pt x="11976555" y="1012877"/>
                </a:lnTo>
                <a:cubicBezTo>
                  <a:pt x="11976388" y="1019875"/>
                  <a:pt x="11982462" y="1025671"/>
                  <a:pt x="11990154" y="1025823"/>
                </a:cubicBezTo>
                <a:cubicBezTo>
                  <a:pt x="11997901" y="1025976"/>
                  <a:pt x="12004254" y="1020432"/>
                  <a:pt x="12004421" y="1013435"/>
                </a:cubicBezTo>
                <a:lnTo>
                  <a:pt x="12041092" y="582733"/>
                </a:lnTo>
                <a:lnTo>
                  <a:pt x="12071857" y="781565"/>
                </a:lnTo>
                <a:cubicBezTo>
                  <a:pt x="12072859" y="788502"/>
                  <a:pt x="12079882" y="793376"/>
                  <a:pt x="12087517" y="792449"/>
                </a:cubicBezTo>
                <a:cubicBezTo>
                  <a:pt x="12093202" y="791759"/>
                  <a:pt x="12097883" y="787934"/>
                  <a:pt x="12099220" y="782832"/>
                </a:cubicBezTo>
                <a:lnTo>
                  <a:pt x="12130487" y="668062"/>
                </a:lnTo>
                <a:lnTo>
                  <a:pt x="12155677" y="786429"/>
                </a:lnTo>
                <a:cubicBezTo>
                  <a:pt x="12157182" y="793295"/>
                  <a:pt x="12164483" y="797764"/>
                  <a:pt x="12172062" y="796412"/>
                </a:cubicBezTo>
                <a:cubicBezTo>
                  <a:pt x="12176856" y="795545"/>
                  <a:pt x="12180868" y="792424"/>
                  <a:pt x="12182485" y="788203"/>
                </a:cubicBezTo>
                <a:lnTo>
                  <a:pt x="12234649" y="652912"/>
                </a:lnTo>
                <a:lnTo>
                  <a:pt x="12255772" y="727955"/>
                </a:lnTo>
                <a:cubicBezTo>
                  <a:pt x="12257667" y="734729"/>
                  <a:pt x="12265302" y="738809"/>
                  <a:pt x="12272714" y="737066"/>
                </a:cubicBezTo>
                <a:cubicBezTo>
                  <a:pt x="12277117" y="736037"/>
                  <a:pt x="12280683" y="733129"/>
                  <a:pt x="12282300" y="729272"/>
                </a:cubicBezTo>
                <a:lnTo>
                  <a:pt x="12323208" y="631073"/>
                </a:lnTo>
                <a:lnTo>
                  <a:pt x="12371806" y="851946"/>
                </a:lnTo>
                <a:cubicBezTo>
                  <a:pt x="12373311" y="858812"/>
                  <a:pt x="12380610" y="863287"/>
                  <a:pt x="12388134" y="861944"/>
                </a:cubicBezTo>
                <a:cubicBezTo>
                  <a:pt x="12393987" y="860900"/>
                  <a:pt x="12398446" y="856598"/>
                  <a:pt x="12399281" y="851237"/>
                </a:cubicBezTo>
                <a:lnTo>
                  <a:pt x="12421573" y="708498"/>
                </a:lnTo>
                <a:lnTo>
                  <a:pt x="12455515" y="973455"/>
                </a:lnTo>
                <a:cubicBezTo>
                  <a:pt x="12456294" y="979748"/>
                  <a:pt x="12462091" y="984542"/>
                  <a:pt x="12469058" y="984704"/>
                </a:cubicBezTo>
                <a:cubicBezTo>
                  <a:pt x="12475912" y="984689"/>
                  <a:pt x="12481708" y="980189"/>
                  <a:pt x="12482823" y="974063"/>
                </a:cubicBezTo>
                <a:lnTo>
                  <a:pt x="12537775" y="667707"/>
                </a:lnTo>
                <a:lnTo>
                  <a:pt x="12560068" y="740369"/>
                </a:lnTo>
                <a:cubicBezTo>
                  <a:pt x="12561738" y="745751"/>
                  <a:pt x="12567145" y="749495"/>
                  <a:pt x="12573276" y="749592"/>
                </a:cubicBezTo>
                <a:cubicBezTo>
                  <a:pt x="12579462" y="749759"/>
                  <a:pt x="12584980" y="746115"/>
                  <a:pt x="12586762" y="740724"/>
                </a:cubicBezTo>
                <a:lnTo>
                  <a:pt x="12613625" y="663046"/>
                </a:lnTo>
                <a:lnTo>
                  <a:pt x="12627893" y="739052"/>
                </a:lnTo>
                <a:cubicBezTo>
                  <a:pt x="12629119" y="745958"/>
                  <a:pt x="12636309" y="750640"/>
                  <a:pt x="12643887" y="749510"/>
                </a:cubicBezTo>
                <a:cubicBezTo>
                  <a:pt x="12650018" y="748598"/>
                  <a:pt x="12654756" y="744104"/>
                  <a:pt x="12655480" y="738495"/>
                </a:cubicBezTo>
                <a:lnTo>
                  <a:pt x="12691873" y="477794"/>
                </a:lnTo>
                <a:lnTo>
                  <a:pt x="12751785" y="866438"/>
                </a:lnTo>
                <a:cubicBezTo>
                  <a:pt x="12752731" y="872600"/>
                  <a:pt x="12758472" y="877221"/>
                  <a:pt x="12765327" y="877333"/>
                </a:cubicBezTo>
                <a:lnTo>
                  <a:pt x="12765606" y="877333"/>
                </a:lnTo>
                <a:cubicBezTo>
                  <a:pt x="12772349" y="877327"/>
                  <a:pt x="12778146" y="872904"/>
                  <a:pt x="12779316" y="866844"/>
                </a:cubicBezTo>
                <a:lnTo>
                  <a:pt x="12820947" y="652405"/>
                </a:lnTo>
                <a:lnTo>
                  <a:pt x="12864418" y="742042"/>
                </a:lnTo>
                <a:cubicBezTo>
                  <a:pt x="12867540" y="748436"/>
                  <a:pt x="12875788" y="751320"/>
                  <a:pt x="12882810" y="748482"/>
                </a:cubicBezTo>
                <a:cubicBezTo>
                  <a:pt x="12885987" y="747205"/>
                  <a:pt x="12888495" y="744910"/>
                  <a:pt x="12889888" y="742042"/>
                </a:cubicBezTo>
                <a:lnTo>
                  <a:pt x="12952419" y="614351"/>
                </a:lnTo>
                <a:cubicBezTo>
                  <a:pt x="12955986" y="608149"/>
                  <a:pt x="12953310" y="600498"/>
                  <a:pt x="12946511" y="597265"/>
                </a:cubicBezTo>
                <a:cubicBezTo>
                  <a:pt x="12939656" y="594032"/>
                  <a:pt x="12931241" y="596439"/>
                  <a:pt x="12927730" y="602641"/>
                </a:cubicBezTo>
                <a:cubicBezTo>
                  <a:pt x="12927395" y="603153"/>
                  <a:pt x="12927172" y="603675"/>
                  <a:pt x="12926949" y="604217"/>
                </a:cubicBezTo>
                <a:lnTo>
                  <a:pt x="12877683" y="705558"/>
                </a:lnTo>
                <a:lnTo>
                  <a:pt x="12828472" y="604217"/>
                </a:lnTo>
                <a:cubicBezTo>
                  <a:pt x="12825350" y="597812"/>
                  <a:pt x="12817158" y="594903"/>
                  <a:pt x="12810136" y="597721"/>
                </a:cubicBezTo>
                <a:cubicBezTo>
                  <a:pt x="12805844" y="599423"/>
                  <a:pt x="12802834" y="602945"/>
                  <a:pt x="12801999" y="607105"/>
                </a:cubicBezTo>
                <a:lnTo>
                  <a:pt x="12767724" y="783794"/>
                </a:lnTo>
                <a:lnTo>
                  <a:pt x="12705583" y="380556"/>
                </a:lnTo>
                <a:cubicBezTo>
                  <a:pt x="12704635" y="374278"/>
                  <a:pt x="12698728" y="369601"/>
                  <a:pt x="12691761" y="369611"/>
                </a:cubicBezTo>
                <a:cubicBezTo>
                  <a:pt x="12684795" y="369682"/>
                  <a:pt x="12678887" y="374410"/>
                  <a:pt x="12677996" y="380708"/>
                </a:cubicBezTo>
                <a:lnTo>
                  <a:pt x="12640209" y="651088"/>
                </a:lnTo>
                <a:lnTo>
                  <a:pt x="12631961" y="607207"/>
                </a:lnTo>
                <a:cubicBezTo>
                  <a:pt x="12630680" y="600311"/>
                  <a:pt x="12623490" y="595669"/>
                  <a:pt x="12615911" y="596839"/>
                </a:cubicBezTo>
                <a:cubicBezTo>
                  <a:pt x="12610727" y="597635"/>
                  <a:pt x="12606491" y="600994"/>
                  <a:pt x="12604931" y="605535"/>
                </a:cubicBezTo>
                <a:lnTo>
                  <a:pt x="12574836" y="692688"/>
                </a:lnTo>
                <a:lnTo>
                  <a:pt x="12547973" y="605889"/>
                </a:lnTo>
                <a:cubicBezTo>
                  <a:pt x="12546247" y="600158"/>
                  <a:pt x="12540339" y="596312"/>
                  <a:pt x="12533817" y="596667"/>
                </a:cubicBezTo>
                <a:cubicBezTo>
                  <a:pt x="12527297" y="597017"/>
                  <a:pt x="12521891" y="601435"/>
                  <a:pt x="12520832" y="607308"/>
                </a:cubicBezTo>
                <a:lnTo>
                  <a:pt x="12471844" y="880626"/>
                </a:lnTo>
                <a:lnTo>
                  <a:pt x="12436900" y="607865"/>
                </a:lnTo>
                <a:cubicBezTo>
                  <a:pt x="12436064" y="601527"/>
                  <a:pt x="12430213" y="596728"/>
                  <a:pt x="12423190" y="596667"/>
                </a:cubicBezTo>
                <a:cubicBezTo>
                  <a:pt x="12416279" y="596682"/>
                  <a:pt x="12410372" y="601323"/>
                  <a:pt x="12409424" y="607561"/>
                </a:cubicBezTo>
                <a:lnTo>
                  <a:pt x="12383620" y="774167"/>
                </a:lnTo>
                <a:lnTo>
                  <a:pt x="12341598" y="583037"/>
                </a:lnTo>
                <a:cubicBezTo>
                  <a:pt x="12340093" y="576176"/>
                  <a:pt x="12332794" y="571711"/>
                  <a:pt x="12325213" y="573075"/>
                </a:cubicBezTo>
                <a:cubicBezTo>
                  <a:pt x="12320533" y="573926"/>
                  <a:pt x="12316630" y="576921"/>
                  <a:pt x="12314904" y="581010"/>
                </a:cubicBezTo>
                <a:lnTo>
                  <a:pt x="12272380" y="683010"/>
                </a:lnTo>
                <a:lnTo>
                  <a:pt x="12250199" y="606345"/>
                </a:lnTo>
                <a:cubicBezTo>
                  <a:pt x="12248303" y="599565"/>
                  <a:pt x="12240725" y="595481"/>
                  <a:pt x="12233255" y="597214"/>
                </a:cubicBezTo>
                <a:cubicBezTo>
                  <a:pt x="12228741" y="598263"/>
                  <a:pt x="12225119" y="601293"/>
                  <a:pt x="12223558" y="605281"/>
                </a:cubicBezTo>
                <a:lnTo>
                  <a:pt x="12173400" y="735860"/>
                </a:lnTo>
                <a:lnTo>
                  <a:pt x="12145980" y="607054"/>
                </a:lnTo>
                <a:cubicBezTo>
                  <a:pt x="12144699" y="601257"/>
                  <a:pt x="12139181" y="597042"/>
                  <a:pt x="12132659" y="596920"/>
                </a:cubicBezTo>
                <a:lnTo>
                  <a:pt x="12132326" y="596920"/>
                </a:lnTo>
                <a:cubicBezTo>
                  <a:pt x="12125917" y="596915"/>
                  <a:pt x="12120343" y="600888"/>
                  <a:pt x="12118782" y="606548"/>
                </a:cubicBezTo>
                <a:lnTo>
                  <a:pt x="12089579" y="713717"/>
                </a:lnTo>
                <a:lnTo>
                  <a:pt x="12050846" y="464518"/>
                </a:lnTo>
                <a:cubicBezTo>
                  <a:pt x="12050623" y="457520"/>
                  <a:pt x="12044158" y="452033"/>
                  <a:pt x="12036466" y="452255"/>
                </a:cubicBezTo>
                <a:cubicBezTo>
                  <a:pt x="12028776" y="452478"/>
                  <a:pt x="12022757" y="458331"/>
                  <a:pt x="12022980" y="465328"/>
                </a:cubicBezTo>
                <a:lnTo>
                  <a:pt x="11996340" y="778120"/>
                </a:lnTo>
                <a:lnTo>
                  <a:pt x="11972042" y="54034"/>
                </a:lnTo>
                <a:cubicBezTo>
                  <a:pt x="11971818" y="47299"/>
                  <a:pt x="11965855" y="41903"/>
                  <a:pt x="11958442" y="41771"/>
                </a:cubicBezTo>
                <a:lnTo>
                  <a:pt x="11958109" y="41771"/>
                </a:lnTo>
                <a:cubicBezTo>
                  <a:pt x="11950863" y="41776"/>
                  <a:pt x="11944788" y="46848"/>
                  <a:pt x="11944231" y="53426"/>
                </a:cubicBezTo>
                <a:lnTo>
                  <a:pt x="11898418" y="584000"/>
                </a:lnTo>
                <a:lnTo>
                  <a:pt x="11867433" y="300800"/>
                </a:lnTo>
                <a:cubicBezTo>
                  <a:pt x="11866708" y="294314"/>
                  <a:pt x="11860746" y="289369"/>
                  <a:pt x="11853556" y="289349"/>
                </a:cubicBezTo>
                <a:cubicBezTo>
                  <a:pt x="11846310" y="289434"/>
                  <a:pt x="11840347" y="294542"/>
                  <a:pt x="11839846" y="301104"/>
                </a:cubicBezTo>
                <a:lnTo>
                  <a:pt x="11806796" y="708447"/>
                </a:lnTo>
                <a:lnTo>
                  <a:pt x="11774694" y="186081"/>
                </a:lnTo>
                <a:cubicBezTo>
                  <a:pt x="11774249" y="179454"/>
                  <a:pt x="11768286" y="174245"/>
                  <a:pt x="11760985" y="174123"/>
                </a:cubicBezTo>
                <a:cubicBezTo>
                  <a:pt x="11753739" y="174103"/>
                  <a:pt x="11747665" y="179155"/>
                  <a:pt x="11747108" y="185727"/>
                </a:cubicBezTo>
                <a:lnTo>
                  <a:pt x="11703080" y="659397"/>
                </a:lnTo>
                <a:lnTo>
                  <a:pt x="11688533" y="606092"/>
                </a:lnTo>
                <a:cubicBezTo>
                  <a:pt x="11687084" y="600832"/>
                  <a:pt x="11682125" y="596986"/>
                  <a:pt x="11676217" y="596515"/>
                </a:cubicBezTo>
                <a:cubicBezTo>
                  <a:pt x="11670253" y="596024"/>
                  <a:pt x="11664680" y="599043"/>
                  <a:pt x="11662283" y="604014"/>
                </a:cubicBezTo>
                <a:lnTo>
                  <a:pt x="11626337" y="677791"/>
                </a:lnTo>
                <a:lnTo>
                  <a:pt x="11602372" y="605484"/>
                </a:lnTo>
                <a:cubicBezTo>
                  <a:pt x="11600144" y="598780"/>
                  <a:pt x="11592396" y="594969"/>
                  <a:pt x="11585039" y="596971"/>
                </a:cubicBezTo>
                <a:cubicBezTo>
                  <a:pt x="11579856" y="598385"/>
                  <a:pt x="11576011" y="602418"/>
                  <a:pt x="11575230" y="607308"/>
                </a:cubicBezTo>
                <a:lnTo>
                  <a:pt x="11525685" y="910370"/>
                </a:lnTo>
                <a:lnTo>
                  <a:pt x="11476696" y="480377"/>
                </a:lnTo>
                <a:cubicBezTo>
                  <a:pt x="11475973" y="473978"/>
                  <a:pt x="11470065" y="469093"/>
                  <a:pt x="11462987" y="469028"/>
                </a:cubicBezTo>
                <a:cubicBezTo>
                  <a:pt x="11455965" y="469028"/>
                  <a:pt x="11450057" y="473785"/>
                  <a:pt x="11449165" y="480124"/>
                </a:cubicBezTo>
                <a:lnTo>
                  <a:pt x="11420965" y="686506"/>
                </a:lnTo>
                <a:lnTo>
                  <a:pt x="11385297" y="604774"/>
                </a:lnTo>
                <a:cubicBezTo>
                  <a:pt x="11383122" y="599748"/>
                  <a:pt x="11377661" y="596525"/>
                  <a:pt x="11371753" y="596768"/>
                </a:cubicBezTo>
                <a:cubicBezTo>
                  <a:pt x="11365846" y="597017"/>
                  <a:pt x="11360719" y="600604"/>
                  <a:pt x="11358992" y="605737"/>
                </a:cubicBezTo>
                <a:lnTo>
                  <a:pt x="11340879" y="660006"/>
                </a:lnTo>
                <a:lnTo>
                  <a:pt x="11290720" y="292743"/>
                </a:lnTo>
                <a:cubicBezTo>
                  <a:pt x="11290553" y="285746"/>
                  <a:pt x="11284199" y="280188"/>
                  <a:pt x="11276508" y="280329"/>
                </a:cubicBezTo>
                <a:cubicBezTo>
                  <a:pt x="11268816" y="280471"/>
                  <a:pt x="11262687" y="286253"/>
                  <a:pt x="11262854" y="293250"/>
                </a:cubicBezTo>
                <a:lnTo>
                  <a:pt x="11220832" y="755723"/>
                </a:lnTo>
                <a:lnTo>
                  <a:pt x="11195363" y="563174"/>
                </a:lnTo>
                <a:cubicBezTo>
                  <a:pt x="11194415" y="556231"/>
                  <a:pt x="11187393" y="551322"/>
                  <a:pt x="11179757" y="552203"/>
                </a:cubicBezTo>
                <a:cubicBezTo>
                  <a:pt x="11173739" y="552903"/>
                  <a:pt x="11168890" y="557078"/>
                  <a:pt x="11167832" y="562515"/>
                </a:cubicBezTo>
                <a:lnTo>
                  <a:pt x="11132106" y="749592"/>
                </a:lnTo>
                <a:lnTo>
                  <a:pt x="11099951" y="596109"/>
                </a:lnTo>
                <a:cubicBezTo>
                  <a:pt x="11098501" y="589239"/>
                  <a:pt x="11091200" y="584729"/>
                  <a:pt x="11083676" y="586041"/>
                </a:cubicBezTo>
                <a:cubicBezTo>
                  <a:pt x="11078549" y="586928"/>
                  <a:pt x="11074425" y="590323"/>
                  <a:pt x="11072920" y="594843"/>
                </a:cubicBezTo>
                <a:lnTo>
                  <a:pt x="11035245" y="708396"/>
                </a:lnTo>
                <a:lnTo>
                  <a:pt x="11001806" y="606041"/>
                </a:lnTo>
                <a:cubicBezTo>
                  <a:pt x="11000022" y="600381"/>
                  <a:pt x="10994170" y="596606"/>
                  <a:pt x="10987706" y="596971"/>
                </a:cubicBezTo>
                <a:cubicBezTo>
                  <a:pt x="10981353" y="597265"/>
                  <a:pt x="10976003" y="601435"/>
                  <a:pt x="10974720" y="607105"/>
                </a:cubicBezTo>
                <a:lnTo>
                  <a:pt x="10947970" y="737937"/>
                </a:lnTo>
                <a:lnTo>
                  <a:pt x="10904610" y="479769"/>
                </a:lnTo>
                <a:cubicBezTo>
                  <a:pt x="10903552" y="473593"/>
                  <a:pt x="10897699" y="469032"/>
                  <a:pt x="10890845" y="469028"/>
                </a:cubicBezTo>
                <a:cubicBezTo>
                  <a:pt x="10883934" y="469053"/>
                  <a:pt x="10878137" y="473634"/>
                  <a:pt x="10877079" y="479820"/>
                </a:cubicBezTo>
                <a:lnTo>
                  <a:pt x="10854786" y="617087"/>
                </a:lnTo>
                <a:lnTo>
                  <a:pt x="10822238" y="150916"/>
                </a:lnTo>
                <a:cubicBezTo>
                  <a:pt x="10821792" y="144258"/>
                  <a:pt x="10815718" y="139074"/>
                  <a:pt x="10808361" y="139059"/>
                </a:cubicBezTo>
                <a:cubicBezTo>
                  <a:pt x="10801004" y="139074"/>
                  <a:pt x="10794929" y="144288"/>
                  <a:pt x="10794484" y="150967"/>
                </a:cubicBezTo>
                <a:lnTo>
                  <a:pt x="10754914" y="751416"/>
                </a:lnTo>
                <a:lnTo>
                  <a:pt x="10726101" y="47092"/>
                </a:lnTo>
                <a:cubicBezTo>
                  <a:pt x="10725822" y="40352"/>
                  <a:pt x="10719747" y="35006"/>
                  <a:pt x="10712336" y="34931"/>
                </a:cubicBezTo>
                <a:cubicBezTo>
                  <a:pt x="10704867" y="34758"/>
                  <a:pt x="10698625" y="40013"/>
                  <a:pt x="10698235" y="46788"/>
                </a:cubicBezTo>
                <a:lnTo>
                  <a:pt x="10654206" y="666339"/>
                </a:lnTo>
                <a:lnTo>
                  <a:pt x="10628961" y="297253"/>
                </a:lnTo>
                <a:cubicBezTo>
                  <a:pt x="10628515" y="290625"/>
                  <a:pt x="10622495" y="285437"/>
                  <a:pt x="10615194" y="285346"/>
                </a:cubicBezTo>
                <a:cubicBezTo>
                  <a:pt x="10607950" y="285351"/>
                  <a:pt x="10601931" y="290392"/>
                  <a:pt x="10601317" y="296949"/>
                </a:cubicBezTo>
                <a:lnTo>
                  <a:pt x="10565091" y="676018"/>
                </a:lnTo>
                <a:lnTo>
                  <a:pt x="10530650" y="583695"/>
                </a:lnTo>
                <a:cubicBezTo>
                  <a:pt x="10528197" y="577073"/>
                  <a:pt x="10520284" y="573525"/>
                  <a:pt x="10512983" y="575775"/>
                </a:cubicBezTo>
                <a:cubicBezTo>
                  <a:pt x="10508245" y="577230"/>
                  <a:pt x="10504734" y="580868"/>
                  <a:pt x="10503786" y="585317"/>
                </a:cubicBezTo>
                <a:lnTo>
                  <a:pt x="10475308" y="715895"/>
                </a:lnTo>
                <a:lnTo>
                  <a:pt x="10446884" y="464923"/>
                </a:lnTo>
                <a:cubicBezTo>
                  <a:pt x="10446160" y="457961"/>
                  <a:pt x="10439306" y="452864"/>
                  <a:pt x="10431669" y="453538"/>
                </a:cubicBezTo>
                <a:cubicBezTo>
                  <a:pt x="10425818" y="454049"/>
                  <a:pt x="10420969" y="457834"/>
                  <a:pt x="10419521" y="462998"/>
                </a:cubicBezTo>
                <a:lnTo>
                  <a:pt x="10361615" y="663198"/>
                </a:lnTo>
                <a:lnTo>
                  <a:pt x="10342555" y="605839"/>
                </a:lnTo>
                <a:cubicBezTo>
                  <a:pt x="10340771" y="600574"/>
                  <a:pt x="10335532" y="596931"/>
                  <a:pt x="10329458" y="596819"/>
                </a:cubicBezTo>
                <a:cubicBezTo>
                  <a:pt x="10323383" y="596677"/>
                  <a:pt x="10317921" y="600179"/>
                  <a:pt x="10316026" y="605433"/>
                </a:cubicBezTo>
                <a:lnTo>
                  <a:pt x="10281361" y="698667"/>
                </a:lnTo>
                <a:lnTo>
                  <a:pt x="10238894" y="590536"/>
                </a:lnTo>
                <a:cubicBezTo>
                  <a:pt x="10236887" y="585499"/>
                  <a:pt x="10231649" y="582145"/>
                  <a:pt x="10225741" y="582124"/>
                </a:cubicBezTo>
                <a:cubicBezTo>
                  <a:pt x="10219777" y="582200"/>
                  <a:pt x="10214483" y="585722"/>
                  <a:pt x="10212643" y="590891"/>
                </a:cubicBezTo>
                <a:lnTo>
                  <a:pt x="10181769" y="677031"/>
                </a:lnTo>
                <a:lnTo>
                  <a:pt x="10147772" y="464214"/>
                </a:lnTo>
                <a:cubicBezTo>
                  <a:pt x="10146769" y="457986"/>
                  <a:pt x="10140862" y="453375"/>
                  <a:pt x="10133951" y="453370"/>
                </a:cubicBezTo>
                <a:cubicBezTo>
                  <a:pt x="10126984" y="453476"/>
                  <a:pt x="10121132" y="458260"/>
                  <a:pt x="10120297" y="464568"/>
                </a:cubicBezTo>
                <a:lnTo>
                  <a:pt x="10079947" y="772799"/>
                </a:lnTo>
                <a:lnTo>
                  <a:pt x="10044724" y="341489"/>
                </a:lnTo>
                <a:cubicBezTo>
                  <a:pt x="10044222" y="334891"/>
                  <a:pt x="10038204" y="329769"/>
                  <a:pt x="10030902" y="329733"/>
                </a:cubicBezTo>
                <a:cubicBezTo>
                  <a:pt x="10023658" y="329713"/>
                  <a:pt x="10017582" y="334765"/>
                  <a:pt x="10017025" y="341337"/>
                </a:cubicBezTo>
                <a:lnTo>
                  <a:pt x="9997073" y="556231"/>
                </a:lnTo>
                <a:lnTo>
                  <a:pt x="9967090" y="68677"/>
                </a:lnTo>
                <a:cubicBezTo>
                  <a:pt x="9967090" y="61680"/>
                  <a:pt x="9960848" y="56010"/>
                  <a:pt x="9953157" y="56010"/>
                </a:cubicBezTo>
                <a:cubicBezTo>
                  <a:pt x="9945466" y="56010"/>
                  <a:pt x="9939225" y="61680"/>
                  <a:pt x="9939225" y="68677"/>
                </a:cubicBezTo>
                <a:lnTo>
                  <a:pt x="9900880" y="566923"/>
                </a:lnTo>
                <a:lnTo>
                  <a:pt x="9864989" y="284839"/>
                </a:lnTo>
                <a:cubicBezTo>
                  <a:pt x="9864153" y="278454"/>
                  <a:pt x="9858190" y="273646"/>
                  <a:pt x="9851112" y="273641"/>
                </a:cubicBezTo>
                <a:cubicBezTo>
                  <a:pt x="9843922" y="273752"/>
                  <a:pt x="9838014" y="278794"/>
                  <a:pt x="9837458" y="285295"/>
                </a:cubicBezTo>
                <a:lnTo>
                  <a:pt x="9797275" y="736721"/>
                </a:lnTo>
                <a:lnTo>
                  <a:pt x="9767347" y="416786"/>
                </a:lnTo>
                <a:cubicBezTo>
                  <a:pt x="9766733" y="410229"/>
                  <a:pt x="9760715" y="405187"/>
                  <a:pt x="9753470" y="405182"/>
                </a:cubicBezTo>
                <a:cubicBezTo>
                  <a:pt x="9746168" y="405218"/>
                  <a:pt x="9740151" y="410341"/>
                  <a:pt x="9739648" y="416938"/>
                </a:cubicBezTo>
                <a:lnTo>
                  <a:pt x="9699354" y="918578"/>
                </a:lnTo>
                <a:lnTo>
                  <a:pt x="9655828" y="571484"/>
                </a:lnTo>
                <a:cubicBezTo>
                  <a:pt x="9654936" y="564537"/>
                  <a:pt x="9648025" y="559561"/>
                  <a:pt x="9640389" y="560371"/>
                </a:cubicBezTo>
                <a:lnTo>
                  <a:pt x="9639748" y="560630"/>
                </a:lnTo>
                <a:lnTo>
                  <a:pt x="9639748" y="566315"/>
                </a:lnTo>
                <a:lnTo>
                  <a:pt x="9638528" y="566339"/>
                </a:lnTo>
                <a:cubicBezTo>
                  <a:pt x="9634237" y="568041"/>
                  <a:pt x="9631227" y="571563"/>
                  <a:pt x="9630392" y="575724"/>
                </a:cubicBezTo>
                <a:lnTo>
                  <a:pt x="9596117" y="752412"/>
                </a:lnTo>
                <a:lnTo>
                  <a:pt x="9533976" y="349174"/>
                </a:lnTo>
                <a:cubicBezTo>
                  <a:pt x="9533028" y="342896"/>
                  <a:pt x="9527120" y="338219"/>
                  <a:pt x="9520154" y="338229"/>
                </a:cubicBezTo>
                <a:cubicBezTo>
                  <a:pt x="9513188" y="338300"/>
                  <a:pt x="9507280" y="343028"/>
                  <a:pt x="9506389" y="349326"/>
                </a:cubicBezTo>
                <a:lnTo>
                  <a:pt x="9468602" y="619706"/>
                </a:lnTo>
                <a:lnTo>
                  <a:pt x="9460354" y="575825"/>
                </a:lnTo>
                <a:cubicBezTo>
                  <a:pt x="9459072" y="568929"/>
                  <a:pt x="9451883" y="564287"/>
                  <a:pt x="9444304" y="565458"/>
                </a:cubicBezTo>
                <a:cubicBezTo>
                  <a:pt x="9439120" y="566253"/>
                  <a:pt x="9434884" y="569612"/>
                  <a:pt x="9433323" y="574153"/>
                </a:cubicBezTo>
                <a:lnTo>
                  <a:pt x="9403229" y="661306"/>
                </a:lnTo>
                <a:lnTo>
                  <a:pt x="9376366" y="574507"/>
                </a:lnTo>
                <a:cubicBezTo>
                  <a:pt x="9374639" y="568777"/>
                  <a:pt x="9368732" y="564930"/>
                  <a:pt x="9362210" y="565285"/>
                </a:cubicBezTo>
                <a:cubicBezTo>
                  <a:pt x="9355689" y="565635"/>
                  <a:pt x="9350283" y="570053"/>
                  <a:pt x="9349225" y="575926"/>
                </a:cubicBezTo>
                <a:lnTo>
                  <a:pt x="9300237" y="849244"/>
                </a:lnTo>
                <a:lnTo>
                  <a:pt x="9265293" y="576483"/>
                </a:lnTo>
                <a:cubicBezTo>
                  <a:pt x="9264457" y="570145"/>
                  <a:pt x="9258605" y="565346"/>
                  <a:pt x="9251583" y="565285"/>
                </a:cubicBezTo>
                <a:cubicBezTo>
                  <a:pt x="9244672" y="565301"/>
                  <a:pt x="9238764" y="569942"/>
                  <a:pt x="9237817" y="576179"/>
                </a:cubicBezTo>
                <a:lnTo>
                  <a:pt x="9212013" y="742785"/>
                </a:lnTo>
                <a:lnTo>
                  <a:pt x="9169991" y="551655"/>
                </a:lnTo>
                <a:cubicBezTo>
                  <a:pt x="9168486" y="544794"/>
                  <a:pt x="9161186" y="540330"/>
                  <a:pt x="9153606" y="541693"/>
                </a:cubicBezTo>
                <a:cubicBezTo>
                  <a:pt x="9148925" y="542544"/>
                  <a:pt x="9145023" y="545539"/>
                  <a:pt x="9143296" y="549628"/>
                </a:cubicBezTo>
                <a:lnTo>
                  <a:pt x="9100772" y="651628"/>
                </a:lnTo>
                <a:lnTo>
                  <a:pt x="9078591" y="574963"/>
                </a:lnTo>
                <a:cubicBezTo>
                  <a:pt x="9076696" y="568183"/>
                  <a:pt x="9069117" y="564099"/>
                  <a:pt x="9061648" y="565833"/>
                </a:cubicBezTo>
                <a:cubicBezTo>
                  <a:pt x="9057134" y="566882"/>
                  <a:pt x="9053512" y="569911"/>
                  <a:pt x="9051951" y="573899"/>
                </a:cubicBezTo>
                <a:lnTo>
                  <a:pt x="9001793" y="704478"/>
                </a:lnTo>
                <a:lnTo>
                  <a:pt x="8974373" y="575673"/>
                </a:lnTo>
                <a:cubicBezTo>
                  <a:pt x="8973091" y="569876"/>
                  <a:pt x="8967574" y="565660"/>
                  <a:pt x="8961052" y="565538"/>
                </a:cubicBezTo>
                <a:lnTo>
                  <a:pt x="8960719" y="565538"/>
                </a:lnTo>
                <a:cubicBezTo>
                  <a:pt x="8954309" y="565534"/>
                  <a:pt x="8948736" y="569506"/>
                  <a:pt x="8947175" y="575166"/>
                </a:cubicBezTo>
                <a:lnTo>
                  <a:pt x="8917971" y="682335"/>
                </a:lnTo>
                <a:lnTo>
                  <a:pt x="8879238" y="433136"/>
                </a:lnTo>
                <a:cubicBezTo>
                  <a:pt x="8879015" y="426138"/>
                  <a:pt x="8872551" y="420651"/>
                  <a:pt x="8864859" y="420874"/>
                </a:cubicBezTo>
                <a:cubicBezTo>
                  <a:pt x="8857168" y="421096"/>
                  <a:pt x="8851150" y="426949"/>
                  <a:pt x="8851372" y="433946"/>
                </a:cubicBezTo>
                <a:lnTo>
                  <a:pt x="8824732" y="746738"/>
                </a:lnTo>
                <a:lnTo>
                  <a:pt x="8800434" y="22652"/>
                </a:lnTo>
                <a:cubicBezTo>
                  <a:pt x="8800211" y="15917"/>
                  <a:pt x="8794247" y="10521"/>
                  <a:pt x="8786835" y="10389"/>
                </a:cubicBezTo>
                <a:lnTo>
                  <a:pt x="8786501" y="10389"/>
                </a:lnTo>
                <a:cubicBezTo>
                  <a:pt x="8779256" y="10394"/>
                  <a:pt x="8773181" y="15466"/>
                  <a:pt x="8772624" y="22044"/>
                </a:cubicBezTo>
                <a:lnTo>
                  <a:pt x="8726811" y="552618"/>
                </a:lnTo>
                <a:lnTo>
                  <a:pt x="8695826" y="269418"/>
                </a:lnTo>
                <a:cubicBezTo>
                  <a:pt x="8695101" y="262932"/>
                  <a:pt x="8689138" y="257987"/>
                  <a:pt x="8681949" y="257967"/>
                </a:cubicBezTo>
                <a:cubicBezTo>
                  <a:pt x="8674703" y="258053"/>
                  <a:pt x="8668739" y="263161"/>
                  <a:pt x="8668239" y="269723"/>
                </a:cubicBezTo>
                <a:lnTo>
                  <a:pt x="8635189" y="677065"/>
                </a:lnTo>
                <a:lnTo>
                  <a:pt x="8603087" y="154700"/>
                </a:lnTo>
                <a:cubicBezTo>
                  <a:pt x="8602642" y="148072"/>
                  <a:pt x="8596679" y="142863"/>
                  <a:pt x="8589377" y="142741"/>
                </a:cubicBezTo>
                <a:cubicBezTo>
                  <a:pt x="8582132" y="142721"/>
                  <a:pt x="8576058" y="147773"/>
                  <a:pt x="8575501" y="154345"/>
                </a:cubicBezTo>
                <a:lnTo>
                  <a:pt x="8531473" y="628015"/>
                </a:lnTo>
                <a:lnTo>
                  <a:pt x="8516926" y="574710"/>
                </a:lnTo>
                <a:cubicBezTo>
                  <a:pt x="8515477" y="569450"/>
                  <a:pt x="8510518" y="565604"/>
                  <a:pt x="8504609" y="565133"/>
                </a:cubicBezTo>
                <a:cubicBezTo>
                  <a:pt x="8498646" y="564642"/>
                  <a:pt x="8493072" y="567661"/>
                  <a:pt x="8490677" y="572632"/>
                </a:cubicBezTo>
                <a:lnTo>
                  <a:pt x="8454730" y="646409"/>
                </a:lnTo>
                <a:lnTo>
                  <a:pt x="8430765" y="574102"/>
                </a:lnTo>
                <a:cubicBezTo>
                  <a:pt x="8428536" y="567398"/>
                  <a:pt x="8420789" y="563588"/>
                  <a:pt x="8413432" y="565589"/>
                </a:cubicBezTo>
                <a:cubicBezTo>
                  <a:pt x="8408249" y="567003"/>
                  <a:pt x="8404404" y="571036"/>
                  <a:pt x="8403623" y="575926"/>
                </a:cubicBezTo>
                <a:lnTo>
                  <a:pt x="8354078" y="878988"/>
                </a:lnTo>
                <a:lnTo>
                  <a:pt x="8305089" y="448996"/>
                </a:lnTo>
                <a:cubicBezTo>
                  <a:pt x="8304366" y="442596"/>
                  <a:pt x="8298458" y="437711"/>
                  <a:pt x="8291380" y="437646"/>
                </a:cubicBezTo>
                <a:cubicBezTo>
                  <a:pt x="8284358" y="437646"/>
                  <a:pt x="8278450" y="442403"/>
                  <a:pt x="8277558" y="448742"/>
                </a:cubicBezTo>
                <a:lnTo>
                  <a:pt x="8249357" y="655124"/>
                </a:lnTo>
                <a:lnTo>
                  <a:pt x="8213690" y="573392"/>
                </a:lnTo>
                <a:cubicBezTo>
                  <a:pt x="8211516" y="568366"/>
                  <a:pt x="8206054" y="565143"/>
                  <a:pt x="8200146" y="565386"/>
                </a:cubicBezTo>
                <a:cubicBezTo>
                  <a:pt x="8194240" y="565635"/>
                  <a:pt x="8189112" y="569222"/>
                  <a:pt x="8187385" y="574355"/>
                </a:cubicBezTo>
                <a:lnTo>
                  <a:pt x="8169272" y="628624"/>
                </a:lnTo>
                <a:lnTo>
                  <a:pt x="8119113" y="261361"/>
                </a:lnTo>
                <a:cubicBezTo>
                  <a:pt x="8118945" y="254364"/>
                  <a:pt x="8112592" y="248806"/>
                  <a:pt x="8104901" y="248947"/>
                </a:cubicBezTo>
                <a:cubicBezTo>
                  <a:pt x="8097209" y="249089"/>
                  <a:pt x="8091080" y="254871"/>
                  <a:pt x="8091247" y="261868"/>
                </a:cubicBezTo>
                <a:lnTo>
                  <a:pt x="8049225" y="724341"/>
                </a:lnTo>
                <a:lnTo>
                  <a:pt x="8023756" y="531792"/>
                </a:lnTo>
                <a:cubicBezTo>
                  <a:pt x="8022809" y="524850"/>
                  <a:pt x="8015786" y="519940"/>
                  <a:pt x="8008150" y="520821"/>
                </a:cubicBezTo>
                <a:cubicBezTo>
                  <a:pt x="8002132" y="521521"/>
                  <a:pt x="7997283" y="525696"/>
                  <a:pt x="7996225" y="531133"/>
                </a:cubicBezTo>
                <a:lnTo>
                  <a:pt x="7960500" y="718210"/>
                </a:lnTo>
                <a:lnTo>
                  <a:pt x="7928344" y="564728"/>
                </a:lnTo>
                <a:cubicBezTo>
                  <a:pt x="7926894" y="557857"/>
                  <a:pt x="7919593" y="553347"/>
                  <a:pt x="7912069" y="554659"/>
                </a:cubicBezTo>
                <a:cubicBezTo>
                  <a:pt x="7906942" y="555546"/>
                  <a:pt x="7902818" y="558941"/>
                  <a:pt x="7901313" y="563461"/>
                </a:cubicBezTo>
                <a:lnTo>
                  <a:pt x="7863637" y="677014"/>
                </a:lnTo>
                <a:lnTo>
                  <a:pt x="7830199" y="574659"/>
                </a:lnTo>
                <a:cubicBezTo>
                  <a:pt x="7828415" y="568999"/>
                  <a:pt x="7822563" y="565224"/>
                  <a:pt x="7816099" y="565589"/>
                </a:cubicBezTo>
                <a:cubicBezTo>
                  <a:pt x="7809746" y="565883"/>
                  <a:pt x="7804396" y="570053"/>
                  <a:pt x="7803112" y="575724"/>
                </a:cubicBezTo>
                <a:lnTo>
                  <a:pt x="7776363" y="706555"/>
                </a:lnTo>
                <a:lnTo>
                  <a:pt x="7733003" y="448387"/>
                </a:lnTo>
                <a:cubicBezTo>
                  <a:pt x="7731945" y="442211"/>
                  <a:pt x="7726092" y="437651"/>
                  <a:pt x="7719238" y="437646"/>
                </a:cubicBezTo>
                <a:cubicBezTo>
                  <a:pt x="7712327" y="437671"/>
                  <a:pt x="7706530" y="442252"/>
                  <a:pt x="7705471" y="448439"/>
                </a:cubicBezTo>
                <a:lnTo>
                  <a:pt x="7683179" y="585706"/>
                </a:lnTo>
                <a:lnTo>
                  <a:pt x="7650631" y="119534"/>
                </a:lnTo>
                <a:cubicBezTo>
                  <a:pt x="7650185" y="112876"/>
                  <a:pt x="7644111" y="107692"/>
                  <a:pt x="7636754" y="107677"/>
                </a:cubicBezTo>
                <a:cubicBezTo>
                  <a:pt x="7629397" y="107692"/>
                  <a:pt x="7623322" y="112906"/>
                  <a:pt x="7622877" y="119585"/>
                </a:cubicBezTo>
                <a:lnTo>
                  <a:pt x="7583307" y="720034"/>
                </a:lnTo>
                <a:lnTo>
                  <a:pt x="7554494" y="15710"/>
                </a:lnTo>
                <a:cubicBezTo>
                  <a:pt x="7554215" y="8970"/>
                  <a:pt x="7548140" y="3625"/>
                  <a:pt x="7540729" y="3549"/>
                </a:cubicBezTo>
                <a:cubicBezTo>
                  <a:pt x="7533260" y="3377"/>
                  <a:pt x="7527018" y="8631"/>
                  <a:pt x="7526628" y="15406"/>
                </a:cubicBezTo>
                <a:lnTo>
                  <a:pt x="7482599" y="634958"/>
                </a:lnTo>
                <a:lnTo>
                  <a:pt x="7457354" y="265872"/>
                </a:lnTo>
                <a:cubicBezTo>
                  <a:pt x="7456908" y="259244"/>
                  <a:pt x="7450888" y="254055"/>
                  <a:pt x="7443587" y="253964"/>
                </a:cubicBezTo>
                <a:cubicBezTo>
                  <a:pt x="7436343" y="253969"/>
                  <a:pt x="7430324" y="259011"/>
                  <a:pt x="7429710" y="265567"/>
                </a:cubicBezTo>
                <a:lnTo>
                  <a:pt x="7393484" y="644636"/>
                </a:lnTo>
                <a:lnTo>
                  <a:pt x="7359043" y="552313"/>
                </a:lnTo>
                <a:cubicBezTo>
                  <a:pt x="7356590" y="545691"/>
                  <a:pt x="7348677" y="542144"/>
                  <a:pt x="7341375" y="544393"/>
                </a:cubicBezTo>
                <a:cubicBezTo>
                  <a:pt x="7336638" y="545848"/>
                  <a:pt x="7333127" y="549486"/>
                  <a:pt x="7332179" y="553935"/>
                </a:cubicBezTo>
                <a:lnTo>
                  <a:pt x="7303701" y="684513"/>
                </a:lnTo>
                <a:lnTo>
                  <a:pt x="7275277" y="433541"/>
                </a:lnTo>
                <a:cubicBezTo>
                  <a:pt x="7274553" y="426579"/>
                  <a:pt x="7267699" y="421482"/>
                  <a:pt x="7260062" y="422156"/>
                </a:cubicBezTo>
                <a:cubicBezTo>
                  <a:pt x="7254211" y="422667"/>
                  <a:pt x="7249362" y="426452"/>
                  <a:pt x="7247914" y="431616"/>
                </a:cubicBezTo>
                <a:lnTo>
                  <a:pt x="7190008" y="631816"/>
                </a:lnTo>
                <a:lnTo>
                  <a:pt x="7170947" y="574457"/>
                </a:lnTo>
                <a:cubicBezTo>
                  <a:pt x="7169163" y="569192"/>
                  <a:pt x="7163925" y="565549"/>
                  <a:pt x="7157851" y="565437"/>
                </a:cubicBezTo>
                <a:cubicBezTo>
                  <a:pt x="7151776" y="565295"/>
                  <a:pt x="7146314" y="568797"/>
                  <a:pt x="7144419" y="574051"/>
                </a:cubicBezTo>
                <a:lnTo>
                  <a:pt x="7109754" y="667285"/>
                </a:lnTo>
                <a:lnTo>
                  <a:pt x="7067287" y="559154"/>
                </a:lnTo>
                <a:cubicBezTo>
                  <a:pt x="7065280" y="554117"/>
                  <a:pt x="7060041" y="550763"/>
                  <a:pt x="7054134" y="550742"/>
                </a:cubicBezTo>
                <a:cubicBezTo>
                  <a:pt x="7048170" y="550819"/>
                  <a:pt x="7042876" y="554340"/>
                  <a:pt x="7041036" y="559509"/>
                </a:cubicBezTo>
                <a:lnTo>
                  <a:pt x="7010162" y="645649"/>
                </a:lnTo>
                <a:lnTo>
                  <a:pt x="6976165" y="432832"/>
                </a:lnTo>
                <a:cubicBezTo>
                  <a:pt x="6975162" y="426604"/>
                  <a:pt x="6969255" y="421993"/>
                  <a:pt x="6962344" y="421988"/>
                </a:cubicBezTo>
                <a:cubicBezTo>
                  <a:pt x="6955377" y="422095"/>
                  <a:pt x="6949525" y="426878"/>
                  <a:pt x="6948690" y="433186"/>
                </a:cubicBezTo>
                <a:lnTo>
                  <a:pt x="6908339" y="741417"/>
                </a:lnTo>
                <a:lnTo>
                  <a:pt x="6873117" y="310107"/>
                </a:lnTo>
                <a:cubicBezTo>
                  <a:pt x="6872615" y="303509"/>
                  <a:pt x="6866597" y="298387"/>
                  <a:pt x="6859295" y="298351"/>
                </a:cubicBezTo>
                <a:cubicBezTo>
                  <a:pt x="6852050" y="298331"/>
                  <a:pt x="6845975" y="303383"/>
                  <a:pt x="6845418" y="309955"/>
                </a:cubicBezTo>
                <a:lnTo>
                  <a:pt x="6825466" y="524850"/>
                </a:lnTo>
                <a:lnTo>
                  <a:pt x="6795483" y="37295"/>
                </a:lnTo>
                <a:cubicBezTo>
                  <a:pt x="6795483" y="30298"/>
                  <a:pt x="6789241" y="24628"/>
                  <a:pt x="6781550" y="24628"/>
                </a:cubicBezTo>
                <a:cubicBezTo>
                  <a:pt x="6773859" y="24628"/>
                  <a:pt x="6767617" y="30298"/>
                  <a:pt x="6767617" y="37295"/>
                </a:cubicBezTo>
                <a:lnTo>
                  <a:pt x="6729273" y="535541"/>
                </a:lnTo>
                <a:lnTo>
                  <a:pt x="6693381" y="253457"/>
                </a:lnTo>
                <a:cubicBezTo>
                  <a:pt x="6692546" y="247073"/>
                  <a:pt x="6686583" y="242264"/>
                  <a:pt x="6679505" y="242259"/>
                </a:cubicBezTo>
                <a:cubicBezTo>
                  <a:pt x="6672315" y="242370"/>
                  <a:pt x="6666407" y="247412"/>
                  <a:pt x="6665851" y="253913"/>
                </a:cubicBezTo>
                <a:lnTo>
                  <a:pt x="6625668" y="705339"/>
                </a:lnTo>
                <a:lnTo>
                  <a:pt x="6595740" y="385404"/>
                </a:lnTo>
                <a:cubicBezTo>
                  <a:pt x="6595126" y="378847"/>
                  <a:pt x="6589108" y="373805"/>
                  <a:pt x="6581863" y="373800"/>
                </a:cubicBezTo>
                <a:cubicBezTo>
                  <a:pt x="6574561" y="373836"/>
                  <a:pt x="6568543" y="378959"/>
                  <a:pt x="6568041" y="385556"/>
                </a:cubicBezTo>
                <a:lnTo>
                  <a:pt x="6527747" y="887197"/>
                </a:lnTo>
                <a:lnTo>
                  <a:pt x="6485860" y="553176"/>
                </a:lnTo>
                <a:lnTo>
                  <a:pt x="6485860" y="525703"/>
                </a:lnTo>
                <a:lnTo>
                  <a:pt x="6485218" y="525444"/>
                </a:lnTo>
                <a:cubicBezTo>
                  <a:pt x="6481401" y="525039"/>
                  <a:pt x="6477764" y="526081"/>
                  <a:pt x="6474971" y="528092"/>
                </a:cubicBezTo>
                <a:lnTo>
                  <a:pt x="6473650" y="530247"/>
                </a:lnTo>
                <a:lnTo>
                  <a:pt x="6468783" y="528989"/>
                </a:lnTo>
                <a:lnTo>
                  <a:pt x="6468141" y="529248"/>
                </a:lnTo>
                <a:lnTo>
                  <a:pt x="6468141" y="549630"/>
                </a:lnTo>
                <a:lnTo>
                  <a:pt x="6426254" y="883652"/>
                </a:lnTo>
                <a:lnTo>
                  <a:pt x="6385960" y="382011"/>
                </a:lnTo>
                <a:cubicBezTo>
                  <a:pt x="6385458" y="375414"/>
                  <a:pt x="6379440" y="370291"/>
                  <a:pt x="6372139" y="370255"/>
                </a:cubicBezTo>
                <a:cubicBezTo>
                  <a:pt x="6364893" y="370260"/>
                  <a:pt x="6358875" y="375302"/>
                  <a:pt x="6358262" y="381859"/>
                </a:cubicBezTo>
                <a:lnTo>
                  <a:pt x="6328333" y="701794"/>
                </a:lnTo>
                <a:lnTo>
                  <a:pt x="6288151" y="250368"/>
                </a:lnTo>
                <a:cubicBezTo>
                  <a:pt x="6287594" y="243867"/>
                  <a:pt x="6281686" y="238825"/>
                  <a:pt x="6274497" y="238714"/>
                </a:cubicBezTo>
                <a:cubicBezTo>
                  <a:pt x="6267419" y="238719"/>
                  <a:pt x="6261455" y="243528"/>
                  <a:pt x="6260620" y="249912"/>
                </a:cubicBezTo>
                <a:lnTo>
                  <a:pt x="6224728" y="531996"/>
                </a:lnTo>
                <a:lnTo>
                  <a:pt x="6186384" y="33750"/>
                </a:lnTo>
                <a:cubicBezTo>
                  <a:pt x="6186384" y="26753"/>
                  <a:pt x="6180143" y="21083"/>
                  <a:pt x="6172452" y="21083"/>
                </a:cubicBezTo>
                <a:cubicBezTo>
                  <a:pt x="6164761" y="21083"/>
                  <a:pt x="6158518" y="26753"/>
                  <a:pt x="6158518" y="33750"/>
                </a:cubicBezTo>
                <a:lnTo>
                  <a:pt x="6128535" y="521305"/>
                </a:lnTo>
                <a:lnTo>
                  <a:pt x="6108583" y="306410"/>
                </a:lnTo>
                <a:cubicBezTo>
                  <a:pt x="6108027" y="299838"/>
                  <a:pt x="6101951" y="294786"/>
                  <a:pt x="6094706" y="294806"/>
                </a:cubicBezTo>
                <a:cubicBezTo>
                  <a:pt x="6087405" y="294842"/>
                  <a:pt x="6081387" y="299964"/>
                  <a:pt x="6080885" y="306562"/>
                </a:cubicBezTo>
                <a:lnTo>
                  <a:pt x="6045662" y="737872"/>
                </a:lnTo>
                <a:lnTo>
                  <a:pt x="6005312" y="429641"/>
                </a:lnTo>
                <a:cubicBezTo>
                  <a:pt x="6004476" y="423333"/>
                  <a:pt x="5998625" y="418550"/>
                  <a:pt x="5991658" y="418443"/>
                </a:cubicBezTo>
                <a:cubicBezTo>
                  <a:pt x="5984747" y="418448"/>
                  <a:pt x="5978839" y="423059"/>
                  <a:pt x="5977837" y="429287"/>
                </a:cubicBezTo>
                <a:lnTo>
                  <a:pt x="5943839" y="642104"/>
                </a:lnTo>
                <a:lnTo>
                  <a:pt x="5912965" y="555964"/>
                </a:lnTo>
                <a:cubicBezTo>
                  <a:pt x="5911126" y="550795"/>
                  <a:pt x="5905831" y="547274"/>
                  <a:pt x="5899868" y="547197"/>
                </a:cubicBezTo>
                <a:cubicBezTo>
                  <a:pt x="5893960" y="547218"/>
                  <a:pt x="5888721" y="550572"/>
                  <a:pt x="5886714" y="555609"/>
                </a:cubicBezTo>
                <a:lnTo>
                  <a:pt x="5844248" y="663740"/>
                </a:lnTo>
                <a:lnTo>
                  <a:pt x="5809582" y="570506"/>
                </a:lnTo>
                <a:cubicBezTo>
                  <a:pt x="5807687" y="565252"/>
                  <a:pt x="5802226" y="561750"/>
                  <a:pt x="5796150" y="561892"/>
                </a:cubicBezTo>
                <a:cubicBezTo>
                  <a:pt x="5790076" y="562004"/>
                  <a:pt x="5784838" y="565647"/>
                  <a:pt x="5783054" y="570912"/>
                </a:cubicBezTo>
                <a:lnTo>
                  <a:pt x="5763994" y="628271"/>
                </a:lnTo>
                <a:lnTo>
                  <a:pt x="5706088" y="428071"/>
                </a:lnTo>
                <a:cubicBezTo>
                  <a:pt x="5704639" y="422907"/>
                  <a:pt x="5699791" y="419122"/>
                  <a:pt x="5693939" y="418611"/>
                </a:cubicBezTo>
                <a:cubicBezTo>
                  <a:pt x="5686303" y="417937"/>
                  <a:pt x="5679448" y="423034"/>
                  <a:pt x="5678725" y="429996"/>
                </a:cubicBezTo>
                <a:lnTo>
                  <a:pt x="5650300" y="680968"/>
                </a:lnTo>
                <a:lnTo>
                  <a:pt x="5621823" y="550390"/>
                </a:lnTo>
                <a:cubicBezTo>
                  <a:pt x="5620874" y="545941"/>
                  <a:pt x="5617363" y="542303"/>
                  <a:pt x="5612626" y="540848"/>
                </a:cubicBezTo>
                <a:cubicBezTo>
                  <a:pt x="5605325" y="538599"/>
                  <a:pt x="5597411" y="542146"/>
                  <a:pt x="5594959" y="548768"/>
                </a:cubicBezTo>
                <a:lnTo>
                  <a:pt x="5560518" y="641091"/>
                </a:lnTo>
                <a:lnTo>
                  <a:pt x="5524292" y="262022"/>
                </a:lnTo>
                <a:cubicBezTo>
                  <a:pt x="5523678" y="255466"/>
                  <a:pt x="5517659" y="250424"/>
                  <a:pt x="5510415" y="250419"/>
                </a:cubicBezTo>
                <a:cubicBezTo>
                  <a:pt x="5503114" y="250510"/>
                  <a:pt x="5497094" y="255699"/>
                  <a:pt x="5496647" y="262327"/>
                </a:cubicBezTo>
                <a:lnTo>
                  <a:pt x="5471402" y="631413"/>
                </a:lnTo>
                <a:lnTo>
                  <a:pt x="5427373" y="11861"/>
                </a:lnTo>
                <a:cubicBezTo>
                  <a:pt x="5426983" y="5086"/>
                  <a:pt x="5420742" y="-169"/>
                  <a:pt x="5413273" y="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670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그림 개체 틀 121">
            <a:extLst>
              <a:ext uri="{FF2B5EF4-FFF2-40B4-BE49-F238E27FC236}">
                <a16:creationId xmlns:a16="http://schemas.microsoft.com/office/drawing/2014/main" id="{A5626D23-6CC7-4600-833F-1D3C40A75C4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164510" y="635635"/>
            <a:ext cx="6379790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766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pos="2560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21">
            <a:extLst>
              <a:ext uri="{FF2B5EF4-FFF2-40B4-BE49-F238E27FC236}">
                <a16:creationId xmlns:a16="http://schemas.microsoft.com/office/drawing/2014/main" id="{5E2EB29C-531A-426D-8D92-913DE5F35C8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52313" y="181904"/>
            <a:ext cx="6998756" cy="6471290"/>
          </a:xfrm>
          <a:custGeom>
            <a:avLst/>
            <a:gdLst>
              <a:gd name="connsiteX0" fmla="*/ 4043260 w 6998756"/>
              <a:gd name="connsiteY0" fmla="*/ 5264682 h 6471290"/>
              <a:gd name="connsiteX1" fmla="*/ 4031821 w 6998756"/>
              <a:gd name="connsiteY1" fmla="*/ 5270785 h 6471290"/>
              <a:gd name="connsiteX2" fmla="*/ 4032292 w 6998756"/>
              <a:gd name="connsiteY2" fmla="*/ 5276701 h 6471290"/>
              <a:gd name="connsiteX3" fmla="*/ 4034244 w 6998756"/>
              <a:gd name="connsiteY3" fmla="*/ 5274954 h 6471290"/>
              <a:gd name="connsiteX4" fmla="*/ 4177955 w 6998756"/>
              <a:gd name="connsiteY4" fmla="*/ 5062815 h 6471290"/>
              <a:gd name="connsiteX5" fmla="*/ 4151119 w 6998756"/>
              <a:gd name="connsiteY5" fmla="*/ 5091007 h 6471290"/>
              <a:gd name="connsiteX6" fmla="*/ 4049761 w 6998756"/>
              <a:gd name="connsiteY6" fmla="*/ 5170256 h 6471290"/>
              <a:gd name="connsiteX7" fmla="*/ 4024029 w 6998756"/>
              <a:gd name="connsiteY7" fmla="*/ 5177366 h 6471290"/>
              <a:gd name="connsiteX8" fmla="*/ 4022926 w 6998756"/>
              <a:gd name="connsiteY8" fmla="*/ 5198446 h 6471290"/>
              <a:gd name="connsiteX9" fmla="*/ 4060897 w 6998756"/>
              <a:gd name="connsiteY9" fmla="*/ 5230028 h 6471290"/>
              <a:gd name="connsiteX10" fmla="*/ 4066183 w 6998756"/>
              <a:gd name="connsiteY10" fmla="*/ 5238570 h 6471290"/>
              <a:gd name="connsiteX11" fmla="*/ 4079684 w 6998756"/>
              <a:gd name="connsiteY11" fmla="*/ 5223190 h 6471290"/>
              <a:gd name="connsiteX12" fmla="*/ 4095970 w 6998756"/>
              <a:gd name="connsiteY12" fmla="*/ 5187245 h 6471290"/>
              <a:gd name="connsiteX13" fmla="*/ 4182101 w 6998756"/>
              <a:gd name="connsiteY13" fmla="*/ 5109429 h 6471290"/>
              <a:gd name="connsiteX14" fmla="*/ 4237020 w 6998756"/>
              <a:gd name="connsiteY14" fmla="*/ 5063016 h 6471290"/>
              <a:gd name="connsiteX15" fmla="*/ 4212822 w 6998756"/>
              <a:gd name="connsiteY15" fmla="*/ 5065367 h 6471290"/>
              <a:gd name="connsiteX16" fmla="*/ 4177955 w 6998756"/>
              <a:gd name="connsiteY16" fmla="*/ 5062815 h 6471290"/>
              <a:gd name="connsiteX17" fmla="*/ 5215197 w 6998756"/>
              <a:gd name="connsiteY17" fmla="*/ 4051921 h 6471290"/>
              <a:gd name="connsiteX18" fmla="*/ 5209287 w 6998756"/>
              <a:gd name="connsiteY18" fmla="*/ 4054961 h 6471290"/>
              <a:gd name="connsiteX19" fmla="*/ 5077055 w 6998756"/>
              <a:gd name="connsiteY19" fmla="*/ 4196673 h 6471290"/>
              <a:gd name="connsiteX20" fmla="*/ 5001206 w 6998756"/>
              <a:gd name="connsiteY20" fmla="*/ 4273031 h 6471290"/>
              <a:gd name="connsiteX21" fmla="*/ 4886981 w 6998756"/>
              <a:gd name="connsiteY21" fmla="*/ 4355836 h 6471290"/>
              <a:gd name="connsiteX22" fmla="*/ 4737493 w 6998756"/>
              <a:gd name="connsiteY22" fmla="*/ 4466390 h 6471290"/>
              <a:gd name="connsiteX23" fmla="*/ 4675172 w 6998756"/>
              <a:gd name="connsiteY23" fmla="*/ 4526545 h 6471290"/>
              <a:gd name="connsiteX24" fmla="*/ 4419003 w 6998756"/>
              <a:gd name="connsiteY24" fmla="*/ 4737211 h 6471290"/>
              <a:gd name="connsiteX25" fmla="*/ 4405257 w 6998756"/>
              <a:gd name="connsiteY25" fmla="*/ 4757629 h 6471290"/>
              <a:gd name="connsiteX26" fmla="*/ 4375773 w 6998756"/>
              <a:gd name="connsiteY26" fmla="*/ 4836413 h 6471290"/>
              <a:gd name="connsiteX27" fmla="*/ 4253140 w 6998756"/>
              <a:gd name="connsiteY27" fmla="*/ 4999107 h 6471290"/>
              <a:gd name="connsiteX28" fmla="*/ 4258591 w 6998756"/>
              <a:gd name="connsiteY28" fmla="*/ 5043850 h 6471290"/>
              <a:gd name="connsiteX29" fmla="*/ 4255556 w 6998756"/>
              <a:gd name="connsiteY29" fmla="*/ 5047350 h 6471290"/>
              <a:gd name="connsiteX30" fmla="*/ 4264823 w 6998756"/>
              <a:gd name="connsiteY30" fmla="*/ 5039519 h 6471290"/>
              <a:gd name="connsiteX31" fmla="*/ 4376726 w 6998756"/>
              <a:gd name="connsiteY31" fmla="*/ 4911330 h 6471290"/>
              <a:gd name="connsiteX32" fmla="*/ 4495294 w 6998756"/>
              <a:gd name="connsiteY32" fmla="*/ 4847795 h 6471290"/>
              <a:gd name="connsiteX33" fmla="*/ 4572211 w 6998756"/>
              <a:gd name="connsiteY33" fmla="*/ 4710384 h 6471290"/>
              <a:gd name="connsiteX34" fmla="*/ 4769783 w 6998756"/>
              <a:gd name="connsiteY34" fmla="*/ 4525049 h 6471290"/>
              <a:gd name="connsiteX35" fmla="*/ 4934059 w 6998756"/>
              <a:gd name="connsiteY35" fmla="*/ 4328278 h 6471290"/>
              <a:gd name="connsiteX36" fmla="*/ 4982961 w 6998756"/>
              <a:gd name="connsiteY36" fmla="*/ 4337626 h 6471290"/>
              <a:gd name="connsiteX37" fmla="*/ 5112069 w 6998756"/>
              <a:gd name="connsiteY37" fmla="*/ 4191493 h 6471290"/>
              <a:gd name="connsiteX38" fmla="*/ 1421611 w 6998756"/>
              <a:gd name="connsiteY38" fmla="*/ 2211251 h 6471290"/>
              <a:gd name="connsiteX39" fmla="*/ 1365366 w 6998756"/>
              <a:gd name="connsiteY39" fmla="*/ 2295734 h 6471290"/>
              <a:gd name="connsiteX40" fmla="*/ 1342943 w 6998756"/>
              <a:gd name="connsiteY40" fmla="*/ 2329145 h 6471290"/>
              <a:gd name="connsiteX41" fmla="*/ 1346081 w 6998756"/>
              <a:gd name="connsiteY41" fmla="*/ 2326178 h 6471290"/>
              <a:gd name="connsiteX42" fmla="*/ 1416062 w 6998756"/>
              <a:gd name="connsiteY42" fmla="*/ 2254923 h 6471290"/>
              <a:gd name="connsiteX43" fmla="*/ 1424962 w 6998756"/>
              <a:gd name="connsiteY43" fmla="*/ 2226134 h 6471290"/>
              <a:gd name="connsiteX44" fmla="*/ 1507160 w 6998756"/>
              <a:gd name="connsiteY44" fmla="*/ 2090249 h 6471290"/>
              <a:gd name="connsiteX45" fmla="*/ 1456732 w 6998756"/>
              <a:gd name="connsiteY45" fmla="*/ 2158498 h 6471290"/>
              <a:gd name="connsiteX46" fmla="*/ 1438688 w 6998756"/>
              <a:gd name="connsiteY46" fmla="*/ 2185602 h 6471290"/>
              <a:gd name="connsiteX47" fmla="*/ 1453739 w 6998756"/>
              <a:gd name="connsiteY47" fmla="*/ 2174973 h 6471290"/>
              <a:gd name="connsiteX48" fmla="*/ 1497217 w 6998756"/>
              <a:gd name="connsiteY48" fmla="*/ 2133545 h 6471290"/>
              <a:gd name="connsiteX49" fmla="*/ 1506065 w 6998756"/>
              <a:gd name="connsiteY49" fmla="*/ 2103875 h 6471290"/>
              <a:gd name="connsiteX50" fmla="*/ 2705909 w 6998756"/>
              <a:gd name="connsiteY50" fmla="*/ 892212 h 6471290"/>
              <a:gd name="connsiteX51" fmla="*/ 2531391 w 6998756"/>
              <a:gd name="connsiteY51" fmla="*/ 1067958 h 6471290"/>
              <a:gd name="connsiteX52" fmla="*/ 2527236 w 6998756"/>
              <a:gd name="connsiteY52" fmla="*/ 1071711 h 6471290"/>
              <a:gd name="connsiteX53" fmla="*/ 2540897 w 6998756"/>
              <a:gd name="connsiteY53" fmla="*/ 1082319 h 6471290"/>
              <a:gd name="connsiteX54" fmla="*/ 2608179 w 6998756"/>
              <a:gd name="connsiteY54" fmla="*/ 1057301 h 6471290"/>
              <a:gd name="connsiteX55" fmla="*/ 2608400 w 6998756"/>
              <a:gd name="connsiteY55" fmla="*/ 1053087 h 6471290"/>
              <a:gd name="connsiteX56" fmla="*/ 2661800 w 6998756"/>
              <a:gd name="connsiteY56" fmla="*/ 970335 h 6471290"/>
              <a:gd name="connsiteX57" fmla="*/ 2701077 w 6998756"/>
              <a:gd name="connsiteY57" fmla="*/ 926778 h 6471290"/>
              <a:gd name="connsiteX58" fmla="*/ 2690340 w 6998756"/>
              <a:gd name="connsiteY58" fmla="*/ 932395 h 6471290"/>
              <a:gd name="connsiteX59" fmla="*/ 2681987 w 6998756"/>
              <a:gd name="connsiteY59" fmla="*/ 941132 h 6471290"/>
              <a:gd name="connsiteX60" fmla="*/ 2692947 w 6998756"/>
              <a:gd name="connsiteY60" fmla="*/ 909186 h 6471290"/>
              <a:gd name="connsiteX61" fmla="*/ 2705909 w 6998756"/>
              <a:gd name="connsiteY61" fmla="*/ 892212 h 6471290"/>
              <a:gd name="connsiteX62" fmla="*/ 4540121 w 6998756"/>
              <a:gd name="connsiteY62" fmla="*/ 0 h 6471290"/>
              <a:gd name="connsiteX63" fmla="*/ 4614250 w 6998756"/>
              <a:gd name="connsiteY63" fmla="*/ 118030 h 6471290"/>
              <a:gd name="connsiteX64" fmla="*/ 4522491 w 6998756"/>
              <a:gd name="connsiteY64" fmla="*/ 417627 h 6471290"/>
              <a:gd name="connsiteX65" fmla="*/ 4470146 w 6998756"/>
              <a:gd name="connsiteY65" fmla="*/ 448710 h 6471290"/>
              <a:gd name="connsiteX66" fmla="*/ 4460369 w 6998756"/>
              <a:gd name="connsiteY66" fmla="*/ 393237 h 6471290"/>
              <a:gd name="connsiteX67" fmla="*/ 4471888 w 6998756"/>
              <a:gd name="connsiteY67" fmla="*/ 334651 h 6471290"/>
              <a:gd name="connsiteX68" fmla="*/ 4346608 w 6998756"/>
              <a:gd name="connsiteY68" fmla="*/ 547938 h 6471290"/>
              <a:gd name="connsiteX69" fmla="*/ 4409589 w 6998756"/>
              <a:gd name="connsiteY69" fmla="*/ 475135 h 6471290"/>
              <a:gd name="connsiteX70" fmla="*/ 4439977 w 6998756"/>
              <a:gd name="connsiteY70" fmla="*/ 459814 h 6471290"/>
              <a:gd name="connsiteX71" fmla="*/ 4472154 w 6998756"/>
              <a:gd name="connsiteY71" fmla="*/ 491091 h 6471290"/>
              <a:gd name="connsiteX72" fmla="*/ 4449975 w 6998756"/>
              <a:gd name="connsiteY72" fmla="*/ 511071 h 6471290"/>
              <a:gd name="connsiteX73" fmla="*/ 4431129 w 6998756"/>
              <a:gd name="connsiteY73" fmla="*/ 548132 h 6471290"/>
              <a:gd name="connsiteX74" fmla="*/ 4430269 w 6998756"/>
              <a:gd name="connsiteY74" fmla="*/ 645326 h 6471290"/>
              <a:gd name="connsiteX75" fmla="*/ 4395666 w 6998756"/>
              <a:gd name="connsiteY75" fmla="*/ 660427 h 6471290"/>
              <a:gd name="connsiteX76" fmla="*/ 4373488 w 6998756"/>
              <a:gd name="connsiteY76" fmla="*/ 680406 h 6471290"/>
              <a:gd name="connsiteX77" fmla="*/ 4414559 w 6998756"/>
              <a:gd name="connsiteY77" fmla="*/ 784020 h 6471290"/>
              <a:gd name="connsiteX78" fmla="*/ 4422767 w 6998756"/>
              <a:gd name="connsiteY78" fmla="*/ 788678 h 6471290"/>
              <a:gd name="connsiteX79" fmla="*/ 4429411 w 6998756"/>
              <a:gd name="connsiteY79" fmla="*/ 742520 h 6471290"/>
              <a:gd name="connsiteX80" fmla="*/ 4451809 w 6998756"/>
              <a:gd name="connsiteY80" fmla="*/ 718327 h 6471290"/>
              <a:gd name="connsiteX81" fmla="*/ 4467567 w 6998756"/>
              <a:gd name="connsiteY81" fmla="*/ 740289 h 6471290"/>
              <a:gd name="connsiteX82" fmla="*/ 4442321 w 6998756"/>
              <a:gd name="connsiteY82" fmla="*/ 899623 h 6471290"/>
              <a:gd name="connsiteX83" fmla="*/ 4556766 w 6998756"/>
              <a:gd name="connsiteY83" fmla="*/ 812602 h 6471290"/>
              <a:gd name="connsiteX84" fmla="*/ 4566521 w 6998756"/>
              <a:gd name="connsiteY84" fmla="*/ 787747 h 6471290"/>
              <a:gd name="connsiteX85" fmla="*/ 4618624 w 6998756"/>
              <a:gd name="connsiteY85" fmla="*/ 680552 h 6471290"/>
              <a:gd name="connsiteX86" fmla="*/ 4803157 w 6998756"/>
              <a:gd name="connsiteY86" fmla="*/ 546465 h 6471290"/>
              <a:gd name="connsiteX87" fmla="*/ 4865500 w 6998756"/>
              <a:gd name="connsiteY87" fmla="*/ 566639 h 6471290"/>
              <a:gd name="connsiteX88" fmla="*/ 4903482 w 6998756"/>
              <a:gd name="connsiteY88" fmla="*/ 729279 h 6471290"/>
              <a:gd name="connsiteX89" fmla="*/ 4937665 w 6998756"/>
              <a:gd name="connsiteY89" fmla="*/ 802942 h 6471290"/>
              <a:gd name="connsiteX90" fmla="*/ 4940801 w 6998756"/>
              <a:gd name="connsiteY90" fmla="*/ 904573 h 6471290"/>
              <a:gd name="connsiteX91" fmla="*/ 4928178 w 6998756"/>
              <a:gd name="connsiteY91" fmla="*/ 984237 h 6471290"/>
              <a:gd name="connsiteX92" fmla="*/ 5017798 w 6998756"/>
              <a:gd name="connsiteY92" fmla="*/ 967790 h 6471290"/>
              <a:gd name="connsiteX93" fmla="*/ 5223627 w 6998756"/>
              <a:gd name="connsiteY93" fmla="*/ 830590 h 6471290"/>
              <a:gd name="connsiteX94" fmla="*/ 5273324 w 6998756"/>
              <a:gd name="connsiteY94" fmla="*/ 850102 h 6471290"/>
              <a:gd name="connsiteX95" fmla="*/ 5288860 w 6998756"/>
              <a:gd name="connsiteY95" fmla="*/ 876281 h 6471290"/>
              <a:gd name="connsiteX96" fmla="*/ 5291114 w 6998756"/>
              <a:gd name="connsiteY96" fmla="*/ 994777 h 6471290"/>
              <a:gd name="connsiteX97" fmla="*/ 5099915 w 6998756"/>
              <a:gd name="connsiteY97" fmla="*/ 1094692 h 6471290"/>
              <a:gd name="connsiteX98" fmla="*/ 5072638 w 6998756"/>
              <a:gd name="connsiteY98" fmla="*/ 1131316 h 6471290"/>
              <a:gd name="connsiteX99" fmla="*/ 4999438 w 6998756"/>
              <a:gd name="connsiteY99" fmla="*/ 1157078 h 6471290"/>
              <a:gd name="connsiteX100" fmla="*/ 4965718 w 6998756"/>
              <a:gd name="connsiteY100" fmla="*/ 1155314 h 6471290"/>
              <a:gd name="connsiteX101" fmla="*/ 4968387 w 6998756"/>
              <a:gd name="connsiteY101" fmla="*/ 1185048 h 6471290"/>
              <a:gd name="connsiteX102" fmla="*/ 4962187 w 6998756"/>
              <a:gd name="connsiteY102" fmla="*/ 1222775 h 6471290"/>
              <a:gd name="connsiteX103" fmla="*/ 4968630 w 6998756"/>
              <a:gd name="connsiteY103" fmla="*/ 1261160 h 6471290"/>
              <a:gd name="connsiteX104" fmla="*/ 4897659 w 6998756"/>
              <a:gd name="connsiteY104" fmla="*/ 1325090 h 6471290"/>
              <a:gd name="connsiteX105" fmla="*/ 4890576 w 6998756"/>
              <a:gd name="connsiteY105" fmla="*/ 1379681 h 6471290"/>
              <a:gd name="connsiteX106" fmla="*/ 4970001 w 6998756"/>
              <a:gd name="connsiteY106" fmla="*/ 1396521 h 6471290"/>
              <a:gd name="connsiteX107" fmla="*/ 5066042 w 6998756"/>
              <a:gd name="connsiteY107" fmla="*/ 1338131 h 6471290"/>
              <a:gd name="connsiteX108" fmla="*/ 5203548 w 6998756"/>
              <a:gd name="connsiteY108" fmla="*/ 1214266 h 6471290"/>
              <a:gd name="connsiteX109" fmla="*/ 5384308 w 6998756"/>
              <a:gd name="connsiteY109" fmla="*/ 1071528 h 6471290"/>
              <a:gd name="connsiteX110" fmla="*/ 5422686 w 6998756"/>
              <a:gd name="connsiteY110" fmla="*/ 1065079 h 6471290"/>
              <a:gd name="connsiteX111" fmla="*/ 5458392 w 6998756"/>
              <a:gd name="connsiteY111" fmla="*/ 1028897 h 6471290"/>
              <a:gd name="connsiteX112" fmla="*/ 5476575 w 6998756"/>
              <a:gd name="connsiteY112" fmla="*/ 1004483 h 6471290"/>
              <a:gd name="connsiteX113" fmla="*/ 5665325 w 6998756"/>
              <a:gd name="connsiteY113" fmla="*/ 870617 h 6471290"/>
              <a:gd name="connsiteX114" fmla="*/ 5929480 w 6998756"/>
              <a:gd name="connsiteY114" fmla="*/ 668826 h 6471290"/>
              <a:gd name="connsiteX115" fmla="*/ 5977391 w 6998756"/>
              <a:gd name="connsiteY115" fmla="*/ 641737 h 6471290"/>
              <a:gd name="connsiteX116" fmla="*/ 6012458 w 6998756"/>
              <a:gd name="connsiteY116" fmla="*/ 698534 h 6471290"/>
              <a:gd name="connsiteX117" fmla="*/ 6022477 w 6998756"/>
              <a:gd name="connsiteY117" fmla="*/ 830120 h 6471290"/>
              <a:gd name="connsiteX118" fmla="*/ 5954177 w 6998756"/>
              <a:gd name="connsiteY118" fmla="*/ 923784 h 6471290"/>
              <a:gd name="connsiteX119" fmla="*/ 5919354 w 6998756"/>
              <a:gd name="connsiteY119" fmla="*/ 943099 h 6471290"/>
              <a:gd name="connsiteX120" fmla="*/ 5827969 w 6998756"/>
              <a:gd name="connsiteY120" fmla="*/ 993278 h 6471290"/>
              <a:gd name="connsiteX121" fmla="*/ 5820886 w 6998756"/>
              <a:gd name="connsiteY121" fmla="*/ 1047868 h 6471290"/>
              <a:gd name="connsiteX122" fmla="*/ 5823556 w 6998756"/>
              <a:gd name="connsiteY122" fmla="*/ 1077603 h 6471290"/>
              <a:gd name="connsiteX123" fmla="*/ 5790056 w 6998756"/>
              <a:gd name="connsiteY123" fmla="*/ 1071622 h 6471290"/>
              <a:gd name="connsiteX124" fmla="*/ 5725727 w 6998756"/>
              <a:gd name="connsiteY124" fmla="*/ 1089395 h 6471290"/>
              <a:gd name="connsiteX125" fmla="*/ 5575820 w 6998756"/>
              <a:gd name="connsiteY125" fmla="*/ 1288707 h 6471290"/>
              <a:gd name="connsiteX126" fmla="*/ 5520164 w 6998756"/>
              <a:gd name="connsiteY126" fmla="*/ 1383033 h 6471290"/>
              <a:gd name="connsiteX127" fmla="*/ 5527489 w 6998756"/>
              <a:gd name="connsiteY127" fmla="*/ 1404557 h 6471290"/>
              <a:gd name="connsiteX128" fmla="*/ 5577629 w 6998756"/>
              <a:gd name="connsiteY128" fmla="*/ 1415637 h 6471290"/>
              <a:gd name="connsiteX129" fmla="*/ 5600251 w 6998756"/>
              <a:gd name="connsiteY129" fmla="*/ 1387225 h 6471290"/>
              <a:gd name="connsiteX130" fmla="*/ 5628408 w 6998756"/>
              <a:gd name="connsiteY130" fmla="*/ 1333739 h 6471290"/>
              <a:gd name="connsiteX131" fmla="*/ 5808728 w 6998756"/>
              <a:gd name="connsiteY131" fmla="*/ 1199431 h 6471290"/>
              <a:gd name="connsiteX132" fmla="*/ 5855534 w 6998756"/>
              <a:gd name="connsiteY132" fmla="*/ 1193424 h 6471290"/>
              <a:gd name="connsiteX133" fmla="*/ 5932730 w 6998756"/>
              <a:gd name="connsiteY133" fmla="*/ 1172099 h 6471290"/>
              <a:gd name="connsiteX134" fmla="*/ 6029455 w 6998756"/>
              <a:gd name="connsiteY134" fmla="*/ 1181389 h 6471290"/>
              <a:gd name="connsiteX135" fmla="*/ 6058961 w 6998756"/>
              <a:gd name="connsiteY135" fmla="*/ 1182933 h 6471290"/>
              <a:gd name="connsiteX136" fmla="*/ 6186713 w 6998756"/>
              <a:gd name="connsiteY136" fmla="*/ 1083924 h 6471290"/>
              <a:gd name="connsiteX137" fmla="*/ 6438885 w 6998756"/>
              <a:gd name="connsiteY137" fmla="*/ 868823 h 6471290"/>
              <a:gd name="connsiteX138" fmla="*/ 6623641 w 6998756"/>
              <a:gd name="connsiteY138" fmla="*/ 730519 h 6471290"/>
              <a:gd name="connsiteX139" fmla="*/ 6660010 w 6998756"/>
              <a:gd name="connsiteY139" fmla="*/ 681689 h 6471290"/>
              <a:gd name="connsiteX140" fmla="*/ 6725441 w 6998756"/>
              <a:gd name="connsiteY140" fmla="*/ 642837 h 6471290"/>
              <a:gd name="connsiteX141" fmla="*/ 6751613 w 6998756"/>
              <a:gd name="connsiteY141" fmla="*/ 627295 h 6471290"/>
              <a:gd name="connsiteX142" fmla="*/ 6811706 w 6998756"/>
              <a:gd name="connsiteY142" fmla="*/ 528973 h 6471290"/>
              <a:gd name="connsiteX143" fmla="*/ 6877801 w 6998756"/>
              <a:gd name="connsiteY143" fmla="*/ 477473 h 6471290"/>
              <a:gd name="connsiteX144" fmla="*/ 6939481 w 6998756"/>
              <a:gd name="connsiteY144" fmla="*/ 510294 h 6471290"/>
              <a:gd name="connsiteX145" fmla="*/ 6950581 w 6998756"/>
              <a:gd name="connsiteY145" fmla="*/ 540469 h 6471290"/>
              <a:gd name="connsiteX146" fmla="*/ 6983000 w 6998756"/>
              <a:gd name="connsiteY146" fmla="*/ 647858 h 6471290"/>
              <a:gd name="connsiteX147" fmla="*/ 6803806 w 6998756"/>
              <a:gd name="connsiteY147" fmla="*/ 841415 h 6471290"/>
              <a:gd name="connsiteX148" fmla="*/ 6750800 w 6998756"/>
              <a:gd name="connsiteY148" fmla="*/ 885146 h 6471290"/>
              <a:gd name="connsiteX149" fmla="*/ 6556314 w 6998756"/>
              <a:gd name="connsiteY149" fmla="*/ 1128634 h 6471290"/>
              <a:gd name="connsiteX150" fmla="*/ 6498231 w 6998756"/>
              <a:gd name="connsiteY150" fmla="*/ 1269339 h 6471290"/>
              <a:gd name="connsiteX151" fmla="*/ 6469852 w 6998756"/>
              <a:gd name="connsiteY151" fmla="*/ 1327041 h 6471290"/>
              <a:gd name="connsiteX152" fmla="*/ 6464533 w 6998756"/>
              <a:gd name="connsiteY152" fmla="*/ 1347902 h 6471290"/>
              <a:gd name="connsiteX153" fmla="*/ 6485609 w 6998756"/>
              <a:gd name="connsiteY153" fmla="*/ 1349005 h 6471290"/>
              <a:gd name="connsiteX154" fmla="*/ 6644411 w 6998756"/>
              <a:gd name="connsiteY154" fmla="*/ 1222027 h 6471290"/>
              <a:gd name="connsiteX155" fmla="*/ 6838236 w 6998756"/>
              <a:gd name="connsiteY155" fmla="*/ 991187 h 6471290"/>
              <a:gd name="connsiteX156" fmla="*/ 6847327 w 6998756"/>
              <a:gd name="connsiteY156" fmla="*/ 978980 h 6471290"/>
              <a:gd name="connsiteX157" fmla="*/ 6916313 w 6998756"/>
              <a:gd name="connsiteY157" fmla="*/ 952996 h 6471290"/>
              <a:gd name="connsiteX158" fmla="*/ 6916557 w 6998756"/>
              <a:gd name="connsiteY158" fmla="*/ 1029108 h 6471290"/>
              <a:gd name="connsiteX159" fmla="*/ 6852471 w 6998756"/>
              <a:gd name="connsiteY159" fmla="*/ 1122993 h 6471290"/>
              <a:gd name="connsiteX160" fmla="*/ 6693469 w 6998756"/>
              <a:gd name="connsiteY160" fmla="*/ 1334515 h 6471290"/>
              <a:gd name="connsiteX161" fmla="*/ 6685063 w 6998756"/>
              <a:gd name="connsiteY161" fmla="*/ 1414403 h 6471290"/>
              <a:gd name="connsiteX162" fmla="*/ 6719467 w 6998756"/>
              <a:gd name="connsiteY162" fmla="*/ 1483848 h 6471290"/>
              <a:gd name="connsiteX163" fmla="*/ 6725030 w 6998756"/>
              <a:gd name="connsiteY163" fmla="*/ 1539101 h 6471290"/>
              <a:gd name="connsiteX164" fmla="*/ 6686430 w 6998756"/>
              <a:gd name="connsiteY164" fmla="*/ 1549764 h 6471290"/>
              <a:gd name="connsiteX165" fmla="*/ 6648717 w 6998756"/>
              <a:gd name="connsiteY165" fmla="*/ 1543562 h 6471290"/>
              <a:gd name="connsiteX166" fmla="*/ 6656706 w 6998756"/>
              <a:gd name="connsiteY166" fmla="*/ 1552435 h 6471290"/>
              <a:gd name="connsiteX167" fmla="*/ 6642098 w 6998756"/>
              <a:gd name="connsiteY167" fmla="*/ 1670048 h 6471290"/>
              <a:gd name="connsiteX168" fmla="*/ 6577326 w 6998756"/>
              <a:gd name="connsiteY168" fmla="*/ 1696254 h 6471290"/>
              <a:gd name="connsiteX169" fmla="*/ 6544095 w 6998756"/>
              <a:gd name="connsiteY169" fmla="*/ 1846714 h 6471290"/>
              <a:gd name="connsiteX170" fmla="*/ 6537011 w 6998756"/>
              <a:gd name="connsiteY170" fmla="*/ 1901303 h 6471290"/>
              <a:gd name="connsiteX171" fmla="*/ 6555879 w 6998756"/>
              <a:gd name="connsiteY171" fmla="*/ 1944567 h 6471290"/>
              <a:gd name="connsiteX172" fmla="*/ 6623078 w 6998756"/>
              <a:gd name="connsiteY172" fmla="*/ 1871985 h 6471290"/>
              <a:gd name="connsiteX173" fmla="*/ 6634154 w 6998756"/>
              <a:gd name="connsiteY173" fmla="*/ 1821831 h 6471290"/>
              <a:gd name="connsiteX174" fmla="*/ 6641457 w 6998756"/>
              <a:gd name="connsiteY174" fmla="*/ 1763026 h 6471290"/>
              <a:gd name="connsiteX175" fmla="*/ 6642561 w 6998756"/>
              <a:gd name="connsiteY175" fmla="*/ 1741943 h 6471290"/>
              <a:gd name="connsiteX176" fmla="*/ 6730196 w 6998756"/>
              <a:gd name="connsiteY176" fmla="*/ 1763441 h 6471290"/>
              <a:gd name="connsiteX177" fmla="*/ 6728210 w 6998756"/>
              <a:gd name="connsiteY177" fmla="*/ 1801388 h 6471290"/>
              <a:gd name="connsiteX178" fmla="*/ 6701837 w 6998756"/>
              <a:gd name="connsiteY178" fmla="*/ 1901474 h 6471290"/>
              <a:gd name="connsiteX179" fmla="*/ 6696741 w 6998756"/>
              <a:gd name="connsiteY179" fmla="*/ 1918119 h 6471290"/>
              <a:gd name="connsiteX180" fmla="*/ 6589424 w 6998756"/>
              <a:gd name="connsiteY180" fmla="*/ 2111206 h 6471290"/>
              <a:gd name="connsiteX181" fmla="*/ 6557714 w 6998756"/>
              <a:gd name="connsiteY181" fmla="*/ 2151823 h 6471290"/>
              <a:gd name="connsiteX182" fmla="*/ 6467011 w 6998756"/>
              <a:gd name="connsiteY182" fmla="*/ 2269684 h 6471290"/>
              <a:gd name="connsiteX183" fmla="*/ 6448386 w 6998756"/>
              <a:gd name="connsiteY183" fmla="*/ 2302532 h 6471290"/>
              <a:gd name="connsiteX184" fmla="*/ 6410695 w 6998756"/>
              <a:gd name="connsiteY184" fmla="*/ 2376658 h 6471290"/>
              <a:gd name="connsiteX185" fmla="*/ 6456420 w 6998756"/>
              <a:gd name="connsiteY185" fmla="*/ 2472061 h 6471290"/>
              <a:gd name="connsiteX186" fmla="*/ 6466440 w 6998756"/>
              <a:gd name="connsiteY186" fmla="*/ 2603647 h 6471290"/>
              <a:gd name="connsiteX187" fmla="*/ 6189907 w 6998756"/>
              <a:gd name="connsiteY187" fmla="*/ 2961216 h 6471290"/>
              <a:gd name="connsiteX188" fmla="*/ 6082567 w 6998756"/>
              <a:gd name="connsiteY188" fmla="*/ 3073977 h 6471290"/>
              <a:gd name="connsiteX189" fmla="*/ 5977654 w 6998756"/>
              <a:gd name="connsiteY189" fmla="*/ 3140358 h 6471290"/>
              <a:gd name="connsiteX190" fmla="*/ 5941728 w 6998756"/>
              <a:gd name="connsiteY190" fmla="*/ 3180757 h 6471290"/>
              <a:gd name="connsiteX191" fmla="*/ 5812234 w 6998756"/>
              <a:gd name="connsiteY191" fmla="*/ 3393823 h 6471290"/>
              <a:gd name="connsiteX192" fmla="*/ 5904080 w 6998756"/>
              <a:gd name="connsiteY192" fmla="*/ 3415541 h 6471290"/>
              <a:gd name="connsiteX193" fmla="*/ 5942679 w 6998756"/>
              <a:gd name="connsiteY193" fmla="*/ 3404878 h 6471290"/>
              <a:gd name="connsiteX194" fmla="*/ 6049112 w 6998756"/>
              <a:gd name="connsiteY194" fmla="*/ 3228653 h 6471290"/>
              <a:gd name="connsiteX195" fmla="*/ 6159785 w 6998756"/>
              <a:gd name="connsiteY195" fmla="*/ 3132978 h 6471290"/>
              <a:gd name="connsiteX196" fmla="*/ 6213234 w 6998756"/>
              <a:gd name="connsiteY196" fmla="*/ 3080816 h 6471290"/>
              <a:gd name="connsiteX197" fmla="*/ 6370445 w 6998756"/>
              <a:gd name="connsiteY197" fmla="*/ 2822695 h 6471290"/>
              <a:gd name="connsiteX198" fmla="*/ 6432104 w 6998756"/>
              <a:gd name="connsiteY198" fmla="*/ 2775188 h 6471290"/>
              <a:gd name="connsiteX199" fmla="*/ 6407522 w 6998756"/>
              <a:gd name="connsiteY199" fmla="*/ 2921874 h 6471290"/>
              <a:gd name="connsiteX200" fmla="*/ 6329489 w 6998756"/>
              <a:gd name="connsiteY200" fmla="*/ 3120722 h 6471290"/>
              <a:gd name="connsiteX201" fmla="*/ 6243225 w 6998756"/>
              <a:gd name="connsiteY201" fmla="*/ 3234583 h 6471290"/>
              <a:gd name="connsiteX202" fmla="*/ 6099959 w 6998756"/>
              <a:gd name="connsiteY202" fmla="*/ 3387741 h 6471290"/>
              <a:gd name="connsiteX203" fmla="*/ 6081996 w 6998756"/>
              <a:gd name="connsiteY203" fmla="*/ 3407941 h 6471290"/>
              <a:gd name="connsiteX204" fmla="*/ 5992399 w 6998756"/>
              <a:gd name="connsiteY204" fmla="*/ 3504717 h 6471290"/>
              <a:gd name="connsiteX205" fmla="*/ 5885943 w 6998756"/>
              <a:gd name="connsiteY205" fmla="*/ 3600612 h 6471290"/>
              <a:gd name="connsiteX206" fmla="*/ 5880626 w 6998756"/>
              <a:gd name="connsiteY206" fmla="*/ 3621474 h 6471290"/>
              <a:gd name="connsiteX207" fmla="*/ 5845802 w 6998756"/>
              <a:gd name="connsiteY207" fmla="*/ 3640788 h 6471290"/>
              <a:gd name="connsiteX208" fmla="*/ 5791004 w 6998756"/>
              <a:gd name="connsiteY208" fmla="*/ 3637920 h 6471290"/>
              <a:gd name="connsiteX209" fmla="*/ 5698297 w 6998756"/>
              <a:gd name="connsiteY209" fmla="*/ 3713397 h 6471290"/>
              <a:gd name="connsiteX210" fmla="*/ 5683886 w 6998756"/>
              <a:gd name="connsiteY210" fmla="*/ 3746465 h 6471290"/>
              <a:gd name="connsiteX211" fmla="*/ 5642861 w 6998756"/>
              <a:gd name="connsiteY211" fmla="*/ 3803509 h 6471290"/>
              <a:gd name="connsiteX212" fmla="*/ 5585639 w 6998756"/>
              <a:gd name="connsiteY212" fmla="*/ 3847018 h 6471290"/>
              <a:gd name="connsiteX213" fmla="*/ 5581668 w 6998756"/>
              <a:gd name="connsiteY213" fmla="*/ 3922911 h 6471290"/>
              <a:gd name="connsiteX214" fmla="*/ 5567258 w 6998756"/>
              <a:gd name="connsiteY214" fmla="*/ 3955979 h 6471290"/>
              <a:gd name="connsiteX215" fmla="*/ 5496065 w 6998756"/>
              <a:gd name="connsiteY215" fmla="*/ 4024123 h 6471290"/>
              <a:gd name="connsiteX216" fmla="*/ 5462345 w 6998756"/>
              <a:gd name="connsiteY216" fmla="*/ 4022359 h 6471290"/>
              <a:gd name="connsiteX217" fmla="*/ 5372922 w 6998756"/>
              <a:gd name="connsiteY217" fmla="*/ 3954263 h 6471290"/>
              <a:gd name="connsiteX218" fmla="*/ 5366641 w 6998756"/>
              <a:gd name="connsiteY218" fmla="*/ 3949724 h 6471290"/>
              <a:gd name="connsiteX219" fmla="*/ 5317779 w 6998756"/>
              <a:gd name="connsiteY219" fmla="*/ 3990916 h 6471290"/>
              <a:gd name="connsiteX220" fmla="*/ 5038128 w 6998756"/>
              <a:gd name="connsiteY220" fmla="*/ 4393804 h 6471290"/>
              <a:gd name="connsiteX221" fmla="*/ 5004831 w 6998756"/>
              <a:gd name="connsiteY221" fmla="*/ 4382369 h 6471290"/>
              <a:gd name="connsiteX222" fmla="*/ 4898795 w 6998756"/>
              <a:gd name="connsiteY222" fmla="*/ 4539566 h 6471290"/>
              <a:gd name="connsiteX223" fmla="*/ 4718915 w 6998756"/>
              <a:gd name="connsiteY223" fmla="*/ 4738425 h 6471290"/>
              <a:gd name="connsiteX224" fmla="*/ 4532769 w 6998756"/>
              <a:gd name="connsiteY224" fmla="*/ 4890452 h 6471290"/>
              <a:gd name="connsiteX225" fmla="*/ 4526503 w 6998756"/>
              <a:gd name="connsiteY225" fmla="*/ 4843619 h 6471290"/>
              <a:gd name="connsiteX226" fmla="*/ 4247835 w 6998756"/>
              <a:gd name="connsiteY226" fmla="*/ 5135145 h 6471290"/>
              <a:gd name="connsiteX227" fmla="*/ 4024115 w 6998756"/>
              <a:gd name="connsiteY227" fmla="*/ 5366186 h 6471290"/>
              <a:gd name="connsiteX228" fmla="*/ 3995623 w 6998756"/>
              <a:gd name="connsiteY228" fmla="*/ 5389730 h 6471290"/>
              <a:gd name="connsiteX229" fmla="*/ 3986163 w 6998756"/>
              <a:gd name="connsiteY229" fmla="*/ 5416368 h 6471290"/>
              <a:gd name="connsiteX230" fmla="*/ 3928277 w 6998756"/>
              <a:gd name="connsiteY230" fmla="*/ 5472526 h 6471290"/>
              <a:gd name="connsiteX231" fmla="*/ 3844218 w 6998756"/>
              <a:gd name="connsiteY231" fmla="*/ 5544226 h 6471290"/>
              <a:gd name="connsiteX232" fmla="*/ 3792093 w 6998756"/>
              <a:gd name="connsiteY232" fmla="*/ 5571093 h 6471290"/>
              <a:gd name="connsiteX233" fmla="*/ 3759942 w 6998756"/>
              <a:gd name="connsiteY233" fmla="*/ 5620143 h 6471290"/>
              <a:gd name="connsiteX234" fmla="*/ 3706934 w 6998756"/>
              <a:gd name="connsiteY234" fmla="*/ 5663875 h 6471290"/>
              <a:gd name="connsiteX235" fmla="*/ 3702497 w 6998756"/>
              <a:gd name="connsiteY235" fmla="*/ 5667870 h 6471290"/>
              <a:gd name="connsiteX236" fmla="*/ 3518847 w 6998756"/>
              <a:gd name="connsiteY236" fmla="*/ 5785093 h 6471290"/>
              <a:gd name="connsiteX237" fmla="*/ 3488261 w 6998756"/>
              <a:gd name="connsiteY237" fmla="*/ 5884957 h 6471290"/>
              <a:gd name="connsiteX238" fmla="*/ 3464095 w 6998756"/>
              <a:gd name="connsiteY238" fmla="*/ 5942882 h 6471290"/>
              <a:gd name="connsiteX239" fmla="*/ 3313061 w 6998756"/>
              <a:gd name="connsiteY239" fmla="*/ 6082948 h 6471290"/>
              <a:gd name="connsiteX240" fmla="*/ 3245422 w 6998756"/>
              <a:gd name="connsiteY240" fmla="*/ 6163964 h 6471290"/>
              <a:gd name="connsiteX241" fmla="*/ 3153375 w 6998756"/>
              <a:gd name="connsiteY241" fmla="*/ 6226792 h 6471290"/>
              <a:gd name="connsiteX242" fmla="*/ 2961294 w 6998756"/>
              <a:gd name="connsiteY242" fmla="*/ 6343572 h 6471290"/>
              <a:gd name="connsiteX243" fmla="*/ 2810016 w 6998756"/>
              <a:gd name="connsiteY243" fmla="*/ 6407526 h 6471290"/>
              <a:gd name="connsiteX244" fmla="*/ 2738338 w 6998756"/>
              <a:gd name="connsiteY244" fmla="*/ 6323448 h 6471290"/>
              <a:gd name="connsiteX245" fmla="*/ 2694401 w 6998756"/>
              <a:gd name="connsiteY245" fmla="*/ 6274643 h 6471290"/>
              <a:gd name="connsiteX246" fmla="*/ 2721454 w 6998756"/>
              <a:gd name="connsiteY246" fmla="*/ 6242236 h 6471290"/>
              <a:gd name="connsiteX247" fmla="*/ 2735202 w 6998756"/>
              <a:gd name="connsiteY247" fmla="*/ 6221819 h 6471290"/>
              <a:gd name="connsiteX248" fmla="*/ 2738271 w 6998756"/>
              <a:gd name="connsiteY248" fmla="*/ 6082464 h 6471290"/>
              <a:gd name="connsiteX249" fmla="*/ 2735600 w 6998756"/>
              <a:gd name="connsiteY249" fmla="*/ 6052727 h 6471290"/>
              <a:gd name="connsiteX250" fmla="*/ 2676367 w 6998756"/>
              <a:gd name="connsiteY250" fmla="*/ 6053856 h 6471290"/>
              <a:gd name="connsiteX251" fmla="*/ 2666789 w 6998756"/>
              <a:gd name="connsiteY251" fmla="*/ 5913839 h 6471290"/>
              <a:gd name="connsiteX252" fmla="*/ 2777438 w 6998756"/>
              <a:gd name="connsiteY252" fmla="*/ 5737835 h 6471290"/>
              <a:gd name="connsiteX253" fmla="*/ 2784079 w 6998756"/>
              <a:gd name="connsiteY253" fmla="*/ 5691678 h 6471290"/>
              <a:gd name="connsiteX254" fmla="*/ 2720855 w 6998756"/>
              <a:gd name="connsiteY254" fmla="*/ 5688369 h 6471290"/>
              <a:gd name="connsiteX255" fmla="*/ 2653878 w 6998756"/>
              <a:gd name="connsiteY255" fmla="*/ 5756737 h 6471290"/>
              <a:gd name="connsiteX256" fmla="*/ 2519482 w 6998756"/>
              <a:gd name="connsiteY256" fmla="*/ 5901902 h 6471290"/>
              <a:gd name="connsiteX257" fmla="*/ 2506174 w 6998756"/>
              <a:gd name="connsiteY257" fmla="*/ 5913889 h 6471290"/>
              <a:gd name="connsiteX258" fmla="*/ 2400601 w 6998756"/>
              <a:gd name="connsiteY258" fmla="*/ 5992919 h 6471290"/>
              <a:gd name="connsiteX259" fmla="*/ 2004743 w 6998756"/>
              <a:gd name="connsiteY259" fmla="*/ 6449939 h 6471290"/>
              <a:gd name="connsiteX260" fmla="*/ 1957495 w 6998756"/>
              <a:gd name="connsiteY260" fmla="*/ 6464378 h 6471290"/>
              <a:gd name="connsiteX261" fmla="*/ 1947056 w 6998756"/>
              <a:gd name="connsiteY261" fmla="*/ 6421555 h 6471290"/>
              <a:gd name="connsiteX262" fmla="*/ 1974311 w 6998756"/>
              <a:gd name="connsiteY262" fmla="*/ 6304603 h 6471290"/>
              <a:gd name="connsiteX263" fmla="*/ 2027074 w 6998756"/>
              <a:gd name="connsiteY263" fmla="*/ 6184760 h 6471290"/>
              <a:gd name="connsiteX264" fmla="*/ 2092042 w 6998756"/>
              <a:gd name="connsiteY264" fmla="*/ 6074010 h 6471290"/>
              <a:gd name="connsiteX265" fmla="*/ 2045655 w 6998756"/>
              <a:gd name="connsiteY265" fmla="*/ 5991255 h 6471290"/>
              <a:gd name="connsiteX266" fmla="*/ 2017031 w 6998756"/>
              <a:gd name="connsiteY266" fmla="*/ 5972846 h 6471290"/>
              <a:gd name="connsiteX267" fmla="*/ 2043205 w 6998756"/>
              <a:gd name="connsiteY267" fmla="*/ 5957304 h 6471290"/>
              <a:gd name="connsiteX268" fmla="*/ 2089326 w 6998756"/>
              <a:gd name="connsiteY268" fmla="*/ 5883619 h 6471290"/>
              <a:gd name="connsiteX269" fmla="*/ 2027203 w 6998756"/>
              <a:gd name="connsiteY269" fmla="*/ 5859228 h 6471290"/>
              <a:gd name="connsiteX270" fmla="*/ 1930943 w 6998756"/>
              <a:gd name="connsiteY270" fmla="*/ 5921835 h 6471290"/>
              <a:gd name="connsiteX271" fmla="*/ 1904328 w 6998756"/>
              <a:gd name="connsiteY271" fmla="*/ 5945808 h 6471290"/>
              <a:gd name="connsiteX272" fmla="*/ 1893008 w 6998756"/>
              <a:gd name="connsiteY272" fmla="*/ 5919849 h 6471290"/>
              <a:gd name="connsiteX273" fmla="*/ 1860171 w 6998756"/>
              <a:gd name="connsiteY273" fmla="*/ 5901220 h 6471290"/>
              <a:gd name="connsiteX274" fmla="*/ 1681174 w 6998756"/>
              <a:gd name="connsiteY274" fmla="*/ 6010231 h 6471290"/>
              <a:gd name="connsiteX275" fmla="*/ 1649893 w 6998756"/>
              <a:gd name="connsiteY275" fmla="*/ 6043868 h 6471290"/>
              <a:gd name="connsiteX276" fmla="*/ 1622071 w 6998756"/>
              <a:gd name="connsiteY276" fmla="*/ 6065956 h 6471290"/>
              <a:gd name="connsiteX277" fmla="*/ 1540971 w 6998756"/>
              <a:gd name="connsiteY277" fmla="*/ 6160162 h 6471290"/>
              <a:gd name="connsiteX278" fmla="*/ 1544660 w 6998756"/>
              <a:gd name="connsiteY278" fmla="*/ 6175465 h 6471290"/>
              <a:gd name="connsiteX279" fmla="*/ 1529348 w 6998756"/>
              <a:gd name="connsiteY279" fmla="*/ 6179157 h 6471290"/>
              <a:gd name="connsiteX280" fmla="*/ 1506106 w 6998756"/>
              <a:gd name="connsiteY280" fmla="*/ 6217148 h 6471290"/>
              <a:gd name="connsiteX281" fmla="*/ 1502416 w 6998756"/>
              <a:gd name="connsiteY281" fmla="*/ 6201844 h 6471290"/>
              <a:gd name="connsiteX282" fmla="*/ 1501761 w 6998756"/>
              <a:gd name="connsiteY282" fmla="*/ 6194940 h 6471290"/>
              <a:gd name="connsiteX283" fmla="*/ 1514037 w 6998756"/>
              <a:gd name="connsiteY283" fmla="*/ 6182848 h 6471290"/>
              <a:gd name="connsiteX284" fmla="*/ 1501102 w 6998756"/>
              <a:gd name="connsiteY284" fmla="*/ 6187991 h 6471290"/>
              <a:gd name="connsiteX285" fmla="*/ 1501761 w 6998756"/>
              <a:gd name="connsiteY285" fmla="*/ 6194940 h 6471290"/>
              <a:gd name="connsiteX286" fmla="*/ 1484784 w 6998756"/>
              <a:gd name="connsiteY286" fmla="*/ 6211661 h 6471290"/>
              <a:gd name="connsiteX287" fmla="*/ 1409997 w 6998756"/>
              <a:gd name="connsiteY287" fmla="*/ 6288901 h 6471290"/>
              <a:gd name="connsiteX288" fmla="*/ 1511970 w 6998756"/>
              <a:gd name="connsiteY288" fmla="*/ 5984207 h 6471290"/>
              <a:gd name="connsiteX289" fmla="*/ 1538118 w 6998756"/>
              <a:gd name="connsiteY289" fmla="*/ 5938165 h 6471290"/>
              <a:gd name="connsiteX290" fmla="*/ 1548035 w 6998756"/>
              <a:gd name="connsiteY290" fmla="*/ 5889113 h 6471290"/>
              <a:gd name="connsiteX291" fmla="*/ 1598127 w 6998756"/>
              <a:gd name="connsiteY291" fmla="*/ 5739534 h 6471290"/>
              <a:gd name="connsiteX292" fmla="*/ 1482117 w 6998756"/>
              <a:gd name="connsiteY292" fmla="*/ 5775743 h 6471290"/>
              <a:gd name="connsiteX293" fmla="*/ 1436192 w 6998756"/>
              <a:gd name="connsiteY293" fmla="*/ 5764882 h 6471290"/>
              <a:gd name="connsiteX294" fmla="*/ 1440826 w 6998756"/>
              <a:gd name="connsiteY294" fmla="*/ 5676343 h 6471290"/>
              <a:gd name="connsiteX295" fmla="*/ 1463644 w 6998756"/>
              <a:gd name="connsiteY295" fmla="*/ 5563387 h 6471290"/>
              <a:gd name="connsiteX296" fmla="*/ 1461191 w 6998756"/>
              <a:gd name="connsiteY296" fmla="*/ 5529435 h 6471290"/>
              <a:gd name="connsiteX297" fmla="*/ 1422596 w 6998756"/>
              <a:gd name="connsiteY297" fmla="*/ 5540099 h 6471290"/>
              <a:gd name="connsiteX298" fmla="*/ 1395762 w 6998756"/>
              <a:gd name="connsiteY298" fmla="*/ 5568288 h 6471290"/>
              <a:gd name="connsiteX299" fmla="*/ 1198384 w 6998756"/>
              <a:gd name="connsiteY299" fmla="*/ 5786259 h 6471290"/>
              <a:gd name="connsiteX300" fmla="*/ 1083475 w 6998756"/>
              <a:gd name="connsiteY300" fmla="*/ 5801385 h 6471290"/>
              <a:gd name="connsiteX301" fmla="*/ 1028677 w 6998756"/>
              <a:gd name="connsiteY301" fmla="*/ 5798517 h 6471290"/>
              <a:gd name="connsiteX302" fmla="*/ 1011155 w 6998756"/>
              <a:gd name="connsiteY302" fmla="*/ 5810283 h 6471290"/>
              <a:gd name="connsiteX303" fmla="*/ 927957 w 6998756"/>
              <a:gd name="connsiteY303" fmla="*/ 5784790 h 6471290"/>
              <a:gd name="connsiteX304" fmla="*/ 956779 w 6998756"/>
              <a:gd name="connsiteY304" fmla="*/ 5718655 h 6471290"/>
              <a:gd name="connsiteX305" fmla="*/ 1129307 w 6998756"/>
              <a:gd name="connsiteY305" fmla="*/ 5490928 h 6471290"/>
              <a:gd name="connsiteX306" fmla="*/ 1119531 w 6998756"/>
              <a:gd name="connsiteY306" fmla="*/ 5435456 h 6471290"/>
              <a:gd name="connsiteX307" fmla="*/ 1072503 w 6998756"/>
              <a:gd name="connsiteY307" fmla="*/ 5445678 h 6471290"/>
              <a:gd name="connsiteX308" fmla="*/ 979575 w 6998756"/>
              <a:gd name="connsiteY308" fmla="*/ 5525371 h 6471290"/>
              <a:gd name="connsiteX309" fmla="*/ 928994 w 6998756"/>
              <a:gd name="connsiteY309" fmla="*/ 5522724 h 6471290"/>
              <a:gd name="connsiteX310" fmla="*/ 960263 w 6998756"/>
              <a:gd name="connsiteY310" fmla="*/ 5490538 h 6471290"/>
              <a:gd name="connsiteX311" fmla="*/ 986437 w 6998756"/>
              <a:gd name="connsiteY311" fmla="*/ 5474996 h 6471290"/>
              <a:gd name="connsiteX312" fmla="*/ 969776 w 6998756"/>
              <a:gd name="connsiteY312" fmla="*/ 5389568 h 6471290"/>
              <a:gd name="connsiteX313" fmla="*/ 954680 w 6998756"/>
              <a:gd name="connsiteY313" fmla="*/ 5354956 h 6471290"/>
              <a:gd name="connsiteX314" fmla="*/ 1074861 w 6998756"/>
              <a:gd name="connsiteY314" fmla="*/ 5158314 h 6471290"/>
              <a:gd name="connsiteX315" fmla="*/ 1244742 w 6998756"/>
              <a:gd name="connsiteY315" fmla="*/ 4981183 h 6471290"/>
              <a:gd name="connsiteX316" fmla="*/ 1412173 w 6998756"/>
              <a:gd name="connsiteY316" fmla="*/ 4770102 h 6471290"/>
              <a:gd name="connsiteX317" fmla="*/ 1438788 w 6998756"/>
              <a:gd name="connsiteY317" fmla="*/ 4746127 h 6471290"/>
              <a:gd name="connsiteX318" fmla="*/ 1732425 w 6998756"/>
              <a:gd name="connsiteY318" fmla="*/ 4465552 h 6471290"/>
              <a:gd name="connsiteX319" fmla="*/ 1748821 w 6998756"/>
              <a:gd name="connsiteY319" fmla="*/ 4394540 h 6471290"/>
              <a:gd name="connsiteX320" fmla="*/ 1672290 w 6998756"/>
              <a:gd name="connsiteY320" fmla="*/ 4403217 h 6471290"/>
              <a:gd name="connsiteX321" fmla="*/ 1577250 w 6998756"/>
              <a:gd name="connsiteY321" fmla="*/ 4472757 h 6471290"/>
              <a:gd name="connsiteX322" fmla="*/ 1569145 w 6998756"/>
              <a:gd name="connsiteY322" fmla="*/ 4480975 h 6471290"/>
              <a:gd name="connsiteX323" fmla="*/ 1566853 w 6998756"/>
              <a:gd name="connsiteY323" fmla="*/ 4487821 h 6471290"/>
              <a:gd name="connsiteX324" fmla="*/ 1525477 w 6998756"/>
              <a:gd name="connsiteY324" fmla="*/ 4532306 h 6471290"/>
              <a:gd name="connsiteX325" fmla="*/ 1502850 w 6998756"/>
              <a:gd name="connsiteY325" fmla="*/ 4571916 h 6471290"/>
              <a:gd name="connsiteX326" fmla="*/ 1467364 w 6998756"/>
              <a:gd name="connsiteY326" fmla="*/ 4603880 h 6471290"/>
              <a:gd name="connsiteX327" fmla="*/ 1460649 w 6998756"/>
              <a:gd name="connsiteY327" fmla="*/ 4601625 h 6471290"/>
              <a:gd name="connsiteX328" fmla="*/ 1386972 w 6998756"/>
              <a:gd name="connsiteY328" fmla="*/ 4686679 h 6471290"/>
              <a:gd name="connsiteX329" fmla="*/ 1200827 w 6998756"/>
              <a:gd name="connsiteY329" fmla="*/ 4838705 h 6471290"/>
              <a:gd name="connsiteX330" fmla="*/ 1194561 w 6998756"/>
              <a:gd name="connsiteY330" fmla="*/ 4791874 h 6471290"/>
              <a:gd name="connsiteX331" fmla="*/ 915893 w 6998756"/>
              <a:gd name="connsiteY331" fmla="*/ 5083399 h 6471290"/>
              <a:gd name="connsiteX332" fmla="*/ 592502 w 6998756"/>
              <a:gd name="connsiteY332" fmla="*/ 5396799 h 6471290"/>
              <a:gd name="connsiteX333" fmla="*/ 555028 w 6998756"/>
              <a:gd name="connsiteY333" fmla="*/ 5354143 h 6471290"/>
              <a:gd name="connsiteX334" fmla="*/ 510304 w 6998756"/>
              <a:gd name="connsiteY334" fmla="*/ 5376018 h 6471290"/>
              <a:gd name="connsiteX335" fmla="*/ 521730 w 6998756"/>
              <a:gd name="connsiteY335" fmla="*/ 5342708 h 6471290"/>
              <a:gd name="connsiteX336" fmla="*/ 535246 w 6998756"/>
              <a:gd name="connsiteY336" fmla="*/ 5325010 h 6471290"/>
              <a:gd name="connsiteX337" fmla="*/ 560189 w 6998756"/>
              <a:gd name="connsiteY337" fmla="*/ 5274003 h 6471290"/>
              <a:gd name="connsiteX338" fmla="*/ 577882 w 6998756"/>
              <a:gd name="connsiteY338" fmla="*/ 5287525 h 6471290"/>
              <a:gd name="connsiteX339" fmla="*/ 607002 w 6998756"/>
              <a:gd name="connsiteY339" fmla="*/ 5267739 h 6471290"/>
              <a:gd name="connsiteX340" fmla="*/ 595575 w 6998756"/>
              <a:gd name="connsiteY340" fmla="*/ 5301047 h 6471290"/>
              <a:gd name="connsiteX341" fmla="*/ 582059 w 6998756"/>
              <a:gd name="connsiteY341" fmla="*/ 5318746 h 6471290"/>
              <a:gd name="connsiteX342" fmla="*/ 764028 w 6998756"/>
              <a:gd name="connsiteY342" fmla="*/ 5135499 h 6471290"/>
              <a:gd name="connsiteX343" fmla="*/ 1044783 w 6998756"/>
              <a:gd name="connsiteY343" fmla="*/ 4859584 h 6471290"/>
              <a:gd name="connsiteX344" fmla="*/ 1163352 w 6998756"/>
              <a:gd name="connsiteY344" fmla="*/ 4796049 h 6471290"/>
              <a:gd name="connsiteX345" fmla="*/ 1240268 w 6998756"/>
              <a:gd name="connsiteY345" fmla="*/ 4658638 h 6471290"/>
              <a:gd name="connsiteX346" fmla="*/ 1308875 w 6998756"/>
              <a:gd name="connsiteY346" fmla="*/ 4611223 h 6471290"/>
              <a:gd name="connsiteX347" fmla="*/ 1328941 w 6998756"/>
              <a:gd name="connsiteY347" fmla="*/ 4593105 h 6471290"/>
              <a:gd name="connsiteX348" fmla="*/ 1163695 w 6998756"/>
              <a:gd name="connsiteY348" fmla="*/ 4712707 h 6471290"/>
              <a:gd name="connsiteX349" fmla="*/ 971403 w 6998756"/>
              <a:gd name="connsiteY349" fmla="*/ 4873868 h 6471290"/>
              <a:gd name="connsiteX350" fmla="*/ 767779 w 6998756"/>
              <a:gd name="connsiteY350" fmla="*/ 4968905 h 6471290"/>
              <a:gd name="connsiteX351" fmla="*/ 720089 w 6998756"/>
              <a:gd name="connsiteY351" fmla="*/ 4991775 h 6471290"/>
              <a:gd name="connsiteX352" fmla="*/ 527126 w 6998756"/>
              <a:gd name="connsiteY352" fmla="*/ 5125420 h 6471290"/>
              <a:gd name="connsiteX353" fmla="*/ 391825 w 6998756"/>
              <a:gd name="connsiteY353" fmla="*/ 5207124 h 6471290"/>
              <a:gd name="connsiteX354" fmla="*/ 319287 w 6998756"/>
              <a:gd name="connsiteY354" fmla="*/ 5220239 h 6471290"/>
              <a:gd name="connsiteX355" fmla="*/ 301522 w 6998756"/>
              <a:gd name="connsiteY355" fmla="*/ 5155892 h 6471290"/>
              <a:gd name="connsiteX356" fmla="*/ 421703 w 6998756"/>
              <a:gd name="connsiteY356" fmla="*/ 4959251 h 6471290"/>
              <a:gd name="connsiteX357" fmla="*/ 218080 w 6998756"/>
              <a:gd name="connsiteY357" fmla="*/ 5054288 h 6471290"/>
              <a:gd name="connsiteX358" fmla="*/ 179262 w 6998756"/>
              <a:gd name="connsiteY358" fmla="*/ 5069167 h 6471290"/>
              <a:gd name="connsiteX359" fmla="*/ 176812 w 6998756"/>
              <a:gd name="connsiteY359" fmla="*/ 5035217 h 6471290"/>
              <a:gd name="connsiteX360" fmla="*/ 153507 w 6998756"/>
              <a:gd name="connsiteY360" fmla="*/ 4995946 h 6471290"/>
              <a:gd name="connsiteX361" fmla="*/ 118242 w 6998756"/>
              <a:gd name="connsiteY361" fmla="*/ 5023697 h 6471290"/>
              <a:gd name="connsiteX362" fmla="*/ 69672 w 6998756"/>
              <a:gd name="connsiteY362" fmla="*/ 5063432 h 6471290"/>
              <a:gd name="connsiteX363" fmla="*/ 0 w 6998756"/>
              <a:gd name="connsiteY363" fmla="*/ 5021735 h 6471290"/>
              <a:gd name="connsiteX364" fmla="*/ 60557 w 6998756"/>
              <a:gd name="connsiteY364" fmla="*/ 4995310 h 6471290"/>
              <a:gd name="connsiteX365" fmla="*/ 86066 w 6998756"/>
              <a:gd name="connsiteY365" fmla="*/ 4992417 h 6471290"/>
              <a:gd name="connsiteX366" fmla="*/ 45021 w 6998756"/>
              <a:gd name="connsiteY366" fmla="*/ 4969131 h 6471290"/>
              <a:gd name="connsiteX367" fmla="*/ 39016 w 6998756"/>
              <a:gd name="connsiteY367" fmla="*/ 4922312 h 6471290"/>
              <a:gd name="connsiteX368" fmla="*/ 52986 w 6998756"/>
              <a:gd name="connsiteY368" fmla="*/ 4897675 h 6471290"/>
              <a:gd name="connsiteX369" fmla="*/ 83327 w 6998756"/>
              <a:gd name="connsiteY369" fmla="*/ 4721697 h 6471290"/>
              <a:gd name="connsiteX370" fmla="*/ 134968 w 6998756"/>
              <a:gd name="connsiteY370" fmla="*/ 4542607 h 6471290"/>
              <a:gd name="connsiteX371" fmla="*/ 149820 w 6998756"/>
              <a:gd name="connsiteY371" fmla="*/ 4501107 h 6471290"/>
              <a:gd name="connsiteX372" fmla="*/ 185721 w 6998756"/>
              <a:gd name="connsiteY372" fmla="*/ 4380380 h 6471290"/>
              <a:gd name="connsiteX373" fmla="*/ 168840 w 6998756"/>
              <a:gd name="connsiteY373" fmla="*/ 4299168 h 6471290"/>
              <a:gd name="connsiteX374" fmla="*/ 176363 w 6998756"/>
              <a:gd name="connsiteY374" fmla="*/ 4236145 h 6471290"/>
              <a:gd name="connsiteX375" fmla="*/ 182566 w 6998756"/>
              <a:gd name="connsiteY375" fmla="*/ 4198422 h 6471290"/>
              <a:gd name="connsiteX376" fmla="*/ 174797 w 6998756"/>
              <a:gd name="connsiteY376" fmla="*/ 4185330 h 6471290"/>
              <a:gd name="connsiteX377" fmla="*/ 209819 w 6998756"/>
              <a:gd name="connsiteY377" fmla="*/ 4081470 h 6471290"/>
              <a:gd name="connsiteX378" fmla="*/ 208252 w 6998756"/>
              <a:gd name="connsiteY378" fmla="*/ 4030654 h 6471290"/>
              <a:gd name="connsiteX379" fmla="*/ 264570 w 6998756"/>
              <a:gd name="connsiteY379" fmla="*/ 3923679 h 6471290"/>
              <a:gd name="connsiteX380" fmla="*/ 400974 w 6998756"/>
              <a:gd name="connsiteY380" fmla="*/ 3820896 h 6471290"/>
              <a:gd name="connsiteX381" fmla="*/ 414499 w 6998756"/>
              <a:gd name="connsiteY381" fmla="*/ 3804693 h 6471290"/>
              <a:gd name="connsiteX382" fmla="*/ 570169 w 6998756"/>
              <a:gd name="connsiteY382" fmla="*/ 3576085 h 6471290"/>
              <a:gd name="connsiteX383" fmla="*/ 739142 w 6998756"/>
              <a:gd name="connsiteY383" fmla="*/ 3335491 h 6471290"/>
              <a:gd name="connsiteX384" fmla="*/ 977767 w 6998756"/>
              <a:gd name="connsiteY384" fmla="*/ 3056263 h 6471290"/>
              <a:gd name="connsiteX385" fmla="*/ 1185315 w 6998756"/>
              <a:gd name="connsiteY385" fmla="*/ 2724678 h 6471290"/>
              <a:gd name="connsiteX386" fmla="*/ 1185956 w 6998756"/>
              <a:gd name="connsiteY386" fmla="*/ 2631700 h 6471290"/>
              <a:gd name="connsiteX387" fmla="*/ 1184401 w 6998756"/>
              <a:gd name="connsiteY387" fmla="*/ 2626072 h 6471290"/>
              <a:gd name="connsiteX388" fmla="*/ 1173243 w 6998756"/>
              <a:gd name="connsiteY388" fmla="*/ 2644084 h 6471290"/>
              <a:gd name="connsiteX389" fmla="*/ 1169705 w 6998756"/>
              <a:gd name="connsiteY389" fmla="*/ 2689893 h 6471290"/>
              <a:gd name="connsiteX390" fmla="*/ 1086684 w 6998756"/>
              <a:gd name="connsiteY390" fmla="*/ 2779583 h 6471290"/>
              <a:gd name="connsiteX391" fmla="*/ 1047140 w 6998756"/>
              <a:gd name="connsiteY391" fmla="*/ 2827845 h 6471290"/>
              <a:gd name="connsiteX392" fmla="*/ 940529 w 6998756"/>
              <a:gd name="connsiteY392" fmla="*/ 3056720 h 6471290"/>
              <a:gd name="connsiteX393" fmla="*/ 893738 w 6998756"/>
              <a:gd name="connsiteY393" fmla="*/ 3101877 h 6471290"/>
              <a:gd name="connsiteX394" fmla="*/ 900556 w 6998756"/>
              <a:gd name="connsiteY394" fmla="*/ 2977811 h 6471290"/>
              <a:gd name="connsiteX395" fmla="*/ 946920 w 6998756"/>
              <a:gd name="connsiteY395" fmla="*/ 2805484 h 6471290"/>
              <a:gd name="connsiteX396" fmla="*/ 1007991 w 6998756"/>
              <a:gd name="connsiteY396" fmla="*/ 2702956 h 6471290"/>
              <a:gd name="connsiteX397" fmla="*/ 1061846 w 6998756"/>
              <a:gd name="connsiteY397" fmla="*/ 2635301 h 6471290"/>
              <a:gd name="connsiteX398" fmla="*/ 1065180 w 6998756"/>
              <a:gd name="connsiteY398" fmla="*/ 2629726 h 6471290"/>
              <a:gd name="connsiteX399" fmla="*/ 1069875 w 6998756"/>
              <a:gd name="connsiteY399" fmla="*/ 2618870 h 6471290"/>
              <a:gd name="connsiteX400" fmla="*/ 1072037 w 6998756"/>
              <a:gd name="connsiteY400" fmla="*/ 2618260 h 6471290"/>
              <a:gd name="connsiteX401" fmla="*/ 1076372 w 6998756"/>
              <a:gd name="connsiteY401" fmla="*/ 2611011 h 6471290"/>
              <a:gd name="connsiteX402" fmla="*/ 1076437 w 6998756"/>
              <a:gd name="connsiteY402" fmla="*/ 2603702 h 6471290"/>
              <a:gd name="connsiteX403" fmla="*/ 1069875 w 6998756"/>
              <a:gd name="connsiteY403" fmla="*/ 2618870 h 6471290"/>
              <a:gd name="connsiteX404" fmla="*/ 1063474 w 6998756"/>
              <a:gd name="connsiteY404" fmla="*/ 2620676 h 6471290"/>
              <a:gd name="connsiteX405" fmla="*/ 1048509 w 6998756"/>
              <a:gd name="connsiteY405" fmla="*/ 2622678 h 6471290"/>
              <a:gd name="connsiteX406" fmla="*/ 1074434 w 6998756"/>
              <a:gd name="connsiteY406" fmla="*/ 2588731 h 6471290"/>
              <a:gd name="connsiteX407" fmla="*/ 1072430 w 6998756"/>
              <a:gd name="connsiteY407" fmla="*/ 2573759 h 6471290"/>
              <a:gd name="connsiteX408" fmla="*/ 1087395 w 6998756"/>
              <a:gd name="connsiteY408" fmla="*/ 2571757 h 6471290"/>
              <a:gd name="connsiteX409" fmla="*/ 1359603 w 6998756"/>
              <a:gd name="connsiteY409" fmla="*/ 2215307 h 6471290"/>
              <a:gd name="connsiteX410" fmla="*/ 1627804 w 6998756"/>
              <a:gd name="connsiteY410" fmla="*/ 1828915 h 6471290"/>
              <a:gd name="connsiteX411" fmla="*/ 1659738 w 6998756"/>
              <a:gd name="connsiteY411" fmla="*/ 1839882 h 6471290"/>
              <a:gd name="connsiteX412" fmla="*/ 1761434 w 6998756"/>
              <a:gd name="connsiteY412" fmla="*/ 1689119 h 6471290"/>
              <a:gd name="connsiteX413" fmla="*/ 1933950 w 6998756"/>
              <a:gd name="connsiteY413" fmla="*/ 1498403 h 6471290"/>
              <a:gd name="connsiteX414" fmla="*/ 2112475 w 6998756"/>
              <a:gd name="connsiteY414" fmla="*/ 1352601 h 6471290"/>
              <a:gd name="connsiteX415" fmla="*/ 2112772 w 6998756"/>
              <a:gd name="connsiteY415" fmla="*/ 1386849 h 6471290"/>
              <a:gd name="connsiteX416" fmla="*/ 2115875 w 6998756"/>
              <a:gd name="connsiteY416" fmla="*/ 1392643 h 6471290"/>
              <a:gd name="connsiteX417" fmla="*/ 2368381 w 6998756"/>
              <a:gd name="connsiteY417" fmla="*/ 1113415 h 6471290"/>
              <a:gd name="connsiteX418" fmla="*/ 2372963 w 6998756"/>
              <a:gd name="connsiteY418" fmla="*/ 1120035 h 6471290"/>
              <a:gd name="connsiteX419" fmla="*/ 2380065 w 6998756"/>
              <a:gd name="connsiteY419" fmla="*/ 1123576 h 6471290"/>
              <a:gd name="connsiteX420" fmla="*/ 2385743 w 6998756"/>
              <a:gd name="connsiteY420" fmla="*/ 1117924 h 6471290"/>
              <a:gd name="connsiteX421" fmla="*/ 2695893 w 6998756"/>
              <a:gd name="connsiteY421" fmla="*/ 817356 h 6471290"/>
              <a:gd name="connsiteX422" fmla="*/ 2731833 w 6998756"/>
              <a:gd name="connsiteY422" fmla="*/ 858265 h 6471290"/>
              <a:gd name="connsiteX423" fmla="*/ 2774726 w 6998756"/>
              <a:gd name="connsiteY423" fmla="*/ 837287 h 6471290"/>
              <a:gd name="connsiteX424" fmla="*/ 2774108 w 6998756"/>
              <a:gd name="connsiteY424" fmla="*/ 846894 h 6471290"/>
              <a:gd name="connsiteX425" fmla="*/ 2767188 w 6998756"/>
              <a:gd name="connsiteY425" fmla="*/ 861843 h 6471290"/>
              <a:gd name="connsiteX426" fmla="*/ 2872754 w 6998756"/>
              <a:gd name="connsiteY426" fmla="*/ 766749 h 6471290"/>
              <a:gd name="connsiteX427" fmla="*/ 3000067 w 6998756"/>
              <a:gd name="connsiteY427" fmla="*/ 676175 h 6471290"/>
              <a:gd name="connsiteX428" fmla="*/ 3027122 w 6998756"/>
              <a:gd name="connsiteY428" fmla="*/ 643768 h 6471290"/>
              <a:gd name="connsiteX429" fmla="*/ 3127576 w 6998756"/>
              <a:gd name="connsiteY429" fmla="*/ 501053 h 6471290"/>
              <a:gd name="connsiteX430" fmla="*/ 3302819 w 6998756"/>
              <a:gd name="connsiteY430" fmla="*/ 463719 h 6471290"/>
              <a:gd name="connsiteX431" fmla="*/ 3349649 w 6998756"/>
              <a:gd name="connsiteY431" fmla="*/ 538040 h 6471290"/>
              <a:gd name="connsiteX432" fmla="*/ 3290926 w 6998756"/>
              <a:gd name="connsiteY432" fmla="*/ 771722 h 6471290"/>
              <a:gd name="connsiteX433" fmla="*/ 3284726 w 6998756"/>
              <a:gd name="connsiteY433" fmla="*/ 809448 h 6471290"/>
              <a:gd name="connsiteX434" fmla="*/ 3331534 w 6998756"/>
              <a:gd name="connsiteY434" fmla="*/ 803443 h 6471290"/>
              <a:gd name="connsiteX435" fmla="*/ 3421571 w 6998756"/>
              <a:gd name="connsiteY435" fmla="*/ 698234 h 6471290"/>
              <a:gd name="connsiteX436" fmla="*/ 3767311 w 6998756"/>
              <a:gd name="connsiteY436" fmla="*/ 310461 h 6471290"/>
              <a:gd name="connsiteX437" fmla="*/ 3837621 w 6998756"/>
              <a:gd name="connsiteY437" fmla="*/ 259179 h 6471290"/>
              <a:gd name="connsiteX438" fmla="*/ 3883987 w 6998756"/>
              <a:gd name="connsiteY438" fmla="*/ 261605 h 6471290"/>
              <a:gd name="connsiteX439" fmla="*/ 3913493 w 6998756"/>
              <a:gd name="connsiteY439" fmla="*/ 263149 h 6471290"/>
              <a:gd name="connsiteX440" fmla="*/ 4000022 w 6998756"/>
              <a:gd name="connsiteY440" fmla="*/ 305729 h 6471290"/>
              <a:gd name="connsiteX441" fmla="*/ 4007791 w 6998756"/>
              <a:gd name="connsiteY441" fmla="*/ 318818 h 6471290"/>
              <a:gd name="connsiteX442" fmla="*/ 4025798 w 6998756"/>
              <a:gd name="connsiteY442" fmla="*/ 459279 h 6471290"/>
              <a:gd name="connsiteX443" fmla="*/ 4011832 w 6998756"/>
              <a:gd name="connsiteY443" fmla="*/ 483913 h 6471290"/>
              <a:gd name="connsiteX444" fmla="*/ 4065987 w 6998756"/>
              <a:gd name="connsiteY444" fmla="*/ 579758 h 6471290"/>
              <a:gd name="connsiteX445" fmla="*/ 4074639 w 6998756"/>
              <a:gd name="connsiteY445" fmla="*/ 575982 h 6471290"/>
              <a:gd name="connsiteX446" fmla="*/ 4189966 w 6998756"/>
              <a:gd name="connsiteY446" fmla="*/ 472096 h 6471290"/>
              <a:gd name="connsiteX447" fmla="*/ 4274024 w 6998756"/>
              <a:gd name="connsiteY447" fmla="*/ 400396 h 6471290"/>
              <a:gd name="connsiteX448" fmla="*/ 4242487 w 6998756"/>
              <a:gd name="connsiteY448" fmla="*/ 276141 h 6471290"/>
              <a:gd name="connsiteX449" fmla="*/ 4264444 w 6998756"/>
              <a:gd name="connsiteY449" fmla="*/ 260379 h 6471290"/>
              <a:gd name="connsiteX450" fmla="*/ 4267336 w 6998756"/>
              <a:gd name="connsiteY450" fmla="*/ 285896 h 6471290"/>
              <a:gd name="connsiteX451" fmla="*/ 4265129 w 6998756"/>
              <a:gd name="connsiteY451" fmla="*/ 328059 h 6471290"/>
              <a:gd name="connsiteX452" fmla="*/ 4291965 w 6998756"/>
              <a:gd name="connsiteY452" fmla="*/ 299870 h 6471290"/>
              <a:gd name="connsiteX453" fmla="*/ 4324535 w 6998756"/>
              <a:gd name="connsiteY453" fmla="*/ 162056 h 6471290"/>
              <a:gd name="connsiteX454" fmla="*/ 4426778 w 6998756"/>
              <a:gd name="connsiteY454" fmla="*/ 65942 h 6471290"/>
              <a:gd name="connsiteX455" fmla="*/ 4457387 w 6998756"/>
              <a:gd name="connsiteY455" fmla="*/ 46404 h 6471290"/>
              <a:gd name="connsiteX456" fmla="*/ 4540121 w 6998756"/>
              <a:gd name="connsiteY456" fmla="*/ 0 h 647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</a:cxnLst>
            <a:rect l="l" t="t" r="r" b="b"/>
            <a:pathLst>
              <a:path w="6998756" h="6471290">
                <a:moveTo>
                  <a:pt x="4043260" y="5264682"/>
                </a:moveTo>
                <a:lnTo>
                  <a:pt x="4031821" y="5270785"/>
                </a:lnTo>
                <a:lnTo>
                  <a:pt x="4032292" y="5276701"/>
                </a:lnTo>
                <a:lnTo>
                  <a:pt x="4034244" y="5274954"/>
                </a:lnTo>
                <a:close/>
                <a:moveTo>
                  <a:pt x="4177955" y="5062815"/>
                </a:moveTo>
                <a:cubicBezTo>
                  <a:pt x="4165309" y="5062153"/>
                  <a:pt x="4148007" y="5069704"/>
                  <a:pt x="4151119" y="5091007"/>
                </a:cubicBezTo>
                <a:cubicBezTo>
                  <a:pt x="4152025" y="5154471"/>
                  <a:pt x="4116761" y="5182219"/>
                  <a:pt x="4049761" y="5170256"/>
                </a:cubicBezTo>
                <a:cubicBezTo>
                  <a:pt x="4041330" y="5169815"/>
                  <a:pt x="4032902" y="5169374"/>
                  <a:pt x="4024029" y="5177366"/>
                </a:cubicBezTo>
                <a:cubicBezTo>
                  <a:pt x="4019594" y="5181361"/>
                  <a:pt x="4019153" y="5189794"/>
                  <a:pt x="4022926" y="5198446"/>
                </a:cubicBezTo>
                <a:cubicBezTo>
                  <a:pt x="4028696" y="5209318"/>
                  <a:pt x="4050384" y="5218908"/>
                  <a:pt x="4060897" y="5230028"/>
                </a:cubicBezTo>
                <a:lnTo>
                  <a:pt x="4066183" y="5238570"/>
                </a:lnTo>
                <a:lnTo>
                  <a:pt x="4079684" y="5223190"/>
                </a:lnTo>
                <a:cubicBezTo>
                  <a:pt x="4090779" y="5207802"/>
                  <a:pt x="4097014" y="5195050"/>
                  <a:pt x="4095970" y="5187245"/>
                </a:cubicBezTo>
                <a:cubicBezTo>
                  <a:pt x="4124046" y="5159654"/>
                  <a:pt x="4153358" y="5133882"/>
                  <a:pt x="4182101" y="5109429"/>
                </a:cubicBezTo>
                <a:lnTo>
                  <a:pt x="4237020" y="5063016"/>
                </a:lnTo>
                <a:lnTo>
                  <a:pt x="4212822" y="5065367"/>
                </a:lnTo>
                <a:cubicBezTo>
                  <a:pt x="4201623" y="5064847"/>
                  <a:pt x="4189546" y="5063421"/>
                  <a:pt x="4177955" y="5062815"/>
                </a:cubicBezTo>
                <a:close/>
                <a:moveTo>
                  <a:pt x="5215197" y="4051921"/>
                </a:moveTo>
                <a:lnTo>
                  <a:pt x="5209287" y="4054961"/>
                </a:lnTo>
                <a:cubicBezTo>
                  <a:pt x="5153974" y="4089720"/>
                  <a:pt x="5108650" y="4138080"/>
                  <a:pt x="5077055" y="4196673"/>
                </a:cubicBezTo>
                <a:cubicBezTo>
                  <a:pt x="5058428" y="4229520"/>
                  <a:pt x="5031816" y="4253493"/>
                  <a:pt x="5001206" y="4273031"/>
                </a:cubicBezTo>
                <a:cubicBezTo>
                  <a:pt x="4961728" y="4300560"/>
                  <a:pt x="4925801" y="4340956"/>
                  <a:pt x="4886981" y="4355836"/>
                </a:cubicBezTo>
                <a:cubicBezTo>
                  <a:pt x="4822431" y="4377825"/>
                  <a:pt x="4789839" y="4435308"/>
                  <a:pt x="4737493" y="4466390"/>
                </a:cubicBezTo>
                <a:cubicBezTo>
                  <a:pt x="4711319" y="4481932"/>
                  <a:pt x="4693355" y="4502129"/>
                  <a:pt x="4675172" y="4526545"/>
                </a:cubicBezTo>
                <a:cubicBezTo>
                  <a:pt x="4607090" y="4615993"/>
                  <a:pt x="4523035" y="4687693"/>
                  <a:pt x="4419003" y="4737211"/>
                </a:cubicBezTo>
                <a:cubicBezTo>
                  <a:pt x="4410354" y="4740984"/>
                  <a:pt x="4397488" y="4744539"/>
                  <a:pt x="4405257" y="4757629"/>
                </a:cubicBezTo>
                <a:cubicBezTo>
                  <a:pt x="4428559" y="4796899"/>
                  <a:pt x="4397951" y="4816437"/>
                  <a:pt x="4375773" y="4836413"/>
                </a:cubicBezTo>
                <a:cubicBezTo>
                  <a:pt x="4322766" y="4880144"/>
                  <a:pt x="4302375" y="4946722"/>
                  <a:pt x="4253140" y="4999107"/>
                </a:cubicBezTo>
                <a:cubicBezTo>
                  <a:pt x="4259469" y="5019520"/>
                  <a:pt x="4260831" y="5033861"/>
                  <a:pt x="4258591" y="5043850"/>
                </a:cubicBezTo>
                <a:lnTo>
                  <a:pt x="4255556" y="5047350"/>
                </a:lnTo>
                <a:lnTo>
                  <a:pt x="4264823" y="5039519"/>
                </a:lnTo>
                <a:cubicBezTo>
                  <a:pt x="4316428" y="4994875"/>
                  <a:pt x="4358541" y="4953487"/>
                  <a:pt x="4376726" y="4911330"/>
                </a:cubicBezTo>
                <a:cubicBezTo>
                  <a:pt x="4446392" y="4838448"/>
                  <a:pt x="4437054" y="4887368"/>
                  <a:pt x="4495294" y="4847795"/>
                </a:cubicBezTo>
                <a:cubicBezTo>
                  <a:pt x="4564961" y="4774914"/>
                  <a:pt x="4531664" y="4763479"/>
                  <a:pt x="4572211" y="4710384"/>
                </a:cubicBezTo>
                <a:cubicBezTo>
                  <a:pt x="4675174" y="4648937"/>
                  <a:pt x="4729237" y="4578144"/>
                  <a:pt x="4769783" y="4525049"/>
                </a:cubicBezTo>
                <a:cubicBezTo>
                  <a:pt x="4810330" y="4471954"/>
                  <a:pt x="4848789" y="4403248"/>
                  <a:pt x="4934059" y="4328278"/>
                </a:cubicBezTo>
                <a:cubicBezTo>
                  <a:pt x="4965268" y="4324103"/>
                  <a:pt x="4994388" y="4304317"/>
                  <a:pt x="4982961" y="4337626"/>
                </a:cubicBezTo>
                <a:cubicBezTo>
                  <a:pt x="5031832" y="4287389"/>
                  <a:pt x="5074006" y="4239041"/>
                  <a:pt x="5112069" y="4191493"/>
                </a:cubicBezTo>
                <a:close/>
                <a:moveTo>
                  <a:pt x="1421611" y="2211251"/>
                </a:moveTo>
                <a:lnTo>
                  <a:pt x="1365366" y="2295734"/>
                </a:lnTo>
                <a:lnTo>
                  <a:pt x="1342943" y="2329145"/>
                </a:lnTo>
                <a:lnTo>
                  <a:pt x="1346081" y="2326178"/>
                </a:lnTo>
                <a:cubicBezTo>
                  <a:pt x="1369478" y="2303601"/>
                  <a:pt x="1381483" y="2267561"/>
                  <a:pt x="1416062" y="2254923"/>
                </a:cubicBezTo>
                <a:cubicBezTo>
                  <a:pt x="1426414" y="2250780"/>
                  <a:pt x="1429104" y="2236489"/>
                  <a:pt x="1424962" y="2226134"/>
                </a:cubicBezTo>
                <a:close/>
                <a:moveTo>
                  <a:pt x="1507160" y="2090249"/>
                </a:moveTo>
                <a:lnTo>
                  <a:pt x="1456732" y="2158498"/>
                </a:lnTo>
                <a:lnTo>
                  <a:pt x="1438688" y="2185602"/>
                </a:lnTo>
                <a:lnTo>
                  <a:pt x="1453739" y="2174973"/>
                </a:lnTo>
                <a:cubicBezTo>
                  <a:pt x="1467196" y="2163579"/>
                  <a:pt x="1506954" y="2178903"/>
                  <a:pt x="1497217" y="2133545"/>
                </a:cubicBezTo>
                <a:cubicBezTo>
                  <a:pt x="1494939" y="2124848"/>
                  <a:pt x="1502288" y="2114698"/>
                  <a:pt x="1506065" y="2103875"/>
                </a:cubicBezTo>
                <a:close/>
                <a:moveTo>
                  <a:pt x="2705909" y="892212"/>
                </a:moveTo>
                <a:cubicBezTo>
                  <a:pt x="2635088" y="932168"/>
                  <a:pt x="2527384" y="1038015"/>
                  <a:pt x="2531391" y="1067958"/>
                </a:cubicBezTo>
                <a:lnTo>
                  <a:pt x="2527236" y="1071711"/>
                </a:lnTo>
                <a:lnTo>
                  <a:pt x="2540897" y="1082319"/>
                </a:lnTo>
                <a:cubicBezTo>
                  <a:pt x="2563518" y="1093016"/>
                  <a:pt x="2587723" y="1084769"/>
                  <a:pt x="2608179" y="1057301"/>
                </a:cubicBezTo>
                <a:cubicBezTo>
                  <a:pt x="2608179" y="1057301"/>
                  <a:pt x="2608400" y="1053087"/>
                  <a:pt x="2608400" y="1053087"/>
                </a:cubicBezTo>
                <a:cubicBezTo>
                  <a:pt x="2623699" y="1023236"/>
                  <a:pt x="2641772" y="995909"/>
                  <a:pt x="2661800" y="970335"/>
                </a:cubicBezTo>
                <a:lnTo>
                  <a:pt x="2701077" y="926778"/>
                </a:lnTo>
                <a:lnTo>
                  <a:pt x="2690340" y="932395"/>
                </a:lnTo>
                <a:cubicBezTo>
                  <a:pt x="2685228" y="936889"/>
                  <a:pt x="2681987" y="941132"/>
                  <a:pt x="2681987" y="941132"/>
                </a:cubicBezTo>
                <a:cubicBezTo>
                  <a:pt x="2665019" y="928163"/>
                  <a:pt x="2679984" y="926160"/>
                  <a:pt x="2692947" y="909186"/>
                </a:cubicBezTo>
                <a:cubicBezTo>
                  <a:pt x="2692947" y="909186"/>
                  <a:pt x="2692947" y="909186"/>
                  <a:pt x="2705909" y="892212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4"/>
                  <a:pt x="4614250" y="118030"/>
                </a:cubicBezTo>
                <a:cubicBezTo>
                  <a:pt x="4583663" y="217897"/>
                  <a:pt x="4553078" y="317761"/>
                  <a:pt x="4522491" y="417627"/>
                </a:cubicBezTo>
                <a:cubicBezTo>
                  <a:pt x="4512739" y="442482"/>
                  <a:pt x="4494996" y="458465"/>
                  <a:pt x="4470146" y="448710"/>
                </a:cubicBezTo>
                <a:cubicBezTo>
                  <a:pt x="4441081" y="438732"/>
                  <a:pt x="4455051" y="414097"/>
                  <a:pt x="4460369" y="393237"/>
                </a:cubicBezTo>
                <a:cubicBezTo>
                  <a:pt x="4461251" y="376371"/>
                  <a:pt x="4474780" y="360168"/>
                  <a:pt x="4471888" y="334651"/>
                </a:cubicBezTo>
                <a:cubicBezTo>
                  <a:pt x="4401138" y="394365"/>
                  <a:pt x="4372095" y="464716"/>
                  <a:pt x="4346608" y="547938"/>
                </a:cubicBezTo>
                <a:cubicBezTo>
                  <a:pt x="4389640" y="533279"/>
                  <a:pt x="4395401" y="503987"/>
                  <a:pt x="4409589" y="475135"/>
                </a:cubicBezTo>
                <a:cubicBezTo>
                  <a:pt x="4414468" y="462707"/>
                  <a:pt x="4423338" y="454715"/>
                  <a:pt x="4439977" y="459814"/>
                </a:cubicBezTo>
                <a:cubicBezTo>
                  <a:pt x="4456618" y="464913"/>
                  <a:pt x="4468822" y="474006"/>
                  <a:pt x="4472154" y="491091"/>
                </a:cubicBezTo>
                <a:cubicBezTo>
                  <a:pt x="4475267" y="512394"/>
                  <a:pt x="4462621" y="511732"/>
                  <a:pt x="4449975" y="511071"/>
                </a:cubicBezTo>
                <a:cubicBezTo>
                  <a:pt x="4424243" y="518179"/>
                  <a:pt x="4423581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2" y="666188"/>
                  <a:pt x="4416299" y="669964"/>
                  <a:pt x="4395666" y="660427"/>
                </a:cubicBezTo>
                <a:cubicBezTo>
                  <a:pt x="4375032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7" y="788678"/>
                </a:cubicBezTo>
                <a:cubicBezTo>
                  <a:pt x="4448720" y="777354"/>
                  <a:pt x="4424311" y="759165"/>
                  <a:pt x="4429411" y="742520"/>
                </a:cubicBezTo>
                <a:cubicBezTo>
                  <a:pt x="4430294" y="725655"/>
                  <a:pt x="4439163" y="717665"/>
                  <a:pt x="4451809" y="718327"/>
                </a:cubicBezTo>
                <a:cubicBezTo>
                  <a:pt x="4464455" y="718989"/>
                  <a:pt x="4468229" y="727641"/>
                  <a:pt x="4467567" y="740289"/>
                </a:cubicBezTo>
                <a:cubicBezTo>
                  <a:pt x="4473347" y="791325"/>
                  <a:pt x="4449846" y="836601"/>
                  <a:pt x="4442321" y="899623"/>
                </a:cubicBezTo>
                <a:cubicBezTo>
                  <a:pt x="4482683" y="855230"/>
                  <a:pt x="4513954" y="823044"/>
                  <a:pt x="4556766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3" y="736490"/>
                  <a:pt x="4595782" y="713176"/>
                  <a:pt x="4618624" y="680552"/>
                </a:cubicBezTo>
                <a:cubicBezTo>
                  <a:pt x="4660531" y="606643"/>
                  <a:pt x="4749267" y="607061"/>
                  <a:pt x="4803157" y="546465"/>
                </a:cubicBezTo>
                <a:cubicBezTo>
                  <a:pt x="4821340" y="522049"/>
                  <a:pt x="4850405" y="532027"/>
                  <a:pt x="4865500" y="566639"/>
                </a:cubicBezTo>
                <a:cubicBezTo>
                  <a:pt x="4888144" y="618555"/>
                  <a:pt x="4928086" y="662925"/>
                  <a:pt x="4903482" y="729279"/>
                </a:cubicBezTo>
                <a:cubicBezTo>
                  <a:pt x="4897944" y="754358"/>
                  <a:pt x="4921908" y="780978"/>
                  <a:pt x="4937665" y="802942"/>
                </a:cubicBezTo>
                <a:cubicBezTo>
                  <a:pt x="4965405" y="838216"/>
                  <a:pt x="4968076" y="867949"/>
                  <a:pt x="4940801" y="904573"/>
                </a:cubicBezTo>
                <a:cubicBezTo>
                  <a:pt x="4926831" y="929208"/>
                  <a:pt x="4903991" y="961834"/>
                  <a:pt x="4928178" y="984237"/>
                </a:cubicBezTo>
                <a:cubicBezTo>
                  <a:pt x="4960574" y="1011301"/>
                  <a:pt x="4991183" y="991763"/>
                  <a:pt x="5017798" y="967790"/>
                </a:cubicBezTo>
                <a:cubicBezTo>
                  <a:pt x="5083891" y="916287"/>
                  <a:pt x="5149985" y="864787"/>
                  <a:pt x="5223627" y="830590"/>
                </a:cubicBezTo>
                <a:cubicBezTo>
                  <a:pt x="5249580" y="819266"/>
                  <a:pt x="5266440" y="820148"/>
                  <a:pt x="5273324" y="850102"/>
                </a:cubicBezTo>
                <a:cubicBezTo>
                  <a:pt x="5272662" y="862749"/>
                  <a:pt x="5276438" y="871405"/>
                  <a:pt x="5288860" y="876281"/>
                </a:cubicBezTo>
                <a:cubicBezTo>
                  <a:pt x="5346548" y="904667"/>
                  <a:pt x="5347453" y="968131"/>
                  <a:pt x="5291114" y="994777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8" y="1131316"/>
                </a:cubicBezTo>
                <a:cubicBezTo>
                  <a:pt x="5066438" y="1169039"/>
                  <a:pt x="5032055" y="1179925"/>
                  <a:pt x="4999438" y="1157078"/>
                </a:cubicBezTo>
                <a:cubicBezTo>
                  <a:pt x="4987013" y="1152201"/>
                  <a:pt x="4974808" y="1143107"/>
                  <a:pt x="4965718" y="1155314"/>
                </a:cubicBezTo>
                <a:cubicBezTo>
                  <a:pt x="4952410" y="1167301"/>
                  <a:pt x="4960400" y="1176175"/>
                  <a:pt x="4968387" y="1185048"/>
                </a:cubicBezTo>
                <a:cubicBezTo>
                  <a:pt x="4988580" y="1203016"/>
                  <a:pt x="4983704" y="1215443"/>
                  <a:pt x="4962187" y="1222775"/>
                </a:cubicBezTo>
                <a:cubicBezTo>
                  <a:pt x="4914497" y="1245644"/>
                  <a:pt x="4960863" y="1248071"/>
                  <a:pt x="4968630" y="1261160"/>
                </a:cubicBezTo>
                <a:cubicBezTo>
                  <a:pt x="4942238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6" y="1379681"/>
                </a:cubicBezTo>
                <a:cubicBezTo>
                  <a:pt x="4910768" y="1397647"/>
                  <a:pt x="4943606" y="1416277"/>
                  <a:pt x="4970001" y="1396521"/>
                </a:cubicBezTo>
                <a:cubicBezTo>
                  <a:pt x="5001052" y="1368552"/>
                  <a:pt x="5052294" y="1358548"/>
                  <a:pt x="5066042" y="1338131"/>
                </a:cubicBezTo>
                <a:cubicBezTo>
                  <a:pt x="5098856" y="1276431"/>
                  <a:pt x="5162965" y="1262875"/>
                  <a:pt x="5203548" y="1214266"/>
                </a:cubicBezTo>
                <a:cubicBezTo>
                  <a:pt x="5253223" y="1153449"/>
                  <a:pt x="5334633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0" y="1061965"/>
                  <a:pt x="5473266" y="1067726"/>
                  <a:pt x="5458392" y="1028897"/>
                </a:cubicBezTo>
                <a:cubicBezTo>
                  <a:pt x="5454839" y="1016028"/>
                  <a:pt x="5467925" y="1008258"/>
                  <a:pt x="5476575" y="1004483"/>
                </a:cubicBezTo>
                <a:cubicBezTo>
                  <a:pt x="5561979" y="987813"/>
                  <a:pt x="5599893" y="909469"/>
                  <a:pt x="5665325" y="870617"/>
                </a:cubicBezTo>
                <a:cubicBezTo>
                  <a:pt x="5757150" y="812005"/>
                  <a:pt x="5817685" y="705252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93369" y="659484"/>
                  <a:pt x="5992266" y="680566"/>
                  <a:pt x="6012458" y="698534"/>
                </a:cubicBezTo>
                <a:cubicBezTo>
                  <a:pt x="6049070" y="725816"/>
                  <a:pt x="6054190" y="789499"/>
                  <a:pt x="6022477" y="830120"/>
                </a:cubicBezTo>
                <a:cubicBezTo>
                  <a:pt x="5995644" y="858310"/>
                  <a:pt x="5956604" y="877405"/>
                  <a:pt x="5954177" y="923784"/>
                </a:cubicBezTo>
                <a:cubicBezTo>
                  <a:pt x="5953294" y="940649"/>
                  <a:pt x="5932219" y="939546"/>
                  <a:pt x="5919354" y="943099"/>
                </a:cubicBezTo>
                <a:cubicBezTo>
                  <a:pt x="5881197" y="945331"/>
                  <a:pt x="5854585" y="969303"/>
                  <a:pt x="5827969" y="993278"/>
                </a:cubicBezTo>
                <a:cubicBezTo>
                  <a:pt x="5805792" y="1013258"/>
                  <a:pt x="5796697" y="1025464"/>
                  <a:pt x="5820886" y="1047868"/>
                </a:cubicBezTo>
                <a:cubicBezTo>
                  <a:pt x="5828874" y="1056742"/>
                  <a:pt x="5832429" y="1069611"/>
                  <a:pt x="5823556" y="1077603"/>
                </a:cubicBezTo>
                <a:cubicBezTo>
                  <a:pt x="5810028" y="1093807"/>
                  <a:pt x="5798047" y="1080495"/>
                  <a:pt x="5790056" y="1071622"/>
                </a:cubicBezTo>
                <a:cubicBezTo>
                  <a:pt x="5757660" y="1044559"/>
                  <a:pt x="5739917" y="1060541"/>
                  <a:pt x="5725727" y="1089395"/>
                </a:cubicBezTo>
                <a:cubicBezTo>
                  <a:pt x="5683821" y="1163301"/>
                  <a:pt x="5637918" y="1232769"/>
                  <a:pt x="5575820" y="1288707"/>
                </a:cubicBezTo>
                <a:cubicBezTo>
                  <a:pt x="5548984" y="1316899"/>
                  <a:pt x="5571628" y="1368816"/>
                  <a:pt x="5520164" y="1383033"/>
                </a:cubicBezTo>
                <a:cubicBezTo>
                  <a:pt x="5515950" y="1382813"/>
                  <a:pt x="5523496" y="1400119"/>
                  <a:pt x="5527489" y="1404557"/>
                </a:cubicBezTo>
                <a:cubicBezTo>
                  <a:pt x="5543468" y="1422304"/>
                  <a:pt x="5560327" y="1423186"/>
                  <a:pt x="5577629" y="1415637"/>
                </a:cubicBezTo>
                <a:cubicBezTo>
                  <a:pt x="5590495" y="1412083"/>
                  <a:pt x="5612011" y="1404751"/>
                  <a:pt x="5600251" y="1387225"/>
                </a:cubicBezTo>
                <a:cubicBezTo>
                  <a:pt x="5589148" y="1357050"/>
                  <a:pt x="5610665" y="1349722"/>
                  <a:pt x="5628408" y="1333739"/>
                </a:cubicBezTo>
                <a:cubicBezTo>
                  <a:pt x="5689847" y="1290449"/>
                  <a:pt x="5763046" y="1264686"/>
                  <a:pt x="5808728" y="1199431"/>
                </a:cubicBezTo>
                <a:cubicBezTo>
                  <a:pt x="5822475" y="1179012"/>
                  <a:pt x="5838894" y="1188328"/>
                  <a:pt x="5855534" y="1193424"/>
                </a:cubicBezTo>
                <a:cubicBezTo>
                  <a:pt x="5888371" y="1212054"/>
                  <a:pt x="5910110" y="1200509"/>
                  <a:pt x="5932730" y="1172099"/>
                </a:cubicBezTo>
                <a:cubicBezTo>
                  <a:pt x="5968877" y="1127486"/>
                  <a:pt x="5998382" y="1129030"/>
                  <a:pt x="6029455" y="1181389"/>
                </a:cubicBezTo>
                <a:cubicBezTo>
                  <a:pt x="6045212" y="1203351"/>
                  <a:pt x="6050309" y="1186707"/>
                  <a:pt x="6058961" y="1182933"/>
                </a:cubicBezTo>
                <a:cubicBezTo>
                  <a:pt x="6102876" y="1151410"/>
                  <a:pt x="6146792" y="1119885"/>
                  <a:pt x="6186713" y="1083924"/>
                </a:cubicBezTo>
                <a:cubicBezTo>
                  <a:pt x="6270771" y="1012223"/>
                  <a:pt x="6366810" y="953833"/>
                  <a:pt x="6438885" y="868823"/>
                </a:cubicBezTo>
                <a:cubicBezTo>
                  <a:pt x="6484346" y="807785"/>
                  <a:pt x="6557987" y="773589"/>
                  <a:pt x="6623641" y="730519"/>
                </a:cubicBezTo>
                <a:cubicBezTo>
                  <a:pt x="6645598" y="714757"/>
                  <a:pt x="6654470" y="706767"/>
                  <a:pt x="6660010" y="681689"/>
                </a:cubicBezTo>
                <a:cubicBezTo>
                  <a:pt x="6669764" y="656834"/>
                  <a:pt x="6672412" y="606238"/>
                  <a:pt x="6725441" y="642837"/>
                </a:cubicBezTo>
                <a:cubicBezTo>
                  <a:pt x="6737646" y="651929"/>
                  <a:pt x="6755168" y="640164"/>
                  <a:pt x="6751613" y="627295"/>
                </a:cubicBezTo>
                <a:cubicBezTo>
                  <a:pt x="6733627" y="567165"/>
                  <a:pt x="6784870" y="557163"/>
                  <a:pt x="6811706" y="528973"/>
                </a:cubicBezTo>
                <a:cubicBezTo>
                  <a:pt x="6833884" y="508996"/>
                  <a:pt x="6855841" y="493234"/>
                  <a:pt x="6877801" y="477473"/>
                </a:cubicBezTo>
                <a:cubicBezTo>
                  <a:pt x="6921274" y="454379"/>
                  <a:pt x="6937693" y="463695"/>
                  <a:pt x="6939481" y="510294"/>
                </a:cubicBezTo>
                <a:cubicBezTo>
                  <a:pt x="6943035" y="523163"/>
                  <a:pt x="6938378" y="531376"/>
                  <a:pt x="6950581" y="540469"/>
                </a:cubicBezTo>
                <a:cubicBezTo>
                  <a:pt x="6995844" y="563977"/>
                  <a:pt x="7014713" y="607241"/>
                  <a:pt x="6983000" y="647858"/>
                </a:cubicBezTo>
                <a:cubicBezTo>
                  <a:pt x="6932665" y="721326"/>
                  <a:pt x="6882326" y="794791"/>
                  <a:pt x="6803806" y="841415"/>
                </a:cubicBezTo>
                <a:cubicBezTo>
                  <a:pt x="6782070" y="852961"/>
                  <a:pt x="6760334" y="864505"/>
                  <a:pt x="6750800" y="885146"/>
                </a:cubicBezTo>
                <a:cubicBezTo>
                  <a:pt x="6703575" y="979914"/>
                  <a:pt x="6627725" y="1056272"/>
                  <a:pt x="6556314" y="1128634"/>
                </a:cubicBezTo>
                <a:cubicBezTo>
                  <a:pt x="6516392" y="1164593"/>
                  <a:pt x="6480465" y="1204992"/>
                  <a:pt x="6498231" y="1269339"/>
                </a:cubicBezTo>
                <a:cubicBezTo>
                  <a:pt x="6501342" y="1290638"/>
                  <a:pt x="6487595" y="1311059"/>
                  <a:pt x="6469852" y="1327041"/>
                </a:cubicBezTo>
                <a:cubicBezTo>
                  <a:pt x="6461200" y="1330816"/>
                  <a:pt x="6456545" y="1339027"/>
                  <a:pt x="6464533" y="1347902"/>
                </a:cubicBezTo>
                <a:cubicBezTo>
                  <a:pt x="6472743" y="1352558"/>
                  <a:pt x="6481171" y="1352999"/>
                  <a:pt x="6485609" y="1349005"/>
                </a:cubicBezTo>
                <a:cubicBezTo>
                  <a:pt x="6534620" y="1300836"/>
                  <a:pt x="6579420" y="1252448"/>
                  <a:pt x="6644411" y="1222027"/>
                </a:cubicBezTo>
                <a:cubicBezTo>
                  <a:pt x="6675217" y="1117945"/>
                  <a:pt x="6783022" y="1077082"/>
                  <a:pt x="6838236" y="991187"/>
                </a:cubicBezTo>
                <a:cubicBezTo>
                  <a:pt x="6842671" y="987193"/>
                  <a:pt x="6842892" y="982976"/>
                  <a:pt x="6847327" y="978980"/>
                </a:cubicBezTo>
                <a:cubicBezTo>
                  <a:pt x="6869066" y="967435"/>
                  <a:pt x="6883695" y="930149"/>
                  <a:pt x="6916313" y="952996"/>
                </a:cubicBezTo>
                <a:cubicBezTo>
                  <a:pt x="6948929" y="975843"/>
                  <a:pt x="6926310" y="1004253"/>
                  <a:pt x="6916557" y="1029108"/>
                </a:cubicBezTo>
                <a:cubicBezTo>
                  <a:pt x="6906140" y="1066614"/>
                  <a:pt x="6883301" y="1099241"/>
                  <a:pt x="6852471" y="1122993"/>
                </a:cubicBezTo>
                <a:cubicBezTo>
                  <a:pt x="6789928" y="1187365"/>
                  <a:pt x="6751795" y="1269925"/>
                  <a:pt x="6693469" y="1334515"/>
                </a:cubicBezTo>
                <a:cubicBezTo>
                  <a:pt x="6675506" y="1354715"/>
                  <a:pt x="6699253" y="1385551"/>
                  <a:pt x="6685063" y="1414403"/>
                </a:cubicBezTo>
                <a:cubicBezTo>
                  <a:pt x="6675088" y="1443475"/>
                  <a:pt x="6673543" y="1472990"/>
                  <a:pt x="6719467" y="1483848"/>
                </a:cubicBezTo>
                <a:cubicBezTo>
                  <a:pt x="6744538" y="1489389"/>
                  <a:pt x="6734562" y="1518460"/>
                  <a:pt x="6725030" y="1539101"/>
                </a:cubicBezTo>
                <a:cubicBezTo>
                  <a:pt x="6715716" y="1555523"/>
                  <a:pt x="6702629" y="1563295"/>
                  <a:pt x="6686430" y="1549764"/>
                </a:cubicBezTo>
                <a:cubicBezTo>
                  <a:pt x="6678443" y="1540889"/>
                  <a:pt x="6666460" y="1527580"/>
                  <a:pt x="6648717" y="1543562"/>
                </a:cubicBezTo>
                <a:cubicBezTo>
                  <a:pt x="6652931" y="1543783"/>
                  <a:pt x="6656706" y="1552435"/>
                  <a:pt x="6656706" y="1552435"/>
                </a:cubicBezTo>
                <a:cubicBezTo>
                  <a:pt x="6717283" y="1606338"/>
                  <a:pt x="6711303" y="1639848"/>
                  <a:pt x="6642098" y="1670048"/>
                </a:cubicBezTo>
                <a:cubicBezTo>
                  <a:pt x="6620360" y="1681594"/>
                  <a:pt x="6582868" y="1671177"/>
                  <a:pt x="6577326" y="1696254"/>
                </a:cubicBezTo>
                <a:cubicBezTo>
                  <a:pt x="6566249" y="1746406"/>
                  <a:pt x="6538310" y="1795678"/>
                  <a:pt x="6544095" y="1846714"/>
                </a:cubicBezTo>
                <a:cubicBezTo>
                  <a:pt x="6547206" y="1868014"/>
                  <a:pt x="6554754" y="1885320"/>
                  <a:pt x="6537011" y="1901303"/>
                </a:cubicBezTo>
                <a:cubicBezTo>
                  <a:pt x="6510175" y="1929493"/>
                  <a:pt x="6539240" y="1939471"/>
                  <a:pt x="6555879" y="1944567"/>
                </a:cubicBezTo>
                <a:cubicBezTo>
                  <a:pt x="6584944" y="1954545"/>
                  <a:pt x="6629962" y="1901939"/>
                  <a:pt x="6623078" y="1871985"/>
                </a:cubicBezTo>
                <a:cubicBezTo>
                  <a:pt x="6615749" y="1850464"/>
                  <a:pt x="6616411" y="1837814"/>
                  <a:pt x="6634154" y="1821831"/>
                </a:cubicBezTo>
                <a:cubicBezTo>
                  <a:pt x="6651897" y="1805849"/>
                  <a:pt x="6690935" y="1786755"/>
                  <a:pt x="6641457" y="1763026"/>
                </a:cubicBezTo>
                <a:cubicBezTo>
                  <a:pt x="6633250" y="1758367"/>
                  <a:pt x="6637905" y="1750156"/>
                  <a:pt x="6642561" y="1741943"/>
                </a:cubicBezTo>
                <a:cubicBezTo>
                  <a:pt x="6677384" y="1722629"/>
                  <a:pt x="6696255" y="1765893"/>
                  <a:pt x="6730196" y="1763441"/>
                </a:cubicBezTo>
                <a:cubicBezTo>
                  <a:pt x="6747056" y="1764323"/>
                  <a:pt x="6733307" y="1784744"/>
                  <a:pt x="6728210" y="1801388"/>
                </a:cubicBezTo>
                <a:cubicBezTo>
                  <a:pt x="6718014" y="1834677"/>
                  <a:pt x="6682749" y="1862424"/>
                  <a:pt x="6701837" y="1901474"/>
                </a:cubicBezTo>
                <a:cubicBezTo>
                  <a:pt x="6705834" y="1905909"/>
                  <a:pt x="6701175" y="1914123"/>
                  <a:pt x="6696741" y="1918119"/>
                </a:cubicBezTo>
                <a:cubicBezTo>
                  <a:pt x="6622658" y="1960747"/>
                  <a:pt x="6642873" y="2059044"/>
                  <a:pt x="6589424" y="2111206"/>
                </a:cubicBezTo>
                <a:cubicBezTo>
                  <a:pt x="6576118" y="2123193"/>
                  <a:pt x="6571018" y="2139837"/>
                  <a:pt x="6557714" y="2151823"/>
                </a:cubicBezTo>
                <a:cubicBezTo>
                  <a:pt x="6513796" y="2183348"/>
                  <a:pt x="6490515" y="2224409"/>
                  <a:pt x="6467011" y="2269684"/>
                </a:cubicBezTo>
                <a:cubicBezTo>
                  <a:pt x="6462135" y="2282111"/>
                  <a:pt x="6453264" y="2290102"/>
                  <a:pt x="6448386" y="2302532"/>
                </a:cubicBezTo>
                <a:cubicBezTo>
                  <a:pt x="6446842" y="2332044"/>
                  <a:pt x="6358989" y="2314764"/>
                  <a:pt x="6410695" y="2376658"/>
                </a:cubicBezTo>
                <a:cubicBezTo>
                  <a:pt x="6430447" y="2403058"/>
                  <a:pt x="6424244" y="2440784"/>
                  <a:pt x="6456420" y="2472061"/>
                </a:cubicBezTo>
                <a:cubicBezTo>
                  <a:pt x="6492592" y="2507777"/>
                  <a:pt x="6498373" y="2558813"/>
                  <a:pt x="6466440" y="2603647"/>
                </a:cubicBezTo>
                <a:cubicBezTo>
                  <a:pt x="6379736" y="2725942"/>
                  <a:pt x="6297025" y="2852672"/>
                  <a:pt x="6189907" y="2961216"/>
                </a:cubicBezTo>
                <a:cubicBezTo>
                  <a:pt x="6154200" y="2997398"/>
                  <a:pt x="6114279" y="3033360"/>
                  <a:pt x="6082567" y="3073977"/>
                </a:cubicBezTo>
                <a:cubicBezTo>
                  <a:pt x="6059727" y="3106604"/>
                  <a:pt x="6012478" y="3121043"/>
                  <a:pt x="5977654" y="3140358"/>
                </a:cubicBezTo>
                <a:cubicBezTo>
                  <a:pt x="5960353" y="3147910"/>
                  <a:pt x="5947045" y="3159895"/>
                  <a:pt x="5941728" y="3180757"/>
                </a:cubicBezTo>
                <a:cubicBezTo>
                  <a:pt x="5908251" y="3255104"/>
                  <a:pt x="5866785" y="3320579"/>
                  <a:pt x="5812234" y="3393823"/>
                </a:cubicBezTo>
                <a:cubicBezTo>
                  <a:pt x="5845733" y="3399804"/>
                  <a:pt x="5874797" y="3409780"/>
                  <a:pt x="5904080" y="3415541"/>
                </a:cubicBezTo>
                <a:cubicBezTo>
                  <a:pt x="5920720" y="3420640"/>
                  <a:pt x="5937800" y="3417306"/>
                  <a:pt x="5942679" y="3404878"/>
                </a:cubicBezTo>
                <a:cubicBezTo>
                  <a:pt x="5963070" y="3338300"/>
                  <a:pt x="6057344" y="3313640"/>
                  <a:pt x="6049112" y="3228653"/>
                </a:cubicBezTo>
                <a:cubicBezTo>
                  <a:pt x="6092366" y="3209777"/>
                  <a:pt x="6071929" y="3115698"/>
                  <a:pt x="6159785" y="3132978"/>
                </a:cubicBezTo>
                <a:cubicBezTo>
                  <a:pt x="6184854" y="3138518"/>
                  <a:pt x="6191276" y="3096578"/>
                  <a:pt x="6213234" y="3080816"/>
                </a:cubicBezTo>
                <a:cubicBezTo>
                  <a:pt x="6301065" y="3017768"/>
                  <a:pt x="6348069" y="2927217"/>
                  <a:pt x="6370445" y="2822695"/>
                </a:cubicBezTo>
                <a:cubicBezTo>
                  <a:pt x="6380641" y="2789407"/>
                  <a:pt x="6398384" y="2773423"/>
                  <a:pt x="6432104" y="2775188"/>
                </a:cubicBezTo>
                <a:cubicBezTo>
                  <a:pt x="6454745" y="2827107"/>
                  <a:pt x="6439676" y="2872823"/>
                  <a:pt x="6407522" y="2921874"/>
                </a:cubicBezTo>
                <a:cubicBezTo>
                  <a:pt x="6366497" y="2978915"/>
                  <a:pt x="6354095" y="3054365"/>
                  <a:pt x="6329489" y="3120722"/>
                </a:cubicBezTo>
                <a:cubicBezTo>
                  <a:pt x="6314197" y="3170655"/>
                  <a:pt x="6291136" y="3207497"/>
                  <a:pt x="6243225" y="3234583"/>
                </a:cubicBezTo>
                <a:cubicBezTo>
                  <a:pt x="6182230" y="3269442"/>
                  <a:pt x="6157181" y="3344230"/>
                  <a:pt x="6099959" y="3387741"/>
                </a:cubicBezTo>
                <a:cubicBezTo>
                  <a:pt x="6095303" y="3395954"/>
                  <a:pt x="6090425" y="3408382"/>
                  <a:pt x="6081996" y="3407941"/>
                </a:cubicBezTo>
                <a:cubicBezTo>
                  <a:pt x="6018548" y="3408848"/>
                  <a:pt x="6015459" y="3467875"/>
                  <a:pt x="5992399" y="3504717"/>
                </a:cubicBezTo>
                <a:cubicBezTo>
                  <a:pt x="5964902" y="3545556"/>
                  <a:pt x="5925422" y="3573085"/>
                  <a:pt x="5885943" y="3600612"/>
                </a:cubicBezTo>
                <a:cubicBezTo>
                  <a:pt x="5877290" y="3604388"/>
                  <a:pt x="5876849" y="3612820"/>
                  <a:pt x="5880626" y="3621474"/>
                </a:cubicBezTo>
                <a:cubicBezTo>
                  <a:pt x="5879081" y="3650986"/>
                  <a:pt x="5849354" y="3653659"/>
                  <a:pt x="5845802" y="3640788"/>
                </a:cubicBezTo>
                <a:cubicBezTo>
                  <a:pt x="5826710" y="3601741"/>
                  <a:pt x="5808527" y="3626155"/>
                  <a:pt x="5791004" y="3637920"/>
                </a:cubicBezTo>
                <a:cubicBezTo>
                  <a:pt x="5760174" y="3661676"/>
                  <a:pt x="5741108" y="3702955"/>
                  <a:pt x="5698297" y="3713397"/>
                </a:cubicBezTo>
                <a:cubicBezTo>
                  <a:pt x="5685430" y="3716952"/>
                  <a:pt x="5680332" y="3733596"/>
                  <a:pt x="5683886" y="3746465"/>
                </a:cubicBezTo>
                <a:cubicBezTo>
                  <a:pt x="5694766" y="3780856"/>
                  <a:pt x="5673029" y="3792402"/>
                  <a:pt x="5642861" y="3803509"/>
                </a:cubicBezTo>
                <a:cubicBezTo>
                  <a:pt x="5625340" y="3815274"/>
                  <a:pt x="5580077" y="3791765"/>
                  <a:pt x="5585639" y="3847018"/>
                </a:cubicBezTo>
                <a:cubicBezTo>
                  <a:pt x="5588750" y="3868319"/>
                  <a:pt x="5545275" y="3891412"/>
                  <a:pt x="5581668" y="3922911"/>
                </a:cubicBezTo>
                <a:cubicBezTo>
                  <a:pt x="5593870" y="3932003"/>
                  <a:pt x="5576128" y="3947985"/>
                  <a:pt x="5567258" y="3955979"/>
                </a:cubicBezTo>
                <a:cubicBezTo>
                  <a:pt x="5540862" y="3975734"/>
                  <a:pt x="5506700" y="3982403"/>
                  <a:pt x="5496065" y="4024123"/>
                </a:cubicBezTo>
                <a:cubicBezTo>
                  <a:pt x="5490966" y="4040768"/>
                  <a:pt x="5474546" y="4031455"/>
                  <a:pt x="5462345" y="4022359"/>
                </a:cubicBezTo>
                <a:cubicBezTo>
                  <a:pt x="5433943" y="3999733"/>
                  <a:pt x="5401325" y="3976888"/>
                  <a:pt x="5372922" y="3954263"/>
                </a:cubicBezTo>
                <a:lnTo>
                  <a:pt x="5366641" y="3949724"/>
                </a:lnTo>
                <a:lnTo>
                  <a:pt x="5317779" y="3990916"/>
                </a:lnTo>
                <a:cubicBezTo>
                  <a:pt x="5301191" y="4104366"/>
                  <a:pt x="5117133" y="4272003"/>
                  <a:pt x="5038128" y="4393804"/>
                </a:cubicBezTo>
                <a:cubicBezTo>
                  <a:pt x="4995493" y="4431289"/>
                  <a:pt x="4993405" y="4415678"/>
                  <a:pt x="5004831" y="4382369"/>
                </a:cubicBezTo>
                <a:cubicBezTo>
                  <a:pt x="4966373" y="4451075"/>
                  <a:pt x="4894618" y="4508346"/>
                  <a:pt x="4898795" y="4539566"/>
                </a:cubicBezTo>
                <a:cubicBezTo>
                  <a:pt x="4815614" y="4630147"/>
                  <a:pt x="4759461" y="4685330"/>
                  <a:pt x="4718915" y="4738425"/>
                </a:cubicBezTo>
                <a:cubicBezTo>
                  <a:pt x="4662764" y="4793608"/>
                  <a:pt x="4620128" y="4831092"/>
                  <a:pt x="4532769" y="4890452"/>
                </a:cubicBezTo>
                <a:cubicBezTo>
                  <a:pt x="4515075" y="4876928"/>
                  <a:pt x="4544195" y="4857142"/>
                  <a:pt x="4526503" y="4843619"/>
                </a:cubicBezTo>
                <a:cubicBezTo>
                  <a:pt x="4414200" y="4953986"/>
                  <a:pt x="4346622" y="5042477"/>
                  <a:pt x="4247835" y="5135145"/>
                </a:cubicBezTo>
                <a:cubicBezTo>
                  <a:pt x="4187016" y="5214788"/>
                  <a:pt x="4116243" y="5286824"/>
                  <a:pt x="4024115" y="5366186"/>
                </a:cubicBezTo>
                <a:lnTo>
                  <a:pt x="3995623" y="5389730"/>
                </a:lnTo>
                <a:lnTo>
                  <a:pt x="3986163" y="5416368"/>
                </a:lnTo>
                <a:cubicBezTo>
                  <a:pt x="3980621" y="5441443"/>
                  <a:pt x="3966875" y="5461863"/>
                  <a:pt x="3928277" y="5472526"/>
                </a:cubicBezTo>
                <a:cubicBezTo>
                  <a:pt x="3898331" y="5479414"/>
                  <a:pt x="3871054" y="5516037"/>
                  <a:pt x="3844218" y="5544226"/>
                </a:cubicBezTo>
                <a:cubicBezTo>
                  <a:pt x="3826696" y="5555992"/>
                  <a:pt x="3813391" y="5567978"/>
                  <a:pt x="3792093" y="5571093"/>
                </a:cubicBezTo>
                <a:cubicBezTo>
                  <a:pt x="3770798" y="5574206"/>
                  <a:pt x="3720438" y="5567343"/>
                  <a:pt x="3759942" y="5620143"/>
                </a:cubicBezTo>
                <a:cubicBezTo>
                  <a:pt x="3726221" y="5618379"/>
                  <a:pt x="3768613" y="5696696"/>
                  <a:pt x="3706934" y="5663875"/>
                </a:cubicBezTo>
                <a:cubicBezTo>
                  <a:pt x="3706934" y="5663875"/>
                  <a:pt x="3702717" y="5663654"/>
                  <a:pt x="3702497" y="5667870"/>
                </a:cubicBezTo>
                <a:cubicBezTo>
                  <a:pt x="3657037" y="5728908"/>
                  <a:pt x="3552985" y="5698095"/>
                  <a:pt x="3518847" y="5785093"/>
                </a:cubicBezTo>
                <a:cubicBezTo>
                  <a:pt x="3508650" y="5818381"/>
                  <a:pt x="3481816" y="5846570"/>
                  <a:pt x="3488261" y="5884957"/>
                </a:cubicBezTo>
                <a:cubicBezTo>
                  <a:pt x="3491151" y="5910476"/>
                  <a:pt x="3477623" y="5926679"/>
                  <a:pt x="3464095" y="5942882"/>
                </a:cubicBezTo>
                <a:cubicBezTo>
                  <a:pt x="3415082" y="5991051"/>
                  <a:pt x="3369844" y="6047872"/>
                  <a:pt x="3313061" y="6082948"/>
                </a:cubicBezTo>
                <a:cubicBezTo>
                  <a:pt x="3278236" y="6102265"/>
                  <a:pt x="3263829" y="6135334"/>
                  <a:pt x="3245422" y="6163964"/>
                </a:cubicBezTo>
                <a:cubicBezTo>
                  <a:pt x="3226576" y="6201028"/>
                  <a:pt x="3195749" y="6224781"/>
                  <a:pt x="3153375" y="6226792"/>
                </a:cubicBezTo>
                <a:cubicBezTo>
                  <a:pt x="3068633" y="6230812"/>
                  <a:pt x="3007197" y="6274101"/>
                  <a:pt x="2961294" y="6343572"/>
                </a:cubicBezTo>
                <a:cubicBezTo>
                  <a:pt x="2924264" y="6405051"/>
                  <a:pt x="2869029" y="6410615"/>
                  <a:pt x="2810016" y="6407526"/>
                </a:cubicBezTo>
                <a:cubicBezTo>
                  <a:pt x="2776295" y="6405762"/>
                  <a:pt x="2732798" y="6348525"/>
                  <a:pt x="2738338" y="6323448"/>
                </a:cubicBezTo>
                <a:cubicBezTo>
                  <a:pt x="2745200" y="6273075"/>
                  <a:pt x="2745200" y="6273075"/>
                  <a:pt x="2694401" y="6274643"/>
                </a:cubicBezTo>
                <a:cubicBezTo>
                  <a:pt x="2691288" y="6253343"/>
                  <a:pt x="2708370" y="6250008"/>
                  <a:pt x="2721454" y="6242236"/>
                </a:cubicBezTo>
                <a:cubicBezTo>
                  <a:pt x="2725892" y="6238243"/>
                  <a:pt x="2743192" y="6230691"/>
                  <a:pt x="2735202" y="6221819"/>
                </a:cubicBezTo>
                <a:cubicBezTo>
                  <a:pt x="2691044" y="6177228"/>
                  <a:pt x="2744272" y="6129283"/>
                  <a:pt x="2738271" y="6082464"/>
                </a:cubicBezTo>
                <a:cubicBezTo>
                  <a:pt x="2738711" y="6074030"/>
                  <a:pt x="2735159" y="6061161"/>
                  <a:pt x="2735600" y="6052727"/>
                </a:cubicBezTo>
                <a:cubicBezTo>
                  <a:pt x="2714743" y="6047410"/>
                  <a:pt x="2675264" y="6074938"/>
                  <a:pt x="2676367" y="6053856"/>
                </a:cubicBezTo>
                <a:cubicBezTo>
                  <a:pt x="2674580" y="6007257"/>
                  <a:pt x="2626206" y="5962449"/>
                  <a:pt x="2666789" y="5913839"/>
                </a:cubicBezTo>
                <a:cubicBezTo>
                  <a:pt x="2711808" y="5861233"/>
                  <a:pt x="2752833" y="5804192"/>
                  <a:pt x="2777438" y="5737835"/>
                </a:cubicBezTo>
                <a:cubicBezTo>
                  <a:pt x="2782535" y="5721190"/>
                  <a:pt x="2800057" y="5709425"/>
                  <a:pt x="2784079" y="5691678"/>
                </a:cubicBezTo>
                <a:cubicBezTo>
                  <a:pt x="2767881" y="5678147"/>
                  <a:pt x="2742592" y="5676823"/>
                  <a:pt x="2720855" y="5688369"/>
                </a:cubicBezTo>
                <a:cubicBezTo>
                  <a:pt x="2694460" y="5708127"/>
                  <a:pt x="2672284" y="5728106"/>
                  <a:pt x="2653878" y="5756737"/>
                </a:cubicBezTo>
                <a:cubicBezTo>
                  <a:pt x="2621283" y="5814219"/>
                  <a:pt x="2572491" y="5858170"/>
                  <a:pt x="2519482" y="5901902"/>
                </a:cubicBezTo>
                <a:cubicBezTo>
                  <a:pt x="2515047" y="5905898"/>
                  <a:pt x="2510171" y="5918325"/>
                  <a:pt x="2506174" y="5913889"/>
                </a:cubicBezTo>
                <a:cubicBezTo>
                  <a:pt x="2443172" y="5906365"/>
                  <a:pt x="2427658" y="5960513"/>
                  <a:pt x="2400601" y="5992919"/>
                </a:cubicBezTo>
                <a:cubicBezTo>
                  <a:pt x="2273974" y="6151176"/>
                  <a:pt x="2114951" y="6282369"/>
                  <a:pt x="2004743" y="6449939"/>
                </a:cubicBezTo>
                <a:cubicBezTo>
                  <a:pt x="1990994" y="6470360"/>
                  <a:pt x="1977907" y="6478129"/>
                  <a:pt x="1957495" y="6464378"/>
                </a:cubicBezTo>
                <a:cubicBezTo>
                  <a:pt x="1941296" y="6450848"/>
                  <a:pt x="1937744" y="6437978"/>
                  <a:pt x="1947056" y="6421555"/>
                </a:cubicBezTo>
                <a:cubicBezTo>
                  <a:pt x="1970119" y="6384711"/>
                  <a:pt x="1972325" y="6342549"/>
                  <a:pt x="1974311" y="6304603"/>
                </a:cubicBezTo>
                <a:cubicBezTo>
                  <a:pt x="1976959" y="6254008"/>
                  <a:pt x="1995805" y="6216946"/>
                  <a:pt x="2027074" y="6184760"/>
                </a:cubicBezTo>
                <a:cubicBezTo>
                  <a:pt x="2054130" y="6152354"/>
                  <a:pt x="2073196" y="6111075"/>
                  <a:pt x="2092042" y="6074010"/>
                </a:cubicBezTo>
                <a:cubicBezTo>
                  <a:pt x="2115986" y="6020301"/>
                  <a:pt x="2087145" y="6006109"/>
                  <a:pt x="2045655" y="5991255"/>
                </a:cubicBezTo>
                <a:cubicBezTo>
                  <a:pt x="2033008" y="5990593"/>
                  <a:pt x="2016148" y="5989710"/>
                  <a:pt x="2017031" y="5972846"/>
                </a:cubicBezTo>
                <a:cubicBezTo>
                  <a:pt x="2017913" y="5955981"/>
                  <a:pt x="2034553" y="5961080"/>
                  <a:pt x="2043205" y="5957304"/>
                </a:cubicBezTo>
                <a:cubicBezTo>
                  <a:pt x="2073594" y="5941983"/>
                  <a:pt x="2088002" y="5908915"/>
                  <a:pt x="2089326" y="5883619"/>
                </a:cubicBezTo>
                <a:cubicBezTo>
                  <a:pt x="2086878" y="5849669"/>
                  <a:pt x="2048500" y="5856114"/>
                  <a:pt x="2027203" y="5859228"/>
                </a:cubicBezTo>
                <a:cubicBezTo>
                  <a:pt x="1984613" y="5865456"/>
                  <a:pt x="1950009" y="5880556"/>
                  <a:pt x="1930943" y="5921835"/>
                </a:cubicBezTo>
                <a:cubicBezTo>
                  <a:pt x="1926288" y="5930046"/>
                  <a:pt x="1921188" y="5946690"/>
                  <a:pt x="1904328" y="5945808"/>
                </a:cubicBezTo>
                <a:cubicBezTo>
                  <a:pt x="1891684" y="5945146"/>
                  <a:pt x="1892567" y="5928281"/>
                  <a:pt x="1893008" y="5919849"/>
                </a:cubicBezTo>
                <a:cubicBezTo>
                  <a:pt x="1889894" y="5898548"/>
                  <a:pt x="1877251" y="5897886"/>
                  <a:pt x="1860171" y="5901220"/>
                </a:cubicBezTo>
                <a:cubicBezTo>
                  <a:pt x="1791406" y="5922987"/>
                  <a:pt x="1726856" y="5944977"/>
                  <a:pt x="1681174" y="6010231"/>
                </a:cubicBezTo>
                <a:cubicBezTo>
                  <a:pt x="1672082" y="6022438"/>
                  <a:pt x="1661465" y="6033509"/>
                  <a:pt x="1649893" y="6043868"/>
                </a:cubicBezTo>
                <a:lnTo>
                  <a:pt x="1622071" y="6065956"/>
                </a:lnTo>
                <a:lnTo>
                  <a:pt x="1540971" y="6160162"/>
                </a:lnTo>
                <a:cubicBezTo>
                  <a:pt x="1544660" y="6175465"/>
                  <a:pt x="1544660" y="6175465"/>
                  <a:pt x="1544660" y="6175465"/>
                </a:cubicBezTo>
                <a:cubicBezTo>
                  <a:pt x="1544660" y="6175465"/>
                  <a:pt x="1529348" y="6179157"/>
                  <a:pt x="1529348" y="6179157"/>
                </a:cubicBezTo>
                <a:cubicBezTo>
                  <a:pt x="1533038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1" y="6194940"/>
                </a:lnTo>
                <a:lnTo>
                  <a:pt x="1514037" y="6182848"/>
                </a:lnTo>
                <a:cubicBezTo>
                  <a:pt x="1506382" y="6184694"/>
                  <a:pt x="1502554" y="6185617"/>
                  <a:pt x="1501102" y="6187991"/>
                </a:cubicBezTo>
                <a:lnTo>
                  <a:pt x="1501761" y="6194940"/>
                </a:lnTo>
                <a:lnTo>
                  <a:pt x="1484784" y="6211661"/>
                </a:lnTo>
                <a:cubicBezTo>
                  <a:pt x="1457624" y="6247055"/>
                  <a:pt x="1435730" y="6294843"/>
                  <a:pt x="1409997" y="6288901"/>
                </a:cubicBezTo>
                <a:cubicBezTo>
                  <a:pt x="1476958" y="6163447"/>
                  <a:pt x="1464022" y="6084581"/>
                  <a:pt x="1511970" y="5984207"/>
                </a:cubicBezTo>
                <a:lnTo>
                  <a:pt x="1538118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0" y="5724239"/>
                  <a:pt x="1509613" y="5734902"/>
                  <a:pt x="1482117" y="5775743"/>
                </a:cubicBezTo>
                <a:cubicBezTo>
                  <a:pt x="1459274" y="5808369"/>
                  <a:pt x="1447291" y="5795057"/>
                  <a:pt x="1436192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6" y="5638616"/>
                  <a:pt x="1457440" y="5601112"/>
                  <a:pt x="1463644" y="5563387"/>
                </a:cubicBezTo>
                <a:cubicBezTo>
                  <a:pt x="1464306" y="5550738"/>
                  <a:pt x="1473617" y="5534314"/>
                  <a:pt x="1461191" y="5529435"/>
                </a:cubicBezTo>
                <a:cubicBezTo>
                  <a:pt x="1444773" y="5520123"/>
                  <a:pt x="1431467" y="5532109"/>
                  <a:pt x="1422596" y="5540099"/>
                </a:cubicBezTo>
                <a:cubicBezTo>
                  <a:pt x="1413725" y="5548091"/>
                  <a:pt x="1404631" y="5560299"/>
                  <a:pt x="1395762" y="5568288"/>
                </a:cubicBezTo>
                <a:cubicBezTo>
                  <a:pt x="1332778" y="5641094"/>
                  <a:pt x="1265360" y="5717893"/>
                  <a:pt x="1198384" y="5786259"/>
                </a:cubicBezTo>
                <a:cubicBezTo>
                  <a:pt x="1167334" y="5814228"/>
                  <a:pt x="1128294" y="5833325"/>
                  <a:pt x="1083475" y="5801385"/>
                </a:cubicBezTo>
                <a:cubicBezTo>
                  <a:pt x="1067276" y="5787855"/>
                  <a:pt x="1045979" y="5790966"/>
                  <a:pt x="1028677" y="5798517"/>
                </a:cubicBezTo>
                <a:cubicBezTo>
                  <a:pt x="1024242" y="5802511"/>
                  <a:pt x="1015593" y="5806287"/>
                  <a:pt x="1011155" y="5810283"/>
                </a:cubicBezTo>
                <a:cubicBezTo>
                  <a:pt x="981651" y="5808739"/>
                  <a:pt x="943494" y="5810970"/>
                  <a:pt x="927957" y="5784790"/>
                </a:cubicBezTo>
                <a:cubicBezTo>
                  <a:pt x="912422" y="5758611"/>
                  <a:pt x="934822" y="5734415"/>
                  <a:pt x="956779" y="5718655"/>
                </a:cubicBezTo>
                <a:cubicBezTo>
                  <a:pt x="1027750" y="5654725"/>
                  <a:pt x="1086517" y="5581701"/>
                  <a:pt x="1129307" y="5490928"/>
                </a:cubicBezTo>
                <a:cubicBezTo>
                  <a:pt x="1143276" y="5466293"/>
                  <a:pt x="1135509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3" y="5473647"/>
                  <a:pt x="1010402" y="5501616"/>
                  <a:pt x="979575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2" y="5500980"/>
                  <a:pt x="946957" y="5502524"/>
                  <a:pt x="960263" y="5490538"/>
                </a:cubicBezTo>
                <a:cubicBezTo>
                  <a:pt x="968915" y="5486762"/>
                  <a:pt x="977785" y="5478772"/>
                  <a:pt x="986437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6" y="5275510"/>
                  <a:pt x="996344" y="5204938"/>
                  <a:pt x="1074861" y="5158314"/>
                </a:cubicBezTo>
                <a:cubicBezTo>
                  <a:pt x="1144950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49" y="4757675"/>
                  <a:pt x="1430136" y="4749903"/>
                  <a:pt x="1438788" y="4746127"/>
                </a:cubicBezTo>
                <a:cubicBezTo>
                  <a:pt x="1556787" y="4671975"/>
                  <a:pt x="1646605" y="4570983"/>
                  <a:pt x="1732425" y="4465552"/>
                </a:cubicBezTo>
                <a:cubicBezTo>
                  <a:pt x="1750388" y="4445353"/>
                  <a:pt x="1772789" y="4421159"/>
                  <a:pt x="1748821" y="4394540"/>
                </a:cubicBezTo>
                <a:cubicBezTo>
                  <a:pt x="1725078" y="4363700"/>
                  <a:pt x="1698683" y="4383458"/>
                  <a:pt x="1672290" y="4403217"/>
                </a:cubicBezTo>
                <a:cubicBezTo>
                  <a:pt x="1641461" y="4426970"/>
                  <a:pt x="1607635" y="4447395"/>
                  <a:pt x="1577250" y="4472757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0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49" y="4601625"/>
                </a:lnTo>
                <a:lnTo>
                  <a:pt x="1386972" y="4686679"/>
                </a:lnTo>
                <a:cubicBezTo>
                  <a:pt x="1330821" y="4741863"/>
                  <a:pt x="1288186" y="4779347"/>
                  <a:pt x="1200827" y="4838705"/>
                </a:cubicBezTo>
                <a:cubicBezTo>
                  <a:pt x="1183133" y="4825183"/>
                  <a:pt x="1212253" y="4805396"/>
                  <a:pt x="1194561" y="4791874"/>
                </a:cubicBezTo>
                <a:cubicBezTo>
                  <a:pt x="1082258" y="4902239"/>
                  <a:pt x="1014680" y="4990732"/>
                  <a:pt x="915893" y="5083399"/>
                </a:cubicBezTo>
                <a:cubicBezTo>
                  <a:pt x="834799" y="5189590"/>
                  <a:pt x="736014" y="5282257"/>
                  <a:pt x="592502" y="5396799"/>
                </a:cubicBezTo>
                <a:cubicBezTo>
                  <a:pt x="662169" y="5323918"/>
                  <a:pt x="601841" y="5347880"/>
                  <a:pt x="555028" y="5354143"/>
                </a:cubicBezTo>
                <a:cubicBezTo>
                  <a:pt x="539424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0" y="5342708"/>
                </a:cubicBezTo>
                <a:cubicBezTo>
                  <a:pt x="521730" y="5342708"/>
                  <a:pt x="521730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2" y="5287525"/>
                </a:cubicBezTo>
                <a:cubicBezTo>
                  <a:pt x="593485" y="5285438"/>
                  <a:pt x="607002" y="5267739"/>
                  <a:pt x="607002" y="5267739"/>
                </a:cubicBezTo>
                <a:cubicBezTo>
                  <a:pt x="624694" y="5281262"/>
                  <a:pt x="609090" y="5283350"/>
                  <a:pt x="595575" y="5301047"/>
                </a:cubicBezTo>
                <a:cubicBezTo>
                  <a:pt x="595575" y="5301047"/>
                  <a:pt x="595575" y="5301047"/>
                  <a:pt x="582059" y="5318746"/>
                </a:cubicBezTo>
                <a:cubicBezTo>
                  <a:pt x="655903" y="5277087"/>
                  <a:pt x="768206" y="5166720"/>
                  <a:pt x="764028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0" y="4786703"/>
                  <a:pt x="1105112" y="4835622"/>
                  <a:pt x="1163352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1" y="4593105"/>
                </a:lnTo>
                <a:lnTo>
                  <a:pt x="1163695" y="4712707"/>
                </a:lnTo>
                <a:cubicBezTo>
                  <a:pt x="1096601" y="4763100"/>
                  <a:pt x="1031506" y="4815711"/>
                  <a:pt x="971403" y="4873868"/>
                </a:cubicBezTo>
                <a:cubicBezTo>
                  <a:pt x="913519" y="4930027"/>
                  <a:pt x="856073" y="4977754"/>
                  <a:pt x="767779" y="4968905"/>
                </a:cubicBezTo>
                <a:cubicBezTo>
                  <a:pt x="750919" y="4968023"/>
                  <a:pt x="733617" y="4975574"/>
                  <a:pt x="720089" y="4991775"/>
                </a:cubicBezTo>
                <a:cubicBezTo>
                  <a:pt x="670195" y="5056809"/>
                  <a:pt x="596773" y="5086788"/>
                  <a:pt x="527126" y="5125420"/>
                </a:cubicBezTo>
                <a:cubicBezTo>
                  <a:pt x="479214" y="5152509"/>
                  <a:pt x="435521" y="5179817"/>
                  <a:pt x="391825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2"/>
                </a:cubicBezTo>
                <a:cubicBezTo>
                  <a:pt x="354971" y="5103728"/>
                  <a:pt x="375582" y="5032936"/>
                  <a:pt x="421703" y="4959251"/>
                </a:cubicBezTo>
                <a:cubicBezTo>
                  <a:pt x="340075" y="4984572"/>
                  <a:pt x="267534" y="4997688"/>
                  <a:pt x="218080" y="5054288"/>
                </a:cubicBezTo>
                <a:cubicBezTo>
                  <a:pt x="208988" y="5066494"/>
                  <a:pt x="195901" y="5074266"/>
                  <a:pt x="179262" y="5069167"/>
                </a:cubicBezTo>
                <a:cubicBezTo>
                  <a:pt x="162843" y="5059850"/>
                  <a:pt x="171936" y="5047644"/>
                  <a:pt x="176812" y="5035217"/>
                </a:cubicBezTo>
                <a:cubicBezTo>
                  <a:pt x="182131" y="5014355"/>
                  <a:pt x="170147" y="5001045"/>
                  <a:pt x="153507" y="4995946"/>
                </a:cubicBezTo>
                <a:cubicBezTo>
                  <a:pt x="128659" y="4986191"/>
                  <a:pt x="119125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3" y="5051468"/>
                  <a:pt x="0" y="5021735"/>
                </a:cubicBezTo>
                <a:cubicBezTo>
                  <a:pt x="1545" y="4992221"/>
                  <a:pt x="35045" y="4998203"/>
                  <a:pt x="60557" y="4995310"/>
                </a:cubicBezTo>
                <a:cubicBezTo>
                  <a:pt x="68985" y="4995751"/>
                  <a:pt x="73423" y="4991755"/>
                  <a:pt x="86066" y="4992417"/>
                </a:cubicBezTo>
                <a:cubicBezTo>
                  <a:pt x="78961" y="4966679"/>
                  <a:pt x="57225" y="4978224"/>
                  <a:pt x="45021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3" y="4914540"/>
                  <a:pt x="56318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0" y="4529958"/>
                  <a:pt x="140947" y="4509098"/>
                  <a:pt x="149820" y="4501107"/>
                </a:cubicBezTo>
                <a:cubicBezTo>
                  <a:pt x="197949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0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8" y="4216390"/>
                  <a:pt x="182566" y="4198422"/>
                </a:cubicBezTo>
                <a:cubicBezTo>
                  <a:pt x="178570" y="4193984"/>
                  <a:pt x="178791" y="4189767"/>
                  <a:pt x="174797" y="4185330"/>
                </a:cubicBezTo>
                <a:cubicBezTo>
                  <a:pt x="226702" y="4162681"/>
                  <a:pt x="178769" y="4109439"/>
                  <a:pt x="209819" y="4081470"/>
                </a:cubicBezTo>
                <a:cubicBezTo>
                  <a:pt x="218910" y="4069263"/>
                  <a:pt x="211584" y="4047740"/>
                  <a:pt x="208252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4" y="3901030"/>
                  <a:pt x="364605" y="3869726"/>
                  <a:pt x="400974" y="3820896"/>
                </a:cubicBezTo>
                <a:cubicBezTo>
                  <a:pt x="405409" y="3816900"/>
                  <a:pt x="414058" y="3813127"/>
                  <a:pt x="414499" y="3804693"/>
                </a:cubicBezTo>
                <a:cubicBezTo>
                  <a:pt x="432220" y="3708382"/>
                  <a:pt x="527821" y="3658426"/>
                  <a:pt x="570169" y="3576085"/>
                </a:cubicBezTo>
                <a:cubicBezTo>
                  <a:pt x="616952" y="3489751"/>
                  <a:pt x="684150" y="3417169"/>
                  <a:pt x="739142" y="3335491"/>
                </a:cubicBezTo>
                <a:cubicBezTo>
                  <a:pt x="808106" y="3229178"/>
                  <a:pt x="896819" y="3149266"/>
                  <a:pt x="977767" y="3056263"/>
                </a:cubicBezTo>
                <a:cubicBezTo>
                  <a:pt x="1063369" y="2955049"/>
                  <a:pt x="1120349" y="2835428"/>
                  <a:pt x="1185315" y="2724678"/>
                </a:cubicBezTo>
                <a:cubicBezTo>
                  <a:pt x="1203720" y="2696046"/>
                  <a:pt x="1226781" y="2659203"/>
                  <a:pt x="1185956" y="2631700"/>
                </a:cubicBezTo>
                <a:lnTo>
                  <a:pt x="1184401" y="2626072"/>
                </a:lnTo>
                <a:lnTo>
                  <a:pt x="1173243" y="2644084"/>
                </a:lnTo>
                <a:cubicBezTo>
                  <a:pt x="1168020" y="2657531"/>
                  <a:pt x="1166028" y="2672444"/>
                  <a:pt x="1169705" y="2689893"/>
                </a:cubicBezTo>
                <a:cubicBezTo>
                  <a:pt x="1135543" y="2709573"/>
                  <a:pt x="1161227" y="2785791"/>
                  <a:pt x="1086684" y="2779583"/>
                </a:cubicBezTo>
                <a:cubicBezTo>
                  <a:pt x="1065356" y="2777306"/>
                  <a:pt x="1063911" y="2812723"/>
                  <a:pt x="1047140" y="2827845"/>
                </a:cubicBezTo>
                <a:cubicBezTo>
                  <a:pt x="980058" y="2888329"/>
                  <a:pt x="949422" y="2967866"/>
                  <a:pt x="940529" y="3056720"/>
                </a:cubicBezTo>
                <a:cubicBezTo>
                  <a:pt x="935149" y="3085303"/>
                  <a:pt x="921899" y="3100217"/>
                  <a:pt x="893738" y="3101877"/>
                </a:cubicBezTo>
                <a:cubicBezTo>
                  <a:pt x="870128" y="3060869"/>
                  <a:pt x="878405" y="3021515"/>
                  <a:pt x="900556" y="2977811"/>
                </a:cubicBezTo>
                <a:cubicBezTo>
                  <a:pt x="929333" y="2926651"/>
                  <a:pt x="932639" y="2862858"/>
                  <a:pt x="946920" y="2805484"/>
                </a:cubicBezTo>
                <a:cubicBezTo>
                  <a:pt x="954990" y="2762609"/>
                  <a:pt x="970723" y="2729884"/>
                  <a:pt x="1007991" y="2702956"/>
                </a:cubicBezTo>
                <a:cubicBezTo>
                  <a:pt x="1031699" y="2685660"/>
                  <a:pt x="1047018" y="2660908"/>
                  <a:pt x="1061846" y="2635301"/>
                </a:cubicBezTo>
                <a:lnTo>
                  <a:pt x="1065180" y="2629726"/>
                </a:lnTo>
                <a:lnTo>
                  <a:pt x="1069875" y="2618870"/>
                </a:lnTo>
                <a:lnTo>
                  <a:pt x="1072037" y="2618260"/>
                </a:lnTo>
                <a:lnTo>
                  <a:pt x="1076372" y="2611011"/>
                </a:lnTo>
                <a:lnTo>
                  <a:pt x="1076437" y="2603702"/>
                </a:lnTo>
                <a:lnTo>
                  <a:pt x="1069875" y="2618870"/>
                </a:lnTo>
                <a:lnTo>
                  <a:pt x="1063474" y="2620676"/>
                </a:lnTo>
                <a:cubicBezTo>
                  <a:pt x="1050512" y="2637650"/>
                  <a:pt x="1035547" y="2639652"/>
                  <a:pt x="1048509" y="2622678"/>
                </a:cubicBezTo>
                <a:cubicBezTo>
                  <a:pt x="1048509" y="2622678"/>
                  <a:pt x="1059469" y="2590734"/>
                  <a:pt x="1074434" y="2588731"/>
                </a:cubicBezTo>
                <a:cubicBezTo>
                  <a:pt x="1074434" y="2588731"/>
                  <a:pt x="1072430" y="2573759"/>
                  <a:pt x="1072430" y="2573759"/>
                </a:cubicBezTo>
                <a:cubicBezTo>
                  <a:pt x="1072430" y="2573759"/>
                  <a:pt x="1072430" y="2573759"/>
                  <a:pt x="1087395" y="2571757"/>
                </a:cubicBezTo>
                <a:cubicBezTo>
                  <a:pt x="1159160" y="2425000"/>
                  <a:pt x="1247893" y="2291212"/>
                  <a:pt x="1359603" y="2215307"/>
                </a:cubicBezTo>
                <a:cubicBezTo>
                  <a:pt x="1375512" y="2106503"/>
                  <a:pt x="1552034" y="1945728"/>
                  <a:pt x="1627804" y="1828915"/>
                </a:cubicBezTo>
                <a:cubicBezTo>
                  <a:pt x="1668695" y="1792965"/>
                  <a:pt x="1670698" y="1807936"/>
                  <a:pt x="1659738" y="1839882"/>
                </a:cubicBezTo>
                <a:cubicBezTo>
                  <a:pt x="1696622" y="1773988"/>
                  <a:pt x="1765439" y="1719063"/>
                  <a:pt x="1761434" y="1689119"/>
                </a:cubicBezTo>
                <a:cubicBezTo>
                  <a:pt x="1841211" y="1602248"/>
                  <a:pt x="1895063" y="1549324"/>
                  <a:pt x="1933950" y="1498403"/>
                </a:cubicBezTo>
                <a:cubicBezTo>
                  <a:pt x="1987802" y="1445479"/>
                  <a:pt x="2028691" y="1409529"/>
                  <a:pt x="2112475" y="1352601"/>
                </a:cubicBezTo>
                <a:cubicBezTo>
                  <a:pt x="2125201" y="1362327"/>
                  <a:pt x="2112674" y="1375433"/>
                  <a:pt x="2112772" y="1386849"/>
                </a:cubicBezTo>
                <a:lnTo>
                  <a:pt x="2115875" y="1392643"/>
                </a:lnTo>
                <a:lnTo>
                  <a:pt x="2368381" y="1113415"/>
                </a:lnTo>
                <a:lnTo>
                  <a:pt x="2372963" y="1120035"/>
                </a:lnTo>
                <a:lnTo>
                  <a:pt x="2380065" y="1123576"/>
                </a:lnTo>
                <a:lnTo>
                  <a:pt x="2385743" y="1117924"/>
                </a:lnTo>
                <a:cubicBezTo>
                  <a:pt x="2463516" y="1016082"/>
                  <a:pt x="2558258" y="927208"/>
                  <a:pt x="2695893" y="817356"/>
                </a:cubicBezTo>
                <a:cubicBezTo>
                  <a:pt x="2629078" y="887253"/>
                  <a:pt x="2686938" y="864273"/>
                  <a:pt x="2731833" y="858265"/>
                </a:cubicBezTo>
                <a:cubicBezTo>
                  <a:pt x="2746799" y="856263"/>
                  <a:pt x="2759761" y="839288"/>
                  <a:pt x="2774726" y="837287"/>
                </a:cubicBezTo>
                <a:cubicBezTo>
                  <a:pt x="2774726" y="837287"/>
                  <a:pt x="2775228" y="841029"/>
                  <a:pt x="2774108" y="846894"/>
                </a:cubicBezTo>
                <a:lnTo>
                  <a:pt x="2767188" y="861843"/>
                </a:lnTo>
                <a:lnTo>
                  <a:pt x="2872754" y="766749"/>
                </a:lnTo>
                <a:cubicBezTo>
                  <a:pt x="2912674" y="730790"/>
                  <a:pt x="2932623" y="672646"/>
                  <a:pt x="3000067" y="676175"/>
                </a:cubicBezTo>
                <a:cubicBezTo>
                  <a:pt x="3012711" y="676837"/>
                  <a:pt x="3022244" y="656196"/>
                  <a:pt x="3027122" y="643768"/>
                </a:cubicBezTo>
                <a:cubicBezTo>
                  <a:pt x="3043077" y="581187"/>
                  <a:pt x="3079446" y="532356"/>
                  <a:pt x="3127576" y="501053"/>
                </a:cubicBezTo>
                <a:cubicBezTo>
                  <a:pt x="3179922" y="469970"/>
                  <a:pt x="3229595" y="409153"/>
                  <a:pt x="3302819" y="463719"/>
                </a:cubicBezTo>
                <a:cubicBezTo>
                  <a:pt x="3331222" y="486345"/>
                  <a:pt x="3351635" y="500096"/>
                  <a:pt x="3349649" y="538040"/>
                </a:cubicBezTo>
                <a:cubicBezTo>
                  <a:pt x="3345457" y="618149"/>
                  <a:pt x="3320189" y="697154"/>
                  <a:pt x="3290926" y="771722"/>
                </a:cubicBezTo>
                <a:cubicBezTo>
                  <a:pt x="3286050" y="784152"/>
                  <a:pt x="3268528" y="795917"/>
                  <a:pt x="3284726" y="809448"/>
                </a:cubicBezTo>
                <a:cubicBezTo>
                  <a:pt x="3300924" y="822978"/>
                  <a:pt x="3318226" y="815429"/>
                  <a:pt x="3331534" y="803443"/>
                </a:cubicBezTo>
                <a:cubicBezTo>
                  <a:pt x="3362805" y="771258"/>
                  <a:pt x="3394074" y="739072"/>
                  <a:pt x="3421571" y="698234"/>
                </a:cubicBezTo>
                <a:cubicBezTo>
                  <a:pt x="3513815" y="550861"/>
                  <a:pt x="3654875" y="439867"/>
                  <a:pt x="3767311" y="310461"/>
                </a:cubicBezTo>
                <a:cubicBezTo>
                  <a:pt x="3785275" y="290261"/>
                  <a:pt x="3815663" y="274944"/>
                  <a:pt x="3837621" y="259179"/>
                </a:cubicBezTo>
                <a:cubicBezTo>
                  <a:pt x="3855143" y="247413"/>
                  <a:pt x="3872667" y="235647"/>
                  <a:pt x="3883987" y="261605"/>
                </a:cubicBezTo>
                <a:cubicBezTo>
                  <a:pt x="3891756" y="274697"/>
                  <a:pt x="3904843" y="266925"/>
                  <a:pt x="3913493" y="263149"/>
                </a:cubicBezTo>
                <a:cubicBezTo>
                  <a:pt x="3965617" y="236283"/>
                  <a:pt x="3990247" y="250257"/>
                  <a:pt x="4000022" y="305729"/>
                </a:cubicBezTo>
                <a:cubicBezTo>
                  <a:pt x="3999801" y="309945"/>
                  <a:pt x="4003578" y="318597"/>
                  <a:pt x="4007791" y="318818"/>
                </a:cubicBezTo>
                <a:cubicBezTo>
                  <a:pt x="4081895" y="356518"/>
                  <a:pt x="4036878" y="409124"/>
                  <a:pt x="4025798" y="459279"/>
                </a:cubicBezTo>
                <a:cubicBezTo>
                  <a:pt x="4021143" y="467488"/>
                  <a:pt x="4016488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39" y="575982"/>
                </a:cubicBezTo>
                <a:cubicBezTo>
                  <a:pt x="4094367" y="522055"/>
                  <a:pt x="4174012" y="534677"/>
                  <a:pt x="4189966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7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6" y="285896"/>
                </a:cubicBezTo>
                <a:cubicBezTo>
                  <a:pt x="4262459" y="298326"/>
                  <a:pt x="4257582" y="310753"/>
                  <a:pt x="4265129" y="328059"/>
                </a:cubicBezTo>
                <a:cubicBezTo>
                  <a:pt x="4286207" y="329162"/>
                  <a:pt x="4291303" y="312518"/>
                  <a:pt x="4291965" y="299870"/>
                </a:cubicBezTo>
                <a:cubicBezTo>
                  <a:pt x="4294392" y="253489"/>
                  <a:pt x="4313679" y="207993"/>
                  <a:pt x="4324535" y="162056"/>
                </a:cubicBezTo>
                <a:cubicBezTo>
                  <a:pt x="4340049" y="107909"/>
                  <a:pt x="4367327" y="71285"/>
                  <a:pt x="4426778" y="65942"/>
                </a:cubicBezTo>
                <a:cubicBezTo>
                  <a:pt x="4439644" y="62387"/>
                  <a:pt x="4452290" y="63048"/>
                  <a:pt x="4457387" y="46404"/>
                </a:cubicBezTo>
                <a:cubicBezTo>
                  <a:pt x="4472018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97607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3A6664-83E5-4487-B534-989C9B886DA9}"/>
              </a:ext>
            </a:extLst>
          </p:cNvPr>
          <p:cNvSpPr/>
          <p:nvPr userDrawn="1"/>
        </p:nvSpPr>
        <p:spPr>
          <a:xfrm>
            <a:off x="0" y="3952112"/>
            <a:ext cx="12192000" cy="2905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D0A8E277-D47A-4CA2-B364-4F48F87985A9}"/>
              </a:ext>
            </a:extLst>
          </p:cNvPr>
          <p:cNvSpPr/>
          <p:nvPr userDrawn="1"/>
        </p:nvSpPr>
        <p:spPr>
          <a:xfrm>
            <a:off x="7723676" y="1530984"/>
            <a:ext cx="2780705" cy="2263469"/>
          </a:xfrm>
          <a:custGeom>
            <a:avLst/>
            <a:gdLst/>
            <a:ahLst/>
            <a:cxnLst/>
            <a:rect l="l" t="t" r="r" b="b"/>
            <a:pathLst>
              <a:path w="2481182" h="2019660">
                <a:moveTo>
                  <a:pt x="1240591" y="1481245"/>
                </a:moveTo>
                <a:cubicBezTo>
                  <a:pt x="1201062" y="1481245"/>
                  <a:pt x="1169018" y="1511885"/>
                  <a:pt x="1169018" y="1549682"/>
                </a:cubicBezTo>
                <a:cubicBezTo>
                  <a:pt x="1169018" y="1587479"/>
                  <a:pt x="1201062" y="1618119"/>
                  <a:pt x="1240591" y="1618119"/>
                </a:cubicBezTo>
                <a:cubicBezTo>
                  <a:pt x="1280120" y="1618119"/>
                  <a:pt x="1312164" y="1587479"/>
                  <a:pt x="1312164" y="1549682"/>
                </a:cubicBezTo>
                <a:cubicBezTo>
                  <a:pt x="1312164" y="1511885"/>
                  <a:pt x="1280120" y="1481245"/>
                  <a:pt x="1240591" y="1481245"/>
                </a:cubicBezTo>
                <a:close/>
                <a:moveTo>
                  <a:pt x="95430" y="81527"/>
                </a:moveTo>
                <a:lnTo>
                  <a:pt x="95430" y="91249"/>
                </a:lnTo>
                <a:lnTo>
                  <a:pt x="95430" y="1336786"/>
                </a:lnTo>
                <a:lnTo>
                  <a:pt x="95430" y="1414360"/>
                </a:lnTo>
                <a:lnTo>
                  <a:pt x="2385752" y="1414360"/>
                </a:lnTo>
                <a:lnTo>
                  <a:pt x="2385752" y="1336786"/>
                </a:lnTo>
                <a:lnTo>
                  <a:pt x="2385752" y="91249"/>
                </a:lnTo>
                <a:lnTo>
                  <a:pt x="2385752" y="81527"/>
                </a:lnTo>
                <a:close/>
                <a:moveTo>
                  <a:pt x="82232" y="0"/>
                </a:moveTo>
                <a:lnTo>
                  <a:pt x="2398950" y="0"/>
                </a:lnTo>
                <a:cubicBezTo>
                  <a:pt x="2444366" y="0"/>
                  <a:pt x="2481182" y="33399"/>
                  <a:pt x="2481182" y="74597"/>
                </a:cubicBezTo>
                <a:lnTo>
                  <a:pt x="2481182" y="1613510"/>
                </a:lnTo>
                <a:cubicBezTo>
                  <a:pt x="2481182" y="1654709"/>
                  <a:pt x="2444366" y="1688107"/>
                  <a:pt x="2398950" y="1688107"/>
                </a:cubicBezTo>
                <a:lnTo>
                  <a:pt x="1569038" y="1688107"/>
                </a:lnTo>
                <a:lnTo>
                  <a:pt x="1643796" y="1974036"/>
                </a:lnTo>
                <a:lnTo>
                  <a:pt x="1876791" y="1974036"/>
                </a:lnTo>
                <a:cubicBezTo>
                  <a:pt x="1881184" y="1974036"/>
                  <a:pt x="1884744" y="1977440"/>
                  <a:pt x="1884744" y="1981640"/>
                </a:cubicBezTo>
                <a:lnTo>
                  <a:pt x="1884744" y="2012056"/>
                </a:lnTo>
                <a:cubicBezTo>
                  <a:pt x="1884744" y="2016256"/>
                  <a:pt x="1881184" y="2019660"/>
                  <a:pt x="1876791" y="2019660"/>
                </a:cubicBezTo>
                <a:lnTo>
                  <a:pt x="604391" y="2019660"/>
                </a:lnTo>
                <a:cubicBezTo>
                  <a:pt x="599998" y="2019660"/>
                  <a:pt x="596438" y="2016256"/>
                  <a:pt x="596438" y="2012056"/>
                </a:cubicBezTo>
                <a:lnTo>
                  <a:pt x="596438" y="1981640"/>
                </a:lnTo>
                <a:cubicBezTo>
                  <a:pt x="596438" y="1977440"/>
                  <a:pt x="599998" y="1974036"/>
                  <a:pt x="604391" y="1974036"/>
                </a:cubicBezTo>
                <a:lnTo>
                  <a:pt x="837388" y="1974036"/>
                </a:lnTo>
                <a:lnTo>
                  <a:pt x="912145" y="1688107"/>
                </a:lnTo>
                <a:lnTo>
                  <a:pt x="82232" y="1688107"/>
                </a:lnTo>
                <a:cubicBezTo>
                  <a:pt x="36817" y="1688107"/>
                  <a:pt x="0" y="1654709"/>
                  <a:pt x="0" y="1613510"/>
                </a:cubicBezTo>
                <a:lnTo>
                  <a:pt x="0" y="74597"/>
                </a:lnTo>
                <a:cubicBezTo>
                  <a:pt x="0" y="33399"/>
                  <a:pt x="36817" y="0"/>
                  <a:pt x="82232" y="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  <p:sp>
        <p:nvSpPr>
          <p:cNvPr id="36" name="Trapezoid 18">
            <a:extLst>
              <a:ext uri="{FF2B5EF4-FFF2-40B4-BE49-F238E27FC236}">
                <a16:creationId xmlns:a16="http://schemas.microsoft.com/office/drawing/2014/main" id="{E5026CD6-24EE-46BC-860C-5C52904E9C7E}"/>
              </a:ext>
            </a:extLst>
          </p:cNvPr>
          <p:cNvSpPr/>
          <p:nvPr userDrawn="1"/>
        </p:nvSpPr>
        <p:spPr>
          <a:xfrm rot="10800000">
            <a:off x="1518939" y="4358054"/>
            <a:ext cx="3392680" cy="1877283"/>
          </a:xfrm>
          <a:custGeom>
            <a:avLst/>
            <a:gdLst/>
            <a:ahLst/>
            <a:cxnLst/>
            <a:rect l="l" t="t" r="r" b="b"/>
            <a:pathLst>
              <a:path w="2513902" h="1391026">
                <a:moveTo>
                  <a:pt x="1390337" y="97116"/>
                </a:moveTo>
                <a:lnTo>
                  <a:pt x="1390337" y="72919"/>
                </a:lnTo>
                <a:lnTo>
                  <a:pt x="1123565" y="72919"/>
                </a:lnTo>
                <a:lnTo>
                  <a:pt x="1123565" y="97116"/>
                </a:lnTo>
                <a:close/>
                <a:moveTo>
                  <a:pt x="2178715" y="1323989"/>
                </a:moveTo>
                <a:lnTo>
                  <a:pt x="2178715" y="217871"/>
                </a:lnTo>
                <a:lnTo>
                  <a:pt x="335187" y="217871"/>
                </a:lnTo>
                <a:lnTo>
                  <a:pt x="335187" y="1323989"/>
                </a:lnTo>
                <a:close/>
                <a:moveTo>
                  <a:pt x="2190205" y="1391026"/>
                </a:moveTo>
                <a:lnTo>
                  <a:pt x="323696" y="1391026"/>
                </a:lnTo>
                <a:cubicBezTo>
                  <a:pt x="293019" y="1391026"/>
                  <a:pt x="268149" y="1366157"/>
                  <a:pt x="268149" y="1335479"/>
                </a:cubicBezTo>
                <a:lnTo>
                  <a:pt x="268149" y="117315"/>
                </a:lnTo>
                <a:lnTo>
                  <a:pt x="0" y="117315"/>
                </a:lnTo>
                <a:lnTo>
                  <a:pt x="0" y="50278"/>
                </a:lnTo>
                <a:lnTo>
                  <a:pt x="65286" y="0"/>
                </a:lnTo>
                <a:lnTo>
                  <a:pt x="2448616" y="0"/>
                </a:lnTo>
                <a:lnTo>
                  <a:pt x="2513902" y="50278"/>
                </a:lnTo>
                <a:lnTo>
                  <a:pt x="2513902" y="117315"/>
                </a:lnTo>
                <a:lnTo>
                  <a:pt x="2245752" y="117315"/>
                </a:lnTo>
                <a:lnTo>
                  <a:pt x="2245752" y="1335479"/>
                </a:lnTo>
                <a:cubicBezTo>
                  <a:pt x="2245752" y="1366157"/>
                  <a:pt x="2220883" y="1391026"/>
                  <a:pt x="2190205" y="1391026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19702" y="1604299"/>
            <a:ext cx="2582979" cy="152715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8" name="그림 개체 틀 2">
            <a:extLst>
              <a:ext uri="{FF2B5EF4-FFF2-40B4-BE49-F238E27FC236}">
                <a16:creationId xmlns:a16="http://schemas.microsoft.com/office/drawing/2014/main" id="{242FF9A1-C321-419F-80C3-AFB36D2C5F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60508" y="4443714"/>
            <a:ext cx="2509540" cy="153036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197064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1D701F7-6536-4EA0-BC87-9BB13963D926}"/>
              </a:ext>
            </a:extLst>
          </p:cNvPr>
          <p:cNvSpPr/>
          <p:nvPr userDrawn="1"/>
        </p:nvSpPr>
        <p:spPr>
          <a:xfrm>
            <a:off x="1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0BB1D46-BAD4-4238-B821-E5C51676C584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30" y="3"/>
            <a:ext cx="6657973" cy="6857999"/>
          </a:xfrm>
          <a:custGeom>
            <a:avLst/>
            <a:gdLst>
              <a:gd name="connsiteX0" fmla="*/ 3543299 w 9986960"/>
              <a:gd name="connsiteY0" fmla="*/ 0 h 10286999"/>
              <a:gd name="connsiteX1" fmla="*/ 9986960 w 9986960"/>
              <a:gd name="connsiteY1" fmla="*/ 0 h 10286999"/>
              <a:gd name="connsiteX2" fmla="*/ 9986960 w 9986960"/>
              <a:gd name="connsiteY2" fmla="*/ 1526 h 10286999"/>
              <a:gd name="connsiteX3" fmla="*/ 6444712 w 9986960"/>
              <a:gd name="connsiteY3" fmla="*/ 5157796 h 10286999"/>
              <a:gd name="connsiteX4" fmla="*/ 9986958 w 9986960"/>
              <a:gd name="connsiteY4" fmla="*/ 10285473 h 10286999"/>
              <a:gd name="connsiteX5" fmla="*/ 9986958 w 9986960"/>
              <a:gd name="connsiteY5" fmla="*/ 10286999 h 10286999"/>
              <a:gd name="connsiteX6" fmla="*/ 3543297 w 9986960"/>
              <a:gd name="connsiteY6" fmla="*/ 10286999 h 10286999"/>
              <a:gd name="connsiteX7" fmla="*/ 0 w 9986960"/>
              <a:gd name="connsiteY7" fmla="*/ 51577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6960" h="10286999">
                <a:moveTo>
                  <a:pt x="3543299" y="0"/>
                </a:moveTo>
                <a:lnTo>
                  <a:pt x="9986960" y="0"/>
                </a:lnTo>
                <a:lnTo>
                  <a:pt x="9986960" y="1526"/>
                </a:lnTo>
                <a:lnTo>
                  <a:pt x="6444712" y="5157796"/>
                </a:lnTo>
                <a:lnTo>
                  <a:pt x="9986958" y="10285473"/>
                </a:lnTo>
                <a:lnTo>
                  <a:pt x="9986958" y="10286999"/>
                </a:lnTo>
                <a:lnTo>
                  <a:pt x="3543297" y="10286999"/>
                </a:lnTo>
                <a:lnTo>
                  <a:pt x="0" y="51577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7355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4779E88-F9CF-46EF-AD4D-47450CCF41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637" y="944834"/>
            <a:ext cx="4968333" cy="4968333"/>
          </a:xfrm>
          <a:custGeom>
            <a:avLst/>
            <a:gdLst>
              <a:gd name="connsiteX0" fmla="*/ 1806860 w 7452500"/>
              <a:gd name="connsiteY0" fmla="*/ 0 h 7452500"/>
              <a:gd name="connsiteX1" fmla="*/ 3726250 w 7452500"/>
              <a:gd name="connsiteY1" fmla="*/ 1919390 h 7452500"/>
              <a:gd name="connsiteX2" fmla="*/ 5645640 w 7452500"/>
              <a:gd name="connsiteY2" fmla="*/ 0 h 7452500"/>
              <a:gd name="connsiteX3" fmla="*/ 7452500 w 7452500"/>
              <a:gd name="connsiteY3" fmla="*/ 1806860 h 7452500"/>
              <a:gd name="connsiteX4" fmla="*/ 5533110 w 7452500"/>
              <a:gd name="connsiteY4" fmla="*/ 3726250 h 7452500"/>
              <a:gd name="connsiteX5" fmla="*/ 7452500 w 7452500"/>
              <a:gd name="connsiteY5" fmla="*/ 5645640 h 7452500"/>
              <a:gd name="connsiteX6" fmla="*/ 5645640 w 7452500"/>
              <a:gd name="connsiteY6" fmla="*/ 7452500 h 7452500"/>
              <a:gd name="connsiteX7" fmla="*/ 3726250 w 7452500"/>
              <a:gd name="connsiteY7" fmla="*/ 5533110 h 7452500"/>
              <a:gd name="connsiteX8" fmla="*/ 1806860 w 7452500"/>
              <a:gd name="connsiteY8" fmla="*/ 7452500 h 7452500"/>
              <a:gd name="connsiteX9" fmla="*/ 0 w 7452500"/>
              <a:gd name="connsiteY9" fmla="*/ 5645640 h 7452500"/>
              <a:gd name="connsiteX10" fmla="*/ 1919390 w 7452500"/>
              <a:gd name="connsiteY10" fmla="*/ 3726250 h 7452500"/>
              <a:gd name="connsiteX11" fmla="*/ 0 w 7452500"/>
              <a:gd name="connsiteY11" fmla="*/ 1806860 h 74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52500" h="7452500">
                <a:moveTo>
                  <a:pt x="1806860" y="0"/>
                </a:moveTo>
                <a:lnTo>
                  <a:pt x="3726250" y="1919390"/>
                </a:lnTo>
                <a:lnTo>
                  <a:pt x="5645640" y="0"/>
                </a:lnTo>
                <a:lnTo>
                  <a:pt x="7452500" y="1806860"/>
                </a:lnTo>
                <a:lnTo>
                  <a:pt x="5533110" y="3726250"/>
                </a:lnTo>
                <a:lnTo>
                  <a:pt x="7452500" y="5645640"/>
                </a:lnTo>
                <a:lnTo>
                  <a:pt x="5645640" y="7452500"/>
                </a:lnTo>
                <a:lnTo>
                  <a:pt x="3726250" y="5533110"/>
                </a:lnTo>
                <a:lnTo>
                  <a:pt x="1806860" y="7452500"/>
                </a:lnTo>
                <a:lnTo>
                  <a:pt x="0" y="5645640"/>
                </a:lnTo>
                <a:lnTo>
                  <a:pt x="1919390" y="3726250"/>
                </a:lnTo>
                <a:lnTo>
                  <a:pt x="0" y="18068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012351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89478DC5-F7B1-4722-A7D4-1EAFA890CD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37014" y="0"/>
            <a:ext cx="7554989" cy="6858000"/>
          </a:xfrm>
          <a:custGeom>
            <a:avLst/>
            <a:gdLst>
              <a:gd name="connsiteX0" fmla="*/ 0 w 7554989"/>
              <a:gd name="connsiteY0" fmla="*/ 0 h 6858000"/>
              <a:gd name="connsiteX1" fmla="*/ 7554989 w 7554989"/>
              <a:gd name="connsiteY1" fmla="*/ 0 h 6858000"/>
              <a:gd name="connsiteX2" fmla="*/ 7554989 w 7554989"/>
              <a:gd name="connsiteY2" fmla="*/ 6858000 h 6858000"/>
              <a:gd name="connsiteX3" fmla="*/ 6857999 w 75549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989" h="6858000">
                <a:moveTo>
                  <a:pt x="0" y="0"/>
                </a:moveTo>
                <a:lnTo>
                  <a:pt x="7554989" y="0"/>
                </a:lnTo>
                <a:lnTo>
                  <a:pt x="7554989" y="6858000"/>
                </a:lnTo>
                <a:lnTo>
                  <a:pt x="6857999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316859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9C09E7B9-ECB5-4564-A54A-1AE75A669D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3429000"/>
          </a:xfrm>
          <a:custGeom>
            <a:avLst/>
            <a:gdLst>
              <a:gd name="connsiteX0" fmla="*/ 6095999 w 12192000"/>
              <a:gd name="connsiteY0" fmla="*/ 1233270 h 3429000"/>
              <a:gd name="connsiteX1" fmla="*/ 7360415 w 12192000"/>
              <a:gd name="connsiteY1" fmla="*/ 3429000 h 3429000"/>
              <a:gd name="connsiteX2" fmla="*/ 4831583 w 12192000"/>
              <a:gd name="connsiteY2" fmla="*/ 3429000 h 3429000"/>
              <a:gd name="connsiteX3" fmla="*/ 0 w 12192000"/>
              <a:gd name="connsiteY3" fmla="*/ 0 h 3429000"/>
              <a:gd name="connsiteX4" fmla="*/ 12192000 w 12192000"/>
              <a:gd name="connsiteY4" fmla="*/ 0 h 3429000"/>
              <a:gd name="connsiteX5" fmla="*/ 12192000 w 12192000"/>
              <a:gd name="connsiteY5" fmla="*/ 3429000 h 3429000"/>
              <a:gd name="connsiteX6" fmla="*/ 7473940 w 12192000"/>
              <a:gd name="connsiteY6" fmla="*/ 3429000 h 3429000"/>
              <a:gd name="connsiteX7" fmla="*/ 6096000 w 12192000"/>
              <a:gd name="connsiteY7" fmla="*/ 1053241 h 3429000"/>
              <a:gd name="connsiteX8" fmla="*/ 4718060 w 12192000"/>
              <a:gd name="connsiteY8" fmla="*/ 3429000 h 3429000"/>
              <a:gd name="connsiteX9" fmla="*/ 0 w 12192000"/>
              <a:gd name="connsiteY9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29000">
                <a:moveTo>
                  <a:pt x="6095999" y="1233270"/>
                </a:moveTo>
                <a:lnTo>
                  <a:pt x="7360415" y="3429000"/>
                </a:lnTo>
                <a:lnTo>
                  <a:pt x="4831583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7473940" y="3429000"/>
                </a:lnTo>
                <a:lnTo>
                  <a:pt x="6096000" y="1053241"/>
                </a:lnTo>
                <a:lnTo>
                  <a:pt x="471806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198119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21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406042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1554032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87720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/>
          <p:nvPr/>
        </p:nvSpPr>
        <p:spPr>
          <a:xfrm flipH="1">
            <a:off x="15240" y="4925149"/>
            <a:ext cx="12176760" cy="1067145"/>
          </a:xfrm>
          <a:custGeom>
            <a:avLst/>
            <a:gdLst/>
            <a:ahLst/>
            <a:cxnLst/>
            <a:rect l="l" t="t" r="r" b="b"/>
            <a:pathLst>
              <a:path w="12954000" h="1067145" extrusionOk="0">
                <a:moveTo>
                  <a:pt x="5413273" y="4"/>
                </a:moveTo>
                <a:cubicBezTo>
                  <a:pt x="5405862" y="80"/>
                  <a:pt x="5399786" y="5425"/>
                  <a:pt x="5399507" y="12165"/>
                </a:cubicBezTo>
                <a:lnTo>
                  <a:pt x="5370694" y="716489"/>
                </a:lnTo>
                <a:lnTo>
                  <a:pt x="5331124" y="116040"/>
                </a:lnTo>
                <a:cubicBezTo>
                  <a:pt x="5330680" y="109361"/>
                  <a:pt x="5324604" y="104147"/>
                  <a:pt x="5317247" y="104132"/>
                </a:cubicBezTo>
                <a:cubicBezTo>
                  <a:pt x="5309890" y="104147"/>
                  <a:pt x="5303816" y="109331"/>
                  <a:pt x="5303370" y="115989"/>
                </a:cubicBezTo>
                <a:lnTo>
                  <a:pt x="5270822" y="582161"/>
                </a:lnTo>
                <a:lnTo>
                  <a:pt x="5248530" y="444894"/>
                </a:lnTo>
                <a:cubicBezTo>
                  <a:pt x="5247471" y="438707"/>
                  <a:pt x="5241674" y="434126"/>
                  <a:pt x="5234764" y="434101"/>
                </a:cubicBezTo>
                <a:cubicBezTo>
                  <a:pt x="5227909" y="434106"/>
                  <a:pt x="5222057" y="438666"/>
                  <a:pt x="5220998" y="444842"/>
                </a:cubicBezTo>
                <a:lnTo>
                  <a:pt x="5177639" y="703010"/>
                </a:lnTo>
                <a:lnTo>
                  <a:pt x="5150889" y="572179"/>
                </a:lnTo>
                <a:cubicBezTo>
                  <a:pt x="5149605" y="566508"/>
                  <a:pt x="5144256" y="562338"/>
                  <a:pt x="5137903" y="562044"/>
                </a:cubicBezTo>
                <a:cubicBezTo>
                  <a:pt x="5131438" y="561679"/>
                  <a:pt x="5125586" y="565454"/>
                  <a:pt x="5123803" y="571114"/>
                </a:cubicBezTo>
                <a:lnTo>
                  <a:pt x="5090364" y="673469"/>
                </a:lnTo>
                <a:lnTo>
                  <a:pt x="5052688" y="559916"/>
                </a:lnTo>
                <a:cubicBezTo>
                  <a:pt x="5051183" y="555396"/>
                  <a:pt x="5047060" y="552001"/>
                  <a:pt x="5041933" y="551114"/>
                </a:cubicBezTo>
                <a:cubicBezTo>
                  <a:pt x="5034408" y="549802"/>
                  <a:pt x="5027107" y="554312"/>
                  <a:pt x="5025658" y="561183"/>
                </a:cubicBezTo>
                <a:lnTo>
                  <a:pt x="4993502" y="714665"/>
                </a:lnTo>
                <a:lnTo>
                  <a:pt x="4957777" y="527588"/>
                </a:lnTo>
                <a:cubicBezTo>
                  <a:pt x="4956718" y="522151"/>
                  <a:pt x="4951869" y="517976"/>
                  <a:pt x="4945851" y="517276"/>
                </a:cubicBezTo>
                <a:cubicBezTo>
                  <a:pt x="4938215" y="516395"/>
                  <a:pt x="4931193" y="521305"/>
                  <a:pt x="4930246" y="528247"/>
                </a:cubicBezTo>
                <a:lnTo>
                  <a:pt x="4904776" y="720796"/>
                </a:lnTo>
                <a:lnTo>
                  <a:pt x="4862754" y="258323"/>
                </a:lnTo>
                <a:cubicBezTo>
                  <a:pt x="4862922" y="251326"/>
                  <a:pt x="4856792" y="245544"/>
                  <a:pt x="4849100" y="245402"/>
                </a:cubicBezTo>
                <a:cubicBezTo>
                  <a:pt x="4841409" y="245261"/>
                  <a:pt x="4835056" y="250819"/>
                  <a:pt x="4834888" y="257816"/>
                </a:cubicBezTo>
                <a:lnTo>
                  <a:pt x="4784730" y="625079"/>
                </a:lnTo>
                <a:lnTo>
                  <a:pt x="4766617" y="570810"/>
                </a:lnTo>
                <a:cubicBezTo>
                  <a:pt x="4764890" y="565677"/>
                  <a:pt x="4759762" y="562090"/>
                  <a:pt x="4753855" y="561841"/>
                </a:cubicBezTo>
                <a:cubicBezTo>
                  <a:pt x="4747947" y="561598"/>
                  <a:pt x="4742486" y="564821"/>
                  <a:pt x="4740312" y="569847"/>
                </a:cubicBezTo>
                <a:lnTo>
                  <a:pt x="4704644" y="651579"/>
                </a:lnTo>
                <a:lnTo>
                  <a:pt x="4676443" y="445197"/>
                </a:lnTo>
                <a:cubicBezTo>
                  <a:pt x="4675552" y="438858"/>
                  <a:pt x="4669644" y="434101"/>
                  <a:pt x="4662622" y="434101"/>
                </a:cubicBezTo>
                <a:cubicBezTo>
                  <a:pt x="4655544" y="434166"/>
                  <a:pt x="4649636" y="439051"/>
                  <a:pt x="4648912" y="445451"/>
                </a:cubicBezTo>
                <a:lnTo>
                  <a:pt x="4599924" y="875443"/>
                </a:lnTo>
                <a:lnTo>
                  <a:pt x="4550378" y="572381"/>
                </a:lnTo>
                <a:cubicBezTo>
                  <a:pt x="4549597" y="567491"/>
                  <a:pt x="4545752" y="563458"/>
                  <a:pt x="4540569" y="562044"/>
                </a:cubicBezTo>
                <a:cubicBezTo>
                  <a:pt x="4533213" y="560043"/>
                  <a:pt x="4525465" y="563853"/>
                  <a:pt x="4523236" y="570557"/>
                </a:cubicBezTo>
                <a:lnTo>
                  <a:pt x="4499271" y="642864"/>
                </a:lnTo>
                <a:lnTo>
                  <a:pt x="4463325" y="569087"/>
                </a:lnTo>
                <a:cubicBezTo>
                  <a:pt x="4460929" y="564116"/>
                  <a:pt x="4455355" y="561097"/>
                  <a:pt x="4449391" y="561588"/>
                </a:cubicBezTo>
                <a:cubicBezTo>
                  <a:pt x="4443483" y="562059"/>
                  <a:pt x="4438524" y="565905"/>
                  <a:pt x="4437075" y="571165"/>
                </a:cubicBezTo>
                <a:lnTo>
                  <a:pt x="4422529" y="624470"/>
                </a:lnTo>
                <a:lnTo>
                  <a:pt x="4378501" y="150800"/>
                </a:lnTo>
                <a:cubicBezTo>
                  <a:pt x="4377943" y="144228"/>
                  <a:pt x="4371869" y="139176"/>
                  <a:pt x="4364623" y="139196"/>
                </a:cubicBezTo>
                <a:cubicBezTo>
                  <a:pt x="4357323" y="139318"/>
                  <a:pt x="4351359" y="144527"/>
                  <a:pt x="4350914" y="151155"/>
                </a:cubicBezTo>
                <a:lnTo>
                  <a:pt x="4318813" y="673520"/>
                </a:lnTo>
                <a:lnTo>
                  <a:pt x="4285763" y="266178"/>
                </a:lnTo>
                <a:cubicBezTo>
                  <a:pt x="4285261" y="259616"/>
                  <a:pt x="4279298" y="254508"/>
                  <a:pt x="4272053" y="254422"/>
                </a:cubicBezTo>
                <a:cubicBezTo>
                  <a:pt x="4264863" y="254442"/>
                  <a:pt x="4258901" y="259387"/>
                  <a:pt x="4258175" y="265873"/>
                </a:cubicBezTo>
                <a:lnTo>
                  <a:pt x="4227190" y="549073"/>
                </a:lnTo>
                <a:lnTo>
                  <a:pt x="4181377" y="18499"/>
                </a:lnTo>
                <a:cubicBezTo>
                  <a:pt x="4180820" y="11921"/>
                  <a:pt x="4174745" y="6849"/>
                  <a:pt x="4167500" y="6844"/>
                </a:cubicBezTo>
                <a:lnTo>
                  <a:pt x="4167166" y="6844"/>
                </a:lnTo>
                <a:cubicBezTo>
                  <a:pt x="4159753" y="6976"/>
                  <a:pt x="4153790" y="12372"/>
                  <a:pt x="4153567" y="19107"/>
                </a:cubicBezTo>
                <a:lnTo>
                  <a:pt x="4129269" y="743193"/>
                </a:lnTo>
                <a:lnTo>
                  <a:pt x="4102629" y="430401"/>
                </a:lnTo>
                <a:cubicBezTo>
                  <a:pt x="4102851" y="423404"/>
                  <a:pt x="4096833" y="417551"/>
                  <a:pt x="4089142" y="417329"/>
                </a:cubicBezTo>
                <a:cubicBezTo>
                  <a:pt x="4081450" y="417106"/>
                  <a:pt x="4074985" y="422593"/>
                  <a:pt x="4074763" y="429591"/>
                </a:cubicBezTo>
                <a:lnTo>
                  <a:pt x="4036029" y="678790"/>
                </a:lnTo>
                <a:lnTo>
                  <a:pt x="4006826" y="571621"/>
                </a:lnTo>
                <a:cubicBezTo>
                  <a:pt x="4005265" y="565961"/>
                  <a:pt x="3999692" y="561989"/>
                  <a:pt x="3993282" y="561993"/>
                </a:cubicBezTo>
                <a:lnTo>
                  <a:pt x="3992949" y="561993"/>
                </a:lnTo>
                <a:cubicBezTo>
                  <a:pt x="3986427" y="562115"/>
                  <a:pt x="3980910" y="566331"/>
                  <a:pt x="3979628" y="572128"/>
                </a:cubicBezTo>
                <a:lnTo>
                  <a:pt x="3952208" y="700933"/>
                </a:lnTo>
                <a:lnTo>
                  <a:pt x="3902050" y="570354"/>
                </a:lnTo>
                <a:cubicBezTo>
                  <a:pt x="3900489" y="566366"/>
                  <a:pt x="3896867" y="563337"/>
                  <a:pt x="3892353" y="562288"/>
                </a:cubicBezTo>
                <a:cubicBezTo>
                  <a:pt x="3884884" y="560554"/>
                  <a:pt x="3877305" y="564638"/>
                  <a:pt x="3875409" y="571418"/>
                </a:cubicBezTo>
                <a:lnTo>
                  <a:pt x="3853229" y="648083"/>
                </a:lnTo>
                <a:lnTo>
                  <a:pt x="3810705" y="546083"/>
                </a:lnTo>
                <a:cubicBezTo>
                  <a:pt x="3808978" y="541994"/>
                  <a:pt x="3805076" y="538999"/>
                  <a:pt x="3800395" y="538148"/>
                </a:cubicBezTo>
                <a:cubicBezTo>
                  <a:pt x="3792815" y="536785"/>
                  <a:pt x="3785515" y="541249"/>
                  <a:pt x="3784010" y="548110"/>
                </a:cubicBezTo>
                <a:lnTo>
                  <a:pt x="3741988" y="739240"/>
                </a:lnTo>
                <a:lnTo>
                  <a:pt x="3716184" y="572634"/>
                </a:lnTo>
                <a:cubicBezTo>
                  <a:pt x="3715237" y="566397"/>
                  <a:pt x="3709329" y="561756"/>
                  <a:pt x="3702418" y="561740"/>
                </a:cubicBezTo>
                <a:cubicBezTo>
                  <a:pt x="3695395" y="561801"/>
                  <a:pt x="3689544" y="566600"/>
                  <a:pt x="3688708" y="572938"/>
                </a:cubicBezTo>
                <a:lnTo>
                  <a:pt x="3653764" y="845699"/>
                </a:lnTo>
                <a:lnTo>
                  <a:pt x="3604776" y="572381"/>
                </a:lnTo>
                <a:cubicBezTo>
                  <a:pt x="3603717" y="566508"/>
                  <a:pt x="3598312" y="562090"/>
                  <a:pt x="3591791" y="561740"/>
                </a:cubicBezTo>
                <a:cubicBezTo>
                  <a:pt x="3585269" y="561385"/>
                  <a:pt x="3579362" y="565232"/>
                  <a:pt x="3577635" y="570962"/>
                </a:cubicBezTo>
                <a:lnTo>
                  <a:pt x="3550772" y="657761"/>
                </a:lnTo>
                <a:lnTo>
                  <a:pt x="3520677" y="570608"/>
                </a:lnTo>
                <a:cubicBezTo>
                  <a:pt x="3519117" y="566067"/>
                  <a:pt x="3514881" y="562708"/>
                  <a:pt x="3509697" y="561913"/>
                </a:cubicBezTo>
                <a:cubicBezTo>
                  <a:pt x="3502118" y="560742"/>
                  <a:pt x="3494929" y="565384"/>
                  <a:pt x="3493647" y="572280"/>
                </a:cubicBezTo>
                <a:lnTo>
                  <a:pt x="3485399" y="616161"/>
                </a:lnTo>
                <a:lnTo>
                  <a:pt x="3447612" y="345781"/>
                </a:lnTo>
                <a:cubicBezTo>
                  <a:pt x="3446721" y="339483"/>
                  <a:pt x="3440813" y="334755"/>
                  <a:pt x="3433847" y="334684"/>
                </a:cubicBezTo>
                <a:cubicBezTo>
                  <a:pt x="3426881" y="334674"/>
                  <a:pt x="3420973" y="339351"/>
                  <a:pt x="3420025" y="345629"/>
                </a:cubicBezTo>
                <a:lnTo>
                  <a:pt x="3357884" y="748867"/>
                </a:lnTo>
                <a:lnTo>
                  <a:pt x="3323609" y="572179"/>
                </a:lnTo>
                <a:cubicBezTo>
                  <a:pt x="3322774" y="568018"/>
                  <a:pt x="3319764" y="564496"/>
                  <a:pt x="3315473" y="562794"/>
                </a:cubicBezTo>
                <a:lnTo>
                  <a:pt x="3314253" y="562770"/>
                </a:lnTo>
                <a:lnTo>
                  <a:pt x="3314253" y="557085"/>
                </a:lnTo>
                <a:lnTo>
                  <a:pt x="3313611" y="556826"/>
                </a:lnTo>
                <a:cubicBezTo>
                  <a:pt x="3305976" y="556016"/>
                  <a:pt x="3299065" y="560992"/>
                  <a:pt x="3298173" y="567939"/>
                </a:cubicBezTo>
                <a:lnTo>
                  <a:pt x="3254647" y="915033"/>
                </a:lnTo>
                <a:lnTo>
                  <a:pt x="3214353" y="413393"/>
                </a:lnTo>
                <a:cubicBezTo>
                  <a:pt x="3213851" y="406796"/>
                  <a:pt x="3207833" y="401673"/>
                  <a:pt x="3200531" y="401637"/>
                </a:cubicBezTo>
                <a:cubicBezTo>
                  <a:pt x="3193286" y="401642"/>
                  <a:pt x="3187268" y="406684"/>
                  <a:pt x="3186654" y="413241"/>
                </a:cubicBezTo>
                <a:lnTo>
                  <a:pt x="3156726" y="733176"/>
                </a:lnTo>
                <a:lnTo>
                  <a:pt x="3116543" y="281750"/>
                </a:lnTo>
                <a:cubicBezTo>
                  <a:pt x="3115987" y="275249"/>
                  <a:pt x="3110079" y="270207"/>
                  <a:pt x="3102889" y="270096"/>
                </a:cubicBezTo>
                <a:cubicBezTo>
                  <a:pt x="3095811" y="270101"/>
                  <a:pt x="3089847" y="274909"/>
                  <a:pt x="3089012" y="281294"/>
                </a:cubicBezTo>
                <a:lnTo>
                  <a:pt x="3053121" y="563378"/>
                </a:lnTo>
                <a:lnTo>
                  <a:pt x="3014777" y="65132"/>
                </a:lnTo>
                <a:cubicBezTo>
                  <a:pt x="3014777" y="58135"/>
                  <a:pt x="3008535" y="52465"/>
                  <a:pt x="3000844" y="52465"/>
                </a:cubicBezTo>
                <a:cubicBezTo>
                  <a:pt x="2993153" y="52465"/>
                  <a:pt x="2986911" y="58135"/>
                  <a:pt x="2986911" y="65132"/>
                </a:cubicBezTo>
                <a:lnTo>
                  <a:pt x="2956928" y="552686"/>
                </a:lnTo>
                <a:lnTo>
                  <a:pt x="2936975" y="337792"/>
                </a:lnTo>
                <a:cubicBezTo>
                  <a:pt x="2936419" y="331220"/>
                  <a:pt x="2930343" y="326168"/>
                  <a:pt x="2923099" y="326188"/>
                </a:cubicBezTo>
                <a:cubicBezTo>
                  <a:pt x="2915797" y="326224"/>
                  <a:pt x="2909779" y="331346"/>
                  <a:pt x="2909277" y="337944"/>
                </a:cubicBezTo>
                <a:lnTo>
                  <a:pt x="2874054" y="769254"/>
                </a:lnTo>
                <a:lnTo>
                  <a:pt x="2833704" y="461023"/>
                </a:lnTo>
                <a:cubicBezTo>
                  <a:pt x="2832869" y="454715"/>
                  <a:pt x="2827017" y="449931"/>
                  <a:pt x="2820050" y="449825"/>
                </a:cubicBezTo>
                <a:cubicBezTo>
                  <a:pt x="2813139" y="449830"/>
                  <a:pt x="2807231" y="454441"/>
                  <a:pt x="2806229" y="460669"/>
                </a:cubicBezTo>
                <a:lnTo>
                  <a:pt x="2772232" y="673486"/>
                </a:lnTo>
                <a:lnTo>
                  <a:pt x="2741358" y="587346"/>
                </a:lnTo>
                <a:cubicBezTo>
                  <a:pt x="2739518" y="582177"/>
                  <a:pt x="2734223" y="578655"/>
                  <a:pt x="2728260" y="578579"/>
                </a:cubicBezTo>
                <a:cubicBezTo>
                  <a:pt x="2722352" y="578600"/>
                  <a:pt x="2717114" y="581954"/>
                  <a:pt x="2715107" y="586991"/>
                </a:cubicBezTo>
                <a:lnTo>
                  <a:pt x="2672640" y="695122"/>
                </a:lnTo>
                <a:lnTo>
                  <a:pt x="2637975" y="601888"/>
                </a:lnTo>
                <a:cubicBezTo>
                  <a:pt x="2636079" y="596634"/>
                  <a:pt x="2630618" y="593132"/>
                  <a:pt x="2624543" y="593274"/>
                </a:cubicBezTo>
                <a:cubicBezTo>
                  <a:pt x="2618469" y="593386"/>
                  <a:pt x="2613230" y="597029"/>
                  <a:pt x="2611446" y="602294"/>
                </a:cubicBezTo>
                <a:lnTo>
                  <a:pt x="2592386" y="659653"/>
                </a:lnTo>
                <a:lnTo>
                  <a:pt x="2534480" y="459453"/>
                </a:lnTo>
                <a:cubicBezTo>
                  <a:pt x="2533031" y="454289"/>
                  <a:pt x="2528183" y="450504"/>
                  <a:pt x="2522331" y="449993"/>
                </a:cubicBezTo>
                <a:cubicBezTo>
                  <a:pt x="2514695" y="449319"/>
                  <a:pt x="2507841" y="454416"/>
                  <a:pt x="2507117" y="461378"/>
                </a:cubicBezTo>
                <a:lnTo>
                  <a:pt x="2478693" y="712350"/>
                </a:lnTo>
                <a:lnTo>
                  <a:pt x="2450215" y="581772"/>
                </a:lnTo>
                <a:cubicBezTo>
                  <a:pt x="2449267" y="577323"/>
                  <a:pt x="2445756" y="573685"/>
                  <a:pt x="2441018" y="572230"/>
                </a:cubicBezTo>
                <a:cubicBezTo>
                  <a:pt x="2433717" y="569980"/>
                  <a:pt x="2425803" y="573528"/>
                  <a:pt x="2423351" y="580150"/>
                </a:cubicBezTo>
                <a:lnTo>
                  <a:pt x="2388910" y="672473"/>
                </a:lnTo>
                <a:lnTo>
                  <a:pt x="2352684" y="293404"/>
                </a:lnTo>
                <a:cubicBezTo>
                  <a:pt x="2352070" y="286847"/>
                  <a:pt x="2346051" y="281806"/>
                  <a:pt x="2338807" y="281801"/>
                </a:cubicBezTo>
                <a:cubicBezTo>
                  <a:pt x="2331506" y="281892"/>
                  <a:pt x="2325486" y="287080"/>
                  <a:pt x="2325040" y="293708"/>
                </a:cubicBezTo>
                <a:lnTo>
                  <a:pt x="2299795" y="662794"/>
                </a:lnTo>
                <a:lnTo>
                  <a:pt x="2255766" y="43243"/>
                </a:lnTo>
                <a:cubicBezTo>
                  <a:pt x="2255375" y="36468"/>
                  <a:pt x="2249134" y="31213"/>
                  <a:pt x="2241665" y="31386"/>
                </a:cubicBezTo>
                <a:cubicBezTo>
                  <a:pt x="2234254" y="31461"/>
                  <a:pt x="2228179" y="36807"/>
                  <a:pt x="2227900" y="43547"/>
                </a:cubicBezTo>
                <a:lnTo>
                  <a:pt x="2199087" y="747871"/>
                </a:lnTo>
                <a:lnTo>
                  <a:pt x="2159517" y="147422"/>
                </a:lnTo>
                <a:cubicBezTo>
                  <a:pt x="2159072" y="140743"/>
                  <a:pt x="2152997" y="135529"/>
                  <a:pt x="2145640" y="135514"/>
                </a:cubicBezTo>
                <a:cubicBezTo>
                  <a:pt x="2138283" y="135529"/>
                  <a:pt x="2132209" y="140713"/>
                  <a:pt x="2131763" y="147371"/>
                </a:cubicBezTo>
                <a:lnTo>
                  <a:pt x="2099215" y="613542"/>
                </a:lnTo>
                <a:lnTo>
                  <a:pt x="2076922" y="476275"/>
                </a:lnTo>
                <a:cubicBezTo>
                  <a:pt x="2075863" y="470089"/>
                  <a:pt x="2070067" y="465508"/>
                  <a:pt x="2063156" y="465483"/>
                </a:cubicBezTo>
                <a:cubicBezTo>
                  <a:pt x="2056301" y="465487"/>
                  <a:pt x="2050449" y="470048"/>
                  <a:pt x="2049391" y="476224"/>
                </a:cubicBezTo>
                <a:lnTo>
                  <a:pt x="2006031" y="734392"/>
                </a:lnTo>
                <a:lnTo>
                  <a:pt x="1979281" y="603560"/>
                </a:lnTo>
                <a:cubicBezTo>
                  <a:pt x="1977998" y="597890"/>
                  <a:pt x="1972648" y="593720"/>
                  <a:pt x="1966295" y="593426"/>
                </a:cubicBezTo>
                <a:cubicBezTo>
                  <a:pt x="1959831" y="593061"/>
                  <a:pt x="1953979" y="596836"/>
                  <a:pt x="1952195" y="602496"/>
                </a:cubicBezTo>
                <a:lnTo>
                  <a:pt x="1918756" y="704851"/>
                </a:lnTo>
                <a:lnTo>
                  <a:pt x="1881081" y="591298"/>
                </a:lnTo>
                <a:cubicBezTo>
                  <a:pt x="1879576" y="586778"/>
                  <a:pt x="1875452" y="583383"/>
                  <a:pt x="1870325" y="582496"/>
                </a:cubicBezTo>
                <a:cubicBezTo>
                  <a:pt x="1862801" y="581184"/>
                  <a:pt x="1855500" y="585694"/>
                  <a:pt x="1854050" y="592564"/>
                </a:cubicBezTo>
                <a:lnTo>
                  <a:pt x="1821894" y="746047"/>
                </a:lnTo>
                <a:lnTo>
                  <a:pt x="1786169" y="558970"/>
                </a:lnTo>
                <a:cubicBezTo>
                  <a:pt x="1785111" y="553533"/>
                  <a:pt x="1780261" y="549358"/>
                  <a:pt x="1774243" y="548658"/>
                </a:cubicBezTo>
                <a:cubicBezTo>
                  <a:pt x="1766608" y="547777"/>
                  <a:pt x="1759585" y="552686"/>
                  <a:pt x="1758638" y="559629"/>
                </a:cubicBezTo>
                <a:lnTo>
                  <a:pt x="1733169" y="752178"/>
                </a:lnTo>
                <a:lnTo>
                  <a:pt x="1691147" y="289705"/>
                </a:lnTo>
                <a:cubicBezTo>
                  <a:pt x="1691314" y="282708"/>
                  <a:pt x="1685184" y="276926"/>
                  <a:pt x="1677493" y="276784"/>
                </a:cubicBezTo>
                <a:cubicBezTo>
                  <a:pt x="1669802" y="276643"/>
                  <a:pt x="1663448" y="282201"/>
                  <a:pt x="1663281" y="289198"/>
                </a:cubicBezTo>
                <a:lnTo>
                  <a:pt x="1613122" y="656461"/>
                </a:lnTo>
                <a:lnTo>
                  <a:pt x="1595009" y="602192"/>
                </a:lnTo>
                <a:cubicBezTo>
                  <a:pt x="1593282" y="597059"/>
                  <a:pt x="1588154" y="593472"/>
                  <a:pt x="1582248" y="593223"/>
                </a:cubicBezTo>
                <a:cubicBezTo>
                  <a:pt x="1576340" y="592980"/>
                  <a:pt x="1570878" y="596203"/>
                  <a:pt x="1568704" y="601229"/>
                </a:cubicBezTo>
                <a:lnTo>
                  <a:pt x="1533036" y="682961"/>
                </a:lnTo>
                <a:lnTo>
                  <a:pt x="1504836" y="476579"/>
                </a:lnTo>
                <a:cubicBezTo>
                  <a:pt x="1503944" y="470240"/>
                  <a:pt x="1498036" y="465483"/>
                  <a:pt x="1491014" y="465483"/>
                </a:cubicBezTo>
                <a:cubicBezTo>
                  <a:pt x="1483936" y="465548"/>
                  <a:pt x="1478028" y="470433"/>
                  <a:pt x="1477305" y="476832"/>
                </a:cubicBezTo>
                <a:lnTo>
                  <a:pt x="1428316" y="906825"/>
                </a:lnTo>
                <a:lnTo>
                  <a:pt x="1378771" y="603763"/>
                </a:lnTo>
                <a:cubicBezTo>
                  <a:pt x="1377990" y="598873"/>
                  <a:pt x="1374145" y="594840"/>
                  <a:pt x="1368962" y="593426"/>
                </a:cubicBezTo>
                <a:cubicBezTo>
                  <a:pt x="1361605" y="591424"/>
                  <a:pt x="1353857" y="595235"/>
                  <a:pt x="1351629" y="601939"/>
                </a:cubicBezTo>
                <a:lnTo>
                  <a:pt x="1327664" y="674246"/>
                </a:lnTo>
                <a:lnTo>
                  <a:pt x="1291717" y="600469"/>
                </a:lnTo>
                <a:cubicBezTo>
                  <a:pt x="1289321" y="595498"/>
                  <a:pt x="1283748" y="592479"/>
                  <a:pt x="1277784" y="592970"/>
                </a:cubicBezTo>
                <a:cubicBezTo>
                  <a:pt x="1271876" y="593441"/>
                  <a:pt x="1266917" y="597287"/>
                  <a:pt x="1265467" y="602547"/>
                </a:cubicBezTo>
                <a:lnTo>
                  <a:pt x="1250921" y="655852"/>
                </a:lnTo>
                <a:lnTo>
                  <a:pt x="1206893" y="182182"/>
                </a:lnTo>
                <a:cubicBezTo>
                  <a:pt x="1206336" y="175610"/>
                  <a:pt x="1200262" y="170558"/>
                  <a:pt x="1193016" y="170578"/>
                </a:cubicBezTo>
                <a:cubicBezTo>
                  <a:pt x="1185715" y="170700"/>
                  <a:pt x="1179752" y="175909"/>
                  <a:pt x="1179307" y="182536"/>
                </a:cubicBezTo>
                <a:lnTo>
                  <a:pt x="1147205" y="704902"/>
                </a:lnTo>
                <a:lnTo>
                  <a:pt x="1114155" y="297559"/>
                </a:lnTo>
                <a:cubicBezTo>
                  <a:pt x="1113654" y="290997"/>
                  <a:pt x="1107691" y="285889"/>
                  <a:pt x="1100445" y="285804"/>
                </a:cubicBezTo>
                <a:cubicBezTo>
                  <a:pt x="1093255" y="285824"/>
                  <a:pt x="1087293" y="290769"/>
                  <a:pt x="1086568" y="297255"/>
                </a:cubicBezTo>
                <a:lnTo>
                  <a:pt x="1055583" y="580455"/>
                </a:lnTo>
                <a:lnTo>
                  <a:pt x="1009769" y="49881"/>
                </a:lnTo>
                <a:cubicBezTo>
                  <a:pt x="1009213" y="43303"/>
                  <a:pt x="1003138" y="38231"/>
                  <a:pt x="995892" y="38226"/>
                </a:cubicBezTo>
                <a:lnTo>
                  <a:pt x="995559" y="38226"/>
                </a:lnTo>
                <a:cubicBezTo>
                  <a:pt x="988146" y="38358"/>
                  <a:pt x="982183" y="43754"/>
                  <a:pt x="981959" y="50489"/>
                </a:cubicBezTo>
                <a:lnTo>
                  <a:pt x="957661" y="774575"/>
                </a:lnTo>
                <a:lnTo>
                  <a:pt x="931021" y="461783"/>
                </a:lnTo>
                <a:cubicBezTo>
                  <a:pt x="931244" y="454786"/>
                  <a:pt x="925225" y="448933"/>
                  <a:pt x="917534" y="448710"/>
                </a:cubicBezTo>
                <a:cubicBezTo>
                  <a:pt x="909843" y="448488"/>
                  <a:pt x="903378" y="453975"/>
                  <a:pt x="903155" y="460973"/>
                </a:cubicBezTo>
                <a:lnTo>
                  <a:pt x="864422" y="710172"/>
                </a:lnTo>
                <a:lnTo>
                  <a:pt x="835219" y="603003"/>
                </a:lnTo>
                <a:cubicBezTo>
                  <a:pt x="833658" y="597343"/>
                  <a:pt x="828084" y="593370"/>
                  <a:pt x="821675" y="593375"/>
                </a:cubicBezTo>
                <a:lnTo>
                  <a:pt x="821342" y="593375"/>
                </a:lnTo>
                <a:cubicBezTo>
                  <a:pt x="814820" y="593497"/>
                  <a:pt x="809302" y="597712"/>
                  <a:pt x="808020" y="603509"/>
                </a:cubicBezTo>
                <a:lnTo>
                  <a:pt x="780601" y="732315"/>
                </a:lnTo>
                <a:lnTo>
                  <a:pt x="730442" y="601736"/>
                </a:lnTo>
                <a:cubicBezTo>
                  <a:pt x="728882" y="597748"/>
                  <a:pt x="725260" y="594718"/>
                  <a:pt x="720745" y="593669"/>
                </a:cubicBezTo>
                <a:cubicBezTo>
                  <a:pt x="713276" y="591936"/>
                  <a:pt x="705698" y="596020"/>
                  <a:pt x="703802" y="602800"/>
                </a:cubicBezTo>
                <a:lnTo>
                  <a:pt x="681621" y="679465"/>
                </a:lnTo>
                <a:lnTo>
                  <a:pt x="639097" y="577465"/>
                </a:lnTo>
                <a:cubicBezTo>
                  <a:pt x="637371" y="573376"/>
                  <a:pt x="633468" y="570381"/>
                  <a:pt x="628787" y="569530"/>
                </a:cubicBezTo>
                <a:cubicBezTo>
                  <a:pt x="621207" y="568166"/>
                  <a:pt x="613908" y="572631"/>
                  <a:pt x="612403" y="579492"/>
                </a:cubicBezTo>
                <a:lnTo>
                  <a:pt x="570381" y="770622"/>
                </a:lnTo>
                <a:lnTo>
                  <a:pt x="544577" y="604016"/>
                </a:lnTo>
                <a:cubicBezTo>
                  <a:pt x="543629" y="597778"/>
                  <a:pt x="537721" y="593137"/>
                  <a:pt x="530811" y="593122"/>
                </a:cubicBezTo>
                <a:cubicBezTo>
                  <a:pt x="523788" y="593183"/>
                  <a:pt x="517937" y="597982"/>
                  <a:pt x="517101" y="604320"/>
                </a:cubicBezTo>
                <a:lnTo>
                  <a:pt x="482157" y="877081"/>
                </a:lnTo>
                <a:lnTo>
                  <a:pt x="433169" y="603763"/>
                </a:lnTo>
                <a:cubicBezTo>
                  <a:pt x="432110" y="597890"/>
                  <a:pt x="426704" y="593472"/>
                  <a:pt x="420184" y="593122"/>
                </a:cubicBezTo>
                <a:cubicBezTo>
                  <a:pt x="413662" y="592767"/>
                  <a:pt x="407754" y="596613"/>
                  <a:pt x="406028" y="602344"/>
                </a:cubicBezTo>
                <a:lnTo>
                  <a:pt x="379165" y="689143"/>
                </a:lnTo>
                <a:lnTo>
                  <a:pt x="349070" y="601990"/>
                </a:lnTo>
                <a:cubicBezTo>
                  <a:pt x="347510" y="597449"/>
                  <a:pt x="343274" y="594090"/>
                  <a:pt x="338090" y="593294"/>
                </a:cubicBezTo>
                <a:cubicBezTo>
                  <a:pt x="330511" y="592124"/>
                  <a:pt x="323321" y="596766"/>
                  <a:pt x="322040" y="603662"/>
                </a:cubicBezTo>
                <a:lnTo>
                  <a:pt x="313791" y="647543"/>
                </a:lnTo>
                <a:lnTo>
                  <a:pt x="276005" y="377163"/>
                </a:lnTo>
                <a:cubicBezTo>
                  <a:pt x="275114" y="370865"/>
                  <a:pt x="269206" y="366137"/>
                  <a:pt x="262240" y="366066"/>
                </a:cubicBezTo>
                <a:cubicBezTo>
                  <a:pt x="255273" y="366056"/>
                  <a:pt x="249365" y="370733"/>
                  <a:pt x="248418" y="377011"/>
                </a:cubicBezTo>
                <a:lnTo>
                  <a:pt x="186276" y="780249"/>
                </a:lnTo>
                <a:lnTo>
                  <a:pt x="152002" y="603560"/>
                </a:lnTo>
                <a:cubicBezTo>
                  <a:pt x="151166" y="599400"/>
                  <a:pt x="148156" y="595878"/>
                  <a:pt x="143865" y="594176"/>
                </a:cubicBezTo>
                <a:cubicBezTo>
                  <a:pt x="136843" y="591358"/>
                  <a:pt x="128651" y="594267"/>
                  <a:pt x="125529" y="600672"/>
                </a:cubicBezTo>
                <a:lnTo>
                  <a:pt x="76318" y="702013"/>
                </a:lnTo>
                <a:lnTo>
                  <a:pt x="27051" y="600672"/>
                </a:lnTo>
                <a:cubicBezTo>
                  <a:pt x="26828" y="600130"/>
                  <a:pt x="26606" y="599608"/>
                  <a:pt x="26270" y="599096"/>
                </a:cubicBezTo>
                <a:cubicBezTo>
                  <a:pt x="22760" y="592894"/>
                  <a:pt x="14345" y="590487"/>
                  <a:pt x="7489" y="593720"/>
                </a:cubicBezTo>
                <a:cubicBezTo>
                  <a:pt x="690" y="596953"/>
                  <a:pt x="-1985" y="604604"/>
                  <a:pt x="1582" y="610806"/>
                </a:cubicBezTo>
                <a:lnTo>
                  <a:pt x="64113" y="738497"/>
                </a:lnTo>
                <a:cubicBezTo>
                  <a:pt x="65506" y="741365"/>
                  <a:pt x="68014" y="743660"/>
                  <a:pt x="71191" y="744937"/>
                </a:cubicBezTo>
                <a:cubicBezTo>
                  <a:pt x="78213" y="747775"/>
                  <a:pt x="86461" y="744891"/>
                  <a:pt x="89583" y="738497"/>
                </a:cubicBezTo>
                <a:lnTo>
                  <a:pt x="133054" y="648860"/>
                </a:lnTo>
                <a:lnTo>
                  <a:pt x="174685" y="863299"/>
                </a:lnTo>
                <a:cubicBezTo>
                  <a:pt x="175855" y="869359"/>
                  <a:pt x="181652" y="873782"/>
                  <a:pt x="188395" y="873788"/>
                </a:cubicBezTo>
                <a:lnTo>
                  <a:pt x="188674" y="873788"/>
                </a:lnTo>
                <a:cubicBezTo>
                  <a:pt x="195529" y="873676"/>
                  <a:pt x="201269" y="869055"/>
                  <a:pt x="202216" y="862893"/>
                </a:cubicBezTo>
                <a:lnTo>
                  <a:pt x="262128" y="474249"/>
                </a:lnTo>
                <a:lnTo>
                  <a:pt x="298521" y="734950"/>
                </a:lnTo>
                <a:cubicBezTo>
                  <a:pt x="299245" y="740559"/>
                  <a:pt x="303983" y="745053"/>
                  <a:pt x="310113" y="745965"/>
                </a:cubicBezTo>
                <a:cubicBezTo>
                  <a:pt x="317692" y="747095"/>
                  <a:pt x="324882" y="742413"/>
                  <a:pt x="326108" y="735507"/>
                </a:cubicBezTo>
                <a:lnTo>
                  <a:pt x="340376" y="659501"/>
                </a:lnTo>
                <a:lnTo>
                  <a:pt x="367239" y="737179"/>
                </a:lnTo>
                <a:cubicBezTo>
                  <a:pt x="369021" y="742570"/>
                  <a:pt x="374539" y="746214"/>
                  <a:pt x="380725" y="746047"/>
                </a:cubicBezTo>
                <a:cubicBezTo>
                  <a:pt x="386855" y="745950"/>
                  <a:pt x="392262" y="742206"/>
                  <a:pt x="393933" y="736824"/>
                </a:cubicBezTo>
                <a:lnTo>
                  <a:pt x="416226" y="664162"/>
                </a:lnTo>
                <a:lnTo>
                  <a:pt x="471178" y="970518"/>
                </a:lnTo>
                <a:cubicBezTo>
                  <a:pt x="472293" y="976644"/>
                  <a:pt x="478089" y="981144"/>
                  <a:pt x="484943" y="981159"/>
                </a:cubicBezTo>
                <a:cubicBezTo>
                  <a:pt x="491910" y="980997"/>
                  <a:pt x="497706" y="976203"/>
                  <a:pt x="498486" y="969910"/>
                </a:cubicBezTo>
                <a:lnTo>
                  <a:pt x="532427" y="704953"/>
                </a:lnTo>
                <a:lnTo>
                  <a:pt x="554720" y="847692"/>
                </a:lnTo>
                <a:cubicBezTo>
                  <a:pt x="555555" y="853053"/>
                  <a:pt x="560014" y="857355"/>
                  <a:pt x="565866" y="858399"/>
                </a:cubicBezTo>
                <a:cubicBezTo>
                  <a:pt x="573390" y="859742"/>
                  <a:pt x="580690" y="855267"/>
                  <a:pt x="582195" y="848401"/>
                </a:cubicBezTo>
                <a:lnTo>
                  <a:pt x="630793" y="627528"/>
                </a:lnTo>
                <a:lnTo>
                  <a:pt x="671701" y="725727"/>
                </a:lnTo>
                <a:cubicBezTo>
                  <a:pt x="673317" y="729584"/>
                  <a:pt x="676884" y="732492"/>
                  <a:pt x="681287" y="733521"/>
                </a:cubicBezTo>
                <a:cubicBezTo>
                  <a:pt x="688699" y="735264"/>
                  <a:pt x="696334" y="731184"/>
                  <a:pt x="698229" y="724410"/>
                </a:cubicBezTo>
                <a:lnTo>
                  <a:pt x="719352" y="649367"/>
                </a:lnTo>
                <a:lnTo>
                  <a:pt x="771516" y="784658"/>
                </a:lnTo>
                <a:cubicBezTo>
                  <a:pt x="773133" y="788879"/>
                  <a:pt x="777145" y="792000"/>
                  <a:pt x="781939" y="792867"/>
                </a:cubicBezTo>
                <a:cubicBezTo>
                  <a:pt x="789517" y="794219"/>
                  <a:pt x="796818" y="789750"/>
                  <a:pt x="798323" y="782884"/>
                </a:cubicBezTo>
                <a:lnTo>
                  <a:pt x="823514" y="664517"/>
                </a:lnTo>
                <a:lnTo>
                  <a:pt x="854781" y="779287"/>
                </a:lnTo>
                <a:cubicBezTo>
                  <a:pt x="856118" y="784389"/>
                  <a:pt x="860799" y="788214"/>
                  <a:pt x="866483" y="788904"/>
                </a:cubicBezTo>
                <a:cubicBezTo>
                  <a:pt x="874119" y="789831"/>
                  <a:pt x="881142" y="784957"/>
                  <a:pt x="882144" y="778020"/>
                </a:cubicBezTo>
                <a:lnTo>
                  <a:pt x="912909" y="579188"/>
                </a:lnTo>
                <a:lnTo>
                  <a:pt x="949580" y="1009890"/>
                </a:lnTo>
                <a:cubicBezTo>
                  <a:pt x="949747" y="1016887"/>
                  <a:pt x="956100" y="1022431"/>
                  <a:pt x="963847" y="1022278"/>
                </a:cubicBezTo>
                <a:cubicBezTo>
                  <a:pt x="971538" y="1022126"/>
                  <a:pt x="977612" y="1016330"/>
                  <a:pt x="977446" y="1009332"/>
                </a:cubicBezTo>
                <a:lnTo>
                  <a:pt x="1002079" y="283118"/>
                </a:lnTo>
                <a:lnTo>
                  <a:pt x="1040256" y="724663"/>
                </a:lnTo>
                <a:cubicBezTo>
                  <a:pt x="1040813" y="731195"/>
                  <a:pt x="1046776" y="736257"/>
                  <a:pt x="1053966" y="736368"/>
                </a:cubicBezTo>
                <a:cubicBezTo>
                  <a:pt x="1061156" y="736348"/>
                  <a:pt x="1067118" y="731402"/>
                  <a:pt x="1067843" y="724917"/>
                </a:cubicBezTo>
                <a:lnTo>
                  <a:pt x="1098384" y="445721"/>
                </a:lnTo>
                <a:lnTo>
                  <a:pt x="1135445" y="902011"/>
                </a:lnTo>
                <a:cubicBezTo>
                  <a:pt x="1136003" y="908619"/>
                  <a:pt x="1142077" y="913711"/>
                  <a:pt x="1149378" y="913716"/>
                </a:cubicBezTo>
                <a:cubicBezTo>
                  <a:pt x="1156735" y="913671"/>
                  <a:pt x="1162754" y="908426"/>
                  <a:pt x="1163143" y="901758"/>
                </a:cubicBezTo>
                <a:lnTo>
                  <a:pt x="1196305" y="364495"/>
                </a:lnTo>
                <a:lnTo>
                  <a:pt x="1230691" y="734798"/>
                </a:lnTo>
                <a:cubicBezTo>
                  <a:pt x="1231192" y="740230"/>
                  <a:pt x="1235427" y="744769"/>
                  <a:pt x="1241280" y="746067"/>
                </a:cubicBezTo>
                <a:cubicBezTo>
                  <a:pt x="1248748" y="747729"/>
                  <a:pt x="1256271" y="743569"/>
                  <a:pt x="1258111" y="736774"/>
                </a:cubicBezTo>
                <a:lnTo>
                  <a:pt x="1283190" y="644958"/>
                </a:lnTo>
                <a:lnTo>
                  <a:pt x="1317855" y="715897"/>
                </a:lnTo>
                <a:cubicBezTo>
                  <a:pt x="1319471" y="719277"/>
                  <a:pt x="1322649" y="721841"/>
                  <a:pt x="1326550" y="722915"/>
                </a:cubicBezTo>
                <a:cubicBezTo>
                  <a:pt x="1333907" y="724947"/>
                  <a:pt x="1341709" y="721173"/>
                  <a:pt x="1343939" y="714479"/>
                </a:cubicBezTo>
                <a:lnTo>
                  <a:pt x="1360658" y="663808"/>
                </a:lnTo>
                <a:lnTo>
                  <a:pt x="1416390" y="1010548"/>
                </a:lnTo>
                <a:cubicBezTo>
                  <a:pt x="1416556" y="1017546"/>
                  <a:pt x="1422910" y="1023104"/>
                  <a:pt x="1430600" y="1022963"/>
                </a:cubicBezTo>
                <a:cubicBezTo>
                  <a:pt x="1438292" y="1022820"/>
                  <a:pt x="1444422" y="1017039"/>
                  <a:pt x="1444256" y="1010041"/>
                </a:cubicBezTo>
                <a:lnTo>
                  <a:pt x="1492073" y="590031"/>
                </a:lnTo>
                <a:lnTo>
                  <a:pt x="1511858" y="735051"/>
                </a:lnTo>
                <a:cubicBezTo>
                  <a:pt x="1512527" y="739601"/>
                  <a:pt x="1515815" y="743483"/>
                  <a:pt x="1520496" y="745190"/>
                </a:cubicBezTo>
                <a:cubicBezTo>
                  <a:pt x="1527631" y="747789"/>
                  <a:pt x="1535767" y="744638"/>
                  <a:pt x="1538609" y="738142"/>
                </a:cubicBezTo>
                <a:lnTo>
                  <a:pt x="1579683" y="644097"/>
                </a:lnTo>
                <a:lnTo>
                  <a:pt x="1605320" y="720812"/>
                </a:lnTo>
                <a:cubicBezTo>
                  <a:pt x="1606936" y="725570"/>
                  <a:pt x="1611451" y="729036"/>
                  <a:pt x="1616913" y="729660"/>
                </a:cubicBezTo>
                <a:cubicBezTo>
                  <a:pt x="1624547" y="730541"/>
                  <a:pt x="1631514" y="725626"/>
                  <a:pt x="1632461" y="718684"/>
                </a:cubicBezTo>
                <a:lnTo>
                  <a:pt x="1674038" y="413849"/>
                </a:lnTo>
                <a:lnTo>
                  <a:pt x="1716282" y="878754"/>
                </a:lnTo>
                <a:cubicBezTo>
                  <a:pt x="1716170" y="885751"/>
                  <a:pt x="1722245" y="891522"/>
                  <a:pt x="1729937" y="891649"/>
                </a:cubicBezTo>
                <a:cubicBezTo>
                  <a:pt x="1737683" y="891776"/>
                  <a:pt x="1744036" y="886207"/>
                  <a:pt x="1744148" y="879209"/>
                </a:cubicBezTo>
                <a:lnTo>
                  <a:pt x="1774633" y="648049"/>
                </a:lnTo>
                <a:lnTo>
                  <a:pt x="1807181" y="818607"/>
                </a:lnTo>
                <a:cubicBezTo>
                  <a:pt x="1808351" y="824637"/>
                  <a:pt x="1814091" y="829045"/>
                  <a:pt x="1820835" y="829096"/>
                </a:cubicBezTo>
                <a:cubicBezTo>
                  <a:pt x="1827522" y="829207"/>
                  <a:pt x="1833319" y="824931"/>
                  <a:pt x="1834600" y="818962"/>
                </a:cubicBezTo>
                <a:lnTo>
                  <a:pt x="1870436" y="647846"/>
                </a:lnTo>
                <a:lnTo>
                  <a:pt x="1905213" y="752634"/>
                </a:lnTo>
                <a:cubicBezTo>
                  <a:pt x="1906996" y="757979"/>
                  <a:pt x="1912403" y="761643"/>
                  <a:pt x="1918533" y="761653"/>
                </a:cubicBezTo>
                <a:cubicBezTo>
                  <a:pt x="1924664" y="761638"/>
                  <a:pt x="1930125" y="757949"/>
                  <a:pt x="1931853" y="752583"/>
                </a:cubicBezTo>
                <a:lnTo>
                  <a:pt x="1961892" y="660109"/>
                </a:lnTo>
                <a:lnTo>
                  <a:pt x="1993103" y="812577"/>
                </a:lnTo>
                <a:cubicBezTo>
                  <a:pt x="1994440" y="818475"/>
                  <a:pt x="2000124" y="822712"/>
                  <a:pt x="2006757" y="822712"/>
                </a:cubicBezTo>
                <a:lnTo>
                  <a:pt x="2007035" y="822712"/>
                </a:lnTo>
                <a:cubicBezTo>
                  <a:pt x="2013835" y="822590"/>
                  <a:pt x="2019519" y="818060"/>
                  <a:pt x="2020577" y="811969"/>
                </a:cubicBezTo>
                <a:lnTo>
                  <a:pt x="2062377" y="562922"/>
                </a:lnTo>
                <a:lnTo>
                  <a:pt x="2090633" y="735203"/>
                </a:lnTo>
                <a:cubicBezTo>
                  <a:pt x="2091580" y="741633"/>
                  <a:pt x="2097821" y="746320"/>
                  <a:pt x="2104955" y="745996"/>
                </a:cubicBezTo>
                <a:cubicBezTo>
                  <a:pt x="2112089" y="745702"/>
                  <a:pt x="2117774" y="740599"/>
                  <a:pt x="2118276" y="734139"/>
                </a:cubicBezTo>
                <a:lnTo>
                  <a:pt x="2144860" y="353500"/>
                </a:lnTo>
                <a:lnTo>
                  <a:pt x="2188107" y="1009332"/>
                </a:lnTo>
                <a:cubicBezTo>
                  <a:pt x="2188553" y="1016010"/>
                  <a:pt x="2194628" y="1021225"/>
                  <a:pt x="2201985" y="1021239"/>
                </a:cubicBezTo>
                <a:cubicBezTo>
                  <a:pt x="2209396" y="1021138"/>
                  <a:pt x="2215471" y="1015777"/>
                  <a:pt x="2215751" y="1009028"/>
                </a:cubicBezTo>
                <a:lnTo>
                  <a:pt x="2245066" y="292644"/>
                </a:lnTo>
                <a:lnTo>
                  <a:pt x="2285527" y="861880"/>
                </a:lnTo>
                <a:cubicBezTo>
                  <a:pt x="2285972" y="868558"/>
                  <a:pt x="2292103" y="873752"/>
                  <a:pt x="2299460" y="873737"/>
                </a:cubicBezTo>
                <a:cubicBezTo>
                  <a:pt x="2306815" y="873722"/>
                  <a:pt x="2312891" y="868538"/>
                  <a:pt x="2313337" y="861880"/>
                </a:cubicBezTo>
                <a:lnTo>
                  <a:pt x="2341203" y="463506"/>
                </a:lnTo>
                <a:lnTo>
                  <a:pt x="2367117" y="734443"/>
                </a:lnTo>
                <a:cubicBezTo>
                  <a:pt x="2367619" y="739459"/>
                  <a:pt x="2371297" y="743741"/>
                  <a:pt x="2376536" y="745347"/>
                </a:cubicBezTo>
                <a:cubicBezTo>
                  <a:pt x="2383837" y="747582"/>
                  <a:pt x="2391752" y="744015"/>
                  <a:pt x="2394204" y="737382"/>
                </a:cubicBezTo>
                <a:lnTo>
                  <a:pt x="2433216" y="632797"/>
                </a:lnTo>
                <a:lnTo>
                  <a:pt x="2469609" y="799656"/>
                </a:lnTo>
                <a:cubicBezTo>
                  <a:pt x="2470779" y="805124"/>
                  <a:pt x="2475795" y="809248"/>
                  <a:pt x="2481870" y="809811"/>
                </a:cubicBezTo>
                <a:cubicBezTo>
                  <a:pt x="2489505" y="810520"/>
                  <a:pt x="2496360" y="805453"/>
                  <a:pt x="2497140" y="798491"/>
                </a:cubicBezTo>
                <a:lnTo>
                  <a:pt x="2527235" y="532875"/>
                </a:lnTo>
                <a:lnTo>
                  <a:pt x="2578231" y="709107"/>
                </a:lnTo>
                <a:cubicBezTo>
                  <a:pt x="2579457" y="713358"/>
                  <a:pt x="2583023" y="716718"/>
                  <a:pt x="2587649" y="717985"/>
                </a:cubicBezTo>
                <a:cubicBezTo>
                  <a:pt x="2595061" y="720006"/>
                  <a:pt x="2602808" y="716212"/>
                  <a:pt x="2605037" y="709513"/>
                </a:cubicBezTo>
                <a:lnTo>
                  <a:pt x="2625770" y="647137"/>
                </a:lnTo>
                <a:lnTo>
                  <a:pt x="2659209" y="737382"/>
                </a:lnTo>
                <a:cubicBezTo>
                  <a:pt x="2661103" y="742489"/>
                  <a:pt x="2666397" y="745940"/>
                  <a:pt x="2672305" y="745996"/>
                </a:cubicBezTo>
                <a:cubicBezTo>
                  <a:pt x="2678269" y="746113"/>
                  <a:pt x="2683619" y="742712"/>
                  <a:pt x="2685570" y="737585"/>
                </a:cubicBezTo>
                <a:lnTo>
                  <a:pt x="2727814" y="630112"/>
                </a:lnTo>
                <a:lnTo>
                  <a:pt x="2764485" y="732670"/>
                </a:lnTo>
                <a:cubicBezTo>
                  <a:pt x="2766102" y="737240"/>
                  <a:pt x="2770449" y="740574"/>
                  <a:pt x="2775688" y="741273"/>
                </a:cubicBezTo>
                <a:cubicBezTo>
                  <a:pt x="2783323" y="742297"/>
                  <a:pt x="2790401" y="737513"/>
                  <a:pt x="2791517" y="730592"/>
                </a:cubicBezTo>
                <a:lnTo>
                  <a:pt x="2818991" y="558970"/>
                </a:lnTo>
                <a:lnTo>
                  <a:pt x="2863912" y="902315"/>
                </a:lnTo>
                <a:cubicBezTo>
                  <a:pt x="2864747" y="908674"/>
                  <a:pt x="2870711" y="913458"/>
                  <a:pt x="2877733" y="913463"/>
                </a:cubicBezTo>
                <a:lnTo>
                  <a:pt x="2878067" y="913463"/>
                </a:lnTo>
                <a:cubicBezTo>
                  <a:pt x="2885200" y="913321"/>
                  <a:pt x="2891108" y="908254"/>
                  <a:pt x="2891610" y="901758"/>
                </a:cubicBezTo>
                <a:lnTo>
                  <a:pt x="2924547" y="498722"/>
                </a:lnTo>
                <a:lnTo>
                  <a:pt x="2946450" y="734493"/>
                </a:lnTo>
                <a:cubicBezTo>
                  <a:pt x="2946561" y="741491"/>
                  <a:pt x="2952859" y="747080"/>
                  <a:pt x="2960550" y="746984"/>
                </a:cubicBezTo>
                <a:cubicBezTo>
                  <a:pt x="2968297" y="746887"/>
                  <a:pt x="2974427" y="741137"/>
                  <a:pt x="2974315" y="734139"/>
                </a:cubicBezTo>
                <a:lnTo>
                  <a:pt x="3002962" y="267512"/>
                </a:lnTo>
                <a:lnTo>
                  <a:pt x="3036401" y="701051"/>
                </a:lnTo>
                <a:cubicBezTo>
                  <a:pt x="3036902" y="707582"/>
                  <a:pt x="3042810" y="712690"/>
                  <a:pt x="3050000" y="712857"/>
                </a:cubicBezTo>
                <a:cubicBezTo>
                  <a:pt x="3057133" y="712913"/>
                  <a:pt x="3063209" y="708109"/>
                  <a:pt x="3064156" y="701659"/>
                </a:cubicBezTo>
                <a:lnTo>
                  <a:pt x="3101049" y="411974"/>
                </a:lnTo>
                <a:lnTo>
                  <a:pt x="3143295" y="887114"/>
                </a:lnTo>
                <a:cubicBezTo>
                  <a:pt x="3143853" y="893691"/>
                  <a:pt x="3149927" y="898763"/>
                  <a:pt x="3157172" y="898768"/>
                </a:cubicBezTo>
                <a:cubicBezTo>
                  <a:pt x="3164417" y="898768"/>
                  <a:pt x="3170437" y="893752"/>
                  <a:pt x="3171049" y="887215"/>
                </a:cubicBezTo>
                <a:lnTo>
                  <a:pt x="3200253" y="574881"/>
                </a:lnTo>
                <a:lnTo>
                  <a:pt x="3238541" y="1051845"/>
                </a:lnTo>
                <a:cubicBezTo>
                  <a:pt x="3239041" y="1058366"/>
                  <a:pt x="3244949" y="1063458"/>
                  <a:pt x="3252139" y="1063600"/>
                </a:cubicBezTo>
                <a:lnTo>
                  <a:pt x="3252418" y="1063600"/>
                </a:lnTo>
                <a:cubicBezTo>
                  <a:pt x="3259161" y="1063190"/>
                  <a:pt x="3264623" y="1058417"/>
                  <a:pt x="3265292" y="1052301"/>
                </a:cubicBezTo>
                <a:lnTo>
                  <a:pt x="3313892" y="665026"/>
                </a:lnTo>
                <a:lnTo>
                  <a:pt x="3346292" y="831917"/>
                </a:lnTo>
                <a:cubicBezTo>
                  <a:pt x="3347462" y="837977"/>
                  <a:pt x="3353259" y="842401"/>
                  <a:pt x="3360003" y="842406"/>
                </a:cubicBezTo>
                <a:lnTo>
                  <a:pt x="3360281" y="842406"/>
                </a:lnTo>
                <a:cubicBezTo>
                  <a:pt x="3367136" y="842294"/>
                  <a:pt x="3372877" y="837673"/>
                  <a:pt x="3373823" y="831511"/>
                </a:cubicBezTo>
                <a:lnTo>
                  <a:pt x="3433735" y="442867"/>
                </a:lnTo>
                <a:lnTo>
                  <a:pt x="3470129" y="703568"/>
                </a:lnTo>
                <a:cubicBezTo>
                  <a:pt x="3470852" y="709177"/>
                  <a:pt x="3475590" y="713671"/>
                  <a:pt x="3481721" y="714583"/>
                </a:cubicBezTo>
                <a:cubicBezTo>
                  <a:pt x="3489300" y="715713"/>
                  <a:pt x="3496489" y="711031"/>
                  <a:pt x="3497715" y="704125"/>
                </a:cubicBezTo>
                <a:lnTo>
                  <a:pt x="3511983" y="628119"/>
                </a:lnTo>
                <a:lnTo>
                  <a:pt x="3538846" y="705797"/>
                </a:lnTo>
                <a:cubicBezTo>
                  <a:pt x="3540629" y="711188"/>
                  <a:pt x="3546146" y="714832"/>
                  <a:pt x="3552333" y="714665"/>
                </a:cubicBezTo>
                <a:cubicBezTo>
                  <a:pt x="3558463" y="714568"/>
                  <a:pt x="3563870" y="710824"/>
                  <a:pt x="3565540" y="705443"/>
                </a:cubicBezTo>
                <a:lnTo>
                  <a:pt x="3587833" y="632780"/>
                </a:lnTo>
                <a:lnTo>
                  <a:pt x="3642785" y="939136"/>
                </a:lnTo>
                <a:cubicBezTo>
                  <a:pt x="3643900" y="945262"/>
                  <a:pt x="3649696" y="949762"/>
                  <a:pt x="3656551" y="949777"/>
                </a:cubicBezTo>
                <a:cubicBezTo>
                  <a:pt x="3663517" y="949615"/>
                  <a:pt x="3669314" y="944821"/>
                  <a:pt x="3670093" y="938528"/>
                </a:cubicBezTo>
                <a:lnTo>
                  <a:pt x="3704035" y="673571"/>
                </a:lnTo>
                <a:lnTo>
                  <a:pt x="3726327" y="816310"/>
                </a:lnTo>
                <a:cubicBezTo>
                  <a:pt x="3727162" y="821671"/>
                  <a:pt x="3731621" y="825973"/>
                  <a:pt x="3737474" y="827017"/>
                </a:cubicBezTo>
                <a:cubicBezTo>
                  <a:pt x="3744998" y="828360"/>
                  <a:pt x="3752297" y="823886"/>
                  <a:pt x="3753803" y="817019"/>
                </a:cubicBezTo>
                <a:lnTo>
                  <a:pt x="3802401" y="596146"/>
                </a:lnTo>
                <a:lnTo>
                  <a:pt x="3843308" y="694345"/>
                </a:lnTo>
                <a:cubicBezTo>
                  <a:pt x="3844925" y="698202"/>
                  <a:pt x="3848491" y="701110"/>
                  <a:pt x="3852894" y="702139"/>
                </a:cubicBezTo>
                <a:cubicBezTo>
                  <a:pt x="3860307" y="703882"/>
                  <a:pt x="3867941" y="699803"/>
                  <a:pt x="3869836" y="693028"/>
                </a:cubicBezTo>
                <a:lnTo>
                  <a:pt x="3890959" y="617985"/>
                </a:lnTo>
                <a:lnTo>
                  <a:pt x="3943123" y="753276"/>
                </a:lnTo>
                <a:cubicBezTo>
                  <a:pt x="3944740" y="757497"/>
                  <a:pt x="3948753" y="760618"/>
                  <a:pt x="3953546" y="761485"/>
                </a:cubicBezTo>
                <a:cubicBezTo>
                  <a:pt x="3961125" y="762838"/>
                  <a:pt x="3968426" y="758368"/>
                  <a:pt x="3969931" y="751502"/>
                </a:cubicBezTo>
                <a:lnTo>
                  <a:pt x="3995121" y="633135"/>
                </a:lnTo>
                <a:lnTo>
                  <a:pt x="4026388" y="747905"/>
                </a:lnTo>
                <a:cubicBezTo>
                  <a:pt x="4027725" y="753007"/>
                  <a:pt x="4032406" y="756833"/>
                  <a:pt x="4038091" y="757522"/>
                </a:cubicBezTo>
                <a:cubicBezTo>
                  <a:pt x="4045727" y="758449"/>
                  <a:pt x="4052749" y="753575"/>
                  <a:pt x="4053751" y="746638"/>
                </a:cubicBezTo>
                <a:lnTo>
                  <a:pt x="4084516" y="547806"/>
                </a:lnTo>
                <a:lnTo>
                  <a:pt x="4121188" y="978508"/>
                </a:lnTo>
                <a:cubicBezTo>
                  <a:pt x="4121354" y="985505"/>
                  <a:pt x="4127707" y="991049"/>
                  <a:pt x="4135454" y="990897"/>
                </a:cubicBezTo>
                <a:cubicBezTo>
                  <a:pt x="4143146" y="990744"/>
                  <a:pt x="4149220" y="984948"/>
                  <a:pt x="4149053" y="977950"/>
                </a:cubicBezTo>
                <a:lnTo>
                  <a:pt x="4173687" y="251736"/>
                </a:lnTo>
                <a:lnTo>
                  <a:pt x="4211863" y="693282"/>
                </a:lnTo>
                <a:cubicBezTo>
                  <a:pt x="4212420" y="699813"/>
                  <a:pt x="4218383" y="704875"/>
                  <a:pt x="4225573" y="704987"/>
                </a:cubicBezTo>
                <a:cubicBezTo>
                  <a:pt x="4232763" y="704966"/>
                  <a:pt x="4238725" y="700021"/>
                  <a:pt x="4239450" y="693535"/>
                </a:cubicBezTo>
                <a:lnTo>
                  <a:pt x="4269991" y="414339"/>
                </a:lnTo>
                <a:lnTo>
                  <a:pt x="4307052" y="870629"/>
                </a:lnTo>
                <a:cubicBezTo>
                  <a:pt x="4307611" y="877237"/>
                  <a:pt x="4313684" y="882329"/>
                  <a:pt x="4320985" y="882334"/>
                </a:cubicBezTo>
                <a:cubicBezTo>
                  <a:pt x="4328342" y="882289"/>
                  <a:pt x="4334361" y="877044"/>
                  <a:pt x="4334751" y="870376"/>
                </a:cubicBezTo>
                <a:lnTo>
                  <a:pt x="4367913" y="333114"/>
                </a:lnTo>
                <a:lnTo>
                  <a:pt x="4402298" y="703416"/>
                </a:lnTo>
                <a:cubicBezTo>
                  <a:pt x="4402799" y="708848"/>
                  <a:pt x="4407035" y="713388"/>
                  <a:pt x="4412887" y="714685"/>
                </a:cubicBezTo>
                <a:cubicBezTo>
                  <a:pt x="4420355" y="716347"/>
                  <a:pt x="4427879" y="712187"/>
                  <a:pt x="4429719" y="705392"/>
                </a:cubicBezTo>
                <a:lnTo>
                  <a:pt x="4454797" y="613577"/>
                </a:lnTo>
                <a:lnTo>
                  <a:pt x="4489462" y="684516"/>
                </a:lnTo>
                <a:cubicBezTo>
                  <a:pt x="4491079" y="687895"/>
                  <a:pt x="4494256" y="690459"/>
                  <a:pt x="4498157" y="691533"/>
                </a:cubicBezTo>
                <a:cubicBezTo>
                  <a:pt x="4505514" y="693566"/>
                  <a:pt x="4513316" y="689791"/>
                  <a:pt x="4515546" y="683097"/>
                </a:cubicBezTo>
                <a:lnTo>
                  <a:pt x="4532265" y="632426"/>
                </a:lnTo>
                <a:lnTo>
                  <a:pt x="4587997" y="979166"/>
                </a:lnTo>
                <a:cubicBezTo>
                  <a:pt x="4588164" y="986164"/>
                  <a:pt x="4594518" y="991722"/>
                  <a:pt x="4602208" y="991581"/>
                </a:cubicBezTo>
                <a:cubicBezTo>
                  <a:pt x="4609900" y="991439"/>
                  <a:pt x="4616029" y="985657"/>
                  <a:pt x="4615863" y="978659"/>
                </a:cubicBezTo>
                <a:lnTo>
                  <a:pt x="4663680" y="558649"/>
                </a:lnTo>
                <a:lnTo>
                  <a:pt x="4683465" y="703669"/>
                </a:lnTo>
                <a:cubicBezTo>
                  <a:pt x="4684135" y="708219"/>
                  <a:pt x="4687422" y="712101"/>
                  <a:pt x="4692104" y="713808"/>
                </a:cubicBezTo>
                <a:cubicBezTo>
                  <a:pt x="4699238" y="716408"/>
                  <a:pt x="4707375" y="713256"/>
                  <a:pt x="4710217" y="706760"/>
                </a:cubicBezTo>
                <a:lnTo>
                  <a:pt x="4751291" y="612715"/>
                </a:lnTo>
                <a:lnTo>
                  <a:pt x="4776928" y="689431"/>
                </a:lnTo>
                <a:cubicBezTo>
                  <a:pt x="4778544" y="694189"/>
                  <a:pt x="4783059" y="697654"/>
                  <a:pt x="4788520" y="698278"/>
                </a:cubicBezTo>
                <a:cubicBezTo>
                  <a:pt x="4796155" y="699159"/>
                  <a:pt x="4803122" y="694244"/>
                  <a:pt x="4804068" y="687303"/>
                </a:cubicBezTo>
                <a:lnTo>
                  <a:pt x="4845646" y="382467"/>
                </a:lnTo>
                <a:lnTo>
                  <a:pt x="4887889" y="847372"/>
                </a:lnTo>
                <a:cubicBezTo>
                  <a:pt x="4887778" y="854369"/>
                  <a:pt x="4893853" y="860140"/>
                  <a:pt x="4901545" y="860267"/>
                </a:cubicBezTo>
                <a:cubicBezTo>
                  <a:pt x="4909291" y="860394"/>
                  <a:pt x="4915644" y="854825"/>
                  <a:pt x="4915755" y="847827"/>
                </a:cubicBezTo>
                <a:lnTo>
                  <a:pt x="4946240" y="616667"/>
                </a:lnTo>
                <a:lnTo>
                  <a:pt x="4978788" y="787225"/>
                </a:lnTo>
                <a:cubicBezTo>
                  <a:pt x="4979958" y="793255"/>
                  <a:pt x="4985699" y="797663"/>
                  <a:pt x="4992442" y="797714"/>
                </a:cubicBezTo>
                <a:cubicBezTo>
                  <a:pt x="4999130" y="797826"/>
                  <a:pt x="5004926" y="793549"/>
                  <a:pt x="5006208" y="787580"/>
                </a:cubicBezTo>
                <a:lnTo>
                  <a:pt x="5042044" y="616465"/>
                </a:lnTo>
                <a:lnTo>
                  <a:pt x="5076821" y="721252"/>
                </a:lnTo>
                <a:cubicBezTo>
                  <a:pt x="5078603" y="726598"/>
                  <a:pt x="5084010" y="730261"/>
                  <a:pt x="5090140" y="730271"/>
                </a:cubicBezTo>
                <a:cubicBezTo>
                  <a:pt x="5096271" y="730256"/>
                  <a:pt x="5101733" y="726567"/>
                  <a:pt x="5103461" y="721201"/>
                </a:cubicBezTo>
                <a:lnTo>
                  <a:pt x="5133500" y="628727"/>
                </a:lnTo>
                <a:lnTo>
                  <a:pt x="5164710" y="781196"/>
                </a:lnTo>
                <a:cubicBezTo>
                  <a:pt x="5166048" y="787094"/>
                  <a:pt x="5171732" y="791330"/>
                  <a:pt x="5178364" y="791330"/>
                </a:cubicBezTo>
                <a:lnTo>
                  <a:pt x="5178643" y="791330"/>
                </a:lnTo>
                <a:cubicBezTo>
                  <a:pt x="5185442" y="791208"/>
                  <a:pt x="5191127" y="786678"/>
                  <a:pt x="5192185" y="780587"/>
                </a:cubicBezTo>
                <a:lnTo>
                  <a:pt x="5233984" y="531540"/>
                </a:lnTo>
                <a:lnTo>
                  <a:pt x="5262240" y="703821"/>
                </a:lnTo>
                <a:cubicBezTo>
                  <a:pt x="5263188" y="710251"/>
                  <a:pt x="5269429" y="714938"/>
                  <a:pt x="5276563" y="714614"/>
                </a:cubicBezTo>
                <a:cubicBezTo>
                  <a:pt x="5283696" y="714320"/>
                  <a:pt x="5289381" y="709217"/>
                  <a:pt x="5289883" y="702757"/>
                </a:cubicBezTo>
                <a:lnTo>
                  <a:pt x="5316467" y="322118"/>
                </a:lnTo>
                <a:lnTo>
                  <a:pt x="5359715" y="977950"/>
                </a:lnTo>
                <a:cubicBezTo>
                  <a:pt x="5360160" y="984628"/>
                  <a:pt x="5366236" y="989843"/>
                  <a:pt x="5373593" y="989858"/>
                </a:cubicBezTo>
                <a:cubicBezTo>
                  <a:pt x="5381004" y="989757"/>
                  <a:pt x="5387079" y="984395"/>
                  <a:pt x="5387358" y="977646"/>
                </a:cubicBezTo>
                <a:lnTo>
                  <a:pt x="5416673" y="261262"/>
                </a:lnTo>
                <a:lnTo>
                  <a:pt x="5457134" y="830498"/>
                </a:lnTo>
                <a:cubicBezTo>
                  <a:pt x="5457580" y="837176"/>
                  <a:pt x="5463710" y="842370"/>
                  <a:pt x="5471068" y="842355"/>
                </a:cubicBezTo>
                <a:cubicBezTo>
                  <a:pt x="5478423" y="842340"/>
                  <a:pt x="5484498" y="837156"/>
                  <a:pt x="5484945" y="830498"/>
                </a:cubicBezTo>
                <a:lnTo>
                  <a:pt x="5512811" y="432125"/>
                </a:lnTo>
                <a:lnTo>
                  <a:pt x="5538725" y="703061"/>
                </a:lnTo>
                <a:cubicBezTo>
                  <a:pt x="5539227" y="708077"/>
                  <a:pt x="5542905" y="712359"/>
                  <a:pt x="5548144" y="713965"/>
                </a:cubicBezTo>
                <a:cubicBezTo>
                  <a:pt x="5555445" y="716200"/>
                  <a:pt x="5563359" y="712633"/>
                  <a:pt x="5565812" y="706000"/>
                </a:cubicBezTo>
                <a:lnTo>
                  <a:pt x="5604824" y="601416"/>
                </a:lnTo>
                <a:lnTo>
                  <a:pt x="5641217" y="768274"/>
                </a:lnTo>
                <a:cubicBezTo>
                  <a:pt x="5642387" y="773742"/>
                  <a:pt x="5647402" y="777866"/>
                  <a:pt x="5653478" y="778429"/>
                </a:cubicBezTo>
                <a:cubicBezTo>
                  <a:pt x="5661112" y="779138"/>
                  <a:pt x="5667967" y="774071"/>
                  <a:pt x="5668748" y="767109"/>
                </a:cubicBezTo>
                <a:lnTo>
                  <a:pt x="5698842" y="501493"/>
                </a:lnTo>
                <a:lnTo>
                  <a:pt x="5749838" y="677725"/>
                </a:lnTo>
                <a:cubicBezTo>
                  <a:pt x="5751064" y="681976"/>
                  <a:pt x="5754630" y="685336"/>
                  <a:pt x="5759256" y="686603"/>
                </a:cubicBezTo>
                <a:cubicBezTo>
                  <a:pt x="5766669" y="688625"/>
                  <a:pt x="5774415" y="684830"/>
                  <a:pt x="5776644" y="678131"/>
                </a:cubicBezTo>
                <a:lnTo>
                  <a:pt x="5797377" y="615755"/>
                </a:lnTo>
                <a:lnTo>
                  <a:pt x="5830816" y="706000"/>
                </a:lnTo>
                <a:cubicBezTo>
                  <a:pt x="5832711" y="711108"/>
                  <a:pt x="5838005" y="714558"/>
                  <a:pt x="5843913" y="714614"/>
                </a:cubicBezTo>
                <a:cubicBezTo>
                  <a:pt x="5849876" y="714731"/>
                  <a:pt x="5855227" y="711330"/>
                  <a:pt x="5857177" y="706203"/>
                </a:cubicBezTo>
                <a:lnTo>
                  <a:pt x="5899421" y="598730"/>
                </a:lnTo>
                <a:lnTo>
                  <a:pt x="5936093" y="701288"/>
                </a:lnTo>
                <a:cubicBezTo>
                  <a:pt x="5937710" y="705858"/>
                  <a:pt x="5942057" y="709192"/>
                  <a:pt x="5947296" y="709891"/>
                </a:cubicBezTo>
                <a:cubicBezTo>
                  <a:pt x="5954930" y="710915"/>
                  <a:pt x="5962008" y="706131"/>
                  <a:pt x="5963124" y="699210"/>
                </a:cubicBezTo>
                <a:lnTo>
                  <a:pt x="5990599" y="527588"/>
                </a:lnTo>
                <a:lnTo>
                  <a:pt x="6035519" y="870933"/>
                </a:lnTo>
                <a:cubicBezTo>
                  <a:pt x="6036355" y="877292"/>
                  <a:pt x="6042318" y="882076"/>
                  <a:pt x="6049341" y="882081"/>
                </a:cubicBezTo>
                <a:lnTo>
                  <a:pt x="6049674" y="882081"/>
                </a:lnTo>
                <a:cubicBezTo>
                  <a:pt x="6056808" y="881939"/>
                  <a:pt x="6062716" y="876872"/>
                  <a:pt x="6063218" y="870376"/>
                </a:cubicBezTo>
                <a:lnTo>
                  <a:pt x="6096155" y="467340"/>
                </a:lnTo>
                <a:lnTo>
                  <a:pt x="6118057" y="703111"/>
                </a:lnTo>
                <a:cubicBezTo>
                  <a:pt x="6118168" y="710109"/>
                  <a:pt x="6124467" y="715699"/>
                  <a:pt x="6132157" y="715602"/>
                </a:cubicBezTo>
                <a:cubicBezTo>
                  <a:pt x="6139905" y="715505"/>
                  <a:pt x="6146034" y="709755"/>
                  <a:pt x="6145923" y="702757"/>
                </a:cubicBezTo>
                <a:lnTo>
                  <a:pt x="6174570" y="236130"/>
                </a:lnTo>
                <a:lnTo>
                  <a:pt x="6208009" y="669669"/>
                </a:lnTo>
                <a:cubicBezTo>
                  <a:pt x="6208510" y="676200"/>
                  <a:pt x="6214417" y="681308"/>
                  <a:pt x="6221607" y="681475"/>
                </a:cubicBezTo>
                <a:cubicBezTo>
                  <a:pt x="6228741" y="681531"/>
                  <a:pt x="6234816" y="676727"/>
                  <a:pt x="6235763" y="670277"/>
                </a:cubicBezTo>
                <a:lnTo>
                  <a:pt x="6272657" y="380592"/>
                </a:lnTo>
                <a:lnTo>
                  <a:pt x="6314902" y="855732"/>
                </a:lnTo>
                <a:cubicBezTo>
                  <a:pt x="6315460" y="862309"/>
                  <a:pt x="6321534" y="867381"/>
                  <a:pt x="6328780" y="867386"/>
                </a:cubicBezTo>
                <a:cubicBezTo>
                  <a:pt x="6336025" y="867386"/>
                  <a:pt x="6342044" y="862370"/>
                  <a:pt x="6342657" y="855833"/>
                </a:cubicBezTo>
                <a:lnTo>
                  <a:pt x="6371860" y="543499"/>
                </a:lnTo>
                <a:lnTo>
                  <a:pt x="6410148" y="1020463"/>
                </a:lnTo>
                <a:cubicBezTo>
                  <a:pt x="6410649" y="1026984"/>
                  <a:pt x="6416557" y="1032076"/>
                  <a:pt x="6423747" y="1032218"/>
                </a:cubicBezTo>
                <a:lnTo>
                  <a:pt x="6424026" y="1032218"/>
                </a:lnTo>
                <a:cubicBezTo>
                  <a:pt x="6430769" y="1031808"/>
                  <a:pt x="6436231" y="1027035"/>
                  <a:pt x="6436900" y="1020919"/>
                </a:cubicBezTo>
                <a:lnTo>
                  <a:pt x="6476778" y="703139"/>
                </a:lnTo>
                <a:lnTo>
                  <a:pt x="6517102" y="1024464"/>
                </a:lnTo>
                <a:cubicBezTo>
                  <a:pt x="6517771" y="1030580"/>
                  <a:pt x="6523233" y="1035353"/>
                  <a:pt x="6529975" y="1035763"/>
                </a:cubicBezTo>
                <a:lnTo>
                  <a:pt x="6530255" y="1035763"/>
                </a:lnTo>
                <a:cubicBezTo>
                  <a:pt x="6537445" y="1035621"/>
                  <a:pt x="6543353" y="1030529"/>
                  <a:pt x="6543853" y="1024008"/>
                </a:cubicBezTo>
                <a:lnTo>
                  <a:pt x="6582141" y="547044"/>
                </a:lnTo>
                <a:lnTo>
                  <a:pt x="6611345" y="859378"/>
                </a:lnTo>
                <a:cubicBezTo>
                  <a:pt x="6611957" y="865915"/>
                  <a:pt x="6617977" y="870931"/>
                  <a:pt x="6625222" y="870931"/>
                </a:cubicBezTo>
                <a:cubicBezTo>
                  <a:pt x="6632467" y="870926"/>
                  <a:pt x="6638541" y="865854"/>
                  <a:pt x="6639099" y="859277"/>
                </a:cubicBezTo>
                <a:lnTo>
                  <a:pt x="6681344" y="384137"/>
                </a:lnTo>
                <a:lnTo>
                  <a:pt x="6718238" y="673822"/>
                </a:lnTo>
                <a:cubicBezTo>
                  <a:pt x="6719185" y="680272"/>
                  <a:pt x="6725261" y="685076"/>
                  <a:pt x="6732394" y="685020"/>
                </a:cubicBezTo>
                <a:cubicBezTo>
                  <a:pt x="6739584" y="684853"/>
                  <a:pt x="6745492" y="679745"/>
                  <a:pt x="6745992" y="673214"/>
                </a:cubicBezTo>
                <a:lnTo>
                  <a:pt x="6779432" y="239675"/>
                </a:lnTo>
                <a:lnTo>
                  <a:pt x="6808078" y="706302"/>
                </a:lnTo>
                <a:cubicBezTo>
                  <a:pt x="6807967" y="713300"/>
                  <a:pt x="6814097" y="719050"/>
                  <a:pt x="6821844" y="719147"/>
                </a:cubicBezTo>
                <a:cubicBezTo>
                  <a:pt x="6829534" y="719244"/>
                  <a:pt x="6835833" y="713654"/>
                  <a:pt x="6835944" y="706656"/>
                </a:cubicBezTo>
                <a:lnTo>
                  <a:pt x="6857847" y="470885"/>
                </a:lnTo>
                <a:lnTo>
                  <a:pt x="6890784" y="873921"/>
                </a:lnTo>
                <a:cubicBezTo>
                  <a:pt x="6891286" y="880417"/>
                  <a:pt x="6897194" y="885484"/>
                  <a:pt x="6904327" y="885626"/>
                </a:cubicBezTo>
                <a:lnTo>
                  <a:pt x="6904661" y="885626"/>
                </a:lnTo>
                <a:cubicBezTo>
                  <a:pt x="6911683" y="885621"/>
                  <a:pt x="6917647" y="880837"/>
                  <a:pt x="6918482" y="874478"/>
                </a:cubicBezTo>
                <a:lnTo>
                  <a:pt x="6963402" y="531133"/>
                </a:lnTo>
                <a:lnTo>
                  <a:pt x="6990877" y="702755"/>
                </a:lnTo>
                <a:cubicBezTo>
                  <a:pt x="6991993" y="709676"/>
                  <a:pt x="6999071" y="714460"/>
                  <a:pt x="7006705" y="713436"/>
                </a:cubicBezTo>
                <a:cubicBezTo>
                  <a:pt x="7011944" y="712737"/>
                  <a:pt x="7016292" y="709403"/>
                  <a:pt x="7017908" y="704833"/>
                </a:cubicBezTo>
                <a:lnTo>
                  <a:pt x="7054580" y="602275"/>
                </a:lnTo>
                <a:lnTo>
                  <a:pt x="7096824" y="709748"/>
                </a:lnTo>
                <a:cubicBezTo>
                  <a:pt x="7098775" y="714875"/>
                  <a:pt x="7104125" y="718276"/>
                  <a:pt x="7110088" y="718159"/>
                </a:cubicBezTo>
                <a:cubicBezTo>
                  <a:pt x="7115997" y="718103"/>
                  <a:pt x="7121291" y="714653"/>
                  <a:pt x="7123185" y="709545"/>
                </a:cubicBezTo>
                <a:lnTo>
                  <a:pt x="7156624" y="619300"/>
                </a:lnTo>
                <a:lnTo>
                  <a:pt x="7177357" y="681676"/>
                </a:lnTo>
                <a:cubicBezTo>
                  <a:pt x="7179586" y="688375"/>
                  <a:pt x="7187332" y="692170"/>
                  <a:pt x="7194745" y="690148"/>
                </a:cubicBezTo>
                <a:cubicBezTo>
                  <a:pt x="7199371" y="688881"/>
                  <a:pt x="7202937" y="685521"/>
                  <a:pt x="7204163" y="681270"/>
                </a:cubicBezTo>
                <a:lnTo>
                  <a:pt x="7255159" y="505038"/>
                </a:lnTo>
                <a:lnTo>
                  <a:pt x="7285254" y="770654"/>
                </a:lnTo>
                <a:cubicBezTo>
                  <a:pt x="7286034" y="777616"/>
                  <a:pt x="7292889" y="782683"/>
                  <a:pt x="7300524" y="781974"/>
                </a:cubicBezTo>
                <a:cubicBezTo>
                  <a:pt x="7306599" y="781411"/>
                  <a:pt x="7311615" y="777287"/>
                  <a:pt x="7312785" y="771819"/>
                </a:cubicBezTo>
                <a:lnTo>
                  <a:pt x="7349178" y="604961"/>
                </a:lnTo>
                <a:lnTo>
                  <a:pt x="7388190" y="709545"/>
                </a:lnTo>
                <a:cubicBezTo>
                  <a:pt x="7390642" y="716178"/>
                  <a:pt x="7398557" y="719745"/>
                  <a:pt x="7405858" y="717510"/>
                </a:cubicBezTo>
                <a:cubicBezTo>
                  <a:pt x="7411096" y="715904"/>
                  <a:pt x="7414774" y="711622"/>
                  <a:pt x="7415276" y="706606"/>
                </a:cubicBezTo>
                <a:lnTo>
                  <a:pt x="7441191" y="435670"/>
                </a:lnTo>
                <a:lnTo>
                  <a:pt x="7469056" y="834043"/>
                </a:lnTo>
                <a:cubicBezTo>
                  <a:pt x="7469503" y="840701"/>
                  <a:pt x="7475578" y="845885"/>
                  <a:pt x="7482934" y="845900"/>
                </a:cubicBezTo>
                <a:cubicBezTo>
                  <a:pt x="7490291" y="845915"/>
                  <a:pt x="7496422" y="840721"/>
                  <a:pt x="7496867" y="834043"/>
                </a:cubicBezTo>
                <a:lnTo>
                  <a:pt x="7537328" y="264807"/>
                </a:lnTo>
                <a:lnTo>
                  <a:pt x="7566643" y="981191"/>
                </a:lnTo>
                <a:cubicBezTo>
                  <a:pt x="7566922" y="987940"/>
                  <a:pt x="7572998" y="993302"/>
                  <a:pt x="7580409" y="993403"/>
                </a:cubicBezTo>
                <a:cubicBezTo>
                  <a:pt x="7587765" y="993388"/>
                  <a:pt x="7593841" y="988173"/>
                  <a:pt x="7594286" y="981495"/>
                </a:cubicBezTo>
                <a:lnTo>
                  <a:pt x="7637534" y="325663"/>
                </a:lnTo>
                <a:lnTo>
                  <a:pt x="7664118" y="706302"/>
                </a:lnTo>
                <a:cubicBezTo>
                  <a:pt x="7664620" y="712762"/>
                  <a:pt x="7670305" y="717865"/>
                  <a:pt x="7677439" y="718159"/>
                </a:cubicBezTo>
                <a:cubicBezTo>
                  <a:pt x="7684572" y="718483"/>
                  <a:pt x="7690814" y="713796"/>
                  <a:pt x="7691761" y="707366"/>
                </a:cubicBezTo>
                <a:lnTo>
                  <a:pt x="7720017" y="535085"/>
                </a:lnTo>
                <a:lnTo>
                  <a:pt x="7761816" y="784132"/>
                </a:lnTo>
                <a:cubicBezTo>
                  <a:pt x="7762874" y="790223"/>
                  <a:pt x="7768559" y="794753"/>
                  <a:pt x="7775358" y="794875"/>
                </a:cubicBezTo>
                <a:lnTo>
                  <a:pt x="7775637" y="794875"/>
                </a:lnTo>
                <a:cubicBezTo>
                  <a:pt x="7782270" y="794875"/>
                  <a:pt x="7787954" y="790639"/>
                  <a:pt x="7789291" y="784741"/>
                </a:cubicBezTo>
                <a:lnTo>
                  <a:pt x="7820502" y="632272"/>
                </a:lnTo>
                <a:lnTo>
                  <a:pt x="7850541" y="724746"/>
                </a:lnTo>
                <a:cubicBezTo>
                  <a:pt x="7852269" y="730112"/>
                  <a:pt x="7857730" y="733801"/>
                  <a:pt x="7863861" y="733816"/>
                </a:cubicBezTo>
                <a:cubicBezTo>
                  <a:pt x="7869991" y="733806"/>
                  <a:pt x="7875398" y="730143"/>
                  <a:pt x="7877181" y="724797"/>
                </a:cubicBezTo>
                <a:lnTo>
                  <a:pt x="7911958" y="620010"/>
                </a:lnTo>
                <a:lnTo>
                  <a:pt x="7947794" y="791125"/>
                </a:lnTo>
                <a:cubicBezTo>
                  <a:pt x="7949075" y="797094"/>
                  <a:pt x="7954872" y="801371"/>
                  <a:pt x="7961559" y="801259"/>
                </a:cubicBezTo>
                <a:cubicBezTo>
                  <a:pt x="7968303" y="801208"/>
                  <a:pt x="7974043" y="796800"/>
                  <a:pt x="7975213" y="790770"/>
                </a:cubicBezTo>
                <a:lnTo>
                  <a:pt x="8007761" y="620212"/>
                </a:lnTo>
                <a:lnTo>
                  <a:pt x="8038246" y="851372"/>
                </a:lnTo>
                <a:cubicBezTo>
                  <a:pt x="8038358" y="858370"/>
                  <a:pt x="8044711" y="863939"/>
                  <a:pt x="8052457" y="863812"/>
                </a:cubicBezTo>
                <a:cubicBezTo>
                  <a:pt x="8060149" y="863685"/>
                  <a:pt x="8066223" y="857914"/>
                  <a:pt x="8066112" y="850917"/>
                </a:cubicBezTo>
                <a:lnTo>
                  <a:pt x="8108355" y="386012"/>
                </a:lnTo>
                <a:lnTo>
                  <a:pt x="8149933" y="690848"/>
                </a:lnTo>
                <a:cubicBezTo>
                  <a:pt x="8150880" y="697789"/>
                  <a:pt x="8157847" y="702704"/>
                  <a:pt x="8165481" y="701823"/>
                </a:cubicBezTo>
                <a:cubicBezTo>
                  <a:pt x="8170943" y="701199"/>
                  <a:pt x="8175457" y="697734"/>
                  <a:pt x="8177074" y="692976"/>
                </a:cubicBezTo>
                <a:lnTo>
                  <a:pt x="8202710" y="616260"/>
                </a:lnTo>
                <a:lnTo>
                  <a:pt x="8243784" y="710305"/>
                </a:lnTo>
                <a:cubicBezTo>
                  <a:pt x="8246626" y="716801"/>
                  <a:pt x="8254763" y="719953"/>
                  <a:pt x="8261898" y="717353"/>
                </a:cubicBezTo>
                <a:cubicBezTo>
                  <a:pt x="8266579" y="715646"/>
                  <a:pt x="8269866" y="711764"/>
                  <a:pt x="8270536" y="707214"/>
                </a:cubicBezTo>
                <a:lnTo>
                  <a:pt x="8290321" y="562194"/>
                </a:lnTo>
                <a:lnTo>
                  <a:pt x="8338138" y="982204"/>
                </a:lnTo>
                <a:cubicBezTo>
                  <a:pt x="8337972" y="989202"/>
                  <a:pt x="8344102" y="994984"/>
                  <a:pt x="8351793" y="995126"/>
                </a:cubicBezTo>
                <a:cubicBezTo>
                  <a:pt x="8359484" y="995267"/>
                  <a:pt x="8365838" y="989709"/>
                  <a:pt x="8366004" y="982711"/>
                </a:cubicBezTo>
                <a:lnTo>
                  <a:pt x="8421735" y="635971"/>
                </a:lnTo>
                <a:lnTo>
                  <a:pt x="8438455" y="686642"/>
                </a:lnTo>
                <a:cubicBezTo>
                  <a:pt x="8440685" y="693336"/>
                  <a:pt x="8448487" y="697111"/>
                  <a:pt x="8455844" y="695078"/>
                </a:cubicBezTo>
                <a:cubicBezTo>
                  <a:pt x="8459745" y="694004"/>
                  <a:pt x="8462922" y="691440"/>
                  <a:pt x="8464539" y="688061"/>
                </a:cubicBezTo>
                <a:lnTo>
                  <a:pt x="8499203" y="617122"/>
                </a:lnTo>
                <a:lnTo>
                  <a:pt x="8524282" y="708937"/>
                </a:lnTo>
                <a:cubicBezTo>
                  <a:pt x="8526123" y="715732"/>
                  <a:pt x="8533646" y="719892"/>
                  <a:pt x="8541114" y="718230"/>
                </a:cubicBezTo>
                <a:cubicBezTo>
                  <a:pt x="8546967" y="716933"/>
                  <a:pt x="8551202" y="712393"/>
                  <a:pt x="8551703" y="706961"/>
                </a:cubicBezTo>
                <a:lnTo>
                  <a:pt x="8586089" y="336659"/>
                </a:lnTo>
                <a:lnTo>
                  <a:pt x="8619251" y="873921"/>
                </a:lnTo>
                <a:cubicBezTo>
                  <a:pt x="8619640" y="880589"/>
                  <a:pt x="8625659" y="885834"/>
                  <a:pt x="8633015" y="885879"/>
                </a:cubicBezTo>
                <a:cubicBezTo>
                  <a:pt x="8640317" y="885874"/>
                  <a:pt x="8646391" y="880782"/>
                  <a:pt x="8646949" y="874174"/>
                </a:cubicBezTo>
                <a:lnTo>
                  <a:pt x="8684010" y="417884"/>
                </a:lnTo>
                <a:lnTo>
                  <a:pt x="8714551" y="697080"/>
                </a:lnTo>
                <a:cubicBezTo>
                  <a:pt x="8715275" y="703566"/>
                  <a:pt x="8721238" y="708511"/>
                  <a:pt x="8728428" y="708532"/>
                </a:cubicBezTo>
                <a:cubicBezTo>
                  <a:pt x="8735618" y="708420"/>
                  <a:pt x="8741581" y="703358"/>
                  <a:pt x="8742137" y="696827"/>
                </a:cubicBezTo>
                <a:lnTo>
                  <a:pt x="8780314" y="255281"/>
                </a:lnTo>
                <a:lnTo>
                  <a:pt x="8804947" y="981495"/>
                </a:lnTo>
                <a:cubicBezTo>
                  <a:pt x="8804781" y="988493"/>
                  <a:pt x="8810855" y="994289"/>
                  <a:pt x="8818547" y="994442"/>
                </a:cubicBezTo>
                <a:cubicBezTo>
                  <a:pt x="8826293" y="994594"/>
                  <a:pt x="8832647" y="989050"/>
                  <a:pt x="8832813" y="982053"/>
                </a:cubicBezTo>
                <a:lnTo>
                  <a:pt x="8869485" y="551351"/>
                </a:lnTo>
                <a:lnTo>
                  <a:pt x="8900250" y="750183"/>
                </a:lnTo>
                <a:cubicBezTo>
                  <a:pt x="8901252" y="757120"/>
                  <a:pt x="8908275" y="761994"/>
                  <a:pt x="8915910" y="761067"/>
                </a:cubicBezTo>
                <a:cubicBezTo>
                  <a:pt x="8921595" y="760378"/>
                  <a:pt x="8926276" y="756552"/>
                  <a:pt x="8927613" y="751450"/>
                </a:cubicBezTo>
                <a:lnTo>
                  <a:pt x="8958879" y="636680"/>
                </a:lnTo>
                <a:lnTo>
                  <a:pt x="8984070" y="755047"/>
                </a:lnTo>
                <a:cubicBezTo>
                  <a:pt x="8985575" y="761913"/>
                  <a:pt x="8992876" y="766383"/>
                  <a:pt x="9000455" y="765030"/>
                </a:cubicBezTo>
                <a:cubicBezTo>
                  <a:pt x="9005248" y="764163"/>
                  <a:pt x="9009261" y="761042"/>
                  <a:pt x="9010878" y="756821"/>
                </a:cubicBezTo>
                <a:lnTo>
                  <a:pt x="9063041" y="621530"/>
                </a:lnTo>
                <a:lnTo>
                  <a:pt x="9084165" y="696573"/>
                </a:lnTo>
                <a:cubicBezTo>
                  <a:pt x="9086060" y="703348"/>
                  <a:pt x="9093694" y="707427"/>
                  <a:pt x="9101107" y="705684"/>
                </a:cubicBezTo>
                <a:cubicBezTo>
                  <a:pt x="9105510" y="704655"/>
                  <a:pt x="9109076" y="701747"/>
                  <a:pt x="9110693" y="697890"/>
                </a:cubicBezTo>
                <a:lnTo>
                  <a:pt x="9151600" y="599691"/>
                </a:lnTo>
                <a:lnTo>
                  <a:pt x="9200198" y="820564"/>
                </a:lnTo>
                <a:cubicBezTo>
                  <a:pt x="9201703" y="827431"/>
                  <a:pt x="9209003" y="831905"/>
                  <a:pt x="9216527" y="830562"/>
                </a:cubicBezTo>
                <a:cubicBezTo>
                  <a:pt x="9222380" y="829518"/>
                  <a:pt x="9226839" y="825216"/>
                  <a:pt x="9227673" y="819855"/>
                </a:cubicBezTo>
                <a:lnTo>
                  <a:pt x="9249966" y="677116"/>
                </a:lnTo>
                <a:lnTo>
                  <a:pt x="9283907" y="942073"/>
                </a:lnTo>
                <a:cubicBezTo>
                  <a:pt x="9284687" y="948366"/>
                  <a:pt x="9290483" y="953160"/>
                  <a:pt x="9297450" y="953322"/>
                </a:cubicBezTo>
                <a:cubicBezTo>
                  <a:pt x="9304305" y="953307"/>
                  <a:pt x="9310101" y="948807"/>
                  <a:pt x="9311216" y="942681"/>
                </a:cubicBezTo>
                <a:lnTo>
                  <a:pt x="9366168" y="636325"/>
                </a:lnTo>
                <a:lnTo>
                  <a:pt x="9388461" y="708988"/>
                </a:lnTo>
                <a:cubicBezTo>
                  <a:pt x="9390131" y="714369"/>
                  <a:pt x="9395538" y="718113"/>
                  <a:pt x="9401668" y="718210"/>
                </a:cubicBezTo>
                <a:cubicBezTo>
                  <a:pt x="9407855" y="718377"/>
                  <a:pt x="9413373" y="714733"/>
                  <a:pt x="9415155" y="709342"/>
                </a:cubicBezTo>
                <a:lnTo>
                  <a:pt x="9442018" y="631664"/>
                </a:lnTo>
                <a:lnTo>
                  <a:pt x="9456286" y="707670"/>
                </a:lnTo>
                <a:cubicBezTo>
                  <a:pt x="9457511" y="714576"/>
                  <a:pt x="9464701" y="719258"/>
                  <a:pt x="9472280" y="718128"/>
                </a:cubicBezTo>
                <a:cubicBezTo>
                  <a:pt x="9478411" y="717216"/>
                  <a:pt x="9483149" y="712722"/>
                  <a:pt x="9483872" y="707113"/>
                </a:cubicBezTo>
                <a:lnTo>
                  <a:pt x="9520266" y="446412"/>
                </a:lnTo>
                <a:lnTo>
                  <a:pt x="9580178" y="835056"/>
                </a:lnTo>
                <a:cubicBezTo>
                  <a:pt x="9581124" y="841218"/>
                  <a:pt x="9586865" y="845839"/>
                  <a:pt x="9593720" y="845951"/>
                </a:cubicBezTo>
                <a:lnTo>
                  <a:pt x="9593998" y="845951"/>
                </a:lnTo>
                <a:cubicBezTo>
                  <a:pt x="9600742" y="845946"/>
                  <a:pt x="9606539" y="841522"/>
                  <a:pt x="9607709" y="835462"/>
                </a:cubicBezTo>
                <a:lnTo>
                  <a:pt x="9640109" y="668571"/>
                </a:lnTo>
                <a:lnTo>
                  <a:pt x="9688709" y="1055846"/>
                </a:lnTo>
                <a:cubicBezTo>
                  <a:pt x="9689378" y="1061962"/>
                  <a:pt x="9694840" y="1066735"/>
                  <a:pt x="9701583" y="1067145"/>
                </a:cubicBezTo>
                <a:lnTo>
                  <a:pt x="9701862" y="1067145"/>
                </a:lnTo>
                <a:cubicBezTo>
                  <a:pt x="9709052" y="1067003"/>
                  <a:pt x="9714960" y="1061911"/>
                  <a:pt x="9715460" y="1055390"/>
                </a:cubicBezTo>
                <a:lnTo>
                  <a:pt x="9753748" y="578426"/>
                </a:lnTo>
                <a:lnTo>
                  <a:pt x="9782952" y="890760"/>
                </a:lnTo>
                <a:cubicBezTo>
                  <a:pt x="9783564" y="897297"/>
                  <a:pt x="9789584" y="902313"/>
                  <a:pt x="9796829" y="902313"/>
                </a:cubicBezTo>
                <a:cubicBezTo>
                  <a:pt x="9804074" y="902308"/>
                  <a:pt x="9810148" y="897236"/>
                  <a:pt x="9810707" y="890659"/>
                </a:cubicBezTo>
                <a:lnTo>
                  <a:pt x="9852951" y="415519"/>
                </a:lnTo>
                <a:lnTo>
                  <a:pt x="9889845" y="705204"/>
                </a:lnTo>
                <a:cubicBezTo>
                  <a:pt x="9890792" y="711654"/>
                  <a:pt x="9896868" y="716458"/>
                  <a:pt x="9904001" y="716402"/>
                </a:cubicBezTo>
                <a:cubicBezTo>
                  <a:pt x="9911191" y="716235"/>
                  <a:pt x="9917099" y="711127"/>
                  <a:pt x="9917600" y="704596"/>
                </a:cubicBezTo>
                <a:lnTo>
                  <a:pt x="9951039" y="271057"/>
                </a:lnTo>
                <a:lnTo>
                  <a:pt x="9979685" y="737684"/>
                </a:lnTo>
                <a:cubicBezTo>
                  <a:pt x="9979574" y="744682"/>
                  <a:pt x="9985704" y="750432"/>
                  <a:pt x="9993451" y="750529"/>
                </a:cubicBezTo>
                <a:cubicBezTo>
                  <a:pt x="10001141" y="750625"/>
                  <a:pt x="10007440" y="745036"/>
                  <a:pt x="10007551" y="738038"/>
                </a:cubicBezTo>
                <a:lnTo>
                  <a:pt x="10029454" y="502267"/>
                </a:lnTo>
                <a:lnTo>
                  <a:pt x="10062391" y="905303"/>
                </a:lnTo>
                <a:cubicBezTo>
                  <a:pt x="10062893" y="911799"/>
                  <a:pt x="10068801" y="916866"/>
                  <a:pt x="10075934" y="917008"/>
                </a:cubicBezTo>
                <a:lnTo>
                  <a:pt x="10076268" y="917008"/>
                </a:lnTo>
                <a:cubicBezTo>
                  <a:pt x="10083290" y="917003"/>
                  <a:pt x="10089254" y="912219"/>
                  <a:pt x="10090089" y="905860"/>
                </a:cubicBezTo>
                <a:lnTo>
                  <a:pt x="10135009" y="562515"/>
                </a:lnTo>
                <a:lnTo>
                  <a:pt x="10162484" y="734137"/>
                </a:lnTo>
                <a:cubicBezTo>
                  <a:pt x="10163600" y="741058"/>
                  <a:pt x="10170678" y="745842"/>
                  <a:pt x="10178313" y="744818"/>
                </a:cubicBezTo>
                <a:cubicBezTo>
                  <a:pt x="10183551" y="744119"/>
                  <a:pt x="10187899" y="740785"/>
                  <a:pt x="10189515" y="736215"/>
                </a:cubicBezTo>
                <a:lnTo>
                  <a:pt x="10226187" y="633657"/>
                </a:lnTo>
                <a:lnTo>
                  <a:pt x="10268431" y="741130"/>
                </a:lnTo>
                <a:cubicBezTo>
                  <a:pt x="10270382" y="746257"/>
                  <a:pt x="10275732" y="749658"/>
                  <a:pt x="10281695" y="749541"/>
                </a:cubicBezTo>
                <a:cubicBezTo>
                  <a:pt x="10287604" y="749485"/>
                  <a:pt x="10292898" y="746034"/>
                  <a:pt x="10294792" y="740927"/>
                </a:cubicBezTo>
                <a:lnTo>
                  <a:pt x="10328231" y="650682"/>
                </a:lnTo>
                <a:lnTo>
                  <a:pt x="10348965" y="713058"/>
                </a:lnTo>
                <a:cubicBezTo>
                  <a:pt x="10351193" y="719757"/>
                  <a:pt x="10358940" y="723551"/>
                  <a:pt x="10366352" y="721530"/>
                </a:cubicBezTo>
                <a:cubicBezTo>
                  <a:pt x="10370978" y="720263"/>
                  <a:pt x="10374544" y="716903"/>
                  <a:pt x="10375770" y="712652"/>
                </a:cubicBezTo>
                <a:lnTo>
                  <a:pt x="10426766" y="536420"/>
                </a:lnTo>
                <a:lnTo>
                  <a:pt x="10456861" y="802036"/>
                </a:lnTo>
                <a:cubicBezTo>
                  <a:pt x="10457641" y="808998"/>
                  <a:pt x="10464496" y="814065"/>
                  <a:pt x="10472131" y="813356"/>
                </a:cubicBezTo>
                <a:cubicBezTo>
                  <a:pt x="10478206" y="812793"/>
                  <a:pt x="10483222" y="808669"/>
                  <a:pt x="10484392" y="803201"/>
                </a:cubicBezTo>
                <a:lnTo>
                  <a:pt x="10520785" y="636342"/>
                </a:lnTo>
                <a:lnTo>
                  <a:pt x="10559797" y="740927"/>
                </a:lnTo>
                <a:cubicBezTo>
                  <a:pt x="10562249" y="747560"/>
                  <a:pt x="10570164" y="751127"/>
                  <a:pt x="10577465" y="748892"/>
                </a:cubicBezTo>
                <a:cubicBezTo>
                  <a:pt x="10582703" y="747286"/>
                  <a:pt x="10586381" y="743004"/>
                  <a:pt x="10586883" y="737988"/>
                </a:cubicBezTo>
                <a:lnTo>
                  <a:pt x="10612798" y="467051"/>
                </a:lnTo>
                <a:lnTo>
                  <a:pt x="10640664" y="865425"/>
                </a:lnTo>
                <a:cubicBezTo>
                  <a:pt x="10641110" y="872083"/>
                  <a:pt x="10647185" y="877267"/>
                  <a:pt x="10654541" y="877282"/>
                </a:cubicBezTo>
                <a:cubicBezTo>
                  <a:pt x="10661898" y="877297"/>
                  <a:pt x="10668029" y="872103"/>
                  <a:pt x="10668474" y="865425"/>
                </a:cubicBezTo>
                <a:lnTo>
                  <a:pt x="10708935" y="296189"/>
                </a:lnTo>
                <a:lnTo>
                  <a:pt x="10738251" y="1012573"/>
                </a:lnTo>
                <a:cubicBezTo>
                  <a:pt x="10738529" y="1019322"/>
                  <a:pt x="10744605" y="1024683"/>
                  <a:pt x="10752016" y="1024784"/>
                </a:cubicBezTo>
                <a:cubicBezTo>
                  <a:pt x="10759373" y="1024770"/>
                  <a:pt x="10765448" y="1019555"/>
                  <a:pt x="10765894" y="1012877"/>
                </a:cubicBezTo>
                <a:lnTo>
                  <a:pt x="10809141" y="357045"/>
                </a:lnTo>
                <a:lnTo>
                  <a:pt x="10835725" y="737684"/>
                </a:lnTo>
                <a:cubicBezTo>
                  <a:pt x="10836227" y="744144"/>
                  <a:pt x="10841912" y="749247"/>
                  <a:pt x="10849046" y="749541"/>
                </a:cubicBezTo>
                <a:cubicBezTo>
                  <a:pt x="10856179" y="749865"/>
                  <a:pt x="10862421" y="745178"/>
                  <a:pt x="10863368" y="738748"/>
                </a:cubicBezTo>
                <a:lnTo>
                  <a:pt x="10891624" y="566467"/>
                </a:lnTo>
                <a:lnTo>
                  <a:pt x="10933423" y="815514"/>
                </a:lnTo>
                <a:cubicBezTo>
                  <a:pt x="10934482" y="821605"/>
                  <a:pt x="10940166" y="826135"/>
                  <a:pt x="10946966" y="826257"/>
                </a:cubicBezTo>
                <a:lnTo>
                  <a:pt x="10947244" y="826257"/>
                </a:lnTo>
                <a:cubicBezTo>
                  <a:pt x="10953877" y="826257"/>
                  <a:pt x="10959561" y="822020"/>
                  <a:pt x="10960898" y="816122"/>
                </a:cubicBezTo>
                <a:lnTo>
                  <a:pt x="10992109" y="663654"/>
                </a:lnTo>
                <a:lnTo>
                  <a:pt x="11022148" y="756128"/>
                </a:lnTo>
                <a:cubicBezTo>
                  <a:pt x="11023876" y="761494"/>
                  <a:pt x="11029337" y="765183"/>
                  <a:pt x="11035468" y="765198"/>
                </a:cubicBezTo>
                <a:cubicBezTo>
                  <a:pt x="11041598" y="765188"/>
                  <a:pt x="11047005" y="761524"/>
                  <a:pt x="11048788" y="756179"/>
                </a:cubicBezTo>
                <a:lnTo>
                  <a:pt x="11083564" y="651391"/>
                </a:lnTo>
                <a:lnTo>
                  <a:pt x="11119401" y="822507"/>
                </a:lnTo>
                <a:cubicBezTo>
                  <a:pt x="11120682" y="828476"/>
                  <a:pt x="11126479" y="832752"/>
                  <a:pt x="11133166" y="832641"/>
                </a:cubicBezTo>
                <a:cubicBezTo>
                  <a:pt x="11139909" y="832590"/>
                  <a:pt x="11145650" y="828182"/>
                  <a:pt x="11146820" y="822152"/>
                </a:cubicBezTo>
                <a:lnTo>
                  <a:pt x="11179368" y="651594"/>
                </a:lnTo>
                <a:lnTo>
                  <a:pt x="11209853" y="882754"/>
                </a:lnTo>
                <a:cubicBezTo>
                  <a:pt x="11209965" y="889752"/>
                  <a:pt x="11216318" y="895321"/>
                  <a:pt x="11224064" y="895194"/>
                </a:cubicBezTo>
                <a:cubicBezTo>
                  <a:pt x="11231755" y="895067"/>
                  <a:pt x="11237831" y="889296"/>
                  <a:pt x="11237719" y="882299"/>
                </a:cubicBezTo>
                <a:lnTo>
                  <a:pt x="11279963" y="417394"/>
                </a:lnTo>
                <a:lnTo>
                  <a:pt x="11321540" y="722229"/>
                </a:lnTo>
                <a:cubicBezTo>
                  <a:pt x="11322487" y="729171"/>
                  <a:pt x="11329454" y="734086"/>
                  <a:pt x="11337088" y="733205"/>
                </a:cubicBezTo>
                <a:cubicBezTo>
                  <a:pt x="11342550" y="732581"/>
                  <a:pt x="11347064" y="729115"/>
                  <a:pt x="11348681" y="724357"/>
                </a:cubicBezTo>
                <a:lnTo>
                  <a:pt x="11374318" y="647642"/>
                </a:lnTo>
                <a:lnTo>
                  <a:pt x="11415391" y="741687"/>
                </a:lnTo>
                <a:cubicBezTo>
                  <a:pt x="11418234" y="748183"/>
                  <a:pt x="11426370" y="751334"/>
                  <a:pt x="11433505" y="748735"/>
                </a:cubicBezTo>
                <a:cubicBezTo>
                  <a:pt x="11438186" y="747028"/>
                  <a:pt x="11441474" y="743146"/>
                  <a:pt x="11442143" y="738596"/>
                </a:cubicBezTo>
                <a:lnTo>
                  <a:pt x="11461928" y="593576"/>
                </a:lnTo>
                <a:lnTo>
                  <a:pt x="11509745" y="1013586"/>
                </a:lnTo>
                <a:cubicBezTo>
                  <a:pt x="11509579" y="1020584"/>
                  <a:pt x="11515709" y="1026365"/>
                  <a:pt x="11523401" y="1026508"/>
                </a:cubicBezTo>
                <a:cubicBezTo>
                  <a:pt x="11531091" y="1026649"/>
                  <a:pt x="11537445" y="1021091"/>
                  <a:pt x="11537611" y="1014093"/>
                </a:cubicBezTo>
                <a:lnTo>
                  <a:pt x="11593343" y="667353"/>
                </a:lnTo>
                <a:lnTo>
                  <a:pt x="11610062" y="718024"/>
                </a:lnTo>
                <a:cubicBezTo>
                  <a:pt x="11612292" y="724718"/>
                  <a:pt x="11620094" y="728492"/>
                  <a:pt x="11627451" y="726460"/>
                </a:cubicBezTo>
                <a:cubicBezTo>
                  <a:pt x="11631352" y="725386"/>
                  <a:pt x="11634529" y="722822"/>
                  <a:pt x="11636146" y="719442"/>
                </a:cubicBezTo>
                <a:lnTo>
                  <a:pt x="11670811" y="648503"/>
                </a:lnTo>
                <a:lnTo>
                  <a:pt x="11695890" y="740319"/>
                </a:lnTo>
                <a:cubicBezTo>
                  <a:pt x="11697729" y="747114"/>
                  <a:pt x="11705253" y="751274"/>
                  <a:pt x="11712721" y="749612"/>
                </a:cubicBezTo>
                <a:cubicBezTo>
                  <a:pt x="11718573" y="748314"/>
                  <a:pt x="11722809" y="743775"/>
                  <a:pt x="11723310" y="738343"/>
                </a:cubicBezTo>
                <a:lnTo>
                  <a:pt x="11757696" y="368040"/>
                </a:lnTo>
                <a:lnTo>
                  <a:pt x="11790857" y="905303"/>
                </a:lnTo>
                <a:cubicBezTo>
                  <a:pt x="11791247" y="911971"/>
                  <a:pt x="11797266" y="917216"/>
                  <a:pt x="11804623" y="917261"/>
                </a:cubicBezTo>
                <a:cubicBezTo>
                  <a:pt x="11811924" y="917256"/>
                  <a:pt x="11817998" y="912164"/>
                  <a:pt x="11818556" y="905556"/>
                </a:cubicBezTo>
                <a:lnTo>
                  <a:pt x="11855617" y="449266"/>
                </a:lnTo>
                <a:lnTo>
                  <a:pt x="11886158" y="728462"/>
                </a:lnTo>
                <a:cubicBezTo>
                  <a:pt x="11886883" y="734947"/>
                  <a:pt x="11892845" y="739893"/>
                  <a:pt x="11900035" y="739913"/>
                </a:cubicBezTo>
                <a:cubicBezTo>
                  <a:pt x="11907225" y="739802"/>
                  <a:pt x="11913188" y="734740"/>
                  <a:pt x="11913745" y="728208"/>
                </a:cubicBezTo>
                <a:lnTo>
                  <a:pt x="11951922" y="286663"/>
                </a:lnTo>
                <a:lnTo>
                  <a:pt x="11976555" y="1012877"/>
                </a:lnTo>
                <a:cubicBezTo>
                  <a:pt x="11976388" y="1019875"/>
                  <a:pt x="11982462" y="1025671"/>
                  <a:pt x="11990154" y="1025823"/>
                </a:cubicBezTo>
                <a:cubicBezTo>
                  <a:pt x="11997901" y="1025976"/>
                  <a:pt x="12004254" y="1020432"/>
                  <a:pt x="12004421" y="1013435"/>
                </a:cubicBezTo>
                <a:lnTo>
                  <a:pt x="12041092" y="582733"/>
                </a:lnTo>
                <a:lnTo>
                  <a:pt x="12071857" y="781565"/>
                </a:lnTo>
                <a:cubicBezTo>
                  <a:pt x="12072859" y="788502"/>
                  <a:pt x="12079882" y="793376"/>
                  <a:pt x="12087517" y="792449"/>
                </a:cubicBezTo>
                <a:cubicBezTo>
                  <a:pt x="12093202" y="791759"/>
                  <a:pt x="12097883" y="787934"/>
                  <a:pt x="12099220" y="782832"/>
                </a:cubicBezTo>
                <a:lnTo>
                  <a:pt x="12130487" y="668062"/>
                </a:lnTo>
                <a:lnTo>
                  <a:pt x="12155677" y="786429"/>
                </a:lnTo>
                <a:cubicBezTo>
                  <a:pt x="12157182" y="793295"/>
                  <a:pt x="12164483" y="797764"/>
                  <a:pt x="12172062" y="796412"/>
                </a:cubicBezTo>
                <a:cubicBezTo>
                  <a:pt x="12176856" y="795545"/>
                  <a:pt x="12180868" y="792424"/>
                  <a:pt x="12182485" y="788203"/>
                </a:cubicBezTo>
                <a:lnTo>
                  <a:pt x="12234649" y="652912"/>
                </a:lnTo>
                <a:lnTo>
                  <a:pt x="12255772" y="727955"/>
                </a:lnTo>
                <a:cubicBezTo>
                  <a:pt x="12257667" y="734729"/>
                  <a:pt x="12265302" y="738809"/>
                  <a:pt x="12272714" y="737066"/>
                </a:cubicBezTo>
                <a:cubicBezTo>
                  <a:pt x="12277117" y="736037"/>
                  <a:pt x="12280683" y="733129"/>
                  <a:pt x="12282300" y="729272"/>
                </a:cubicBezTo>
                <a:lnTo>
                  <a:pt x="12323208" y="631073"/>
                </a:lnTo>
                <a:lnTo>
                  <a:pt x="12371806" y="851946"/>
                </a:lnTo>
                <a:cubicBezTo>
                  <a:pt x="12373311" y="858812"/>
                  <a:pt x="12380610" y="863287"/>
                  <a:pt x="12388134" y="861944"/>
                </a:cubicBezTo>
                <a:cubicBezTo>
                  <a:pt x="12393987" y="860900"/>
                  <a:pt x="12398446" y="856598"/>
                  <a:pt x="12399281" y="851237"/>
                </a:cubicBezTo>
                <a:lnTo>
                  <a:pt x="12421573" y="708498"/>
                </a:lnTo>
                <a:lnTo>
                  <a:pt x="12455515" y="973455"/>
                </a:lnTo>
                <a:cubicBezTo>
                  <a:pt x="12456294" y="979748"/>
                  <a:pt x="12462091" y="984542"/>
                  <a:pt x="12469058" y="984704"/>
                </a:cubicBezTo>
                <a:cubicBezTo>
                  <a:pt x="12475912" y="984689"/>
                  <a:pt x="12481708" y="980189"/>
                  <a:pt x="12482823" y="974063"/>
                </a:cubicBezTo>
                <a:lnTo>
                  <a:pt x="12537775" y="667707"/>
                </a:lnTo>
                <a:lnTo>
                  <a:pt x="12560068" y="740369"/>
                </a:lnTo>
                <a:cubicBezTo>
                  <a:pt x="12561738" y="745751"/>
                  <a:pt x="12567145" y="749495"/>
                  <a:pt x="12573276" y="749592"/>
                </a:cubicBezTo>
                <a:cubicBezTo>
                  <a:pt x="12579462" y="749759"/>
                  <a:pt x="12584980" y="746115"/>
                  <a:pt x="12586762" y="740724"/>
                </a:cubicBezTo>
                <a:lnTo>
                  <a:pt x="12613625" y="663046"/>
                </a:lnTo>
                <a:lnTo>
                  <a:pt x="12627893" y="739052"/>
                </a:lnTo>
                <a:cubicBezTo>
                  <a:pt x="12629119" y="745958"/>
                  <a:pt x="12636309" y="750640"/>
                  <a:pt x="12643887" y="749510"/>
                </a:cubicBezTo>
                <a:cubicBezTo>
                  <a:pt x="12650018" y="748598"/>
                  <a:pt x="12654756" y="744104"/>
                  <a:pt x="12655480" y="738495"/>
                </a:cubicBezTo>
                <a:lnTo>
                  <a:pt x="12691873" y="477794"/>
                </a:lnTo>
                <a:lnTo>
                  <a:pt x="12751785" y="866438"/>
                </a:lnTo>
                <a:cubicBezTo>
                  <a:pt x="12752731" y="872600"/>
                  <a:pt x="12758472" y="877221"/>
                  <a:pt x="12765327" y="877333"/>
                </a:cubicBezTo>
                <a:lnTo>
                  <a:pt x="12765606" y="877333"/>
                </a:lnTo>
                <a:cubicBezTo>
                  <a:pt x="12772349" y="877327"/>
                  <a:pt x="12778146" y="872904"/>
                  <a:pt x="12779316" y="866844"/>
                </a:cubicBezTo>
                <a:lnTo>
                  <a:pt x="12820947" y="652405"/>
                </a:lnTo>
                <a:lnTo>
                  <a:pt x="12864418" y="742042"/>
                </a:lnTo>
                <a:cubicBezTo>
                  <a:pt x="12867540" y="748436"/>
                  <a:pt x="12875788" y="751320"/>
                  <a:pt x="12882810" y="748482"/>
                </a:cubicBezTo>
                <a:cubicBezTo>
                  <a:pt x="12885987" y="747205"/>
                  <a:pt x="12888495" y="744910"/>
                  <a:pt x="12889888" y="742042"/>
                </a:cubicBezTo>
                <a:lnTo>
                  <a:pt x="12952419" y="614351"/>
                </a:lnTo>
                <a:cubicBezTo>
                  <a:pt x="12955986" y="608149"/>
                  <a:pt x="12953310" y="600498"/>
                  <a:pt x="12946511" y="597265"/>
                </a:cubicBezTo>
                <a:cubicBezTo>
                  <a:pt x="12939656" y="594032"/>
                  <a:pt x="12931241" y="596439"/>
                  <a:pt x="12927730" y="602641"/>
                </a:cubicBezTo>
                <a:cubicBezTo>
                  <a:pt x="12927395" y="603153"/>
                  <a:pt x="12927172" y="603675"/>
                  <a:pt x="12926949" y="604217"/>
                </a:cubicBezTo>
                <a:lnTo>
                  <a:pt x="12877683" y="705558"/>
                </a:lnTo>
                <a:lnTo>
                  <a:pt x="12828472" y="604217"/>
                </a:lnTo>
                <a:cubicBezTo>
                  <a:pt x="12825350" y="597812"/>
                  <a:pt x="12817158" y="594903"/>
                  <a:pt x="12810136" y="597721"/>
                </a:cubicBezTo>
                <a:cubicBezTo>
                  <a:pt x="12805844" y="599423"/>
                  <a:pt x="12802834" y="602945"/>
                  <a:pt x="12801999" y="607105"/>
                </a:cubicBezTo>
                <a:lnTo>
                  <a:pt x="12767724" y="783794"/>
                </a:lnTo>
                <a:lnTo>
                  <a:pt x="12705583" y="380556"/>
                </a:lnTo>
                <a:cubicBezTo>
                  <a:pt x="12704635" y="374278"/>
                  <a:pt x="12698728" y="369601"/>
                  <a:pt x="12691761" y="369611"/>
                </a:cubicBezTo>
                <a:cubicBezTo>
                  <a:pt x="12684795" y="369682"/>
                  <a:pt x="12678887" y="374410"/>
                  <a:pt x="12677996" y="380708"/>
                </a:cubicBezTo>
                <a:lnTo>
                  <a:pt x="12640209" y="651088"/>
                </a:lnTo>
                <a:lnTo>
                  <a:pt x="12631961" y="607207"/>
                </a:lnTo>
                <a:cubicBezTo>
                  <a:pt x="12630680" y="600311"/>
                  <a:pt x="12623490" y="595669"/>
                  <a:pt x="12615911" y="596839"/>
                </a:cubicBezTo>
                <a:cubicBezTo>
                  <a:pt x="12610727" y="597635"/>
                  <a:pt x="12606491" y="600994"/>
                  <a:pt x="12604931" y="605535"/>
                </a:cubicBezTo>
                <a:lnTo>
                  <a:pt x="12574836" y="692688"/>
                </a:lnTo>
                <a:lnTo>
                  <a:pt x="12547973" y="605889"/>
                </a:lnTo>
                <a:cubicBezTo>
                  <a:pt x="12546247" y="600158"/>
                  <a:pt x="12540339" y="596312"/>
                  <a:pt x="12533817" y="596667"/>
                </a:cubicBezTo>
                <a:cubicBezTo>
                  <a:pt x="12527297" y="597017"/>
                  <a:pt x="12521891" y="601435"/>
                  <a:pt x="12520832" y="607308"/>
                </a:cubicBezTo>
                <a:lnTo>
                  <a:pt x="12471844" y="880626"/>
                </a:lnTo>
                <a:lnTo>
                  <a:pt x="12436900" y="607865"/>
                </a:lnTo>
                <a:cubicBezTo>
                  <a:pt x="12436064" y="601527"/>
                  <a:pt x="12430213" y="596728"/>
                  <a:pt x="12423190" y="596667"/>
                </a:cubicBezTo>
                <a:cubicBezTo>
                  <a:pt x="12416279" y="596682"/>
                  <a:pt x="12410372" y="601323"/>
                  <a:pt x="12409424" y="607561"/>
                </a:cubicBezTo>
                <a:lnTo>
                  <a:pt x="12383620" y="774167"/>
                </a:lnTo>
                <a:lnTo>
                  <a:pt x="12341598" y="583037"/>
                </a:lnTo>
                <a:cubicBezTo>
                  <a:pt x="12340093" y="576176"/>
                  <a:pt x="12332794" y="571711"/>
                  <a:pt x="12325213" y="573075"/>
                </a:cubicBezTo>
                <a:cubicBezTo>
                  <a:pt x="12320533" y="573926"/>
                  <a:pt x="12316630" y="576921"/>
                  <a:pt x="12314904" y="581010"/>
                </a:cubicBezTo>
                <a:lnTo>
                  <a:pt x="12272380" y="683010"/>
                </a:lnTo>
                <a:lnTo>
                  <a:pt x="12250199" y="606345"/>
                </a:lnTo>
                <a:cubicBezTo>
                  <a:pt x="12248303" y="599565"/>
                  <a:pt x="12240725" y="595481"/>
                  <a:pt x="12233255" y="597214"/>
                </a:cubicBezTo>
                <a:cubicBezTo>
                  <a:pt x="12228741" y="598263"/>
                  <a:pt x="12225119" y="601293"/>
                  <a:pt x="12223558" y="605281"/>
                </a:cubicBezTo>
                <a:lnTo>
                  <a:pt x="12173400" y="735860"/>
                </a:lnTo>
                <a:lnTo>
                  <a:pt x="12145980" y="607054"/>
                </a:lnTo>
                <a:cubicBezTo>
                  <a:pt x="12144699" y="601257"/>
                  <a:pt x="12139181" y="597042"/>
                  <a:pt x="12132659" y="596920"/>
                </a:cubicBezTo>
                <a:lnTo>
                  <a:pt x="12132326" y="596920"/>
                </a:lnTo>
                <a:cubicBezTo>
                  <a:pt x="12125917" y="596915"/>
                  <a:pt x="12120343" y="600888"/>
                  <a:pt x="12118782" y="606548"/>
                </a:cubicBezTo>
                <a:lnTo>
                  <a:pt x="12089579" y="713717"/>
                </a:lnTo>
                <a:lnTo>
                  <a:pt x="12050846" y="464518"/>
                </a:lnTo>
                <a:cubicBezTo>
                  <a:pt x="12050623" y="457520"/>
                  <a:pt x="12044158" y="452033"/>
                  <a:pt x="12036466" y="452255"/>
                </a:cubicBezTo>
                <a:cubicBezTo>
                  <a:pt x="12028776" y="452478"/>
                  <a:pt x="12022757" y="458331"/>
                  <a:pt x="12022980" y="465328"/>
                </a:cubicBezTo>
                <a:lnTo>
                  <a:pt x="11996340" y="778120"/>
                </a:lnTo>
                <a:lnTo>
                  <a:pt x="11972042" y="54034"/>
                </a:lnTo>
                <a:cubicBezTo>
                  <a:pt x="11971818" y="47299"/>
                  <a:pt x="11965855" y="41903"/>
                  <a:pt x="11958442" y="41771"/>
                </a:cubicBezTo>
                <a:lnTo>
                  <a:pt x="11958109" y="41771"/>
                </a:lnTo>
                <a:cubicBezTo>
                  <a:pt x="11950863" y="41776"/>
                  <a:pt x="11944788" y="46848"/>
                  <a:pt x="11944231" y="53426"/>
                </a:cubicBezTo>
                <a:lnTo>
                  <a:pt x="11898418" y="584000"/>
                </a:lnTo>
                <a:lnTo>
                  <a:pt x="11867433" y="300800"/>
                </a:lnTo>
                <a:cubicBezTo>
                  <a:pt x="11866708" y="294314"/>
                  <a:pt x="11860746" y="289369"/>
                  <a:pt x="11853556" y="289349"/>
                </a:cubicBezTo>
                <a:cubicBezTo>
                  <a:pt x="11846310" y="289434"/>
                  <a:pt x="11840347" y="294542"/>
                  <a:pt x="11839846" y="301104"/>
                </a:cubicBezTo>
                <a:lnTo>
                  <a:pt x="11806796" y="708447"/>
                </a:lnTo>
                <a:lnTo>
                  <a:pt x="11774694" y="186081"/>
                </a:lnTo>
                <a:cubicBezTo>
                  <a:pt x="11774249" y="179454"/>
                  <a:pt x="11768286" y="174245"/>
                  <a:pt x="11760985" y="174123"/>
                </a:cubicBezTo>
                <a:cubicBezTo>
                  <a:pt x="11753739" y="174103"/>
                  <a:pt x="11747665" y="179155"/>
                  <a:pt x="11747108" y="185727"/>
                </a:cubicBezTo>
                <a:lnTo>
                  <a:pt x="11703080" y="659397"/>
                </a:lnTo>
                <a:lnTo>
                  <a:pt x="11688533" y="606092"/>
                </a:lnTo>
                <a:cubicBezTo>
                  <a:pt x="11687084" y="600832"/>
                  <a:pt x="11682125" y="596986"/>
                  <a:pt x="11676217" y="596515"/>
                </a:cubicBezTo>
                <a:cubicBezTo>
                  <a:pt x="11670253" y="596024"/>
                  <a:pt x="11664680" y="599043"/>
                  <a:pt x="11662283" y="604014"/>
                </a:cubicBezTo>
                <a:lnTo>
                  <a:pt x="11626337" y="677791"/>
                </a:lnTo>
                <a:lnTo>
                  <a:pt x="11602372" y="605484"/>
                </a:lnTo>
                <a:cubicBezTo>
                  <a:pt x="11600144" y="598780"/>
                  <a:pt x="11592396" y="594969"/>
                  <a:pt x="11585039" y="596971"/>
                </a:cubicBezTo>
                <a:cubicBezTo>
                  <a:pt x="11579856" y="598385"/>
                  <a:pt x="11576011" y="602418"/>
                  <a:pt x="11575230" y="607308"/>
                </a:cubicBezTo>
                <a:lnTo>
                  <a:pt x="11525685" y="910370"/>
                </a:lnTo>
                <a:lnTo>
                  <a:pt x="11476696" y="480377"/>
                </a:lnTo>
                <a:cubicBezTo>
                  <a:pt x="11475973" y="473978"/>
                  <a:pt x="11470065" y="469093"/>
                  <a:pt x="11462987" y="469028"/>
                </a:cubicBezTo>
                <a:cubicBezTo>
                  <a:pt x="11455965" y="469028"/>
                  <a:pt x="11450057" y="473785"/>
                  <a:pt x="11449165" y="480124"/>
                </a:cubicBezTo>
                <a:lnTo>
                  <a:pt x="11420965" y="686506"/>
                </a:lnTo>
                <a:lnTo>
                  <a:pt x="11385297" y="604774"/>
                </a:lnTo>
                <a:cubicBezTo>
                  <a:pt x="11383122" y="599748"/>
                  <a:pt x="11377661" y="596525"/>
                  <a:pt x="11371753" y="596768"/>
                </a:cubicBezTo>
                <a:cubicBezTo>
                  <a:pt x="11365846" y="597017"/>
                  <a:pt x="11360719" y="600604"/>
                  <a:pt x="11358992" y="605737"/>
                </a:cubicBezTo>
                <a:lnTo>
                  <a:pt x="11340879" y="660006"/>
                </a:lnTo>
                <a:lnTo>
                  <a:pt x="11290720" y="292743"/>
                </a:lnTo>
                <a:cubicBezTo>
                  <a:pt x="11290553" y="285746"/>
                  <a:pt x="11284199" y="280188"/>
                  <a:pt x="11276508" y="280329"/>
                </a:cubicBezTo>
                <a:cubicBezTo>
                  <a:pt x="11268816" y="280471"/>
                  <a:pt x="11262687" y="286253"/>
                  <a:pt x="11262854" y="293250"/>
                </a:cubicBezTo>
                <a:lnTo>
                  <a:pt x="11220832" y="755723"/>
                </a:lnTo>
                <a:lnTo>
                  <a:pt x="11195363" y="563174"/>
                </a:lnTo>
                <a:cubicBezTo>
                  <a:pt x="11194415" y="556231"/>
                  <a:pt x="11187393" y="551322"/>
                  <a:pt x="11179757" y="552203"/>
                </a:cubicBezTo>
                <a:cubicBezTo>
                  <a:pt x="11173739" y="552903"/>
                  <a:pt x="11168890" y="557078"/>
                  <a:pt x="11167832" y="562515"/>
                </a:cubicBezTo>
                <a:lnTo>
                  <a:pt x="11132106" y="749592"/>
                </a:lnTo>
                <a:lnTo>
                  <a:pt x="11099951" y="596109"/>
                </a:lnTo>
                <a:cubicBezTo>
                  <a:pt x="11098501" y="589239"/>
                  <a:pt x="11091200" y="584729"/>
                  <a:pt x="11083676" y="586041"/>
                </a:cubicBezTo>
                <a:cubicBezTo>
                  <a:pt x="11078549" y="586928"/>
                  <a:pt x="11074425" y="590323"/>
                  <a:pt x="11072920" y="594843"/>
                </a:cubicBezTo>
                <a:lnTo>
                  <a:pt x="11035245" y="708396"/>
                </a:lnTo>
                <a:lnTo>
                  <a:pt x="11001806" y="606041"/>
                </a:lnTo>
                <a:cubicBezTo>
                  <a:pt x="11000022" y="600381"/>
                  <a:pt x="10994170" y="596606"/>
                  <a:pt x="10987706" y="596971"/>
                </a:cubicBezTo>
                <a:cubicBezTo>
                  <a:pt x="10981353" y="597265"/>
                  <a:pt x="10976003" y="601435"/>
                  <a:pt x="10974720" y="607105"/>
                </a:cubicBezTo>
                <a:lnTo>
                  <a:pt x="10947970" y="737937"/>
                </a:lnTo>
                <a:lnTo>
                  <a:pt x="10904610" y="479769"/>
                </a:lnTo>
                <a:cubicBezTo>
                  <a:pt x="10903552" y="473593"/>
                  <a:pt x="10897699" y="469032"/>
                  <a:pt x="10890845" y="469028"/>
                </a:cubicBezTo>
                <a:cubicBezTo>
                  <a:pt x="10883934" y="469053"/>
                  <a:pt x="10878137" y="473634"/>
                  <a:pt x="10877079" y="479820"/>
                </a:cubicBezTo>
                <a:lnTo>
                  <a:pt x="10854786" y="617087"/>
                </a:lnTo>
                <a:lnTo>
                  <a:pt x="10822238" y="150916"/>
                </a:lnTo>
                <a:cubicBezTo>
                  <a:pt x="10821792" y="144258"/>
                  <a:pt x="10815718" y="139074"/>
                  <a:pt x="10808361" y="139059"/>
                </a:cubicBezTo>
                <a:cubicBezTo>
                  <a:pt x="10801004" y="139074"/>
                  <a:pt x="10794929" y="144288"/>
                  <a:pt x="10794484" y="150967"/>
                </a:cubicBezTo>
                <a:lnTo>
                  <a:pt x="10754914" y="751416"/>
                </a:lnTo>
                <a:lnTo>
                  <a:pt x="10726101" y="47092"/>
                </a:lnTo>
                <a:cubicBezTo>
                  <a:pt x="10725822" y="40352"/>
                  <a:pt x="10719747" y="35006"/>
                  <a:pt x="10712336" y="34931"/>
                </a:cubicBezTo>
                <a:cubicBezTo>
                  <a:pt x="10704867" y="34758"/>
                  <a:pt x="10698625" y="40013"/>
                  <a:pt x="10698235" y="46788"/>
                </a:cubicBezTo>
                <a:lnTo>
                  <a:pt x="10654206" y="666339"/>
                </a:lnTo>
                <a:lnTo>
                  <a:pt x="10628961" y="297253"/>
                </a:lnTo>
                <a:cubicBezTo>
                  <a:pt x="10628515" y="290625"/>
                  <a:pt x="10622495" y="285437"/>
                  <a:pt x="10615194" y="285346"/>
                </a:cubicBezTo>
                <a:cubicBezTo>
                  <a:pt x="10607950" y="285351"/>
                  <a:pt x="10601931" y="290392"/>
                  <a:pt x="10601317" y="296949"/>
                </a:cubicBezTo>
                <a:lnTo>
                  <a:pt x="10565091" y="676018"/>
                </a:lnTo>
                <a:lnTo>
                  <a:pt x="10530650" y="583695"/>
                </a:lnTo>
                <a:cubicBezTo>
                  <a:pt x="10528197" y="577073"/>
                  <a:pt x="10520284" y="573525"/>
                  <a:pt x="10512983" y="575775"/>
                </a:cubicBezTo>
                <a:cubicBezTo>
                  <a:pt x="10508245" y="577230"/>
                  <a:pt x="10504734" y="580868"/>
                  <a:pt x="10503786" y="585317"/>
                </a:cubicBezTo>
                <a:lnTo>
                  <a:pt x="10475308" y="715895"/>
                </a:lnTo>
                <a:lnTo>
                  <a:pt x="10446884" y="464923"/>
                </a:lnTo>
                <a:cubicBezTo>
                  <a:pt x="10446160" y="457961"/>
                  <a:pt x="10439306" y="452864"/>
                  <a:pt x="10431669" y="453538"/>
                </a:cubicBezTo>
                <a:cubicBezTo>
                  <a:pt x="10425818" y="454049"/>
                  <a:pt x="10420969" y="457834"/>
                  <a:pt x="10419521" y="462998"/>
                </a:cubicBezTo>
                <a:lnTo>
                  <a:pt x="10361615" y="663198"/>
                </a:lnTo>
                <a:lnTo>
                  <a:pt x="10342555" y="605839"/>
                </a:lnTo>
                <a:cubicBezTo>
                  <a:pt x="10340771" y="600574"/>
                  <a:pt x="10335532" y="596931"/>
                  <a:pt x="10329458" y="596819"/>
                </a:cubicBezTo>
                <a:cubicBezTo>
                  <a:pt x="10323383" y="596677"/>
                  <a:pt x="10317921" y="600179"/>
                  <a:pt x="10316026" y="605433"/>
                </a:cubicBezTo>
                <a:lnTo>
                  <a:pt x="10281361" y="698667"/>
                </a:lnTo>
                <a:lnTo>
                  <a:pt x="10238894" y="590536"/>
                </a:lnTo>
                <a:cubicBezTo>
                  <a:pt x="10236887" y="585499"/>
                  <a:pt x="10231649" y="582145"/>
                  <a:pt x="10225741" y="582124"/>
                </a:cubicBezTo>
                <a:cubicBezTo>
                  <a:pt x="10219777" y="582200"/>
                  <a:pt x="10214483" y="585722"/>
                  <a:pt x="10212643" y="590891"/>
                </a:cubicBezTo>
                <a:lnTo>
                  <a:pt x="10181769" y="677031"/>
                </a:lnTo>
                <a:lnTo>
                  <a:pt x="10147772" y="464214"/>
                </a:lnTo>
                <a:cubicBezTo>
                  <a:pt x="10146769" y="457986"/>
                  <a:pt x="10140862" y="453375"/>
                  <a:pt x="10133951" y="453370"/>
                </a:cubicBezTo>
                <a:cubicBezTo>
                  <a:pt x="10126984" y="453476"/>
                  <a:pt x="10121132" y="458260"/>
                  <a:pt x="10120297" y="464568"/>
                </a:cubicBezTo>
                <a:lnTo>
                  <a:pt x="10079947" y="772799"/>
                </a:lnTo>
                <a:lnTo>
                  <a:pt x="10044724" y="341489"/>
                </a:lnTo>
                <a:cubicBezTo>
                  <a:pt x="10044222" y="334891"/>
                  <a:pt x="10038204" y="329769"/>
                  <a:pt x="10030902" y="329733"/>
                </a:cubicBezTo>
                <a:cubicBezTo>
                  <a:pt x="10023658" y="329713"/>
                  <a:pt x="10017582" y="334765"/>
                  <a:pt x="10017025" y="341337"/>
                </a:cubicBezTo>
                <a:lnTo>
                  <a:pt x="9997073" y="556231"/>
                </a:lnTo>
                <a:lnTo>
                  <a:pt x="9967090" y="68677"/>
                </a:lnTo>
                <a:cubicBezTo>
                  <a:pt x="9967090" y="61680"/>
                  <a:pt x="9960848" y="56010"/>
                  <a:pt x="9953157" y="56010"/>
                </a:cubicBezTo>
                <a:cubicBezTo>
                  <a:pt x="9945466" y="56010"/>
                  <a:pt x="9939225" y="61680"/>
                  <a:pt x="9939225" y="68677"/>
                </a:cubicBezTo>
                <a:lnTo>
                  <a:pt x="9900880" y="566923"/>
                </a:lnTo>
                <a:lnTo>
                  <a:pt x="9864989" y="284839"/>
                </a:lnTo>
                <a:cubicBezTo>
                  <a:pt x="9864153" y="278454"/>
                  <a:pt x="9858190" y="273646"/>
                  <a:pt x="9851112" y="273641"/>
                </a:cubicBezTo>
                <a:cubicBezTo>
                  <a:pt x="9843922" y="273752"/>
                  <a:pt x="9838014" y="278794"/>
                  <a:pt x="9837458" y="285295"/>
                </a:cubicBezTo>
                <a:lnTo>
                  <a:pt x="9797275" y="736721"/>
                </a:lnTo>
                <a:lnTo>
                  <a:pt x="9767347" y="416786"/>
                </a:lnTo>
                <a:cubicBezTo>
                  <a:pt x="9766733" y="410229"/>
                  <a:pt x="9760715" y="405187"/>
                  <a:pt x="9753470" y="405182"/>
                </a:cubicBezTo>
                <a:cubicBezTo>
                  <a:pt x="9746168" y="405218"/>
                  <a:pt x="9740151" y="410341"/>
                  <a:pt x="9739648" y="416938"/>
                </a:cubicBezTo>
                <a:lnTo>
                  <a:pt x="9699354" y="918578"/>
                </a:lnTo>
                <a:lnTo>
                  <a:pt x="9655828" y="571484"/>
                </a:lnTo>
                <a:cubicBezTo>
                  <a:pt x="9654936" y="564537"/>
                  <a:pt x="9648025" y="559561"/>
                  <a:pt x="9640389" y="560371"/>
                </a:cubicBezTo>
                <a:lnTo>
                  <a:pt x="9639748" y="560630"/>
                </a:lnTo>
                <a:lnTo>
                  <a:pt x="9639748" y="566315"/>
                </a:lnTo>
                <a:lnTo>
                  <a:pt x="9638528" y="566339"/>
                </a:lnTo>
                <a:cubicBezTo>
                  <a:pt x="9634237" y="568041"/>
                  <a:pt x="9631227" y="571563"/>
                  <a:pt x="9630392" y="575724"/>
                </a:cubicBezTo>
                <a:lnTo>
                  <a:pt x="9596117" y="752412"/>
                </a:lnTo>
                <a:lnTo>
                  <a:pt x="9533976" y="349174"/>
                </a:lnTo>
                <a:cubicBezTo>
                  <a:pt x="9533028" y="342896"/>
                  <a:pt x="9527120" y="338219"/>
                  <a:pt x="9520154" y="338229"/>
                </a:cubicBezTo>
                <a:cubicBezTo>
                  <a:pt x="9513188" y="338300"/>
                  <a:pt x="9507280" y="343028"/>
                  <a:pt x="9506389" y="349326"/>
                </a:cubicBezTo>
                <a:lnTo>
                  <a:pt x="9468602" y="619706"/>
                </a:lnTo>
                <a:lnTo>
                  <a:pt x="9460354" y="575825"/>
                </a:lnTo>
                <a:cubicBezTo>
                  <a:pt x="9459072" y="568929"/>
                  <a:pt x="9451883" y="564287"/>
                  <a:pt x="9444304" y="565458"/>
                </a:cubicBezTo>
                <a:cubicBezTo>
                  <a:pt x="9439120" y="566253"/>
                  <a:pt x="9434884" y="569612"/>
                  <a:pt x="9433323" y="574153"/>
                </a:cubicBezTo>
                <a:lnTo>
                  <a:pt x="9403229" y="661306"/>
                </a:lnTo>
                <a:lnTo>
                  <a:pt x="9376366" y="574507"/>
                </a:lnTo>
                <a:cubicBezTo>
                  <a:pt x="9374639" y="568777"/>
                  <a:pt x="9368732" y="564930"/>
                  <a:pt x="9362210" y="565285"/>
                </a:cubicBezTo>
                <a:cubicBezTo>
                  <a:pt x="9355689" y="565635"/>
                  <a:pt x="9350283" y="570053"/>
                  <a:pt x="9349225" y="575926"/>
                </a:cubicBezTo>
                <a:lnTo>
                  <a:pt x="9300237" y="849244"/>
                </a:lnTo>
                <a:lnTo>
                  <a:pt x="9265293" y="576483"/>
                </a:lnTo>
                <a:cubicBezTo>
                  <a:pt x="9264457" y="570145"/>
                  <a:pt x="9258605" y="565346"/>
                  <a:pt x="9251583" y="565285"/>
                </a:cubicBezTo>
                <a:cubicBezTo>
                  <a:pt x="9244672" y="565301"/>
                  <a:pt x="9238764" y="569942"/>
                  <a:pt x="9237817" y="576179"/>
                </a:cubicBezTo>
                <a:lnTo>
                  <a:pt x="9212013" y="742785"/>
                </a:lnTo>
                <a:lnTo>
                  <a:pt x="9169991" y="551655"/>
                </a:lnTo>
                <a:cubicBezTo>
                  <a:pt x="9168486" y="544794"/>
                  <a:pt x="9161186" y="540330"/>
                  <a:pt x="9153606" y="541693"/>
                </a:cubicBezTo>
                <a:cubicBezTo>
                  <a:pt x="9148925" y="542544"/>
                  <a:pt x="9145023" y="545539"/>
                  <a:pt x="9143296" y="549628"/>
                </a:cubicBezTo>
                <a:lnTo>
                  <a:pt x="9100772" y="651628"/>
                </a:lnTo>
                <a:lnTo>
                  <a:pt x="9078591" y="574963"/>
                </a:lnTo>
                <a:cubicBezTo>
                  <a:pt x="9076696" y="568183"/>
                  <a:pt x="9069117" y="564099"/>
                  <a:pt x="9061648" y="565833"/>
                </a:cubicBezTo>
                <a:cubicBezTo>
                  <a:pt x="9057134" y="566882"/>
                  <a:pt x="9053512" y="569911"/>
                  <a:pt x="9051951" y="573899"/>
                </a:cubicBezTo>
                <a:lnTo>
                  <a:pt x="9001793" y="704478"/>
                </a:lnTo>
                <a:lnTo>
                  <a:pt x="8974373" y="575673"/>
                </a:lnTo>
                <a:cubicBezTo>
                  <a:pt x="8973091" y="569876"/>
                  <a:pt x="8967574" y="565660"/>
                  <a:pt x="8961052" y="565538"/>
                </a:cubicBezTo>
                <a:lnTo>
                  <a:pt x="8960719" y="565538"/>
                </a:lnTo>
                <a:cubicBezTo>
                  <a:pt x="8954309" y="565534"/>
                  <a:pt x="8948736" y="569506"/>
                  <a:pt x="8947175" y="575166"/>
                </a:cubicBezTo>
                <a:lnTo>
                  <a:pt x="8917971" y="682335"/>
                </a:lnTo>
                <a:lnTo>
                  <a:pt x="8879238" y="433136"/>
                </a:lnTo>
                <a:cubicBezTo>
                  <a:pt x="8879015" y="426138"/>
                  <a:pt x="8872551" y="420651"/>
                  <a:pt x="8864859" y="420874"/>
                </a:cubicBezTo>
                <a:cubicBezTo>
                  <a:pt x="8857168" y="421096"/>
                  <a:pt x="8851150" y="426949"/>
                  <a:pt x="8851372" y="433946"/>
                </a:cubicBezTo>
                <a:lnTo>
                  <a:pt x="8824732" y="746738"/>
                </a:lnTo>
                <a:lnTo>
                  <a:pt x="8800434" y="22652"/>
                </a:lnTo>
                <a:cubicBezTo>
                  <a:pt x="8800211" y="15917"/>
                  <a:pt x="8794247" y="10521"/>
                  <a:pt x="8786835" y="10389"/>
                </a:cubicBezTo>
                <a:lnTo>
                  <a:pt x="8786501" y="10389"/>
                </a:lnTo>
                <a:cubicBezTo>
                  <a:pt x="8779256" y="10394"/>
                  <a:pt x="8773181" y="15466"/>
                  <a:pt x="8772624" y="22044"/>
                </a:cubicBezTo>
                <a:lnTo>
                  <a:pt x="8726811" y="552618"/>
                </a:lnTo>
                <a:lnTo>
                  <a:pt x="8695826" y="269418"/>
                </a:lnTo>
                <a:cubicBezTo>
                  <a:pt x="8695101" y="262932"/>
                  <a:pt x="8689138" y="257987"/>
                  <a:pt x="8681949" y="257967"/>
                </a:cubicBezTo>
                <a:cubicBezTo>
                  <a:pt x="8674703" y="258053"/>
                  <a:pt x="8668739" y="263161"/>
                  <a:pt x="8668239" y="269723"/>
                </a:cubicBezTo>
                <a:lnTo>
                  <a:pt x="8635189" y="677065"/>
                </a:lnTo>
                <a:lnTo>
                  <a:pt x="8603087" y="154700"/>
                </a:lnTo>
                <a:cubicBezTo>
                  <a:pt x="8602642" y="148072"/>
                  <a:pt x="8596679" y="142863"/>
                  <a:pt x="8589377" y="142741"/>
                </a:cubicBezTo>
                <a:cubicBezTo>
                  <a:pt x="8582132" y="142721"/>
                  <a:pt x="8576058" y="147773"/>
                  <a:pt x="8575501" y="154345"/>
                </a:cubicBezTo>
                <a:lnTo>
                  <a:pt x="8531473" y="628015"/>
                </a:lnTo>
                <a:lnTo>
                  <a:pt x="8516926" y="574710"/>
                </a:lnTo>
                <a:cubicBezTo>
                  <a:pt x="8515477" y="569450"/>
                  <a:pt x="8510518" y="565604"/>
                  <a:pt x="8504609" y="565133"/>
                </a:cubicBezTo>
                <a:cubicBezTo>
                  <a:pt x="8498646" y="564642"/>
                  <a:pt x="8493072" y="567661"/>
                  <a:pt x="8490677" y="572632"/>
                </a:cubicBezTo>
                <a:lnTo>
                  <a:pt x="8454730" y="646409"/>
                </a:lnTo>
                <a:lnTo>
                  <a:pt x="8430765" y="574102"/>
                </a:lnTo>
                <a:cubicBezTo>
                  <a:pt x="8428536" y="567398"/>
                  <a:pt x="8420789" y="563588"/>
                  <a:pt x="8413432" y="565589"/>
                </a:cubicBezTo>
                <a:cubicBezTo>
                  <a:pt x="8408249" y="567003"/>
                  <a:pt x="8404404" y="571036"/>
                  <a:pt x="8403623" y="575926"/>
                </a:cubicBezTo>
                <a:lnTo>
                  <a:pt x="8354078" y="878988"/>
                </a:lnTo>
                <a:lnTo>
                  <a:pt x="8305089" y="448996"/>
                </a:lnTo>
                <a:cubicBezTo>
                  <a:pt x="8304366" y="442596"/>
                  <a:pt x="8298458" y="437711"/>
                  <a:pt x="8291380" y="437646"/>
                </a:cubicBezTo>
                <a:cubicBezTo>
                  <a:pt x="8284358" y="437646"/>
                  <a:pt x="8278450" y="442403"/>
                  <a:pt x="8277558" y="448742"/>
                </a:cubicBezTo>
                <a:lnTo>
                  <a:pt x="8249357" y="655124"/>
                </a:lnTo>
                <a:lnTo>
                  <a:pt x="8213690" y="573392"/>
                </a:lnTo>
                <a:cubicBezTo>
                  <a:pt x="8211516" y="568366"/>
                  <a:pt x="8206054" y="565143"/>
                  <a:pt x="8200146" y="565386"/>
                </a:cubicBezTo>
                <a:cubicBezTo>
                  <a:pt x="8194240" y="565635"/>
                  <a:pt x="8189112" y="569222"/>
                  <a:pt x="8187385" y="574355"/>
                </a:cubicBezTo>
                <a:lnTo>
                  <a:pt x="8169272" y="628624"/>
                </a:lnTo>
                <a:lnTo>
                  <a:pt x="8119113" y="261361"/>
                </a:lnTo>
                <a:cubicBezTo>
                  <a:pt x="8118945" y="254364"/>
                  <a:pt x="8112592" y="248806"/>
                  <a:pt x="8104901" y="248947"/>
                </a:cubicBezTo>
                <a:cubicBezTo>
                  <a:pt x="8097209" y="249089"/>
                  <a:pt x="8091080" y="254871"/>
                  <a:pt x="8091247" y="261868"/>
                </a:cubicBezTo>
                <a:lnTo>
                  <a:pt x="8049225" y="724341"/>
                </a:lnTo>
                <a:lnTo>
                  <a:pt x="8023756" y="531792"/>
                </a:lnTo>
                <a:cubicBezTo>
                  <a:pt x="8022809" y="524850"/>
                  <a:pt x="8015786" y="519940"/>
                  <a:pt x="8008150" y="520821"/>
                </a:cubicBezTo>
                <a:cubicBezTo>
                  <a:pt x="8002132" y="521521"/>
                  <a:pt x="7997283" y="525696"/>
                  <a:pt x="7996225" y="531133"/>
                </a:cubicBezTo>
                <a:lnTo>
                  <a:pt x="7960500" y="718210"/>
                </a:lnTo>
                <a:lnTo>
                  <a:pt x="7928344" y="564728"/>
                </a:lnTo>
                <a:cubicBezTo>
                  <a:pt x="7926894" y="557857"/>
                  <a:pt x="7919593" y="553347"/>
                  <a:pt x="7912069" y="554659"/>
                </a:cubicBezTo>
                <a:cubicBezTo>
                  <a:pt x="7906942" y="555546"/>
                  <a:pt x="7902818" y="558941"/>
                  <a:pt x="7901313" y="563461"/>
                </a:cubicBezTo>
                <a:lnTo>
                  <a:pt x="7863637" y="677014"/>
                </a:lnTo>
                <a:lnTo>
                  <a:pt x="7830199" y="574659"/>
                </a:lnTo>
                <a:cubicBezTo>
                  <a:pt x="7828415" y="568999"/>
                  <a:pt x="7822563" y="565224"/>
                  <a:pt x="7816099" y="565589"/>
                </a:cubicBezTo>
                <a:cubicBezTo>
                  <a:pt x="7809746" y="565883"/>
                  <a:pt x="7804396" y="570053"/>
                  <a:pt x="7803112" y="575724"/>
                </a:cubicBezTo>
                <a:lnTo>
                  <a:pt x="7776363" y="706555"/>
                </a:lnTo>
                <a:lnTo>
                  <a:pt x="7733003" y="448387"/>
                </a:lnTo>
                <a:cubicBezTo>
                  <a:pt x="7731945" y="442211"/>
                  <a:pt x="7726092" y="437651"/>
                  <a:pt x="7719238" y="437646"/>
                </a:cubicBezTo>
                <a:cubicBezTo>
                  <a:pt x="7712327" y="437671"/>
                  <a:pt x="7706530" y="442252"/>
                  <a:pt x="7705471" y="448439"/>
                </a:cubicBezTo>
                <a:lnTo>
                  <a:pt x="7683179" y="585706"/>
                </a:lnTo>
                <a:lnTo>
                  <a:pt x="7650631" y="119534"/>
                </a:lnTo>
                <a:cubicBezTo>
                  <a:pt x="7650185" y="112876"/>
                  <a:pt x="7644111" y="107692"/>
                  <a:pt x="7636754" y="107677"/>
                </a:cubicBezTo>
                <a:cubicBezTo>
                  <a:pt x="7629397" y="107692"/>
                  <a:pt x="7623322" y="112906"/>
                  <a:pt x="7622877" y="119585"/>
                </a:cubicBezTo>
                <a:lnTo>
                  <a:pt x="7583307" y="720034"/>
                </a:lnTo>
                <a:lnTo>
                  <a:pt x="7554494" y="15710"/>
                </a:lnTo>
                <a:cubicBezTo>
                  <a:pt x="7554215" y="8970"/>
                  <a:pt x="7548140" y="3625"/>
                  <a:pt x="7540729" y="3549"/>
                </a:cubicBezTo>
                <a:cubicBezTo>
                  <a:pt x="7533260" y="3377"/>
                  <a:pt x="7527018" y="8631"/>
                  <a:pt x="7526628" y="15406"/>
                </a:cubicBezTo>
                <a:lnTo>
                  <a:pt x="7482599" y="634958"/>
                </a:lnTo>
                <a:lnTo>
                  <a:pt x="7457354" y="265872"/>
                </a:lnTo>
                <a:cubicBezTo>
                  <a:pt x="7456908" y="259244"/>
                  <a:pt x="7450888" y="254055"/>
                  <a:pt x="7443587" y="253964"/>
                </a:cubicBezTo>
                <a:cubicBezTo>
                  <a:pt x="7436343" y="253969"/>
                  <a:pt x="7430324" y="259011"/>
                  <a:pt x="7429710" y="265567"/>
                </a:cubicBezTo>
                <a:lnTo>
                  <a:pt x="7393484" y="644636"/>
                </a:lnTo>
                <a:lnTo>
                  <a:pt x="7359043" y="552313"/>
                </a:lnTo>
                <a:cubicBezTo>
                  <a:pt x="7356590" y="545691"/>
                  <a:pt x="7348677" y="542144"/>
                  <a:pt x="7341375" y="544393"/>
                </a:cubicBezTo>
                <a:cubicBezTo>
                  <a:pt x="7336638" y="545848"/>
                  <a:pt x="7333127" y="549486"/>
                  <a:pt x="7332179" y="553935"/>
                </a:cubicBezTo>
                <a:lnTo>
                  <a:pt x="7303701" y="684513"/>
                </a:lnTo>
                <a:lnTo>
                  <a:pt x="7275277" y="433541"/>
                </a:lnTo>
                <a:cubicBezTo>
                  <a:pt x="7274553" y="426579"/>
                  <a:pt x="7267699" y="421482"/>
                  <a:pt x="7260062" y="422156"/>
                </a:cubicBezTo>
                <a:cubicBezTo>
                  <a:pt x="7254211" y="422667"/>
                  <a:pt x="7249362" y="426452"/>
                  <a:pt x="7247914" y="431616"/>
                </a:cubicBezTo>
                <a:lnTo>
                  <a:pt x="7190008" y="631816"/>
                </a:lnTo>
                <a:lnTo>
                  <a:pt x="7170947" y="574457"/>
                </a:lnTo>
                <a:cubicBezTo>
                  <a:pt x="7169163" y="569192"/>
                  <a:pt x="7163925" y="565549"/>
                  <a:pt x="7157851" y="565437"/>
                </a:cubicBezTo>
                <a:cubicBezTo>
                  <a:pt x="7151776" y="565295"/>
                  <a:pt x="7146314" y="568797"/>
                  <a:pt x="7144419" y="574051"/>
                </a:cubicBezTo>
                <a:lnTo>
                  <a:pt x="7109754" y="667285"/>
                </a:lnTo>
                <a:lnTo>
                  <a:pt x="7067287" y="559154"/>
                </a:lnTo>
                <a:cubicBezTo>
                  <a:pt x="7065280" y="554117"/>
                  <a:pt x="7060041" y="550763"/>
                  <a:pt x="7054134" y="550742"/>
                </a:cubicBezTo>
                <a:cubicBezTo>
                  <a:pt x="7048170" y="550819"/>
                  <a:pt x="7042876" y="554340"/>
                  <a:pt x="7041036" y="559509"/>
                </a:cubicBezTo>
                <a:lnTo>
                  <a:pt x="7010162" y="645649"/>
                </a:lnTo>
                <a:lnTo>
                  <a:pt x="6976165" y="432832"/>
                </a:lnTo>
                <a:cubicBezTo>
                  <a:pt x="6975162" y="426604"/>
                  <a:pt x="6969255" y="421993"/>
                  <a:pt x="6962344" y="421988"/>
                </a:cubicBezTo>
                <a:cubicBezTo>
                  <a:pt x="6955377" y="422095"/>
                  <a:pt x="6949525" y="426878"/>
                  <a:pt x="6948690" y="433186"/>
                </a:cubicBezTo>
                <a:lnTo>
                  <a:pt x="6908339" y="741417"/>
                </a:lnTo>
                <a:lnTo>
                  <a:pt x="6873117" y="310107"/>
                </a:lnTo>
                <a:cubicBezTo>
                  <a:pt x="6872615" y="303509"/>
                  <a:pt x="6866597" y="298387"/>
                  <a:pt x="6859295" y="298351"/>
                </a:cubicBezTo>
                <a:cubicBezTo>
                  <a:pt x="6852050" y="298331"/>
                  <a:pt x="6845975" y="303383"/>
                  <a:pt x="6845418" y="309955"/>
                </a:cubicBezTo>
                <a:lnTo>
                  <a:pt x="6825466" y="524850"/>
                </a:lnTo>
                <a:lnTo>
                  <a:pt x="6795483" y="37295"/>
                </a:lnTo>
                <a:cubicBezTo>
                  <a:pt x="6795483" y="30298"/>
                  <a:pt x="6789241" y="24628"/>
                  <a:pt x="6781550" y="24628"/>
                </a:cubicBezTo>
                <a:cubicBezTo>
                  <a:pt x="6773859" y="24628"/>
                  <a:pt x="6767617" y="30298"/>
                  <a:pt x="6767617" y="37295"/>
                </a:cubicBezTo>
                <a:lnTo>
                  <a:pt x="6729273" y="535541"/>
                </a:lnTo>
                <a:lnTo>
                  <a:pt x="6693381" y="253457"/>
                </a:lnTo>
                <a:cubicBezTo>
                  <a:pt x="6692546" y="247073"/>
                  <a:pt x="6686583" y="242264"/>
                  <a:pt x="6679505" y="242259"/>
                </a:cubicBezTo>
                <a:cubicBezTo>
                  <a:pt x="6672315" y="242370"/>
                  <a:pt x="6666407" y="247412"/>
                  <a:pt x="6665851" y="253913"/>
                </a:cubicBezTo>
                <a:lnTo>
                  <a:pt x="6625668" y="705339"/>
                </a:lnTo>
                <a:lnTo>
                  <a:pt x="6595740" y="385404"/>
                </a:lnTo>
                <a:cubicBezTo>
                  <a:pt x="6595126" y="378847"/>
                  <a:pt x="6589108" y="373805"/>
                  <a:pt x="6581863" y="373800"/>
                </a:cubicBezTo>
                <a:cubicBezTo>
                  <a:pt x="6574561" y="373836"/>
                  <a:pt x="6568543" y="378959"/>
                  <a:pt x="6568041" y="385556"/>
                </a:cubicBezTo>
                <a:lnTo>
                  <a:pt x="6527747" y="887197"/>
                </a:lnTo>
                <a:lnTo>
                  <a:pt x="6485860" y="553176"/>
                </a:lnTo>
                <a:lnTo>
                  <a:pt x="6485860" y="525703"/>
                </a:lnTo>
                <a:lnTo>
                  <a:pt x="6485218" y="525444"/>
                </a:lnTo>
                <a:cubicBezTo>
                  <a:pt x="6481401" y="525039"/>
                  <a:pt x="6477764" y="526081"/>
                  <a:pt x="6474971" y="528092"/>
                </a:cubicBezTo>
                <a:lnTo>
                  <a:pt x="6473650" y="530247"/>
                </a:lnTo>
                <a:lnTo>
                  <a:pt x="6468783" y="528989"/>
                </a:lnTo>
                <a:lnTo>
                  <a:pt x="6468141" y="529248"/>
                </a:lnTo>
                <a:lnTo>
                  <a:pt x="6468141" y="549630"/>
                </a:lnTo>
                <a:lnTo>
                  <a:pt x="6426254" y="883652"/>
                </a:lnTo>
                <a:lnTo>
                  <a:pt x="6385960" y="382011"/>
                </a:lnTo>
                <a:cubicBezTo>
                  <a:pt x="6385458" y="375414"/>
                  <a:pt x="6379440" y="370291"/>
                  <a:pt x="6372139" y="370255"/>
                </a:cubicBezTo>
                <a:cubicBezTo>
                  <a:pt x="6364893" y="370260"/>
                  <a:pt x="6358875" y="375302"/>
                  <a:pt x="6358262" y="381859"/>
                </a:cubicBezTo>
                <a:lnTo>
                  <a:pt x="6328333" y="701794"/>
                </a:lnTo>
                <a:lnTo>
                  <a:pt x="6288151" y="250368"/>
                </a:lnTo>
                <a:cubicBezTo>
                  <a:pt x="6287594" y="243867"/>
                  <a:pt x="6281686" y="238825"/>
                  <a:pt x="6274497" y="238714"/>
                </a:cubicBezTo>
                <a:cubicBezTo>
                  <a:pt x="6267419" y="238719"/>
                  <a:pt x="6261455" y="243528"/>
                  <a:pt x="6260620" y="249912"/>
                </a:cubicBezTo>
                <a:lnTo>
                  <a:pt x="6224728" y="531996"/>
                </a:lnTo>
                <a:lnTo>
                  <a:pt x="6186384" y="33750"/>
                </a:lnTo>
                <a:cubicBezTo>
                  <a:pt x="6186384" y="26753"/>
                  <a:pt x="6180143" y="21083"/>
                  <a:pt x="6172452" y="21083"/>
                </a:cubicBezTo>
                <a:cubicBezTo>
                  <a:pt x="6164761" y="21083"/>
                  <a:pt x="6158518" y="26753"/>
                  <a:pt x="6158518" y="33750"/>
                </a:cubicBezTo>
                <a:lnTo>
                  <a:pt x="6128535" y="521305"/>
                </a:lnTo>
                <a:lnTo>
                  <a:pt x="6108583" y="306410"/>
                </a:lnTo>
                <a:cubicBezTo>
                  <a:pt x="6108027" y="299838"/>
                  <a:pt x="6101951" y="294786"/>
                  <a:pt x="6094706" y="294806"/>
                </a:cubicBezTo>
                <a:cubicBezTo>
                  <a:pt x="6087405" y="294842"/>
                  <a:pt x="6081387" y="299964"/>
                  <a:pt x="6080885" y="306562"/>
                </a:cubicBezTo>
                <a:lnTo>
                  <a:pt x="6045662" y="737872"/>
                </a:lnTo>
                <a:lnTo>
                  <a:pt x="6005312" y="429641"/>
                </a:lnTo>
                <a:cubicBezTo>
                  <a:pt x="6004476" y="423333"/>
                  <a:pt x="5998625" y="418550"/>
                  <a:pt x="5991658" y="418443"/>
                </a:cubicBezTo>
                <a:cubicBezTo>
                  <a:pt x="5984747" y="418448"/>
                  <a:pt x="5978839" y="423059"/>
                  <a:pt x="5977837" y="429287"/>
                </a:cubicBezTo>
                <a:lnTo>
                  <a:pt x="5943839" y="642104"/>
                </a:lnTo>
                <a:lnTo>
                  <a:pt x="5912965" y="555964"/>
                </a:lnTo>
                <a:cubicBezTo>
                  <a:pt x="5911126" y="550795"/>
                  <a:pt x="5905831" y="547274"/>
                  <a:pt x="5899868" y="547197"/>
                </a:cubicBezTo>
                <a:cubicBezTo>
                  <a:pt x="5893960" y="547218"/>
                  <a:pt x="5888721" y="550572"/>
                  <a:pt x="5886714" y="555609"/>
                </a:cubicBezTo>
                <a:lnTo>
                  <a:pt x="5844248" y="663740"/>
                </a:lnTo>
                <a:lnTo>
                  <a:pt x="5809582" y="570506"/>
                </a:lnTo>
                <a:cubicBezTo>
                  <a:pt x="5807687" y="565252"/>
                  <a:pt x="5802226" y="561750"/>
                  <a:pt x="5796150" y="561892"/>
                </a:cubicBezTo>
                <a:cubicBezTo>
                  <a:pt x="5790076" y="562004"/>
                  <a:pt x="5784838" y="565647"/>
                  <a:pt x="5783054" y="570912"/>
                </a:cubicBezTo>
                <a:lnTo>
                  <a:pt x="5763994" y="628271"/>
                </a:lnTo>
                <a:lnTo>
                  <a:pt x="5706088" y="428071"/>
                </a:lnTo>
                <a:cubicBezTo>
                  <a:pt x="5704639" y="422907"/>
                  <a:pt x="5699791" y="419122"/>
                  <a:pt x="5693939" y="418611"/>
                </a:cubicBezTo>
                <a:cubicBezTo>
                  <a:pt x="5686303" y="417937"/>
                  <a:pt x="5679448" y="423034"/>
                  <a:pt x="5678725" y="429996"/>
                </a:cubicBezTo>
                <a:lnTo>
                  <a:pt x="5650300" y="680968"/>
                </a:lnTo>
                <a:lnTo>
                  <a:pt x="5621823" y="550390"/>
                </a:lnTo>
                <a:cubicBezTo>
                  <a:pt x="5620874" y="545941"/>
                  <a:pt x="5617363" y="542303"/>
                  <a:pt x="5612626" y="540848"/>
                </a:cubicBezTo>
                <a:cubicBezTo>
                  <a:pt x="5605325" y="538599"/>
                  <a:pt x="5597411" y="542146"/>
                  <a:pt x="5594959" y="548768"/>
                </a:cubicBezTo>
                <a:lnTo>
                  <a:pt x="5560518" y="641091"/>
                </a:lnTo>
                <a:lnTo>
                  <a:pt x="5524292" y="262022"/>
                </a:lnTo>
                <a:cubicBezTo>
                  <a:pt x="5523678" y="255466"/>
                  <a:pt x="5517659" y="250424"/>
                  <a:pt x="5510415" y="250419"/>
                </a:cubicBezTo>
                <a:cubicBezTo>
                  <a:pt x="5503114" y="250510"/>
                  <a:pt x="5497094" y="255699"/>
                  <a:pt x="5496647" y="262327"/>
                </a:cubicBezTo>
                <a:lnTo>
                  <a:pt x="5471402" y="631413"/>
                </a:lnTo>
                <a:lnTo>
                  <a:pt x="5427373" y="11861"/>
                </a:lnTo>
                <a:cubicBezTo>
                  <a:pt x="5426983" y="5086"/>
                  <a:pt x="5420742" y="-169"/>
                  <a:pt x="5413273" y="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564933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1033" y="1048600"/>
            <a:ext cx="7276400" cy="19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33">
                <a:latin typeface="Exo 2"/>
                <a:ea typeface="Exo 2"/>
                <a:cs typeface="Exo 2"/>
                <a:sym typeface="Exo 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66000" y="3025667"/>
            <a:ext cx="5030000" cy="47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27943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1967" y="3442700"/>
            <a:ext cx="51452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352967" y="2320300"/>
            <a:ext cx="2623200" cy="1122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950967" y="4373967"/>
            <a:ext cx="54272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0756664" y="286899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rot="-628322">
            <a:off x="11426130" y="850515"/>
            <a:ext cx="379089" cy="59728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 rot="1391390">
            <a:off x="1688490" y="337427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>
            <a:off x="546001" y="1220767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3"/>
          <p:cNvGrpSpPr/>
          <p:nvPr/>
        </p:nvGrpSpPr>
        <p:grpSpPr>
          <a:xfrm rot="-747500">
            <a:off x="441845" y="215084"/>
            <a:ext cx="1018257" cy="842001"/>
            <a:chOff x="398814" y="401721"/>
            <a:chExt cx="1018870" cy="842507"/>
          </a:xfrm>
        </p:grpSpPr>
        <p:sp>
          <p:nvSpPr>
            <p:cNvPr id="20" name="Google Shape;20;p3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27872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chivo Light"/>
              <a:buChar char="●"/>
              <a:defRPr sz="1600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344334" y="1189933"/>
            <a:ext cx="433633" cy="431067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4"/>
          <p:cNvSpPr/>
          <p:nvPr/>
        </p:nvSpPr>
        <p:spPr>
          <a:xfrm>
            <a:off x="11641832" y="787575"/>
            <a:ext cx="378861" cy="375205"/>
          </a:xfrm>
          <a:custGeom>
            <a:avLst/>
            <a:gdLst/>
            <a:ahLst/>
            <a:cxnLst/>
            <a:rect l="l" t="t" r="r" b="b"/>
            <a:pathLst>
              <a:path w="1036" h="1026" extrusionOk="0">
                <a:moveTo>
                  <a:pt x="523" y="44"/>
                </a:moveTo>
                <a:cubicBezTo>
                  <a:pt x="533" y="44"/>
                  <a:pt x="556" y="44"/>
                  <a:pt x="577" y="65"/>
                </a:cubicBezTo>
                <a:cubicBezTo>
                  <a:pt x="587" y="78"/>
                  <a:pt x="597" y="98"/>
                  <a:pt x="597" y="119"/>
                </a:cubicBezTo>
                <a:lnTo>
                  <a:pt x="597" y="408"/>
                </a:lnTo>
                <a:cubicBezTo>
                  <a:pt x="597" y="418"/>
                  <a:pt x="610" y="428"/>
                  <a:pt x="620" y="428"/>
                </a:cubicBezTo>
                <a:lnTo>
                  <a:pt x="907" y="428"/>
                </a:lnTo>
                <a:cubicBezTo>
                  <a:pt x="951" y="428"/>
                  <a:pt x="994" y="472"/>
                  <a:pt x="994" y="513"/>
                </a:cubicBezTo>
                <a:cubicBezTo>
                  <a:pt x="994" y="536"/>
                  <a:pt x="981" y="556"/>
                  <a:pt x="961" y="567"/>
                </a:cubicBezTo>
                <a:cubicBezTo>
                  <a:pt x="951" y="577"/>
                  <a:pt x="930" y="590"/>
                  <a:pt x="907" y="590"/>
                </a:cubicBezTo>
                <a:lnTo>
                  <a:pt x="620" y="590"/>
                </a:lnTo>
                <a:cubicBezTo>
                  <a:pt x="610" y="590"/>
                  <a:pt x="597" y="600"/>
                  <a:pt x="597" y="610"/>
                </a:cubicBezTo>
                <a:lnTo>
                  <a:pt x="597" y="910"/>
                </a:lnTo>
                <a:cubicBezTo>
                  <a:pt x="597" y="951"/>
                  <a:pt x="567" y="984"/>
                  <a:pt x="523" y="984"/>
                </a:cubicBezTo>
                <a:cubicBezTo>
                  <a:pt x="469" y="984"/>
                  <a:pt x="439" y="951"/>
                  <a:pt x="439" y="910"/>
                </a:cubicBezTo>
                <a:lnTo>
                  <a:pt x="439" y="610"/>
                </a:lnTo>
                <a:cubicBezTo>
                  <a:pt x="439" y="600"/>
                  <a:pt x="428" y="590"/>
                  <a:pt x="418" y="590"/>
                </a:cubicBezTo>
                <a:lnTo>
                  <a:pt x="129" y="590"/>
                </a:lnTo>
                <a:cubicBezTo>
                  <a:pt x="85" y="590"/>
                  <a:pt x="44" y="556"/>
                  <a:pt x="44" y="513"/>
                </a:cubicBezTo>
                <a:cubicBezTo>
                  <a:pt x="44" y="472"/>
                  <a:pt x="85" y="428"/>
                  <a:pt x="129" y="428"/>
                </a:cubicBezTo>
                <a:lnTo>
                  <a:pt x="418" y="428"/>
                </a:lnTo>
                <a:cubicBezTo>
                  <a:pt x="428" y="428"/>
                  <a:pt x="439" y="418"/>
                  <a:pt x="439" y="408"/>
                </a:cubicBezTo>
                <a:lnTo>
                  <a:pt x="439" y="119"/>
                </a:lnTo>
                <a:cubicBezTo>
                  <a:pt x="439" y="78"/>
                  <a:pt x="469" y="44"/>
                  <a:pt x="523" y="44"/>
                </a:cubicBezTo>
                <a:close/>
                <a:moveTo>
                  <a:pt x="523" y="1"/>
                </a:moveTo>
                <a:cubicBezTo>
                  <a:pt x="449" y="1"/>
                  <a:pt x="395" y="55"/>
                  <a:pt x="395" y="119"/>
                </a:cubicBezTo>
                <a:lnTo>
                  <a:pt x="395" y="385"/>
                </a:lnTo>
                <a:lnTo>
                  <a:pt x="129" y="385"/>
                </a:lnTo>
                <a:cubicBezTo>
                  <a:pt x="54" y="385"/>
                  <a:pt x="1" y="439"/>
                  <a:pt x="1" y="513"/>
                </a:cubicBezTo>
                <a:cubicBezTo>
                  <a:pt x="1" y="577"/>
                  <a:pt x="54" y="631"/>
                  <a:pt x="129" y="631"/>
                </a:cubicBezTo>
                <a:lnTo>
                  <a:pt x="395" y="631"/>
                </a:lnTo>
                <a:lnTo>
                  <a:pt x="395" y="910"/>
                </a:lnTo>
                <a:cubicBezTo>
                  <a:pt x="395" y="974"/>
                  <a:pt x="449" y="1025"/>
                  <a:pt x="523" y="1025"/>
                </a:cubicBezTo>
                <a:cubicBezTo>
                  <a:pt x="587" y="1025"/>
                  <a:pt x="641" y="974"/>
                  <a:pt x="641" y="910"/>
                </a:cubicBezTo>
                <a:lnTo>
                  <a:pt x="641" y="631"/>
                </a:lnTo>
                <a:lnTo>
                  <a:pt x="907" y="631"/>
                </a:lnTo>
                <a:cubicBezTo>
                  <a:pt x="940" y="631"/>
                  <a:pt x="971" y="620"/>
                  <a:pt x="994" y="600"/>
                </a:cubicBezTo>
                <a:cubicBezTo>
                  <a:pt x="1015" y="577"/>
                  <a:pt x="1035" y="546"/>
                  <a:pt x="1035" y="513"/>
                </a:cubicBezTo>
                <a:cubicBezTo>
                  <a:pt x="1035" y="439"/>
                  <a:pt x="981" y="385"/>
                  <a:pt x="907" y="385"/>
                </a:cubicBezTo>
                <a:lnTo>
                  <a:pt x="641" y="385"/>
                </a:lnTo>
                <a:lnTo>
                  <a:pt x="641" y="119"/>
                </a:lnTo>
                <a:cubicBezTo>
                  <a:pt x="641" y="88"/>
                  <a:pt x="631" y="55"/>
                  <a:pt x="610" y="34"/>
                </a:cubicBezTo>
                <a:cubicBezTo>
                  <a:pt x="577" y="14"/>
                  <a:pt x="556" y="1"/>
                  <a:pt x="5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 rot="1391390">
            <a:off x="11051474" y="191960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 rot="-289562">
            <a:off x="410143" y="294434"/>
            <a:ext cx="404243" cy="63691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529952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113999" y="2857964"/>
            <a:ext cx="5127200" cy="32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968900" y="2857964"/>
            <a:ext cx="5127200" cy="32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733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968900" y="2263400"/>
            <a:ext cx="5127200" cy="6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6113833" y="2263400"/>
            <a:ext cx="5127200" cy="6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11368031" y="1222365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 rot="1391390">
            <a:off x="421424" y="1272893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37;p5"/>
          <p:cNvGrpSpPr/>
          <p:nvPr/>
        </p:nvGrpSpPr>
        <p:grpSpPr>
          <a:xfrm rot="-747500">
            <a:off x="10958212" y="153084"/>
            <a:ext cx="1018257" cy="842001"/>
            <a:chOff x="398814" y="401721"/>
            <a:chExt cx="1018870" cy="842507"/>
          </a:xfrm>
        </p:grpSpPr>
        <p:sp>
          <p:nvSpPr>
            <p:cNvPr id="38" name="Google Shape;38;p5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" name="Google Shape;40;p5"/>
          <p:cNvGrpSpPr/>
          <p:nvPr/>
        </p:nvGrpSpPr>
        <p:grpSpPr>
          <a:xfrm rot="-3693071">
            <a:off x="228234" y="153045"/>
            <a:ext cx="1018356" cy="842083"/>
            <a:chOff x="398814" y="401721"/>
            <a:chExt cx="1018870" cy="842507"/>
          </a:xfrm>
        </p:grpSpPr>
        <p:sp>
          <p:nvSpPr>
            <p:cNvPr id="41" name="Google Shape;41;p5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89089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195213" y="298314"/>
            <a:ext cx="1018327" cy="842057"/>
            <a:chOff x="398814" y="401721"/>
            <a:chExt cx="1018870" cy="842507"/>
          </a:xfrm>
        </p:grpSpPr>
        <p:sp>
          <p:nvSpPr>
            <p:cNvPr id="46" name="Google Shape;46;p6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6"/>
          <p:cNvSpPr/>
          <p:nvPr/>
        </p:nvSpPr>
        <p:spPr>
          <a:xfrm rot="1391390">
            <a:off x="1353557" y="348827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00924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4783033" y="1998100"/>
            <a:ext cx="6458000" cy="3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567131" y="1041832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7"/>
          <p:cNvSpPr/>
          <p:nvPr/>
        </p:nvSpPr>
        <p:spPr>
          <a:xfrm rot="-628322">
            <a:off x="11408397" y="6057015"/>
            <a:ext cx="379089" cy="59728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7"/>
          <p:cNvSpPr/>
          <p:nvPr/>
        </p:nvSpPr>
        <p:spPr>
          <a:xfrm rot="1391390">
            <a:off x="1812523" y="222260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7"/>
          <p:cNvSpPr/>
          <p:nvPr/>
        </p:nvSpPr>
        <p:spPr>
          <a:xfrm>
            <a:off x="11545301" y="5447234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" name="Google Shape;56;p7"/>
          <p:cNvGrpSpPr/>
          <p:nvPr/>
        </p:nvGrpSpPr>
        <p:grpSpPr>
          <a:xfrm rot="-747500">
            <a:off x="494012" y="99917"/>
            <a:ext cx="1018257" cy="842001"/>
            <a:chOff x="398814" y="401721"/>
            <a:chExt cx="1018870" cy="842507"/>
          </a:xfrm>
        </p:grpSpPr>
        <p:sp>
          <p:nvSpPr>
            <p:cNvPr id="57" name="Google Shape;57;p7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7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2288771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950967" y="1628500"/>
            <a:ext cx="5967600" cy="2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rgbClr val="38383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11241031" y="1208665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8"/>
          <p:cNvSpPr/>
          <p:nvPr/>
        </p:nvSpPr>
        <p:spPr>
          <a:xfrm rot="-628322">
            <a:off x="387864" y="581897"/>
            <a:ext cx="379089" cy="59728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8"/>
          <p:cNvSpPr/>
          <p:nvPr/>
        </p:nvSpPr>
        <p:spPr>
          <a:xfrm rot="1391390">
            <a:off x="10229957" y="420676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8"/>
          <p:cNvSpPr/>
          <p:nvPr/>
        </p:nvSpPr>
        <p:spPr>
          <a:xfrm>
            <a:off x="1036734" y="201834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" name="Google Shape;65;p8"/>
          <p:cNvGrpSpPr/>
          <p:nvPr/>
        </p:nvGrpSpPr>
        <p:grpSpPr>
          <a:xfrm rot="-747500">
            <a:off x="10887312" y="99917"/>
            <a:ext cx="1018257" cy="842001"/>
            <a:chOff x="398814" y="401721"/>
            <a:chExt cx="1018870" cy="842507"/>
          </a:xfrm>
        </p:grpSpPr>
        <p:sp>
          <p:nvSpPr>
            <p:cNvPr id="66" name="Google Shape;66;p8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020716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960000" y="1884700"/>
            <a:ext cx="5726400" cy="27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1"/>
          </p:nvPr>
        </p:nvSpPr>
        <p:spPr>
          <a:xfrm>
            <a:off x="960000" y="4678400"/>
            <a:ext cx="5726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10977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960000" y="5149400"/>
            <a:ext cx="10272000" cy="763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/>
          <p:nvPr/>
        </p:nvSpPr>
        <p:spPr>
          <a:xfrm>
            <a:off x="8585864" y="185199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10"/>
          <p:cNvSpPr/>
          <p:nvPr/>
        </p:nvSpPr>
        <p:spPr>
          <a:xfrm rot="1391390">
            <a:off x="7394624" y="393993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33441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2523067" y="1032533"/>
            <a:ext cx="7146000" cy="16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2523067" y="2652883"/>
            <a:ext cx="7146000" cy="47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11241031" y="1335932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11"/>
          <p:cNvSpPr/>
          <p:nvPr/>
        </p:nvSpPr>
        <p:spPr>
          <a:xfrm rot="1391390">
            <a:off x="389824" y="962827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1"/>
          <p:cNvSpPr/>
          <p:nvPr/>
        </p:nvSpPr>
        <p:spPr>
          <a:xfrm>
            <a:off x="1081068" y="219534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11"/>
          <p:cNvGrpSpPr/>
          <p:nvPr/>
        </p:nvGrpSpPr>
        <p:grpSpPr>
          <a:xfrm rot="-747500">
            <a:off x="10825312" y="179650"/>
            <a:ext cx="1018257" cy="842001"/>
            <a:chOff x="398814" y="401721"/>
            <a:chExt cx="1018870" cy="842507"/>
          </a:xfrm>
        </p:grpSpPr>
        <p:sp>
          <p:nvSpPr>
            <p:cNvPr id="82" name="Google Shape;82;p11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11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7745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873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/>
          <p:nvPr/>
        </p:nvSpPr>
        <p:spPr>
          <a:xfrm flipH="1">
            <a:off x="-55180" y="5767487"/>
            <a:ext cx="12302355" cy="1090095"/>
          </a:xfrm>
          <a:custGeom>
            <a:avLst/>
            <a:gdLst/>
            <a:ahLst/>
            <a:cxnLst/>
            <a:rect l="l" t="t" r="r" b="b"/>
            <a:pathLst>
              <a:path w="10359878" h="1683544" extrusionOk="0">
                <a:moveTo>
                  <a:pt x="1921764" y="1460374"/>
                </a:moveTo>
                <a:cubicBezTo>
                  <a:pt x="1753743" y="1460374"/>
                  <a:pt x="1669828" y="1518762"/>
                  <a:pt x="1588961" y="1575245"/>
                </a:cubicBezTo>
                <a:cubicBezTo>
                  <a:pt x="1509141" y="1630775"/>
                  <a:pt x="1433798" y="1683258"/>
                  <a:pt x="1281589" y="1683258"/>
                </a:cubicBezTo>
                <a:lnTo>
                  <a:pt x="2562320" y="1683258"/>
                </a:lnTo>
                <a:cubicBezTo>
                  <a:pt x="2253425" y="1683258"/>
                  <a:pt x="2251234" y="1460374"/>
                  <a:pt x="1921764" y="1460374"/>
                </a:cubicBezTo>
                <a:close/>
                <a:moveTo>
                  <a:pt x="8438114" y="1460374"/>
                </a:moveTo>
                <a:cubicBezTo>
                  <a:pt x="8108645" y="1460374"/>
                  <a:pt x="8106454" y="1683258"/>
                  <a:pt x="7797558" y="1683258"/>
                </a:cubicBezTo>
                <a:lnTo>
                  <a:pt x="9078289" y="1683258"/>
                </a:lnTo>
                <a:cubicBezTo>
                  <a:pt x="8926080" y="1683258"/>
                  <a:pt x="8850737" y="1630775"/>
                  <a:pt x="8770917" y="1575245"/>
                </a:cubicBezTo>
                <a:cubicBezTo>
                  <a:pt x="8690050" y="1518762"/>
                  <a:pt x="8606135" y="1460374"/>
                  <a:pt x="8438114" y="1460374"/>
                </a:cubicBezTo>
                <a:close/>
                <a:moveTo>
                  <a:pt x="640556" y="750094"/>
                </a:moveTo>
                <a:cubicBezTo>
                  <a:pt x="301943" y="750094"/>
                  <a:pt x="300133" y="1683544"/>
                  <a:pt x="0" y="1683544"/>
                </a:cubicBezTo>
                <a:lnTo>
                  <a:pt x="1281303" y="1683544"/>
                </a:lnTo>
                <a:cubicBezTo>
                  <a:pt x="979361" y="1683258"/>
                  <a:pt x="980980" y="750094"/>
                  <a:pt x="640556" y="750094"/>
                </a:cubicBezTo>
                <a:close/>
                <a:moveTo>
                  <a:pt x="9719322" y="750094"/>
                </a:moveTo>
                <a:cubicBezTo>
                  <a:pt x="9378898" y="750094"/>
                  <a:pt x="9380517" y="1683258"/>
                  <a:pt x="9078575" y="1683544"/>
                </a:cubicBezTo>
                <a:lnTo>
                  <a:pt x="10359878" y="1683544"/>
                </a:lnTo>
                <a:cubicBezTo>
                  <a:pt x="10059745" y="1683544"/>
                  <a:pt x="10057935" y="750094"/>
                  <a:pt x="9719322" y="750094"/>
                </a:cubicBezTo>
                <a:close/>
                <a:moveTo>
                  <a:pt x="3202877" y="0"/>
                </a:moveTo>
                <a:cubicBezTo>
                  <a:pt x="3039524" y="0"/>
                  <a:pt x="2966752" y="321182"/>
                  <a:pt x="2866073" y="850106"/>
                </a:cubicBezTo>
                <a:cubicBezTo>
                  <a:pt x="2791778" y="1240631"/>
                  <a:pt x="2707482" y="1683257"/>
                  <a:pt x="2562321" y="1683257"/>
                </a:cubicBezTo>
                <a:lnTo>
                  <a:pt x="3843440" y="1683257"/>
                </a:lnTo>
                <a:lnTo>
                  <a:pt x="3843433" y="1683258"/>
                </a:lnTo>
                <a:lnTo>
                  <a:pt x="5124831" y="1683258"/>
                </a:lnTo>
                <a:cubicBezTo>
                  <a:pt x="4822317" y="1683258"/>
                  <a:pt x="4822698" y="994029"/>
                  <a:pt x="4484561" y="994029"/>
                </a:cubicBezTo>
                <a:cubicBezTo>
                  <a:pt x="4168718" y="994029"/>
                  <a:pt x="4146131" y="1599797"/>
                  <a:pt x="3896534" y="1675518"/>
                </a:cubicBezTo>
                <a:lnTo>
                  <a:pt x="3843544" y="1683242"/>
                </a:lnTo>
                <a:lnTo>
                  <a:pt x="3817090" y="1678191"/>
                </a:lnTo>
                <a:cubicBezTo>
                  <a:pt x="3687870" y="1628133"/>
                  <a:pt x="3609427" y="1216223"/>
                  <a:pt x="3539776" y="850106"/>
                </a:cubicBezTo>
                <a:cubicBezTo>
                  <a:pt x="3439097" y="321182"/>
                  <a:pt x="3366231" y="0"/>
                  <a:pt x="3202877" y="0"/>
                </a:cubicBezTo>
                <a:close/>
                <a:moveTo>
                  <a:pt x="7157001" y="0"/>
                </a:moveTo>
                <a:cubicBezTo>
                  <a:pt x="6993648" y="0"/>
                  <a:pt x="6920782" y="321182"/>
                  <a:pt x="6820103" y="850106"/>
                </a:cubicBezTo>
                <a:cubicBezTo>
                  <a:pt x="6750451" y="1216223"/>
                  <a:pt x="6672008" y="1628133"/>
                  <a:pt x="6542788" y="1678191"/>
                </a:cubicBezTo>
                <a:lnTo>
                  <a:pt x="6516334" y="1683242"/>
                </a:lnTo>
                <a:lnTo>
                  <a:pt x="6463345" y="1675518"/>
                </a:lnTo>
                <a:cubicBezTo>
                  <a:pt x="6213747" y="1599797"/>
                  <a:pt x="6191160" y="994029"/>
                  <a:pt x="5875318" y="994029"/>
                </a:cubicBezTo>
                <a:cubicBezTo>
                  <a:pt x="5537181" y="994029"/>
                  <a:pt x="5537562" y="1683258"/>
                  <a:pt x="5235048" y="1683258"/>
                </a:cubicBezTo>
                <a:lnTo>
                  <a:pt x="6516446" y="1683258"/>
                </a:lnTo>
                <a:lnTo>
                  <a:pt x="6516439" y="1683257"/>
                </a:lnTo>
                <a:lnTo>
                  <a:pt x="7797557" y="1683257"/>
                </a:lnTo>
                <a:cubicBezTo>
                  <a:pt x="7652396" y="1683257"/>
                  <a:pt x="7568100" y="1240631"/>
                  <a:pt x="7493806" y="850106"/>
                </a:cubicBezTo>
                <a:cubicBezTo>
                  <a:pt x="7393127" y="321182"/>
                  <a:pt x="7320355" y="0"/>
                  <a:pt x="7157001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1"/>
          <p:cNvSpPr/>
          <p:nvPr/>
        </p:nvSpPr>
        <p:spPr>
          <a:xfrm>
            <a:off x="-4758" y="5498590"/>
            <a:ext cx="12242934" cy="1359422"/>
          </a:xfrm>
          <a:custGeom>
            <a:avLst/>
            <a:gdLst/>
            <a:ahLst/>
            <a:cxnLst/>
            <a:rect l="l" t="t" r="r" b="b"/>
            <a:pathLst>
              <a:path w="11577243" h="1523162" extrusionOk="0">
                <a:moveTo>
                  <a:pt x="3621327" y="0"/>
                </a:moveTo>
                <a:cubicBezTo>
                  <a:pt x="3805899" y="0"/>
                  <a:pt x="3888386" y="287382"/>
                  <a:pt x="4002209" y="760644"/>
                </a:cubicBezTo>
                <a:cubicBezTo>
                  <a:pt x="4086202" y="1110071"/>
                  <a:pt x="4181503" y="1506116"/>
                  <a:pt x="4345722" y="1506116"/>
                </a:cubicBezTo>
                <a:cubicBezTo>
                  <a:pt x="4686006" y="1506116"/>
                  <a:pt x="4689667" y="889421"/>
                  <a:pt x="5070548" y="889421"/>
                </a:cubicBezTo>
                <a:cubicBezTo>
                  <a:pt x="5427623" y="889421"/>
                  <a:pt x="5450603" y="1431438"/>
                  <a:pt x="5733885" y="1499190"/>
                </a:cubicBezTo>
                <a:lnTo>
                  <a:pt x="5788621" y="1505477"/>
                </a:lnTo>
                <a:lnTo>
                  <a:pt x="5843357" y="1499190"/>
                </a:lnTo>
                <a:cubicBezTo>
                  <a:pt x="6126639" y="1431438"/>
                  <a:pt x="6149619" y="889421"/>
                  <a:pt x="6506695" y="889421"/>
                </a:cubicBezTo>
                <a:cubicBezTo>
                  <a:pt x="6887575" y="889421"/>
                  <a:pt x="6891237" y="1506116"/>
                  <a:pt x="7231521" y="1506116"/>
                </a:cubicBezTo>
                <a:cubicBezTo>
                  <a:pt x="7395739" y="1506116"/>
                  <a:pt x="7491040" y="1110071"/>
                  <a:pt x="7575034" y="760644"/>
                </a:cubicBezTo>
                <a:cubicBezTo>
                  <a:pt x="7688856" y="287382"/>
                  <a:pt x="7771343" y="0"/>
                  <a:pt x="7955915" y="0"/>
                </a:cubicBezTo>
                <a:cubicBezTo>
                  <a:pt x="8140486" y="0"/>
                  <a:pt x="8222865" y="287382"/>
                  <a:pt x="8336688" y="760644"/>
                </a:cubicBezTo>
                <a:cubicBezTo>
                  <a:pt x="8420682" y="1110071"/>
                  <a:pt x="8515983" y="1506116"/>
                  <a:pt x="8680094" y="1506116"/>
                </a:cubicBezTo>
                <a:cubicBezTo>
                  <a:pt x="9029315" y="1506116"/>
                  <a:pt x="9031792" y="1306688"/>
                  <a:pt x="9404274" y="1306688"/>
                </a:cubicBezTo>
                <a:cubicBezTo>
                  <a:pt x="9594553" y="1306688"/>
                  <a:pt x="9690931" y="1359784"/>
                  <a:pt x="9781170" y="1409470"/>
                </a:cubicBezTo>
                <a:cubicBezTo>
                  <a:pt x="9871410" y="1459158"/>
                  <a:pt x="9956373" y="1506116"/>
                  <a:pt x="10128668" y="1506116"/>
                </a:cubicBezTo>
                <a:cubicBezTo>
                  <a:pt x="10469706" y="1506116"/>
                  <a:pt x="10468198" y="670900"/>
                  <a:pt x="10853064" y="670900"/>
                </a:cubicBezTo>
                <a:cubicBezTo>
                  <a:pt x="11235882" y="670900"/>
                  <a:pt x="11237928" y="1506116"/>
                  <a:pt x="11577243" y="1506116"/>
                </a:cubicBezTo>
                <a:lnTo>
                  <a:pt x="11577243" y="1523162"/>
                </a:lnTo>
                <a:cubicBezTo>
                  <a:pt x="11193669" y="1523162"/>
                  <a:pt x="11194100" y="687945"/>
                  <a:pt x="10853064" y="687945"/>
                </a:cubicBezTo>
                <a:cubicBezTo>
                  <a:pt x="10512026" y="687945"/>
                  <a:pt x="10513533" y="1523162"/>
                  <a:pt x="10128668" y="1523162"/>
                </a:cubicBezTo>
                <a:cubicBezTo>
                  <a:pt x="9756187" y="1523162"/>
                  <a:pt x="9753710" y="1323733"/>
                  <a:pt x="9404597" y="1323733"/>
                </a:cubicBezTo>
                <a:cubicBezTo>
                  <a:pt x="9055482" y="1323733"/>
                  <a:pt x="9052898" y="1523162"/>
                  <a:pt x="8680418" y="1523162"/>
                </a:cubicBezTo>
                <a:cubicBezTo>
                  <a:pt x="8495846" y="1523162"/>
                  <a:pt x="8413467" y="1235780"/>
                  <a:pt x="8299645" y="762518"/>
                </a:cubicBezTo>
                <a:cubicBezTo>
                  <a:pt x="8215650" y="413091"/>
                  <a:pt x="8120458" y="17046"/>
                  <a:pt x="7956238" y="17046"/>
                </a:cubicBezTo>
                <a:cubicBezTo>
                  <a:pt x="7792019" y="17046"/>
                  <a:pt x="7696718" y="413091"/>
                  <a:pt x="7612724" y="762518"/>
                </a:cubicBezTo>
                <a:cubicBezTo>
                  <a:pt x="7498902" y="1235780"/>
                  <a:pt x="7416522" y="1523162"/>
                  <a:pt x="7231843" y="1523162"/>
                </a:cubicBezTo>
                <a:cubicBezTo>
                  <a:pt x="6850962" y="1523162"/>
                  <a:pt x="6847302" y="906466"/>
                  <a:pt x="6507017" y="906466"/>
                </a:cubicBezTo>
                <a:cubicBezTo>
                  <a:pt x="6186386" y="906466"/>
                  <a:pt x="6166631" y="1448484"/>
                  <a:pt x="5850691" y="1516236"/>
                </a:cubicBezTo>
                <a:lnTo>
                  <a:pt x="5793886" y="1522081"/>
                </a:lnTo>
                <a:lnTo>
                  <a:pt x="5793865" y="1523162"/>
                </a:lnTo>
                <a:lnTo>
                  <a:pt x="5788621" y="1522622"/>
                </a:lnTo>
                <a:lnTo>
                  <a:pt x="5783377" y="1523162"/>
                </a:lnTo>
                <a:lnTo>
                  <a:pt x="5783357" y="1522081"/>
                </a:lnTo>
                <a:lnTo>
                  <a:pt x="5726551" y="1516236"/>
                </a:lnTo>
                <a:cubicBezTo>
                  <a:pt x="5410612" y="1448484"/>
                  <a:pt x="5390857" y="906466"/>
                  <a:pt x="5070226" y="906466"/>
                </a:cubicBezTo>
                <a:cubicBezTo>
                  <a:pt x="4729941" y="906466"/>
                  <a:pt x="4726280" y="1523162"/>
                  <a:pt x="4345400" y="1523162"/>
                </a:cubicBezTo>
                <a:cubicBezTo>
                  <a:pt x="4160720" y="1523162"/>
                  <a:pt x="4078341" y="1235780"/>
                  <a:pt x="3964518" y="762518"/>
                </a:cubicBezTo>
                <a:cubicBezTo>
                  <a:pt x="3880524" y="413091"/>
                  <a:pt x="3785223" y="17046"/>
                  <a:pt x="3621005" y="17046"/>
                </a:cubicBezTo>
                <a:cubicBezTo>
                  <a:pt x="3456785" y="17046"/>
                  <a:pt x="3361593" y="413091"/>
                  <a:pt x="3277598" y="762518"/>
                </a:cubicBezTo>
                <a:cubicBezTo>
                  <a:pt x="3163775" y="1235780"/>
                  <a:pt x="3081397" y="1523162"/>
                  <a:pt x="2896824" y="1523162"/>
                </a:cubicBezTo>
                <a:cubicBezTo>
                  <a:pt x="2524344" y="1523162"/>
                  <a:pt x="2521760" y="1323733"/>
                  <a:pt x="2172646" y="1323733"/>
                </a:cubicBezTo>
                <a:cubicBezTo>
                  <a:pt x="1823532" y="1323733"/>
                  <a:pt x="1821055" y="1523162"/>
                  <a:pt x="1448574" y="1523162"/>
                </a:cubicBezTo>
                <a:cubicBezTo>
                  <a:pt x="1063709" y="1523162"/>
                  <a:pt x="1065216" y="687945"/>
                  <a:pt x="724179" y="687945"/>
                </a:cubicBezTo>
                <a:cubicBezTo>
                  <a:pt x="383142" y="687945"/>
                  <a:pt x="383573" y="1523162"/>
                  <a:pt x="0" y="1523162"/>
                </a:cubicBezTo>
                <a:lnTo>
                  <a:pt x="0" y="1506116"/>
                </a:lnTo>
                <a:cubicBezTo>
                  <a:pt x="339314" y="1506116"/>
                  <a:pt x="341361" y="670900"/>
                  <a:pt x="724179" y="670900"/>
                </a:cubicBezTo>
                <a:cubicBezTo>
                  <a:pt x="1109044" y="670900"/>
                  <a:pt x="1107536" y="1506116"/>
                  <a:pt x="1448574" y="1506116"/>
                </a:cubicBezTo>
                <a:cubicBezTo>
                  <a:pt x="1620869" y="1506116"/>
                  <a:pt x="1705832" y="1459158"/>
                  <a:pt x="1796072" y="1409470"/>
                </a:cubicBezTo>
                <a:cubicBezTo>
                  <a:pt x="1886312" y="1359784"/>
                  <a:pt x="1982690" y="1306688"/>
                  <a:pt x="2172969" y="1306688"/>
                </a:cubicBezTo>
                <a:cubicBezTo>
                  <a:pt x="2545450" y="1306688"/>
                  <a:pt x="2547927" y="1506116"/>
                  <a:pt x="2897148" y="1506116"/>
                </a:cubicBezTo>
                <a:cubicBezTo>
                  <a:pt x="3061259" y="1506116"/>
                  <a:pt x="3156560" y="1110071"/>
                  <a:pt x="3240554" y="760644"/>
                </a:cubicBezTo>
                <a:cubicBezTo>
                  <a:pt x="3354377" y="287382"/>
                  <a:pt x="3436756" y="0"/>
                  <a:pt x="362132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1"/>
          <p:cNvSpPr/>
          <p:nvPr/>
        </p:nvSpPr>
        <p:spPr>
          <a:xfrm>
            <a:off x="-4758" y="5217188"/>
            <a:ext cx="12242934" cy="1576473"/>
          </a:xfrm>
          <a:custGeom>
            <a:avLst/>
            <a:gdLst/>
            <a:ahLst/>
            <a:cxnLst/>
            <a:rect l="l" t="t" r="r" b="b"/>
            <a:pathLst>
              <a:path w="11577243" h="1523162" extrusionOk="0">
                <a:moveTo>
                  <a:pt x="3621327" y="0"/>
                </a:moveTo>
                <a:cubicBezTo>
                  <a:pt x="3805899" y="0"/>
                  <a:pt x="3888386" y="287382"/>
                  <a:pt x="4002209" y="760644"/>
                </a:cubicBezTo>
                <a:cubicBezTo>
                  <a:pt x="4086202" y="1110071"/>
                  <a:pt x="4181503" y="1506116"/>
                  <a:pt x="4345722" y="1506116"/>
                </a:cubicBezTo>
                <a:cubicBezTo>
                  <a:pt x="4686006" y="1506116"/>
                  <a:pt x="4689667" y="889421"/>
                  <a:pt x="5070548" y="889421"/>
                </a:cubicBezTo>
                <a:cubicBezTo>
                  <a:pt x="5427623" y="889421"/>
                  <a:pt x="5450603" y="1431438"/>
                  <a:pt x="5733885" y="1499190"/>
                </a:cubicBezTo>
                <a:lnTo>
                  <a:pt x="5788621" y="1505477"/>
                </a:lnTo>
                <a:lnTo>
                  <a:pt x="5843357" y="1499190"/>
                </a:lnTo>
                <a:cubicBezTo>
                  <a:pt x="6126639" y="1431438"/>
                  <a:pt x="6149619" y="889421"/>
                  <a:pt x="6506695" y="889421"/>
                </a:cubicBezTo>
                <a:cubicBezTo>
                  <a:pt x="6887575" y="889421"/>
                  <a:pt x="6891237" y="1506116"/>
                  <a:pt x="7231521" y="1506116"/>
                </a:cubicBezTo>
                <a:cubicBezTo>
                  <a:pt x="7395739" y="1506116"/>
                  <a:pt x="7491040" y="1110071"/>
                  <a:pt x="7575034" y="760644"/>
                </a:cubicBezTo>
                <a:cubicBezTo>
                  <a:pt x="7688856" y="287382"/>
                  <a:pt x="7771343" y="0"/>
                  <a:pt x="7955915" y="0"/>
                </a:cubicBezTo>
                <a:cubicBezTo>
                  <a:pt x="8140486" y="0"/>
                  <a:pt x="8222865" y="287382"/>
                  <a:pt x="8336688" y="760644"/>
                </a:cubicBezTo>
                <a:cubicBezTo>
                  <a:pt x="8420682" y="1110071"/>
                  <a:pt x="8515983" y="1506116"/>
                  <a:pt x="8680094" y="1506116"/>
                </a:cubicBezTo>
                <a:cubicBezTo>
                  <a:pt x="9029315" y="1506116"/>
                  <a:pt x="9031792" y="1306688"/>
                  <a:pt x="9404274" y="1306688"/>
                </a:cubicBezTo>
                <a:cubicBezTo>
                  <a:pt x="9594553" y="1306688"/>
                  <a:pt x="9690931" y="1359784"/>
                  <a:pt x="9781170" y="1409470"/>
                </a:cubicBezTo>
                <a:cubicBezTo>
                  <a:pt x="9871410" y="1459158"/>
                  <a:pt x="9956373" y="1506116"/>
                  <a:pt x="10128668" y="1506116"/>
                </a:cubicBezTo>
                <a:cubicBezTo>
                  <a:pt x="10469706" y="1506116"/>
                  <a:pt x="10468198" y="670900"/>
                  <a:pt x="10853064" y="670900"/>
                </a:cubicBezTo>
                <a:cubicBezTo>
                  <a:pt x="11235882" y="670900"/>
                  <a:pt x="11237928" y="1506116"/>
                  <a:pt x="11577243" y="1506116"/>
                </a:cubicBezTo>
                <a:lnTo>
                  <a:pt x="11577243" y="1523162"/>
                </a:lnTo>
                <a:cubicBezTo>
                  <a:pt x="11193669" y="1523162"/>
                  <a:pt x="11194100" y="687945"/>
                  <a:pt x="10853064" y="687945"/>
                </a:cubicBezTo>
                <a:cubicBezTo>
                  <a:pt x="10512026" y="687945"/>
                  <a:pt x="10513533" y="1523162"/>
                  <a:pt x="10128668" y="1523162"/>
                </a:cubicBezTo>
                <a:cubicBezTo>
                  <a:pt x="9756187" y="1523162"/>
                  <a:pt x="9753710" y="1323733"/>
                  <a:pt x="9404597" y="1323733"/>
                </a:cubicBezTo>
                <a:cubicBezTo>
                  <a:pt x="9055482" y="1323733"/>
                  <a:pt x="9052898" y="1523162"/>
                  <a:pt x="8680418" y="1523162"/>
                </a:cubicBezTo>
                <a:cubicBezTo>
                  <a:pt x="8495846" y="1523162"/>
                  <a:pt x="8413467" y="1235780"/>
                  <a:pt x="8299645" y="762518"/>
                </a:cubicBezTo>
                <a:cubicBezTo>
                  <a:pt x="8215650" y="413091"/>
                  <a:pt x="8120458" y="17046"/>
                  <a:pt x="7956238" y="17046"/>
                </a:cubicBezTo>
                <a:cubicBezTo>
                  <a:pt x="7792019" y="17046"/>
                  <a:pt x="7696718" y="413091"/>
                  <a:pt x="7612724" y="762518"/>
                </a:cubicBezTo>
                <a:cubicBezTo>
                  <a:pt x="7498902" y="1235780"/>
                  <a:pt x="7416522" y="1523162"/>
                  <a:pt x="7231843" y="1523162"/>
                </a:cubicBezTo>
                <a:cubicBezTo>
                  <a:pt x="6850962" y="1523162"/>
                  <a:pt x="6847302" y="906466"/>
                  <a:pt x="6507017" y="906466"/>
                </a:cubicBezTo>
                <a:cubicBezTo>
                  <a:pt x="6186386" y="906466"/>
                  <a:pt x="6166631" y="1448484"/>
                  <a:pt x="5850691" y="1516236"/>
                </a:cubicBezTo>
                <a:lnTo>
                  <a:pt x="5793886" y="1522081"/>
                </a:lnTo>
                <a:lnTo>
                  <a:pt x="5793865" y="1523162"/>
                </a:lnTo>
                <a:lnTo>
                  <a:pt x="5788621" y="1522622"/>
                </a:lnTo>
                <a:lnTo>
                  <a:pt x="5783377" y="1523162"/>
                </a:lnTo>
                <a:lnTo>
                  <a:pt x="5783357" y="1522081"/>
                </a:lnTo>
                <a:lnTo>
                  <a:pt x="5726551" y="1516236"/>
                </a:lnTo>
                <a:cubicBezTo>
                  <a:pt x="5410612" y="1448484"/>
                  <a:pt x="5390857" y="906466"/>
                  <a:pt x="5070226" y="906466"/>
                </a:cubicBezTo>
                <a:cubicBezTo>
                  <a:pt x="4729941" y="906466"/>
                  <a:pt x="4726280" y="1523162"/>
                  <a:pt x="4345400" y="1523162"/>
                </a:cubicBezTo>
                <a:cubicBezTo>
                  <a:pt x="4160720" y="1523162"/>
                  <a:pt x="4078341" y="1235780"/>
                  <a:pt x="3964518" y="762518"/>
                </a:cubicBezTo>
                <a:cubicBezTo>
                  <a:pt x="3880524" y="413091"/>
                  <a:pt x="3785223" y="17046"/>
                  <a:pt x="3621005" y="17046"/>
                </a:cubicBezTo>
                <a:cubicBezTo>
                  <a:pt x="3456785" y="17046"/>
                  <a:pt x="3361593" y="413091"/>
                  <a:pt x="3277598" y="762518"/>
                </a:cubicBezTo>
                <a:cubicBezTo>
                  <a:pt x="3163775" y="1235780"/>
                  <a:pt x="3081397" y="1523162"/>
                  <a:pt x="2896824" y="1523162"/>
                </a:cubicBezTo>
                <a:cubicBezTo>
                  <a:pt x="2524344" y="1523162"/>
                  <a:pt x="2521760" y="1323733"/>
                  <a:pt x="2172646" y="1323733"/>
                </a:cubicBezTo>
                <a:cubicBezTo>
                  <a:pt x="1823532" y="1323733"/>
                  <a:pt x="1821055" y="1523162"/>
                  <a:pt x="1448574" y="1523162"/>
                </a:cubicBezTo>
                <a:cubicBezTo>
                  <a:pt x="1063709" y="1523162"/>
                  <a:pt x="1065216" y="687945"/>
                  <a:pt x="724179" y="687945"/>
                </a:cubicBezTo>
                <a:cubicBezTo>
                  <a:pt x="383142" y="687945"/>
                  <a:pt x="383573" y="1523162"/>
                  <a:pt x="0" y="1523162"/>
                </a:cubicBezTo>
                <a:lnTo>
                  <a:pt x="0" y="1506116"/>
                </a:lnTo>
                <a:cubicBezTo>
                  <a:pt x="339314" y="1506116"/>
                  <a:pt x="341361" y="670900"/>
                  <a:pt x="724179" y="670900"/>
                </a:cubicBezTo>
                <a:cubicBezTo>
                  <a:pt x="1109044" y="670900"/>
                  <a:pt x="1107536" y="1506116"/>
                  <a:pt x="1448574" y="1506116"/>
                </a:cubicBezTo>
                <a:cubicBezTo>
                  <a:pt x="1620869" y="1506116"/>
                  <a:pt x="1705832" y="1459158"/>
                  <a:pt x="1796072" y="1409470"/>
                </a:cubicBezTo>
                <a:cubicBezTo>
                  <a:pt x="1886312" y="1359784"/>
                  <a:pt x="1982690" y="1306688"/>
                  <a:pt x="2172969" y="1306688"/>
                </a:cubicBezTo>
                <a:cubicBezTo>
                  <a:pt x="2545450" y="1306688"/>
                  <a:pt x="2547927" y="1506116"/>
                  <a:pt x="2897148" y="1506116"/>
                </a:cubicBezTo>
                <a:cubicBezTo>
                  <a:pt x="3061259" y="1506116"/>
                  <a:pt x="3156560" y="1110071"/>
                  <a:pt x="3240554" y="760644"/>
                </a:cubicBezTo>
                <a:cubicBezTo>
                  <a:pt x="3354377" y="287382"/>
                  <a:pt x="3436756" y="0"/>
                  <a:pt x="362132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115482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09620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941884" y="3160920"/>
            <a:ext cx="320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2"/>
          </p:nvPr>
        </p:nvSpPr>
        <p:spPr>
          <a:xfrm>
            <a:off x="941884" y="5222545"/>
            <a:ext cx="320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3"/>
          </p:nvPr>
        </p:nvSpPr>
        <p:spPr>
          <a:xfrm>
            <a:off x="4497700" y="5222545"/>
            <a:ext cx="320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4"/>
          </p:nvPr>
        </p:nvSpPr>
        <p:spPr>
          <a:xfrm>
            <a:off x="4497700" y="3160920"/>
            <a:ext cx="320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5" hasCustomPrompt="1"/>
          </p:nvPr>
        </p:nvSpPr>
        <p:spPr>
          <a:xfrm>
            <a:off x="1917284" y="2063767"/>
            <a:ext cx="1252000" cy="513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6" hasCustomPrompt="1"/>
          </p:nvPr>
        </p:nvSpPr>
        <p:spPr>
          <a:xfrm>
            <a:off x="5473076" y="4125509"/>
            <a:ext cx="1252000" cy="513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7" hasCustomPrompt="1"/>
          </p:nvPr>
        </p:nvSpPr>
        <p:spPr>
          <a:xfrm>
            <a:off x="1917284" y="4125509"/>
            <a:ext cx="1252000" cy="513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8" hasCustomPrompt="1"/>
          </p:nvPr>
        </p:nvSpPr>
        <p:spPr>
          <a:xfrm>
            <a:off x="5473076" y="2063767"/>
            <a:ext cx="1252000" cy="513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9"/>
          </p:nvPr>
        </p:nvSpPr>
        <p:spPr>
          <a:xfrm>
            <a:off x="8053515" y="5222545"/>
            <a:ext cx="320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3"/>
          </p:nvPr>
        </p:nvSpPr>
        <p:spPr>
          <a:xfrm>
            <a:off x="8053515" y="3160920"/>
            <a:ext cx="320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14" hasCustomPrompt="1"/>
          </p:nvPr>
        </p:nvSpPr>
        <p:spPr>
          <a:xfrm>
            <a:off x="9028891" y="4125509"/>
            <a:ext cx="1252000" cy="513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5" hasCustomPrompt="1"/>
          </p:nvPr>
        </p:nvSpPr>
        <p:spPr>
          <a:xfrm>
            <a:off x="9028891" y="2063767"/>
            <a:ext cx="1252000" cy="513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6"/>
          </p:nvPr>
        </p:nvSpPr>
        <p:spPr>
          <a:xfrm>
            <a:off x="941884" y="2736669"/>
            <a:ext cx="3202800" cy="5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7"/>
          </p:nvPr>
        </p:nvSpPr>
        <p:spPr>
          <a:xfrm>
            <a:off x="941884" y="4798309"/>
            <a:ext cx="3202800" cy="5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8"/>
          </p:nvPr>
        </p:nvSpPr>
        <p:spPr>
          <a:xfrm>
            <a:off x="4497700" y="4798309"/>
            <a:ext cx="3202800" cy="5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9"/>
          </p:nvPr>
        </p:nvSpPr>
        <p:spPr>
          <a:xfrm>
            <a:off x="4497700" y="2736669"/>
            <a:ext cx="3202800" cy="5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20"/>
          </p:nvPr>
        </p:nvSpPr>
        <p:spPr>
          <a:xfrm>
            <a:off x="8053515" y="4798309"/>
            <a:ext cx="3202800" cy="5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21"/>
          </p:nvPr>
        </p:nvSpPr>
        <p:spPr>
          <a:xfrm>
            <a:off x="8053515" y="2736669"/>
            <a:ext cx="3202800" cy="5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/>
          <p:nvPr/>
        </p:nvSpPr>
        <p:spPr>
          <a:xfrm>
            <a:off x="11452164" y="5437932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6" name="Google Shape;106;p13"/>
          <p:cNvGrpSpPr/>
          <p:nvPr/>
        </p:nvGrpSpPr>
        <p:grpSpPr>
          <a:xfrm>
            <a:off x="960013" y="167614"/>
            <a:ext cx="1018327" cy="842057"/>
            <a:chOff x="398814" y="401721"/>
            <a:chExt cx="1018870" cy="842507"/>
          </a:xfrm>
        </p:grpSpPr>
        <p:sp>
          <p:nvSpPr>
            <p:cNvPr id="107" name="Google Shape;107;p13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" name="Google Shape;109;p13"/>
          <p:cNvGrpSpPr/>
          <p:nvPr/>
        </p:nvGrpSpPr>
        <p:grpSpPr>
          <a:xfrm rot="-2374241">
            <a:off x="10432417" y="5860627"/>
            <a:ext cx="1018289" cy="842027"/>
            <a:chOff x="398814" y="401721"/>
            <a:chExt cx="1018870" cy="842507"/>
          </a:xfrm>
        </p:grpSpPr>
        <p:sp>
          <p:nvSpPr>
            <p:cNvPr id="110" name="Google Shape;110;p13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3"/>
          <p:cNvGrpSpPr/>
          <p:nvPr/>
        </p:nvGrpSpPr>
        <p:grpSpPr>
          <a:xfrm rot="-747500">
            <a:off x="10816445" y="368117"/>
            <a:ext cx="1018257" cy="842001"/>
            <a:chOff x="398814" y="401721"/>
            <a:chExt cx="1018870" cy="842507"/>
          </a:xfrm>
        </p:grpSpPr>
        <p:sp>
          <p:nvSpPr>
            <p:cNvPr id="113" name="Google Shape;113;p13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13"/>
          <p:cNvSpPr/>
          <p:nvPr/>
        </p:nvSpPr>
        <p:spPr>
          <a:xfrm rot="1391915">
            <a:off x="281947" y="588179"/>
            <a:ext cx="491101" cy="773765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13"/>
          <p:cNvSpPr/>
          <p:nvPr/>
        </p:nvSpPr>
        <p:spPr>
          <a:xfrm rot="1388845">
            <a:off x="11558599" y="6169195"/>
            <a:ext cx="324715" cy="511611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614285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title"/>
          </p:nvPr>
        </p:nvSpPr>
        <p:spPr>
          <a:xfrm>
            <a:off x="6096000" y="4479400"/>
            <a:ext cx="5144800" cy="453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>
            <a:off x="5649300" y="1159633"/>
            <a:ext cx="5591600" cy="32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0" name="Google Shape;120;p14"/>
          <p:cNvSpPr/>
          <p:nvPr/>
        </p:nvSpPr>
        <p:spPr>
          <a:xfrm>
            <a:off x="10906032" y="6286775"/>
            <a:ext cx="378861" cy="375205"/>
          </a:xfrm>
          <a:custGeom>
            <a:avLst/>
            <a:gdLst/>
            <a:ahLst/>
            <a:cxnLst/>
            <a:rect l="l" t="t" r="r" b="b"/>
            <a:pathLst>
              <a:path w="1036" h="1026" extrusionOk="0">
                <a:moveTo>
                  <a:pt x="523" y="44"/>
                </a:moveTo>
                <a:cubicBezTo>
                  <a:pt x="533" y="44"/>
                  <a:pt x="556" y="44"/>
                  <a:pt x="577" y="65"/>
                </a:cubicBezTo>
                <a:cubicBezTo>
                  <a:pt x="587" y="78"/>
                  <a:pt x="597" y="98"/>
                  <a:pt x="597" y="119"/>
                </a:cubicBezTo>
                <a:lnTo>
                  <a:pt x="597" y="408"/>
                </a:lnTo>
                <a:cubicBezTo>
                  <a:pt x="597" y="418"/>
                  <a:pt x="610" y="428"/>
                  <a:pt x="620" y="428"/>
                </a:cubicBezTo>
                <a:lnTo>
                  <a:pt x="907" y="428"/>
                </a:lnTo>
                <a:cubicBezTo>
                  <a:pt x="951" y="428"/>
                  <a:pt x="994" y="472"/>
                  <a:pt x="994" y="513"/>
                </a:cubicBezTo>
                <a:cubicBezTo>
                  <a:pt x="994" y="536"/>
                  <a:pt x="981" y="556"/>
                  <a:pt x="961" y="567"/>
                </a:cubicBezTo>
                <a:cubicBezTo>
                  <a:pt x="951" y="577"/>
                  <a:pt x="930" y="590"/>
                  <a:pt x="907" y="590"/>
                </a:cubicBezTo>
                <a:lnTo>
                  <a:pt x="620" y="590"/>
                </a:lnTo>
                <a:cubicBezTo>
                  <a:pt x="610" y="590"/>
                  <a:pt x="597" y="600"/>
                  <a:pt x="597" y="610"/>
                </a:cubicBezTo>
                <a:lnTo>
                  <a:pt x="597" y="910"/>
                </a:lnTo>
                <a:cubicBezTo>
                  <a:pt x="597" y="951"/>
                  <a:pt x="567" y="984"/>
                  <a:pt x="523" y="984"/>
                </a:cubicBezTo>
                <a:cubicBezTo>
                  <a:pt x="469" y="984"/>
                  <a:pt x="439" y="951"/>
                  <a:pt x="439" y="910"/>
                </a:cubicBezTo>
                <a:lnTo>
                  <a:pt x="439" y="610"/>
                </a:lnTo>
                <a:cubicBezTo>
                  <a:pt x="439" y="600"/>
                  <a:pt x="428" y="590"/>
                  <a:pt x="418" y="590"/>
                </a:cubicBezTo>
                <a:lnTo>
                  <a:pt x="129" y="590"/>
                </a:lnTo>
                <a:cubicBezTo>
                  <a:pt x="85" y="590"/>
                  <a:pt x="44" y="556"/>
                  <a:pt x="44" y="513"/>
                </a:cubicBezTo>
                <a:cubicBezTo>
                  <a:pt x="44" y="472"/>
                  <a:pt x="85" y="428"/>
                  <a:pt x="129" y="428"/>
                </a:cubicBezTo>
                <a:lnTo>
                  <a:pt x="418" y="428"/>
                </a:lnTo>
                <a:cubicBezTo>
                  <a:pt x="428" y="428"/>
                  <a:pt x="439" y="418"/>
                  <a:pt x="439" y="408"/>
                </a:cubicBezTo>
                <a:lnTo>
                  <a:pt x="439" y="119"/>
                </a:lnTo>
                <a:cubicBezTo>
                  <a:pt x="439" y="78"/>
                  <a:pt x="469" y="44"/>
                  <a:pt x="523" y="44"/>
                </a:cubicBezTo>
                <a:close/>
                <a:moveTo>
                  <a:pt x="523" y="1"/>
                </a:moveTo>
                <a:cubicBezTo>
                  <a:pt x="449" y="1"/>
                  <a:pt x="395" y="55"/>
                  <a:pt x="395" y="119"/>
                </a:cubicBezTo>
                <a:lnTo>
                  <a:pt x="395" y="385"/>
                </a:lnTo>
                <a:lnTo>
                  <a:pt x="129" y="385"/>
                </a:lnTo>
                <a:cubicBezTo>
                  <a:pt x="54" y="385"/>
                  <a:pt x="1" y="439"/>
                  <a:pt x="1" y="513"/>
                </a:cubicBezTo>
                <a:cubicBezTo>
                  <a:pt x="1" y="577"/>
                  <a:pt x="54" y="631"/>
                  <a:pt x="129" y="631"/>
                </a:cubicBezTo>
                <a:lnTo>
                  <a:pt x="395" y="631"/>
                </a:lnTo>
                <a:lnTo>
                  <a:pt x="395" y="910"/>
                </a:lnTo>
                <a:cubicBezTo>
                  <a:pt x="395" y="974"/>
                  <a:pt x="449" y="1025"/>
                  <a:pt x="523" y="1025"/>
                </a:cubicBezTo>
                <a:cubicBezTo>
                  <a:pt x="587" y="1025"/>
                  <a:pt x="641" y="974"/>
                  <a:pt x="641" y="910"/>
                </a:cubicBezTo>
                <a:lnTo>
                  <a:pt x="641" y="631"/>
                </a:lnTo>
                <a:lnTo>
                  <a:pt x="907" y="631"/>
                </a:lnTo>
                <a:cubicBezTo>
                  <a:pt x="940" y="631"/>
                  <a:pt x="971" y="620"/>
                  <a:pt x="994" y="600"/>
                </a:cubicBezTo>
                <a:cubicBezTo>
                  <a:pt x="1015" y="577"/>
                  <a:pt x="1035" y="546"/>
                  <a:pt x="1035" y="513"/>
                </a:cubicBezTo>
                <a:cubicBezTo>
                  <a:pt x="1035" y="439"/>
                  <a:pt x="981" y="385"/>
                  <a:pt x="907" y="385"/>
                </a:cubicBezTo>
                <a:lnTo>
                  <a:pt x="641" y="385"/>
                </a:lnTo>
                <a:lnTo>
                  <a:pt x="641" y="119"/>
                </a:lnTo>
                <a:cubicBezTo>
                  <a:pt x="641" y="88"/>
                  <a:pt x="631" y="55"/>
                  <a:pt x="610" y="34"/>
                </a:cubicBezTo>
                <a:cubicBezTo>
                  <a:pt x="577" y="14"/>
                  <a:pt x="556" y="1"/>
                  <a:pt x="5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1" name="Google Shape;121;p14"/>
          <p:cNvGrpSpPr/>
          <p:nvPr/>
        </p:nvGrpSpPr>
        <p:grpSpPr>
          <a:xfrm>
            <a:off x="581346" y="420914"/>
            <a:ext cx="1018327" cy="842057"/>
            <a:chOff x="398814" y="401721"/>
            <a:chExt cx="1018870" cy="842507"/>
          </a:xfrm>
        </p:grpSpPr>
        <p:sp>
          <p:nvSpPr>
            <p:cNvPr id="122" name="Google Shape;122;p14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14"/>
          <p:cNvSpPr/>
          <p:nvPr/>
        </p:nvSpPr>
        <p:spPr>
          <a:xfrm rot="1391915">
            <a:off x="11126672" y="5323865"/>
            <a:ext cx="518011" cy="816164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475867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5"/>
          <p:cNvSpPr/>
          <p:nvPr/>
        </p:nvSpPr>
        <p:spPr>
          <a:xfrm>
            <a:off x="11453531" y="5539199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5"/>
          <p:cNvSpPr/>
          <p:nvPr/>
        </p:nvSpPr>
        <p:spPr>
          <a:xfrm rot="-628322">
            <a:off x="10575564" y="6102815"/>
            <a:ext cx="379089" cy="59728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15"/>
          <p:cNvSpPr/>
          <p:nvPr/>
        </p:nvSpPr>
        <p:spPr>
          <a:xfrm rot="1390026">
            <a:off x="435103" y="1353930"/>
            <a:ext cx="316595" cy="498817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5"/>
          <p:cNvSpPr/>
          <p:nvPr/>
        </p:nvSpPr>
        <p:spPr>
          <a:xfrm>
            <a:off x="11232001" y="6282701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1" name="Google Shape;131;p15"/>
          <p:cNvGrpSpPr/>
          <p:nvPr/>
        </p:nvGrpSpPr>
        <p:grpSpPr>
          <a:xfrm rot="-3438256">
            <a:off x="254783" y="234882"/>
            <a:ext cx="1018284" cy="842023"/>
            <a:chOff x="398814" y="401721"/>
            <a:chExt cx="1018870" cy="842507"/>
          </a:xfrm>
        </p:grpSpPr>
        <p:sp>
          <p:nvSpPr>
            <p:cNvPr id="132" name="Google Shape;132;p15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3657281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6"/>
          <p:cNvSpPr/>
          <p:nvPr/>
        </p:nvSpPr>
        <p:spPr>
          <a:xfrm>
            <a:off x="460898" y="253848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6"/>
          <p:cNvSpPr/>
          <p:nvPr/>
        </p:nvSpPr>
        <p:spPr>
          <a:xfrm rot="1389153">
            <a:off x="11357215" y="1080272"/>
            <a:ext cx="288699" cy="454867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6"/>
          <p:cNvSpPr/>
          <p:nvPr/>
        </p:nvSpPr>
        <p:spPr>
          <a:xfrm>
            <a:off x="212768" y="1041834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" name="Google Shape;139;p16"/>
          <p:cNvGrpSpPr/>
          <p:nvPr/>
        </p:nvGrpSpPr>
        <p:grpSpPr>
          <a:xfrm rot="-747500">
            <a:off x="10992445" y="99917"/>
            <a:ext cx="1018257" cy="842001"/>
            <a:chOff x="398814" y="401721"/>
            <a:chExt cx="1018870" cy="842507"/>
          </a:xfrm>
        </p:grpSpPr>
        <p:sp>
          <p:nvSpPr>
            <p:cNvPr id="140" name="Google Shape;140;p16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181128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/>
          <p:nvPr/>
        </p:nvSpPr>
        <p:spPr>
          <a:xfrm>
            <a:off x="11465564" y="1258799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7"/>
          <p:cNvSpPr/>
          <p:nvPr/>
        </p:nvSpPr>
        <p:spPr>
          <a:xfrm rot="-628322">
            <a:off x="385997" y="6085115"/>
            <a:ext cx="379089" cy="59728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7"/>
          <p:cNvSpPr/>
          <p:nvPr/>
        </p:nvSpPr>
        <p:spPr>
          <a:xfrm>
            <a:off x="373050" y="5449834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7" name="Google Shape;147;p17"/>
          <p:cNvGrpSpPr/>
          <p:nvPr/>
        </p:nvGrpSpPr>
        <p:grpSpPr>
          <a:xfrm rot="-747500">
            <a:off x="10851912" y="173417"/>
            <a:ext cx="1018257" cy="842001"/>
            <a:chOff x="398814" y="401721"/>
            <a:chExt cx="1018870" cy="842507"/>
          </a:xfrm>
        </p:grpSpPr>
        <p:sp>
          <p:nvSpPr>
            <p:cNvPr id="148" name="Google Shape;148;p17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7181850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/>
          <p:nvPr/>
        </p:nvSpPr>
        <p:spPr>
          <a:xfrm>
            <a:off x="11403531" y="5137199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8"/>
          <p:cNvSpPr/>
          <p:nvPr/>
        </p:nvSpPr>
        <p:spPr>
          <a:xfrm rot="-628322">
            <a:off x="332864" y="316915"/>
            <a:ext cx="379089" cy="59728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8"/>
          <p:cNvSpPr/>
          <p:nvPr/>
        </p:nvSpPr>
        <p:spPr>
          <a:xfrm rot="1391915">
            <a:off x="374371" y="1190549"/>
            <a:ext cx="296007" cy="46638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8"/>
          <p:cNvSpPr/>
          <p:nvPr/>
        </p:nvSpPr>
        <p:spPr>
          <a:xfrm>
            <a:off x="10508634" y="6282701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" name="Google Shape;156;p18"/>
          <p:cNvGrpSpPr/>
          <p:nvPr/>
        </p:nvGrpSpPr>
        <p:grpSpPr>
          <a:xfrm rot="-747500">
            <a:off x="10992445" y="5853484"/>
            <a:ext cx="1018257" cy="842001"/>
            <a:chOff x="398814" y="401721"/>
            <a:chExt cx="1018870" cy="842507"/>
          </a:xfrm>
        </p:grpSpPr>
        <p:sp>
          <p:nvSpPr>
            <p:cNvPr id="157" name="Google Shape;157;p18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8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797900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950967" y="4642784"/>
            <a:ext cx="61256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2"/>
          </p:nvPr>
        </p:nvSpPr>
        <p:spPr>
          <a:xfrm>
            <a:off x="950967" y="3051600"/>
            <a:ext cx="6125600" cy="17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48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" name="Google Shape;162;p19"/>
          <p:cNvSpPr>
            <a:spLocks noGrp="1"/>
          </p:cNvSpPr>
          <p:nvPr>
            <p:ph type="pic" idx="3"/>
          </p:nvPr>
        </p:nvSpPr>
        <p:spPr>
          <a:xfrm>
            <a:off x="7389633" y="1228067"/>
            <a:ext cx="3851600" cy="45276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19"/>
          <p:cNvSpPr/>
          <p:nvPr/>
        </p:nvSpPr>
        <p:spPr>
          <a:xfrm>
            <a:off x="11314931" y="5610632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9"/>
          <p:cNvSpPr/>
          <p:nvPr/>
        </p:nvSpPr>
        <p:spPr>
          <a:xfrm rot="-628322">
            <a:off x="10884730" y="6085081"/>
            <a:ext cx="379089" cy="59728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9"/>
          <p:cNvSpPr/>
          <p:nvPr/>
        </p:nvSpPr>
        <p:spPr>
          <a:xfrm rot="-804971">
            <a:off x="436096" y="1091924"/>
            <a:ext cx="296960" cy="46788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9"/>
          <p:cNvSpPr/>
          <p:nvPr/>
        </p:nvSpPr>
        <p:spPr>
          <a:xfrm>
            <a:off x="11447301" y="518050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" name="Google Shape;167;p19"/>
          <p:cNvGrpSpPr/>
          <p:nvPr/>
        </p:nvGrpSpPr>
        <p:grpSpPr>
          <a:xfrm rot="-747500">
            <a:off x="485178" y="150134"/>
            <a:ext cx="1018257" cy="842001"/>
            <a:chOff x="398814" y="401721"/>
            <a:chExt cx="1018870" cy="842507"/>
          </a:xfrm>
        </p:grpSpPr>
        <p:sp>
          <p:nvSpPr>
            <p:cNvPr id="168" name="Google Shape;168;p19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9087465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>
            <a:spLocks noGrp="1"/>
          </p:cNvSpPr>
          <p:nvPr>
            <p:ph type="subTitle" idx="1"/>
          </p:nvPr>
        </p:nvSpPr>
        <p:spPr>
          <a:xfrm>
            <a:off x="950967" y="3260069"/>
            <a:ext cx="468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2"/>
          </p:nvPr>
        </p:nvSpPr>
        <p:spPr>
          <a:xfrm>
            <a:off x="950967" y="2517233"/>
            <a:ext cx="4680400" cy="8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Bebas Neue"/>
              <a:buNone/>
              <a:defRPr sz="40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" name="Google Shape;173;p20"/>
          <p:cNvSpPr/>
          <p:nvPr/>
        </p:nvSpPr>
        <p:spPr>
          <a:xfrm>
            <a:off x="11419364" y="5139665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20"/>
          <p:cNvSpPr/>
          <p:nvPr/>
        </p:nvSpPr>
        <p:spPr>
          <a:xfrm rot="-628322">
            <a:off x="11470497" y="5907881"/>
            <a:ext cx="379089" cy="59728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20"/>
          <p:cNvSpPr/>
          <p:nvPr/>
        </p:nvSpPr>
        <p:spPr>
          <a:xfrm rot="1391390">
            <a:off x="394924" y="1078993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20"/>
          <p:cNvSpPr/>
          <p:nvPr/>
        </p:nvSpPr>
        <p:spPr>
          <a:xfrm>
            <a:off x="1487701" y="177867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7" name="Google Shape;177;p20"/>
          <p:cNvGrpSpPr/>
          <p:nvPr/>
        </p:nvGrpSpPr>
        <p:grpSpPr>
          <a:xfrm rot="-747500">
            <a:off x="299112" y="210550"/>
            <a:ext cx="1018257" cy="842001"/>
            <a:chOff x="398814" y="401721"/>
            <a:chExt cx="1018870" cy="842507"/>
          </a:xfrm>
        </p:grpSpPr>
        <p:sp>
          <p:nvSpPr>
            <p:cNvPr id="178" name="Google Shape;178;p20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077362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body" idx="1"/>
          </p:nvPr>
        </p:nvSpPr>
        <p:spPr>
          <a:xfrm>
            <a:off x="960000" y="2156367"/>
            <a:ext cx="5538400" cy="40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chivo Light"/>
              <a:buChar char="●"/>
              <a:defRPr sz="1600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Light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p21"/>
          <p:cNvSpPr/>
          <p:nvPr/>
        </p:nvSpPr>
        <p:spPr>
          <a:xfrm>
            <a:off x="11350364" y="1165865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21"/>
          <p:cNvSpPr/>
          <p:nvPr/>
        </p:nvSpPr>
        <p:spPr>
          <a:xfrm rot="1391390">
            <a:off x="359424" y="346293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1"/>
          <p:cNvSpPr/>
          <p:nvPr/>
        </p:nvSpPr>
        <p:spPr>
          <a:xfrm>
            <a:off x="346501" y="1297434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6" name="Google Shape;186;p21"/>
          <p:cNvGrpSpPr/>
          <p:nvPr/>
        </p:nvGrpSpPr>
        <p:grpSpPr>
          <a:xfrm rot="-747500">
            <a:off x="10992445" y="223950"/>
            <a:ext cx="1018257" cy="842001"/>
            <a:chOff x="398814" y="401721"/>
            <a:chExt cx="1018870" cy="842507"/>
          </a:xfrm>
        </p:grpSpPr>
        <p:sp>
          <p:nvSpPr>
            <p:cNvPr id="187" name="Google Shape;187;p21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9703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4" name="Google Shape;154;p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56" name="Google Shape;156;p22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57" name="Google Shape;157;p22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2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2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22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22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162" name="Google Shape;162;p22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6575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body" idx="1"/>
          </p:nvPr>
        </p:nvSpPr>
        <p:spPr>
          <a:xfrm>
            <a:off x="960000" y="1621001"/>
            <a:ext cx="10272000" cy="15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/>
          <p:nvPr/>
        </p:nvSpPr>
        <p:spPr>
          <a:xfrm>
            <a:off x="344334" y="1189933"/>
            <a:ext cx="433633" cy="431067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22"/>
          <p:cNvSpPr/>
          <p:nvPr/>
        </p:nvSpPr>
        <p:spPr>
          <a:xfrm>
            <a:off x="11641832" y="787575"/>
            <a:ext cx="378861" cy="375205"/>
          </a:xfrm>
          <a:custGeom>
            <a:avLst/>
            <a:gdLst/>
            <a:ahLst/>
            <a:cxnLst/>
            <a:rect l="l" t="t" r="r" b="b"/>
            <a:pathLst>
              <a:path w="1036" h="1026" extrusionOk="0">
                <a:moveTo>
                  <a:pt x="523" y="44"/>
                </a:moveTo>
                <a:cubicBezTo>
                  <a:pt x="533" y="44"/>
                  <a:pt x="556" y="44"/>
                  <a:pt x="577" y="65"/>
                </a:cubicBezTo>
                <a:cubicBezTo>
                  <a:pt x="587" y="78"/>
                  <a:pt x="597" y="98"/>
                  <a:pt x="597" y="119"/>
                </a:cubicBezTo>
                <a:lnTo>
                  <a:pt x="597" y="408"/>
                </a:lnTo>
                <a:cubicBezTo>
                  <a:pt x="597" y="418"/>
                  <a:pt x="610" y="428"/>
                  <a:pt x="620" y="428"/>
                </a:cubicBezTo>
                <a:lnTo>
                  <a:pt x="907" y="428"/>
                </a:lnTo>
                <a:cubicBezTo>
                  <a:pt x="951" y="428"/>
                  <a:pt x="994" y="472"/>
                  <a:pt x="994" y="513"/>
                </a:cubicBezTo>
                <a:cubicBezTo>
                  <a:pt x="994" y="536"/>
                  <a:pt x="981" y="556"/>
                  <a:pt x="961" y="567"/>
                </a:cubicBezTo>
                <a:cubicBezTo>
                  <a:pt x="951" y="577"/>
                  <a:pt x="930" y="590"/>
                  <a:pt x="907" y="590"/>
                </a:cubicBezTo>
                <a:lnTo>
                  <a:pt x="620" y="590"/>
                </a:lnTo>
                <a:cubicBezTo>
                  <a:pt x="610" y="590"/>
                  <a:pt x="597" y="600"/>
                  <a:pt x="597" y="610"/>
                </a:cubicBezTo>
                <a:lnTo>
                  <a:pt x="597" y="910"/>
                </a:lnTo>
                <a:cubicBezTo>
                  <a:pt x="597" y="951"/>
                  <a:pt x="567" y="984"/>
                  <a:pt x="523" y="984"/>
                </a:cubicBezTo>
                <a:cubicBezTo>
                  <a:pt x="469" y="984"/>
                  <a:pt x="439" y="951"/>
                  <a:pt x="439" y="910"/>
                </a:cubicBezTo>
                <a:lnTo>
                  <a:pt x="439" y="610"/>
                </a:lnTo>
                <a:cubicBezTo>
                  <a:pt x="439" y="600"/>
                  <a:pt x="428" y="590"/>
                  <a:pt x="418" y="590"/>
                </a:cubicBezTo>
                <a:lnTo>
                  <a:pt x="129" y="590"/>
                </a:lnTo>
                <a:cubicBezTo>
                  <a:pt x="85" y="590"/>
                  <a:pt x="44" y="556"/>
                  <a:pt x="44" y="513"/>
                </a:cubicBezTo>
                <a:cubicBezTo>
                  <a:pt x="44" y="472"/>
                  <a:pt x="85" y="428"/>
                  <a:pt x="129" y="428"/>
                </a:cubicBezTo>
                <a:lnTo>
                  <a:pt x="418" y="428"/>
                </a:lnTo>
                <a:cubicBezTo>
                  <a:pt x="428" y="428"/>
                  <a:pt x="439" y="418"/>
                  <a:pt x="439" y="408"/>
                </a:cubicBezTo>
                <a:lnTo>
                  <a:pt x="439" y="119"/>
                </a:lnTo>
                <a:cubicBezTo>
                  <a:pt x="439" y="78"/>
                  <a:pt x="469" y="44"/>
                  <a:pt x="523" y="44"/>
                </a:cubicBezTo>
                <a:close/>
                <a:moveTo>
                  <a:pt x="523" y="1"/>
                </a:moveTo>
                <a:cubicBezTo>
                  <a:pt x="449" y="1"/>
                  <a:pt x="395" y="55"/>
                  <a:pt x="395" y="119"/>
                </a:cubicBezTo>
                <a:lnTo>
                  <a:pt x="395" y="385"/>
                </a:lnTo>
                <a:lnTo>
                  <a:pt x="129" y="385"/>
                </a:lnTo>
                <a:cubicBezTo>
                  <a:pt x="54" y="385"/>
                  <a:pt x="1" y="439"/>
                  <a:pt x="1" y="513"/>
                </a:cubicBezTo>
                <a:cubicBezTo>
                  <a:pt x="1" y="577"/>
                  <a:pt x="54" y="631"/>
                  <a:pt x="129" y="631"/>
                </a:cubicBezTo>
                <a:lnTo>
                  <a:pt x="395" y="631"/>
                </a:lnTo>
                <a:lnTo>
                  <a:pt x="395" y="910"/>
                </a:lnTo>
                <a:cubicBezTo>
                  <a:pt x="395" y="974"/>
                  <a:pt x="449" y="1025"/>
                  <a:pt x="523" y="1025"/>
                </a:cubicBezTo>
                <a:cubicBezTo>
                  <a:pt x="587" y="1025"/>
                  <a:pt x="641" y="974"/>
                  <a:pt x="641" y="910"/>
                </a:cubicBezTo>
                <a:lnTo>
                  <a:pt x="641" y="631"/>
                </a:lnTo>
                <a:lnTo>
                  <a:pt x="907" y="631"/>
                </a:lnTo>
                <a:cubicBezTo>
                  <a:pt x="940" y="631"/>
                  <a:pt x="971" y="620"/>
                  <a:pt x="994" y="600"/>
                </a:cubicBezTo>
                <a:cubicBezTo>
                  <a:pt x="1015" y="577"/>
                  <a:pt x="1035" y="546"/>
                  <a:pt x="1035" y="513"/>
                </a:cubicBezTo>
                <a:cubicBezTo>
                  <a:pt x="1035" y="439"/>
                  <a:pt x="981" y="385"/>
                  <a:pt x="907" y="385"/>
                </a:cubicBezTo>
                <a:lnTo>
                  <a:pt x="641" y="385"/>
                </a:lnTo>
                <a:lnTo>
                  <a:pt x="641" y="119"/>
                </a:lnTo>
                <a:cubicBezTo>
                  <a:pt x="641" y="88"/>
                  <a:pt x="631" y="55"/>
                  <a:pt x="610" y="34"/>
                </a:cubicBezTo>
                <a:cubicBezTo>
                  <a:pt x="577" y="14"/>
                  <a:pt x="556" y="1"/>
                  <a:pt x="5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2"/>
          <p:cNvSpPr/>
          <p:nvPr/>
        </p:nvSpPr>
        <p:spPr>
          <a:xfrm rot="1391390">
            <a:off x="11051474" y="191960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22"/>
          <p:cNvSpPr/>
          <p:nvPr/>
        </p:nvSpPr>
        <p:spPr>
          <a:xfrm rot="-289562">
            <a:off x="410143" y="294434"/>
            <a:ext cx="404243" cy="63691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822448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subTitle" idx="1"/>
          </p:nvPr>
        </p:nvSpPr>
        <p:spPr>
          <a:xfrm>
            <a:off x="6232033" y="3057984"/>
            <a:ext cx="43700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subTitle" idx="2"/>
          </p:nvPr>
        </p:nvSpPr>
        <p:spPr>
          <a:xfrm>
            <a:off x="1589967" y="3057984"/>
            <a:ext cx="43700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subTitle" idx="3"/>
          </p:nvPr>
        </p:nvSpPr>
        <p:spPr>
          <a:xfrm>
            <a:off x="6232017" y="2574200"/>
            <a:ext cx="4370000" cy="5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subTitle" idx="4"/>
          </p:nvPr>
        </p:nvSpPr>
        <p:spPr>
          <a:xfrm>
            <a:off x="1589951" y="2574200"/>
            <a:ext cx="4370000" cy="5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02" name="Google Shape;202;p23"/>
          <p:cNvGrpSpPr/>
          <p:nvPr/>
        </p:nvGrpSpPr>
        <p:grpSpPr>
          <a:xfrm>
            <a:off x="651179" y="167614"/>
            <a:ext cx="1018327" cy="842057"/>
            <a:chOff x="398814" y="401721"/>
            <a:chExt cx="1018870" cy="842507"/>
          </a:xfrm>
        </p:grpSpPr>
        <p:sp>
          <p:nvSpPr>
            <p:cNvPr id="203" name="Google Shape;203;p23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" name="Google Shape;205;p23"/>
          <p:cNvSpPr/>
          <p:nvPr/>
        </p:nvSpPr>
        <p:spPr>
          <a:xfrm>
            <a:off x="391299" y="928375"/>
            <a:ext cx="378861" cy="375205"/>
          </a:xfrm>
          <a:custGeom>
            <a:avLst/>
            <a:gdLst/>
            <a:ahLst/>
            <a:cxnLst/>
            <a:rect l="l" t="t" r="r" b="b"/>
            <a:pathLst>
              <a:path w="1036" h="1026" extrusionOk="0">
                <a:moveTo>
                  <a:pt x="523" y="44"/>
                </a:moveTo>
                <a:cubicBezTo>
                  <a:pt x="533" y="44"/>
                  <a:pt x="556" y="44"/>
                  <a:pt x="577" y="65"/>
                </a:cubicBezTo>
                <a:cubicBezTo>
                  <a:pt x="587" y="78"/>
                  <a:pt x="597" y="98"/>
                  <a:pt x="597" y="119"/>
                </a:cubicBezTo>
                <a:lnTo>
                  <a:pt x="597" y="408"/>
                </a:lnTo>
                <a:cubicBezTo>
                  <a:pt x="597" y="418"/>
                  <a:pt x="610" y="428"/>
                  <a:pt x="620" y="428"/>
                </a:cubicBezTo>
                <a:lnTo>
                  <a:pt x="907" y="428"/>
                </a:lnTo>
                <a:cubicBezTo>
                  <a:pt x="951" y="428"/>
                  <a:pt x="994" y="472"/>
                  <a:pt x="994" y="513"/>
                </a:cubicBezTo>
                <a:cubicBezTo>
                  <a:pt x="994" y="536"/>
                  <a:pt x="981" y="556"/>
                  <a:pt x="961" y="567"/>
                </a:cubicBezTo>
                <a:cubicBezTo>
                  <a:pt x="951" y="577"/>
                  <a:pt x="930" y="590"/>
                  <a:pt x="907" y="590"/>
                </a:cubicBezTo>
                <a:lnTo>
                  <a:pt x="620" y="590"/>
                </a:lnTo>
                <a:cubicBezTo>
                  <a:pt x="610" y="590"/>
                  <a:pt x="597" y="600"/>
                  <a:pt x="597" y="610"/>
                </a:cubicBezTo>
                <a:lnTo>
                  <a:pt x="597" y="910"/>
                </a:lnTo>
                <a:cubicBezTo>
                  <a:pt x="597" y="951"/>
                  <a:pt x="567" y="984"/>
                  <a:pt x="523" y="984"/>
                </a:cubicBezTo>
                <a:cubicBezTo>
                  <a:pt x="469" y="984"/>
                  <a:pt x="439" y="951"/>
                  <a:pt x="439" y="910"/>
                </a:cubicBezTo>
                <a:lnTo>
                  <a:pt x="439" y="610"/>
                </a:lnTo>
                <a:cubicBezTo>
                  <a:pt x="439" y="600"/>
                  <a:pt x="428" y="590"/>
                  <a:pt x="418" y="590"/>
                </a:cubicBezTo>
                <a:lnTo>
                  <a:pt x="129" y="590"/>
                </a:lnTo>
                <a:cubicBezTo>
                  <a:pt x="85" y="590"/>
                  <a:pt x="44" y="556"/>
                  <a:pt x="44" y="513"/>
                </a:cubicBezTo>
                <a:cubicBezTo>
                  <a:pt x="44" y="472"/>
                  <a:pt x="85" y="428"/>
                  <a:pt x="129" y="428"/>
                </a:cubicBezTo>
                <a:lnTo>
                  <a:pt x="418" y="428"/>
                </a:lnTo>
                <a:cubicBezTo>
                  <a:pt x="428" y="428"/>
                  <a:pt x="439" y="418"/>
                  <a:pt x="439" y="408"/>
                </a:cubicBezTo>
                <a:lnTo>
                  <a:pt x="439" y="119"/>
                </a:lnTo>
                <a:cubicBezTo>
                  <a:pt x="439" y="78"/>
                  <a:pt x="469" y="44"/>
                  <a:pt x="523" y="44"/>
                </a:cubicBezTo>
                <a:close/>
                <a:moveTo>
                  <a:pt x="523" y="1"/>
                </a:moveTo>
                <a:cubicBezTo>
                  <a:pt x="449" y="1"/>
                  <a:pt x="395" y="55"/>
                  <a:pt x="395" y="119"/>
                </a:cubicBezTo>
                <a:lnTo>
                  <a:pt x="395" y="385"/>
                </a:lnTo>
                <a:lnTo>
                  <a:pt x="129" y="385"/>
                </a:lnTo>
                <a:cubicBezTo>
                  <a:pt x="54" y="385"/>
                  <a:pt x="1" y="439"/>
                  <a:pt x="1" y="513"/>
                </a:cubicBezTo>
                <a:cubicBezTo>
                  <a:pt x="1" y="577"/>
                  <a:pt x="54" y="631"/>
                  <a:pt x="129" y="631"/>
                </a:cubicBezTo>
                <a:lnTo>
                  <a:pt x="395" y="631"/>
                </a:lnTo>
                <a:lnTo>
                  <a:pt x="395" y="910"/>
                </a:lnTo>
                <a:cubicBezTo>
                  <a:pt x="395" y="974"/>
                  <a:pt x="449" y="1025"/>
                  <a:pt x="523" y="1025"/>
                </a:cubicBezTo>
                <a:cubicBezTo>
                  <a:pt x="587" y="1025"/>
                  <a:pt x="641" y="974"/>
                  <a:pt x="641" y="910"/>
                </a:cubicBezTo>
                <a:lnTo>
                  <a:pt x="641" y="631"/>
                </a:lnTo>
                <a:lnTo>
                  <a:pt x="907" y="631"/>
                </a:lnTo>
                <a:cubicBezTo>
                  <a:pt x="940" y="631"/>
                  <a:pt x="971" y="620"/>
                  <a:pt x="994" y="600"/>
                </a:cubicBezTo>
                <a:cubicBezTo>
                  <a:pt x="1015" y="577"/>
                  <a:pt x="1035" y="546"/>
                  <a:pt x="1035" y="513"/>
                </a:cubicBezTo>
                <a:cubicBezTo>
                  <a:pt x="1035" y="439"/>
                  <a:pt x="981" y="385"/>
                  <a:pt x="907" y="385"/>
                </a:cubicBezTo>
                <a:lnTo>
                  <a:pt x="641" y="385"/>
                </a:lnTo>
                <a:lnTo>
                  <a:pt x="641" y="119"/>
                </a:lnTo>
                <a:cubicBezTo>
                  <a:pt x="641" y="88"/>
                  <a:pt x="631" y="55"/>
                  <a:pt x="610" y="34"/>
                </a:cubicBezTo>
                <a:cubicBezTo>
                  <a:pt x="577" y="14"/>
                  <a:pt x="556" y="1"/>
                  <a:pt x="5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" name="Google Shape;206;p23"/>
          <p:cNvGrpSpPr/>
          <p:nvPr/>
        </p:nvGrpSpPr>
        <p:grpSpPr>
          <a:xfrm rot="-747500">
            <a:off x="11095012" y="167634"/>
            <a:ext cx="1018257" cy="842001"/>
            <a:chOff x="398814" y="401721"/>
            <a:chExt cx="1018870" cy="842507"/>
          </a:xfrm>
        </p:grpSpPr>
        <p:sp>
          <p:nvSpPr>
            <p:cNvPr id="207" name="Google Shape;207;p23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" name="Google Shape;209;p23"/>
          <p:cNvSpPr/>
          <p:nvPr/>
        </p:nvSpPr>
        <p:spPr>
          <a:xfrm rot="1391390">
            <a:off x="11248224" y="1218027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401598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subTitle" idx="1"/>
          </p:nvPr>
        </p:nvSpPr>
        <p:spPr>
          <a:xfrm>
            <a:off x="1250267" y="3957900"/>
            <a:ext cx="2900400" cy="1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4"/>
          <p:cNvSpPr txBox="1">
            <a:spLocks noGrp="1"/>
          </p:cNvSpPr>
          <p:nvPr>
            <p:ph type="subTitle" idx="2"/>
          </p:nvPr>
        </p:nvSpPr>
        <p:spPr>
          <a:xfrm>
            <a:off x="4645896" y="3957900"/>
            <a:ext cx="2900400" cy="1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subTitle" idx="3"/>
          </p:nvPr>
        </p:nvSpPr>
        <p:spPr>
          <a:xfrm>
            <a:off x="8041533" y="3957900"/>
            <a:ext cx="2900400" cy="1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4"/>
          </p:nvPr>
        </p:nvSpPr>
        <p:spPr>
          <a:xfrm>
            <a:off x="1250267" y="3429000"/>
            <a:ext cx="29004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5"/>
          </p:nvPr>
        </p:nvSpPr>
        <p:spPr>
          <a:xfrm>
            <a:off x="4645896" y="3429000"/>
            <a:ext cx="29004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6"/>
          </p:nvPr>
        </p:nvSpPr>
        <p:spPr>
          <a:xfrm>
            <a:off x="8041533" y="3429000"/>
            <a:ext cx="29004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24"/>
          <p:cNvSpPr/>
          <p:nvPr/>
        </p:nvSpPr>
        <p:spPr>
          <a:xfrm rot="-628322">
            <a:off x="529797" y="1335881"/>
            <a:ext cx="379089" cy="59728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4"/>
          <p:cNvSpPr/>
          <p:nvPr/>
        </p:nvSpPr>
        <p:spPr>
          <a:xfrm rot="1391390">
            <a:off x="11044224" y="6079560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4"/>
          <p:cNvSpPr/>
          <p:nvPr/>
        </p:nvSpPr>
        <p:spPr>
          <a:xfrm>
            <a:off x="11493734" y="5398834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1" name="Google Shape;221;p24"/>
          <p:cNvGrpSpPr/>
          <p:nvPr/>
        </p:nvGrpSpPr>
        <p:grpSpPr>
          <a:xfrm rot="-3061932">
            <a:off x="299103" y="137886"/>
            <a:ext cx="1018303" cy="842039"/>
            <a:chOff x="398814" y="401721"/>
            <a:chExt cx="1018870" cy="842507"/>
          </a:xfrm>
        </p:grpSpPr>
        <p:sp>
          <p:nvSpPr>
            <p:cNvPr id="222" name="Google Shape;222;p24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871586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1"/>
          </p:nvPr>
        </p:nvSpPr>
        <p:spPr>
          <a:xfrm>
            <a:off x="950967" y="2332291"/>
            <a:ext cx="68088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2"/>
          </p:nvPr>
        </p:nvSpPr>
        <p:spPr>
          <a:xfrm>
            <a:off x="950967" y="3897673"/>
            <a:ext cx="680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subTitle" idx="3"/>
          </p:nvPr>
        </p:nvSpPr>
        <p:spPr>
          <a:xfrm>
            <a:off x="950967" y="5523056"/>
            <a:ext cx="680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 txBox="1">
            <a:spLocks noGrp="1"/>
          </p:cNvSpPr>
          <p:nvPr>
            <p:ph type="subTitle" idx="4"/>
          </p:nvPr>
        </p:nvSpPr>
        <p:spPr>
          <a:xfrm>
            <a:off x="950967" y="1697500"/>
            <a:ext cx="6808800" cy="7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5"/>
          <p:cNvSpPr txBox="1">
            <a:spLocks noGrp="1"/>
          </p:cNvSpPr>
          <p:nvPr>
            <p:ph type="subTitle" idx="5"/>
          </p:nvPr>
        </p:nvSpPr>
        <p:spPr>
          <a:xfrm>
            <a:off x="950967" y="3287133"/>
            <a:ext cx="68088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5"/>
          <p:cNvSpPr txBox="1">
            <a:spLocks noGrp="1"/>
          </p:cNvSpPr>
          <p:nvPr>
            <p:ph type="subTitle" idx="6"/>
          </p:nvPr>
        </p:nvSpPr>
        <p:spPr>
          <a:xfrm>
            <a:off x="950967" y="4873168"/>
            <a:ext cx="68088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2" name="Google Shape;232;p25"/>
          <p:cNvSpPr/>
          <p:nvPr/>
        </p:nvSpPr>
        <p:spPr>
          <a:xfrm>
            <a:off x="1333734" y="170200"/>
            <a:ext cx="436932" cy="4343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3" name="Google Shape;233;p25"/>
          <p:cNvGrpSpPr/>
          <p:nvPr/>
        </p:nvGrpSpPr>
        <p:grpSpPr>
          <a:xfrm rot="-2374241">
            <a:off x="232584" y="533893"/>
            <a:ext cx="1018289" cy="842027"/>
            <a:chOff x="398814" y="401721"/>
            <a:chExt cx="1018870" cy="842507"/>
          </a:xfrm>
        </p:grpSpPr>
        <p:sp>
          <p:nvSpPr>
            <p:cNvPr id="234" name="Google Shape;234;p25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5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5555938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subTitle" idx="1"/>
          </p:nvPr>
        </p:nvSpPr>
        <p:spPr>
          <a:xfrm>
            <a:off x="2615000" y="2610392"/>
            <a:ext cx="3342400" cy="10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subTitle" idx="2"/>
          </p:nvPr>
        </p:nvSpPr>
        <p:spPr>
          <a:xfrm>
            <a:off x="6234568" y="2610392"/>
            <a:ext cx="3342400" cy="10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ubTitle" idx="3"/>
          </p:nvPr>
        </p:nvSpPr>
        <p:spPr>
          <a:xfrm>
            <a:off x="2615000" y="4722392"/>
            <a:ext cx="3342400" cy="10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6"/>
          <p:cNvSpPr txBox="1">
            <a:spLocks noGrp="1"/>
          </p:cNvSpPr>
          <p:nvPr>
            <p:ph type="subTitle" idx="4"/>
          </p:nvPr>
        </p:nvSpPr>
        <p:spPr>
          <a:xfrm>
            <a:off x="6234568" y="4722392"/>
            <a:ext cx="3342400" cy="10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6"/>
          <p:cNvSpPr txBox="1">
            <a:spLocks noGrp="1"/>
          </p:cNvSpPr>
          <p:nvPr>
            <p:ph type="subTitle" idx="5"/>
          </p:nvPr>
        </p:nvSpPr>
        <p:spPr>
          <a:xfrm>
            <a:off x="2615001" y="2041400"/>
            <a:ext cx="3342400" cy="6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6"/>
          </p:nvPr>
        </p:nvSpPr>
        <p:spPr>
          <a:xfrm>
            <a:off x="6234577" y="2041400"/>
            <a:ext cx="3342400" cy="6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26"/>
          <p:cNvSpPr txBox="1">
            <a:spLocks noGrp="1"/>
          </p:cNvSpPr>
          <p:nvPr>
            <p:ph type="subTitle" idx="7"/>
          </p:nvPr>
        </p:nvSpPr>
        <p:spPr>
          <a:xfrm>
            <a:off x="2615001" y="4153400"/>
            <a:ext cx="3342400" cy="6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6"/>
          <p:cNvSpPr txBox="1">
            <a:spLocks noGrp="1"/>
          </p:cNvSpPr>
          <p:nvPr>
            <p:ph type="subTitle" idx="8"/>
          </p:nvPr>
        </p:nvSpPr>
        <p:spPr>
          <a:xfrm>
            <a:off x="6234577" y="4153400"/>
            <a:ext cx="3342400" cy="6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6"/>
          <p:cNvSpPr/>
          <p:nvPr/>
        </p:nvSpPr>
        <p:spPr>
          <a:xfrm>
            <a:off x="221631" y="1170199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6"/>
          <p:cNvSpPr/>
          <p:nvPr/>
        </p:nvSpPr>
        <p:spPr>
          <a:xfrm rot="-628322">
            <a:off x="10947697" y="334648"/>
            <a:ext cx="379089" cy="59728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6"/>
          <p:cNvSpPr/>
          <p:nvPr/>
        </p:nvSpPr>
        <p:spPr>
          <a:xfrm rot="1391390">
            <a:off x="403757" y="2056260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6"/>
          <p:cNvSpPr/>
          <p:nvPr/>
        </p:nvSpPr>
        <p:spPr>
          <a:xfrm>
            <a:off x="11377901" y="1035967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0" name="Google Shape;250;p26"/>
          <p:cNvGrpSpPr/>
          <p:nvPr/>
        </p:nvGrpSpPr>
        <p:grpSpPr>
          <a:xfrm rot="-747500">
            <a:off x="300478" y="212284"/>
            <a:ext cx="1018257" cy="842001"/>
            <a:chOff x="398814" y="401721"/>
            <a:chExt cx="1018870" cy="842507"/>
          </a:xfrm>
        </p:grpSpPr>
        <p:sp>
          <p:nvSpPr>
            <p:cNvPr id="251" name="Google Shape;251;p26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6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8001116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7"/>
          <p:cNvSpPr txBox="1">
            <a:spLocks noGrp="1"/>
          </p:cNvSpPr>
          <p:nvPr>
            <p:ph type="subTitle" idx="1"/>
          </p:nvPr>
        </p:nvSpPr>
        <p:spPr>
          <a:xfrm>
            <a:off x="1250267" y="3054621"/>
            <a:ext cx="2900400" cy="8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3838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7"/>
          <p:cNvSpPr txBox="1">
            <a:spLocks noGrp="1"/>
          </p:cNvSpPr>
          <p:nvPr>
            <p:ph type="subTitle" idx="2"/>
          </p:nvPr>
        </p:nvSpPr>
        <p:spPr>
          <a:xfrm>
            <a:off x="4645896" y="3054621"/>
            <a:ext cx="2900400" cy="8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3838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7"/>
          <p:cNvSpPr txBox="1">
            <a:spLocks noGrp="1"/>
          </p:cNvSpPr>
          <p:nvPr>
            <p:ph type="subTitle" idx="3"/>
          </p:nvPr>
        </p:nvSpPr>
        <p:spPr>
          <a:xfrm>
            <a:off x="8041533" y="3054621"/>
            <a:ext cx="2900400" cy="8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3838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7"/>
          <p:cNvSpPr txBox="1">
            <a:spLocks noGrp="1"/>
          </p:cNvSpPr>
          <p:nvPr>
            <p:ph type="subTitle" idx="4"/>
          </p:nvPr>
        </p:nvSpPr>
        <p:spPr>
          <a:xfrm>
            <a:off x="1250267" y="2642967"/>
            <a:ext cx="29004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27"/>
          <p:cNvSpPr txBox="1">
            <a:spLocks noGrp="1"/>
          </p:cNvSpPr>
          <p:nvPr>
            <p:ph type="subTitle" idx="5"/>
          </p:nvPr>
        </p:nvSpPr>
        <p:spPr>
          <a:xfrm>
            <a:off x="4645896" y="2642967"/>
            <a:ext cx="29004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subTitle" idx="6"/>
          </p:nvPr>
        </p:nvSpPr>
        <p:spPr>
          <a:xfrm>
            <a:off x="8041533" y="2642967"/>
            <a:ext cx="29004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1" name="Google Shape;261;p27"/>
          <p:cNvSpPr txBox="1">
            <a:spLocks noGrp="1"/>
          </p:cNvSpPr>
          <p:nvPr>
            <p:ph type="subTitle" idx="7"/>
          </p:nvPr>
        </p:nvSpPr>
        <p:spPr>
          <a:xfrm>
            <a:off x="1250267" y="5341555"/>
            <a:ext cx="2900400" cy="8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3838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7"/>
          <p:cNvSpPr txBox="1">
            <a:spLocks noGrp="1"/>
          </p:cNvSpPr>
          <p:nvPr>
            <p:ph type="subTitle" idx="8"/>
          </p:nvPr>
        </p:nvSpPr>
        <p:spPr>
          <a:xfrm>
            <a:off x="4645896" y="5341555"/>
            <a:ext cx="2900400" cy="8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3838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7"/>
          <p:cNvSpPr txBox="1">
            <a:spLocks noGrp="1"/>
          </p:cNvSpPr>
          <p:nvPr>
            <p:ph type="subTitle" idx="9"/>
          </p:nvPr>
        </p:nvSpPr>
        <p:spPr>
          <a:xfrm>
            <a:off x="8041533" y="5341555"/>
            <a:ext cx="2900400" cy="8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3838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7"/>
          <p:cNvSpPr txBox="1">
            <a:spLocks noGrp="1"/>
          </p:cNvSpPr>
          <p:nvPr>
            <p:ph type="subTitle" idx="13"/>
          </p:nvPr>
        </p:nvSpPr>
        <p:spPr>
          <a:xfrm>
            <a:off x="1250267" y="4929900"/>
            <a:ext cx="29004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27"/>
          <p:cNvSpPr txBox="1">
            <a:spLocks noGrp="1"/>
          </p:cNvSpPr>
          <p:nvPr>
            <p:ph type="subTitle" idx="14"/>
          </p:nvPr>
        </p:nvSpPr>
        <p:spPr>
          <a:xfrm>
            <a:off x="4645896" y="4929900"/>
            <a:ext cx="29004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6" name="Google Shape;266;p27"/>
          <p:cNvSpPr txBox="1">
            <a:spLocks noGrp="1"/>
          </p:cNvSpPr>
          <p:nvPr>
            <p:ph type="subTitle" idx="15"/>
          </p:nvPr>
        </p:nvSpPr>
        <p:spPr>
          <a:xfrm>
            <a:off x="8041533" y="4929900"/>
            <a:ext cx="29004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7" name="Google Shape;267;p27"/>
          <p:cNvSpPr/>
          <p:nvPr/>
        </p:nvSpPr>
        <p:spPr>
          <a:xfrm>
            <a:off x="531698" y="253848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7"/>
          <p:cNvSpPr/>
          <p:nvPr/>
        </p:nvSpPr>
        <p:spPr>
          <a:xfrm rot="-630019">
            <a:off x="336069" y="897845"/>
            <a:ext cx="312643" cy="492591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27"/>
          <p:cNvSpPr/>
          <p:nvPr/>
        </p:nvSpPr>
        <p:spPr>
          <a:xfrm rot="1391390">
            <a:off x="11452690" y="1175460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27"/>
          <p:cNvGrpSpPr/>
          <p:nvPr/>
        </p:nvGrpSpPr>
        <p:grpSpPr>
          <a:xfrm rot="-747500">
            <a:off x="10887312" y="99917"/>
            <a:ext cx="1018257" cy="842001"/>
            <a:chOff x="398814" y="401721"/>
            <a:chExt cx="1018870" cy="842507"/>
          </a:xfrm>
        </p:grpSpPr>
        <p:sp>
          <p:nvSpPr>
            <p:cNvPr id="271" name="Google Shape;271;p27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2501530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8"/>
          <p:cNvSpPr txBox="1">
            <a:spLocks noGrp="1"/>
          </p:cNvSpPr>
          <p:nvPr>
            <p:ph type="subTitle" idx="1"/>
          </p:nvPr>
        </p:nvSpPr>
        <p:spPr>
          <a:xfrm>
            <a:off x="1250267" y="4750043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8"/>
          <p:cNvSpPr txBox="1">
            <a:spLocks noGrp="1"/>
          </p:cNvSpPr>
          <p:nvPr>
            <p:ph type="subTitle" idx="2"/>
          </p:nvPr>
        </p:nvSpPr>
        <p:spPr>
          <a:xfrm>
            <a:off x="4645900" y="4750043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8"/>
          <p:cNvSpPr txBox="1">
            <a:spLocks noGrp="1"/>
          </p:cNvSpPr>
          <p:nvPr>
            <p:ph type="subTitle" idx="3"/>
          </p:nvPr>
        </p:nvSpPr>
        <p:spPr>
          <a:xfrm>
            <a:off x="8041533" y="4750043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8"/>
          <p:cNvSpPr txBox="1">
            <a:spLocks noGrp="1"/>
          </p:cNvSpPr>
          <p:nvPr>
            <p:ph type="subTitle" idx="4"/>
          </p:nvPr>
        </p:nvSpPr>
        <p:spPr>
          <a:xfrm>
            <a:off x="1250267" y="4325800"/>
            <a:ext cx="29004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9" name="Google Shape;279;p28"/>
          <p:cNvSpPr txBox="1">
            <a:spLocks noGrp="1"/>
          </p:cNvSpPr>
          <p:nvPr>
            <p:ph type="subTitle" idx="5"/>
          </p:nvPr>
        </p:nvSpPr>
        <p:spPr>
          <a:xfrm>
            <a:off x="1258667" y="4202600"/>
            <a:ext cx="29004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0" name="Google Shape;280;p28"/>
          <p:cNvSpPr txBox="1">
            <a:spLocks noGrp="1"/>
          </p:cNvSpPr>
          <p:nvPr>
            <p:ph type="subTitle" idx="6"/>
          </p:nvPr>
        </p:nvSpPr>
        <p:spPr>
          <a:xfrm>
            <a:off x="8041535" y="4202600"/>
            <a:ext cx="29004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1" name="Google Shape;281;p28"/>
          <p:cNvSpPr txBox="1">
            <a:spLocks noGrp="1"/>
          </p:cNvSpPr>
          <p:nvPr>
            <p:ph type="title" idx="7" hasCustomPrompt="1"/>
          </p:nvPr>
        </p:nvSpPr>
        <p:spPr>
          <a:xfrm>
            <a:off x="2108067" y="2821833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2" name="Google Shape;282;p28"/>
          <p:cNvSpPr txBox="1">
            <a:spLocks noGrp="1"/>
          </p:cNvSpPr>
          <p:nvPr>
            <p:ph type="title" idx="8" hasCustomPrompt="1"/>
          </p:nvPr>
        </p:nvSpPr>
        <p:spPr>
          <a:xfrm>
            <a:off x="5495300" y="2821833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3" name="Google Shape;283;p28"/>
          <p:cNvSpPr txBox="1">
            <a:spLocks noGrp="1"/>
          </p:cNvSpPr>
          <p:nvPr>
            <p:ph type="title" idx="9" hasCustomPrompt="1"/>
          </p:nvPr>
        </p:nvSpPr>
        <p:spPr>
          <a:xfrm>
            <a:off x="8890933" y="2821833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4" name="Google Shape;284;p28"/>
          <p:cNvSpPr/>
          <p:nvPr/>
        </p:nvSpPr>
        <p:spPr>
          <a:xfrm>
            <a:off x="11382482" y="822832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8"/>
          <p:cNvSpPr/>
          <p:nvPr/>
        </p:nvSpPr>
        <p:spPr>
          <a:xfrm rot="1391390">
            <a:off x="11051474" y="253960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8"/>
          <p:cNvSpPr/>
          <p:nvPr/>
        </p:nvSpPr>
        <p:spPr>
          <a:xfrm>
            <a:off x="389934" y="1406834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" name="Google Shape;287;p28"/>
          <p:cNvGrpSpPr/>
          <p:nvPr/>
        </p:nvGrpSpPr>
        <p:grpSpPr>
          <a:xfrm rot="-2880733">
            <a:off x="263573" y="131633"/>
            <a:ext cx="1018201" cy="841955"/>
            <a:chOff x="398814" y="401721"/>
            <a:chExt cx="1018870" cy="842507"/>
          </a:xfrm>
        </p:grpSpPr>
        <p:sp>
          <p:nvSpPr>
            <p:cNvPr id="288" name="Google Shape;288;p28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0" name="Google Shape;290;p28"/>
          <p:cNvSpPr txBox="1">
            <a:spLocks noGrp="1"/>
          </p:cNvSpPr>
          <p:nvPr>
            <p:ph type="subTitle" idx="13"/>
          </p:nvPr>
        </p:nvSpPr>
        <p:spPr>
          <a:xfrm>
            <a:off x="4645899" y="4202600"/>
            <a:ext cx="29004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200" b="1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35814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>
            <a:spLocks noGrp="1"/>
          </p:cNvSpPr>
          <p:nvPr>
            <p:ph type="title"/>
          </p:nvPr>
        </p:nvSpPr>
        <p:spPr>
          <a:xfrm>
            <a:off x="6096000" y="1121715"/>
            <a:ext cx="5144800" cy="11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ubTitle" idx="1"/>
          </p:nvPr>
        </p:nvSpPr>
        <p:spPr>
          <a:xfrm>
            <a:off x="6096000" y="2138565"/>
            <a:ext cx="5144800" cy="1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9"/>
          <p:cNvSpPr txBox="1"/>
          <p:nvPr/>
        </p:nvSpPr>
        <p:spPr>
          <a:xfrm>
            <a:off x="6096264" y="4307933"/>
            <a:ext cx="5144400" cy="9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</a:t>
            </a:r>
            <a:r>
              <a:rPr lang="en" sz="1467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</a:t>
            </a:r>
            <a:r>
              <a:rPr lang="en" sz="1467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and illustrations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733" b="1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95" name="Google Shape;295;p29"/>
          <p:cNvSpPr/>
          <p:nvPr/>
        </p:nvSpPr>
        <p:spPr>
          <a:xfrm>
            <a:off x="592027" y="467470"/>
            <a:ext cx="616564" cy="612908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9"/>
          <p:cNvSpPr/>
          <p:nvPr/>
        </p:nvSpPr>
        <p:spPr>
          <a:xfrm rot="-862585">
            <a:off x="710856" y="1818019"/>
            <a:ext cx="378899" cy="596981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76395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"/>
          <p:cNvSpPr/>
          <p:nvPr/>
        </p:nvSpPr>
        <p:spPr>
          <a:xfrm>
            <a:off x="839467" y="2548268"/>
            <a:ext cx="4068603" cy="3417537"/>
          </a:xfrm>
          <a:custGeom>
            <a:avLst/>
            <a:gdLst/>
            <a:ahLst/>
            <a:cxnLst/>
            <a:rect l="l" t="t" r="r" b="b"/>
            <a:pathLst>
              <a:path w="32733" h="27495" extrusionOk="0">
                <a:moveTo>
                  <a:pt x="16002" y="1"/>
                </a:moveTo>
                <a:cubicBezTo>
                  <a:pt x="15087" y="1"/>
                  <a:pt x="14184" y="66"/>
                  <a:pt x="13310" y="196"/>
                </a:cubicBezTo>
                <a:cubicBezTo>
                  <a:pt x="10412" y="632"/>
                  <a:pt x="8475" y="2605"/>
                  <a:pt x="7230" y="5181"/>
                </a:cubicBezTo>
                <a:cubicBezTo>
                  <a:pt x="5762" y="8213"/>
                  <a:pt x="4432" y="11245"/>
                  <a:pt x="2766" y="14193"/>
                </a:cubicBezTo>
                <a:cubicBezTo>
                  <a:pt x="862" y="17597"/>
                  <a:pt x="1" y="21118"/>
                  <a:pt x="4165" y="24049"/>
                </a:cubicBezTo>
                <a:cubicBezTo>
                  <a:pt x="6439" y="25652"/>
                  <a:pt x="9087" y="25973"/>
                  <a:pt x="11773" y="25973"/>
                </a:cubicBezTo>
                <a:cubicBezTo>
                  <a:pt x="13322" y="25973"/>
                  <a:pt x="14885" y="25866"/>
                  <a:pt x="16395" y="25836"/>
                </a:cubicBezTo>
                <a:cubicBezTo>
                  <a:pt x="16642" y="25830"/>
                  <a:pt x="16890" y="25826"/>
                  <a:pt x="17138" y="25826"/>
                </a:cubicBezTo>
                <a:cubicBezTo>
                  <a:pt x="18258" y="25826"/>
                  <a:pt x="19385" y="25901"/>
                  <a:pt x="20487" y="26119"/>
                </a:cubicBezTo>
                <a:cubicBezTo>
                  <a:pt x="22333" y="26484"/>
                  <a:pt x="24155" y="27495"/>
                  <a:pt x="25976" y="27495"/>
                </a:cubicBezTo>
                <a:cubicBezTo>
                  <a:pt x="26779" y="27495"/>
                  <a:pt x="27582" y="27298"/>
                  <a:pt x="28387" y="26762"/>
                </a:cubicBezTo>
                <a:cubicBezTo>
                  <a:pt x="30376" y="25448"/>
                  <a:pt x="31556" y="22937"/>
                  <a:pt x="32126" y="20661"/>
                </a:cubicBezTo>
                <a:cubicBezTo>
                  <a:pt x="32466" y="19315"/>
                  <a:pt x="32733" y="17815"/>
                  <a:pt x="32616" y="16384"/>
                </a:cubicBezTo>
                <a:cubicBezTo>
                  <a:pt x="32466" y="14819"/>
                  <a:pt x="31738" y="13622"/>
                  <a:pt x="30998" y="12292"/>
                </a:cubicBezTo>
                <a:cubicBezTo>
                  <a:pt x="30056" y="10606"/>
                  <a:pt x="29333" y="8803"/>
                  <a:pt x="28827" y="6935"/>
                </a:cubicBezTo>
                <a:cubicBezTo>
                  <a:pt x="28641" y="6276"/>
                  <a:pt x="28387" y="5670"/>
                  <a:pt x="28067" y="5132"/>
                </a:cubicBezTo>
                <a:cubicBezTo>
                  <a:pt x="27477" y="4122"/>
                  <a:pt x="26652" y="3297"/>
                  <a:pt x="25609" y="2622"/>
                </a:cubicBezTo>
                <a:cubicBezTo>
                  <a:pt x="22868" y="874"/>
                  <a:pt x="19358" y="1"/>
                  <a:pt x="16002" y="1"/>
                </a:cubicBezTo>
                <a:close/>
              </a:path>
            </a:pathLst>
          </a:custGeom>
          <a:solidFill>
            <a:srgbClr val="FFB23E">
              <a:alpha val="83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9" name="Google Shape;299;p30"/>
          <p:cNvGrpSpPr/>
          <p:nvPr/>
        </p:nvGrpSpPr>
        <p:grpSpPr>
          <a:xfrm>
            <a:off x="1456011" y="2294205"/>
            <a:ext cx="1397079" cy="3751087"/>
            <a:chOff x="315289" y="3388619"/>
            <a:chExt cx="301276" cy="808958"/>
          </a:xfrm>
        </p:grpSpPr>
        <p:sp>
          <p:nvSpPr>
            <p:cNvPr id="300" name="Google Shape;300;p30"/>
            <p:cNvSpPr/>
            <p:nvPr/>
          </p:nvSpPr>
          <p:spPr>
            <a:xfrm>
              <a:off x="436095" y="4093562"/>
              <a:ext cx="91799" cy="55593"/>
            </a:xfrm>
            <a:custGeom>
              <a:avLst/>
              <a:gdLst/>
              <a:ahLst/>
              <a:cxnLst/>
              <a:rect l="l" t="t" r="r" b="b"/>
              <a:pathLst>
                <a:path w="2931" h="1775" extrusionOk="0">
                  <a:moveTo>
                    <a:pt x="474" y="1"/>
                  </a:moveTo>
                  <a:cubicBezTo>
                    <a:pt x="474" y="1"/>
                    <a:pt x="1" y="878"/>
                    <a:pt x="118" y="995"/>
                  </a:cubicBezTo>
                  <a:cubicBezTo>
                    <a:pt x="239" y="1113"/>
                    <a:pt x="745" y="1299"/>
                    <a:pt x="995" y="1384"/>
                  </a:cubicBezTo>
                  <a:cubicBezTo>
                    <a:pt x="1250" y="1464"/>
                    <a:pt x="1670" y="1752"/>
                    <a:pt x="2107" y="1768"/>
                  </a:cubicBezTo>
                  <a:cubicBezTo>
                    <a:pt x="2158" y="1772"/>
                    <a:pt x="2208" y="1774"/>
                    <a:pt x="2257" y="1774"/>
                  </a:cubicBezTo>
                  <a:cubicBezTo>
                    <a:pt x="2620" y="1774"/>
                    <a:pt x="2930" y="1658"/>
                    <a:pt x="2798" y="1448"/>
                  </a:cubicBezTo>
                  <a:cubicBezTo>
                    <a:pt x="2645" y="1214"/>
                    <a:pt x="1836" y="640"/>
                    <a:pt x="1735" y="506"/>
                  </a:cubicBezTo>
                  <a:cubicBezTo>
                    <a:pt x="1654" y="373"/>
                    <a:pt x="1719" y="70"/>
                    <a:pt x="1719" y="70"/>
                  </a:cubicBezTo>
                  <a:lnTo>
                    <a:pt x="4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435092" y="4092559"/>
              <a:ext cx="91329" cy="57535"/>
            </a:xfrm>
            <a:custGeom>
              <a:avLst/>
              <a:gdLst/>
              <a:ahLst/>
              <a:cxnLst/>
              <a:rect l="l" t="t" r="r" b="b"/>
              <a:pathLst>
                <a:path w="2916" h="1837" extrusionOk="0">
                  <a:moveTo>
                    <a:pt x="538" y="65"/>
                  </a:moveTo>
                  <a:lnTo>
                    <a:pt x="1719" y="134"/>
                  </a:lnTo>
                  <a:cubicBezTo>
                    <a:pt x="1702" y="235"/>
                    <a:pt x="1666" y="437"/>
                    <a:pt x="1751" y="554"/>
                  </a:cubicBezTo>
                  <a:cubicBezTo>
                    <a:pt x="1787" y="623"/>
                    <a:pt x="1937" y="740"/>
                    <a:pt x="2171" y="943"/>
                  </a:cubicBezTo>
                  <a:cubicBezTo>
                    <a:pt x="2426" y="1145"/>
                    <a:pt x="2713" y="1379"/>
                    <a:pt x="2798" y="1496"/>
                  </a:cubicBezTo>
                  <a:cubicBezTo>
                    <a:pt x="2830" y="1549"/>
                    <a:pt x="2847" y="1581"/>
                    <a:pt x="2830" y="1618"/>
                  </a:cubicBezTo>
                  <a:cubicBezTo>
                    <a:pt x="2778" y="1699"/>
                    <a:pt x="2527" y="1767"/>
                    <a:pt x="2240" y="1767"/>
                  </a:cubicBezTo>
                  <a:lnTo>
                    <a:pt x="2139" y="1767"/>
                  </a:lnTo>
                  <a:cubicBezTo>
                    <a:pt x="1836" y="1751"/>
                    <a:pt x="1533" y="1618"/>
                    <a:pt x="1298" y="1496"/>
                  </a:cubicBezTo>
                  <a:cubicBezTo>
                    <a:pt x="1197" y="1448"/>
                    <a:pt x="1112" y="1416"/>
                    <a:pt x="1043" y="1379"/>
                  </a:cubicBezTo>
                  <a:lnTo>
                    <a:pt x="979" y="1363"/>
                  </a:lnTo>
                  <a:cubicBezTo>
                    <a:pt x="724" y="1262"/>
                    <a:pt x="271" y="1092"/>
                    <a:pt x="170" y="991"/>
                  </a:cubicBezTo>
                  <a:cubicBezTo>
                    <a:pt x="118" y="943"/>
                    <a:pt x="320" y="470"/>
                    <a:pt x="538" y="65"/>
                  </a:cubicBezTo>
                  <a:close/>
                  <a:moveTo>
                    <a:pt x="522" y="1"/>
                  </a:moveTo>
                  <a:cubicBezTo>
                    <a:pt x="506" y="1"/>
                    <a:pt x="490" y="17"/>
                    <a:pt x="490" y="17"/>
                  </a:cubicBezTo>
                  <a:cubicBezTo>
                    <a:pt x="372" y="235"/>
                    <a:pt x="0" y="926"/>
                    <a:pt x="134" y="1044"/>
                  </a:cubicBezTo>
                  <a:cubicBezTo>
                    <a:pt x="219" y="1145"/>
                    <a:pt x="591" y="1278"/>
                    <a:pt x="942" y="1416"/>
                  </a:cubicBezTo>
                  <a:lnTo>
                    <a:pt x="1011" y="1448"/>
                  </a:lnTo>
                  <a:cubicBezTo>
                    <a:pt x="1080" y="1464"/>
                    <a:pt x="1161" y="1517"/>
                    <a:pt x="1262" y="1549"/>
                  </a:cubicBezTo>
                  <a:cubicBezTo>
                    <a:pt x="1516" y="1666"/>
                    <a:pt x="1820" y="1820"/>
                    <a:pt x="2139" y="1836"/>
                  </a:cubicBezTo>
                  <a:lnTo>
                    <a:pt x="2240" y="1836"/>
                  </a:lnTo>
                  <a:cubicBezTo>
                    <a:pt x="2495" y="1836"/>
                    <a:pt x="2814" y="1784"/>
                    <a:pt x="2879" y="1650"/>
                  </a:cubicBezTo>
                  <a:cubicBezTo>
                    <a:pt x="2899" y="1598"/>
                    <a:pt x="2915" y="1549"/>
                    <a:pt x="2863" y="1464"/>
                  </a:cubicBezTo>
                  <a:cubicBezTo>
                    <a:pt x="2762" y="1331"/>
                    <a:pt x="2475" y="1092"/>
                    <a:pt x="2224" y="890"/>
                  </a:cubicBezTo>
                  <a:cubicBezTo>
                    <a:pt x="2022" y="724"/>
                    <a:pt x="1836" y="587"/>
                    <a:pt x="1804" y="522"/>
                  </a:cubicBezTo>
                  <a:cubicBezTo>
                    <a:pt x="1719" y="405"/>
                    <a:pt x="1787" y="118"/>
                    <a:pt x="1787" y="118"/>
                  </a:cubicBezTo>
                  <a:lnTo>
                    <a:pt x="1787" y="81"/>
                  </a:lnTo>
                  <a:cubicBezTo>
                    <a:pt x="1767" y="81"/>
                    <a:pt x="1767" y="65"/>
                    <a:pt x="1751" y="65"/>
                  </a:cubicBezTo>
                  <a:lnTo>
                    <a:pt x="52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439258" y="4119903"/>
              <a:ext cx="88636" cy="29253"/>
            </a:xfrm>
            <a:custGeom>
              <a:avLst/>
              <a:gdLst/>
              <a:ahLst/>
              <a:cxnLst/>
              <a:rect l="l" t="t" r="r" b="b"/>
              <a:pathLst>
                <a:path w="2830" h="934" extrusionOk="0">
                  <a:moveTo>
                    <a:pt x="17" y="1"/>
                  </a:moveTo>
                  <a:cubicBezTo>
                    <a:pt x="1" y="70"/>
                    <a:pt x="1" y="118"/>
                    <a:pt x="17" y="154"/>
                  </a:cubicBezTo>
                  <a:cubicBezTo>
                    <a:pt x="138" y="272"/>
                    <a:pt x="644" y="458"/>
                    <a:pt x="894" y="543"/>
                  </a:cubicBezTo>
                  <a:cubicBezTo>
                    <a:pt x="1149" y="623"/>
                    <a:pt x="1569" y="911"/>
                    <a:pt x="2006" y="927"/>
                  </a:cubicBezTo>
                  <a:cubicBezTo>
                    <a:pt x="2057" y="931"/>
                    <a:pt x="2107" y="933"/>
                    <a:pt x="2156" y="933"/>
                  </a:cubicBezTo>
                  <a:cubicBezTo>
                    <a:pt x="2519" y="933"/>
                    <a:pt x="2829" y="817"/>
                    <a:pt x="2697" y="607"/>
                  </a:cubicBezTo>
                  <a:lnTo>
                    <a:pt x="2697" y="607"/>
                  </a:lnTo>
                  <a:cubicBezTo>
                    <a:pt x="2503" y="650"/>
                    <a:pt x="2294" y="677"/>
                    <a:pt x="2077" y="677"/>
                  </a:cubicBezTo>
                  <a:cubicBezTo>
                    <a:pt x="1693" y="677"/>
                    <a:pt x="1288" y="592"/>
                    <a:pt x="910" y="357"/>
                  </a:cubicBezTo>
                  <a:cubicBezTo>
                    <a:pt x="474" y="86"/>
                    <a:pt x="154" y="17"/>
                    <a:pt x="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438256" y="4118900"/>
              <a:ext cx="88166" cy="31195"/>
            </a:xfrm>
            <a:custGeom>
              <a:avLst/>
              <a:gdLst/>
              <a:ahLst/>
              <a:cxnLst/>
              <a:rect l="l" t="t" r="r" b="b"/>
              <a:pathLst>
                <a:path w="2815" h="996" extrusionOk="0">
                  <a:moveTo>
                    <a:pt x="69" y="69"/>
                  </a:moveTo>
                  <a:cubicBezTo>
                    <a:pt x="219" y="85"/>
                    <a:pt x="522" y="170"/>
                    <a:pt x="926" y="421"/>
                  </a:cubicBezTo>
                  <a:cubicBezTo>
                    <a:pt x="1282" y="639"/>
                    <a:pt x="1666" y="740"/>
                    <a:pt x="2107" y="740"/>
                  </a:cubicBezTo>
                  <a:cubicBezTo>
                    <a:pt x="2309" y="740"/>
                    <a:pt x="2511" y="724"/>
                    <a:pt x="2713" y="676"/>
                  </a:cubicBezTo>
                  <a:cubicBezTo>
                    <a:pt x="2729" y="708"/>
                    <a:pt x="2729" y="740"/>
                    <a:pt x="2729" y="777"/>
                  </a:cubicBezTo>
                  <a:cubicBezTo>
                    <a:pt x="2677" y="858"/>
                    <a:pt x="2426" y="926"/>
                    <a:pt x="2139" y="926"/>
                  </a:cubicBezTo>
                  <a:lnTo>
                    <a:pt x="2038" y="926"/>
                  </a:lnTo>
                  <a:cubicBezTo>
                    <a:pt x="1735" y="910"/>
                    <a:pt x="1432" y="777"/>
                    <a:pt x="1197" y="655"/>
                  </a:cubicBezTo>
                  <a:cubicBezTo>
                    <a:pt x="1096" y="607"/>
                    <a:pt x="1011" y="575"/>
                    <a:pt x="942" y="538"/>
                  </a:cubicBezTo>
                  <a:lnTo>
                    <a:pt x="878" y="522"/>
                  </a:lnTo>
                  <a:cubicBezTo>
                    <a:pt x="623" y="421"/>
                    <a:pt x="170" y="251"/>
                    <a:pt x="69" y="150"/>
                  </a:cubicBezTo>
                  <a:lnTo>
                    <a:pt x="69" y="69"/>
                  </a:lnTo>
                  <a:close/>
                  <a:moveTo>
                    <a:pt x="49" y="0"/>
                  </a:moveTo>
                  <a:cubicBezTo>
                    <a:pt x="33" y="0"/>
                    <a:pt x="17" y="0"/>
                    <a:pt x="17" y="17"/>
                  </a:cubicBezTo>
                  <a:cubicBezTo>
                    <a:pt x="0" y="118"/>
                    <a:pt x="0" y="170"/>
                    <a:pt x="33" y="203"/>
                  </a:cubicBezTo>
                  <a:cubicBezTo>
                    <a:pt x="118" y="304"/>
                    <a:pt x="490" y="437"/>
                    <a:pt x="841" y="575"/>
                  </a:cubicBezTo>
                  <a:lnTo>
                    <a:pt x="910" y="607"/>
                  </a:lnTo>
                  <a:cubicBezTo>
                    <a:pt x="979" y="623"/>
                    <a:pt x="1060" y="676"/>
                    <a:pt x="1161" y="708"/>
                  </a:cubicBezTo>
                  <a:cubicBezTo>
                    <a:pt x="1415" y="825"/>
                    <a:pt x="1719" y="979"/>
                    <a:pt x="2038" y="995"/>
                  </a:cubicBezTo>
                  <a:lnTo>
                    <a:pt x="2139" y="995"/>
                  </a:lnTo>
                  <a:cubicBezTo>
                    <a:pt x="2394" y="995"/>
                    <a:pt x="2713" y="943"/>
                    <a:pt x="2778" y="809"/>
                  </a:cubicBezTo>
                  <a:cubicBezTo>
                    <a:pt x="2798" y="757"/>
                    <a:pt x="2814" y="708"/>
                    <a:pt x="2762" y="623"/>
                  </a:cubicBezTo>
                  <a:cubicBezTo>
                    <a:pt x="2746" y="607"/>
                    <a:pt x="2729" y="607"/>
                    <a:pt x="2729" y="607"/>
                  </a:cubicBezTo>
                  <a:cubicBezTo>
                    <a:pt x="2511" y="655"/>
                    <a:pt x="2309" y="676"/>
                    <a:pt x="2107" y="676"/>
                  </a:cubicBezTo>
                  <a:cubicBezTo>
                    <a:pt x="1686" y="676"/>
                    <a:pt x="1298" y="575"/>
                    <a:pt x="979" y="352"/>
                  </a:cubicBezTo>
                  <a:cubicBezTo>
                    <a:pt x="522" y="69"/>
                    <a:pt x="170" y="17"/>
                    <a:pt x="49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380750" y="4100358"/>
              <a:ext cx="48546" cy="95839"/>
            </a:xfrm>
            <a:custGeom>
              <a:avLst/>
              <a:gdLst/>
              <a:ahLst/>
              <a:cxnLst/>
              <a:rect l="l" t="t" r="r" b="b"/>
              <a:pathLst>
                <a:path w="1550" h="3060" extrusionOk="0">
                  <a:moveTo>
                    <a:pt x="810" y="1"/>
                  </a:moveTo>
                  <a:cubicBezTo>
                    <a:pt x="510" y="1"/>
                    <a:pt x="134" y="18"/>
                    <a:pt x="134" y="18"/>
                  </a:cubicBezTo>
                  <a:cubicBezTo>
                    <a:pt x="134" y="18"/>
                    <a:pt x="1" y="1417"/>
                    <a:pt x="66" y="1955"/>
                  </a:cubicBezTo>
                  <a:cubicBezTo>
                    <a:pt x="151" y="2481"/>
                    <a:pt x="591" y="3018"/>
                    <a:pt x="874" y="3051"/>
                  </a:cubicBezTo>
                  <a:cubicBezTo>
                    <a:pt x="905" y="3056"/>
                    <a:pt x="937" y="3059"/>
                    <a:pt x="969" y="3059"/>
                  </a:cubicBezTo>
                  <a:cubicBezTo>
                    <a:pt x="1240" y="3059"/>
                    <a:pt x="1549" y="2856"/>
                    <a:pt x="1549" y="2343"/>
                  </a:cubicBezTo>
                  <a:cubicBezTo>
                    <a:pt x="1549" y="1773"/>
                    <a:pt x="1230" y="997"/>
                    <a:pt x="1230" y="762"/>
                  </a:cubicBezTo>
                  <a:cubicBezTo>
                    <a:pt x="1230" y="508"/>
                    <a:pt x="1177" y="103"/>
                    <a:pt x="1177" y="35"/>
                  </a:cubicBezTo>
                  <a:cubicBezTo>
                    <a:pt x="1177" y="9"/>
                    <a:pt x="1011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379623" y="4099387"/>
              <a:ext cx="50676" cy="98188"/>
            </a:xfrm>
            <a:custGeom>
              <a:avLst/>
              <a:gdLst/>
              <a:ahLst/>
              <a:cxnLst/>
              <a:rect l="l" t="t" r="r" b="b"/>
              <a:pathLst>
                <a:path w="1618" h="3135" extrusionOk="0">
                  <a:moveTo>
                    <a:pt x="809" y="66"/>
                  </a:moveTo>
                  <a:cubicBezTo>
                    <a:pt x="1080" y="66"/>
                    <a:pt x="1165" y="86"/>
                    <a:pt x="1181" y="86"/>
                  </a:cubicBezTo>
                  <a:cubicBezTo>
                    <a:pt x="1197" y="118"/>
                    <a:pt x="1197" y="167"/>
                    <a:pt x="1197" y="235"/>
                  </a:cubicBezTo>
                  <a:cubicBezTo>
                    <a:pt x="1213" y="389"/>
                    <a:pt x="1234" y="623"/>
                    <a:pt x="1234" y="793"/>
                  </a:cubicBezTo>
                  <a:cubicBezTo>
                    <a:pt x="1234" y="894"/>
                    <a:pt x="1282" y="1060"/>
                    <a:pt x="1351" y="1278"/>
                  </a:cubicBezTo>
                  <a:cubicBezTo>
                    <a:pt x="1436" y="1618"/>
                    <a:pt x="1553" y="2022"/>
                    <a:pt x="1553" y="2374"/>
                  </a:cubicBezTo>
                  <a:cubicBezTo>
                    <a:pt x="1553" y="2592"/>
                    <a:pt x="1500" y="2778"/>
                    <a:pt x="1367" y="2916"/>
                  </a:cubicBezTo>
                  <a:cubicBezTo>
                    <a:pt x="1271" y="2999"/>
                    <a:pt x="1138" y="3058"/>
                    <a:pt x="1000" y="3058"/>
                  </a:cubicBezTo>
                  <a:cubicBezTo>
                    <a:pt x="970" y="3058"/>
                    <a:pt x="940" y="3055"/>
                    <a:pt x="910" y="3049"/>
                  </a:cubicBezTo>
                  <a:cubicBezTo>
                    <a:pt x="643" y="3017"/>
                    <a:pt x="223" y="2491"/>
                    <a:pt x="138" y="1970"/>
                  </a:cubicBezTo>
                  <a:cubicBezTo>
                    <a:pt x="69" y="1501"/>
                    <a:pt x="187" y="288"/>
                    <a:pt x="203" y="86"/>
                  </a:cubicBezTo>
                  <a:cubicBezTo>
                    <a:pt x="288" y="86"/>
                    <a:pt x="575" y="66"/>
                    <a:pt x="809" y="66"/>
                  </a:cubicBezTo>
                  <a:close/>
                  <a:moveTo>
                    <a:pt x="809" y="1"/>
                  </a:moveTo>
                  <a:cubicBezTo>
                    <a:pt x="526" y="1"/>
                    <a:pt x="170" y="17"/>
                    <a:pt x="170" y="17"/>
                  </a:cubicBezTo>
                  <a:cubicBezTo>
                    <a:pt x="154" y="17"/>
                    <a:pt x="138" y="33"/>
                    <a:pt x="138" y="49"/>
                  </a:cubicBezTo>
                  <a:cubicBezTo>
                    <a:pt x="138" y="102"/>
                    <a:pt x="1" y="1448"/>
                    <a:pt x="85" y="1986"/>
                  </a:cubicBezTo>
                  <a:cubicBezTo>
                    <a:pt x="170" y="2544"/>
                    <a:pt x="607" y="3082"/>
                    <a:pt x="910" y="3118"/>
                  </a:cubicBezTo>
                  <a:cubicBezTo>
                    <a:pt x="930" y="3134"/>
                    <a:pt x="963" y="3134"/>
                    <a:pt x="995" y="3134"/>
                  </a:cubicBezTo>
                  <a:cubicBezTo>
                    <a:pt x="1149" y="3134"/>
                    <a:pt x="1298" y="3065"/>
                    <a:pt x="1416" y="2948"/>
                  </a:cubicBezTo>
                  <a:cubicBezTo>
                    <a:pt x="1553" y="2815"/>
                    <a:pt x="1618" y="2613"/>
                    <a:pt x="1618" y="2374"/>
                  </a:cubicBezTo>
                  <a:cubicBezTo>
                    <a:pt x="1618" y="2022"/>
                    <a:pt x="1500" y="1602"/>
                    <a:pt x="1416" y="1262"/>
                  </a:cubicBezTo>
                  <a:cubicBezTo>
                    <a:pt x="1351" y="1060"/>
                    <a:pt x="1298" y="874"/>
                    <a:pt x="1298" y="793"/>
                  </a:cubicBezTo>
                  <a:cubicBezTo>
                    <a:pt x="1298" y="623"/>
                    <a:pt x="1282" y="389"/>
                    <a:pt x="1266" y="219"/>
                  </a:cubicBezTo>
                  <a:cubicBezTo>
                    <a:pt x="1266" y="150"/>
                    <a:pt x="1250" y="86"/>
                    <a:pt x="1250" y="66"/>
                  </a:cubicBezTo>
                  <a:cubicBezTo>
                    <a:pt x="1250" y="33"/>
                    <a:pt x="1250" y="1"/>
                    <a:pt x="809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382285" y="4151067"/>
              <a:ext cx="47011" cy="45132"/>
            </a:xfrm>
            <a:custGeom>
              <a:avLst/>
              <a:gdLst/>
              <a:ahLst/>
              <a:cxnLst/>
              <a:rect l="l" t="t" r="r" b="b"/>
              <a:pathLst>
                <a:path w="1501" h="1441" extrusionOk="0">
                  <a:moveTo>
                    <a:pt x="0" y="0"/>
                  </a:moveTo>
                  <a:cubicBezTo>
                    <a:pt x="0" y="118"/>
                    <a:pt x="17" y="235"/>
                    <a:pt x="17" y="336"/>
                  </a:cubicBezTo>
                  <a:cubicBezTo>
                    <a:pt x="102" y="862"/>
                    <a:pt x="542" y="1399"/>
                    <a:pt x="825" y="1432"/>
                  </a:cubicBezTo>
                  <a:cubicBezTo>
                    <a:pt x="856" y="1437"/>
                    <a:pt x="888" y="1440"/>
                    <a:pt x="920" y="1440"/>
                  </a:cubicBezTo>
                  <a:cubicBezTo>
                    <a:pt x="1191" y="1440"/>
                    <a:pt x="1500" y="1237"/>
                    <a:pt x="1500" y="724"/>
                  </a:cubicBezTo>
                  <a:cubicBezTo>
                    <a:pt x="1500" y="639"/>
                    <a:pt x="1500" y="558"/>
                    <a:pt x="1484" y="473"/>
                  </a:cubicBezTo>
                  <a:cubicBezTo>
                    <a:pt x="1436" y="767"/>
                    <a:pt x="1320" y="1104"/>
                    <a:pt x="922" y="1104"/>
                  </a:cubicBezTo>
                  <a:cubicBezTo>
                    <a:pt x="887" y="1104"/>
                    <a:pt x="849" y="1102"/>
                    <a:pt x="809" y="1096"/>
                  </a:cubicBezTo>
                  <a:cubicBezTo>
                    <a:pt x="271" y="1011"/>
                    <a:pt x="69" y="25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381283" y="4150065"/>
              <a:ext cx="49016" cy="47512"/>
            </a:xfrm>
            <a:custGeom>
              <a:avLst/>
              <a:gdLst/>
              <a:ahLst/>
              <a:cxnLst/>
              <a:rect l="l" t="t" r="r" b="b"/>
              <a:pathLst>
                <a:path w="1565" h="1517" extrusionOk="0">
                  <a:moveTo>
                    <a:pt x="85" y="336"/>
                  </a:moveTo>
                  <a:cubicBezTo>
                    <a:pt x="202" y="655"/>
                    <a:pt x="437" y="1096"/>
                    <a:pt x="841" y="1160"/>
                  </a:cubicBezTo>
                  <a:lnTo>
                    <a:pt x="958" y="1160"/>
                  </a:lnTo>
                  <a:cubicBezTo>
                    <a:pt x="1298" y="1160"/>
                    <a:pt x="1431" y="926"/>
                    <a:pt x="1500" y="724"/>
                  </a:cubicBezTo>
                  <a:lnTo>
                    <a:pt x="1500" y="756"/>
                  </a:lnTo>
                  <a:cubicBezTo>
                    <a:pt x="1500" y="974"/>
                    <a:pt x="1447" y="1160"/>
                    <a:pt x="1314" y="1298"/>
                  </a:cubicBezTo>
                  <a:cubicBezTo>
                    <a:pt x="1218" y="1381"/>
                    <a:pt x="1085" y="1440"/>
                    <a:pt x="947" y="1440"/>
                  </a:cubicBezTo>
                  <a:cubicBezTo>
                    <a:pt x="917" y="1440"/>
                    <a:pt x="887" y="1437"/>
                    <a:pt x="857" y="1431"/>
                  </a:cubicBezTo>
                  <a:cubicBezTo>
                    <a:pt x="590" y="1399"/>
                    <a:pt x="170" y="873"/>
                    <a:pt x="85" y="352"/>
                  </a:cubicBezTo>
                  <a:lnTo>
                    <a:pt x="85" y="336"/>
                  </a:lnTo>
                  <a:close/>
                  <a:moveTo>
                    <a:pt x="32" y="0"/>
                  </a:moveTo>
                  <a:cubicBezTo>
                    <a:pt x="16" y="0"/>
                    <a:pt x="0" y="16"/>
                    <a:pt x="0" y="32"/>
                  </a:cubicBezTo>
                  <a:cubicBezTo>
                    <a:pt x="0" y="166"/>
                    <a:pt x="16" y="287"/>
                    <a:pt x="32" y="368"/>
                  </a:cubicBezTo>
                  <a:cubicBezTo>
                    <a:pt x="117" y="926"/>
                    <a:pt x="554" y="1464"/>
                    <a:pt x="857" y="1500"/>
                  </a:cubicBezTo>
                  <a:cubicBezTo>
                    <a:pt x="877" y="1516"/>
                    <a:pt x="910" y="1516"/>
                    <a:pt x="942" y="1516"/>
                  </a:cubicBezTo>
                  <a:cubicBezTo>
                    <a:pt x="1096" y="1516"/>
                    <a:pt x="1245" y="1447"/>
                    <a:pt x="1363" y="1330"/>
                  </a:cubicBezTo>
                  <a:cubicBezTo>
                    <a:pt x="1500" y="1197"/>
                    <a:pt x="1565" y="995"/>
                    <a:pt x="1565" y="756"/>
                  </a:cubicBezTo>
                  <a:cubicBezTo>
                    <a:pt x="1565" y="671"/>
                    <a:pt x="1565" y="590"/>
                    <a:pt x="1549" y="505"/>
                  </a:cubicBezTo>
                  <a:cubicBezTo>
                    <a:pt x="1549" y="489"/>
                    <a:pt x="1532" y="469"/>
                    <a:pt x="1516" y="469"/>
                  </a:cubicBezTo>
                  <a:cubicBezTo>
                    <a:pt x="1516" y="469"/>
                    <a:pt x="1500" y="489"/>
                    <a:pt x="1484" y="505"/>
                  </a:cubicBezTo>
                  <a:cubicBezTo>
                    <a:pt x="1408" y="912"/>
                    <a:pt x="1237" y="1103"/>
                    <a:pt x="946" y="1103"/>
                  </a:cubicBezTo>
                  <a:cubicBezTo>
                    <a:pt x="913" y="1103"/>
                    <a:pt x="878" y="1101"/>
                    <a:pt x="841" y="1096"/>
                  </a:cubicBezTo>
                  <a:cubicBezTo>
                    <a:pt x="336" y="1011"/>
                    <a:pt x="117" y="251"/>
                    <a:pt x="69" y="32"/>
                  </a:cubicBezTo>
                  <a:cubicBezTo>
                    <a:pt x="69" y="16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381784" y="3734842"/>
              <a:ext cx="204269" cy="381666"/>
            </a:xfrm>
            <a:custGeom>
              <a:avLst/>
              <a:gdLst/>
              <a:ahLst/>
              <a:cxnLst/>
              <a:rect l="l" t="t" r="r" b="b"/>
              <a:pathLst>
                <a:path w="6522" h="12186" extrusionOk="0">
                  <a:moveTo>
                    <a:pt x="372" y="0"/>
                  </a:moveTo>
                  <a:lnTo>
                    <a:pt x="33" y="1177"/>
                  </a:lnTo>
                  <a:lnTo>
                    <a:pt x="724" y="7055"/>
                  </a:lnTo>
                  <a:cubicBezTo>
                    <a:pt x="724" y="7055"/>
                    <a:pt x="437" y="8288"/>
                    <a:pt x="356" y="8927"/>
                  </a:cubicBezTo>
                  <a:cubicBezTo>
                    <a:pt x="271" y="9566"/>
                    <a:pt x="0" y="11874"/>
                    <a:pt x="0" y="11874"/>
                  </a:cubicBezTo>
                  <a:cubicBezTo>
                    <a:pt x="0" y="11874"/>
                    <a:pt x="85" y="12044"/>
                    <a:pt x="388" y="12145"/>
                  </a:cubicBezTo>
                  <a:cubicBezTo>
                    <a:pt x="477" y="12173"/>
                    <a:pt x="571" y="12186"/>
                    <a:pt x="661" y="12186"/>
                  </a:cubicBezTo>
                  <a:cubicBezTo>
                    <a:pt x="894" y="12186"/>
                    <a:pt x="1108" y="12102"/>
                    <a:pt x="1181" y="11992"/>
                  </a:cubicBezTo>
                  <a:cubicBezTo>
                    <a:pt x="1282" y="11858"/>
                    <a:pt x="1383" y="11603"/>
                    <a:pt x="1399" y="11486"/>
                  </a:cubicBezTo>
                  <a:cubicBezTo>
                    <a:pt x="1415" y="11353"/>
                    <a:pt x="2697" y="7645"/>
                    <a:pt x="2762" y="7342"/>
                  </a:cubicBezTo>
                  <a:cubicBezTo>
                    <a:pt x="2814" y="7039"/>
                    <a:pt x="2847" y="6416"/>
                    <a:pt x="2847" y="6315"/>
                  </a:cubicBezTo>
                  <a:cubicBezTo>
                    <a:pt x="2847" y="6214"/>
                    <a:pt x="2883" y="3251"/>
                    <a:pt x="2883" y="3251"/>
                  </a:cubicBezTo>
                  <a:lnTo>
                    <a:pt x="4464" y="6736"/>
                  </a:lnTo>
                  <a:cubicBezTo>
                    <a:pt x="4464" y="6736"/>
                    <a:pt x="3825" y="7411"/>
                    <a:pt x="3671" y="7884"/>
                  </a:cubicBezTo>
                  <a:cubicBezTo>
                    <a:pt x="3506" y="8369"/>
                    <a:pt x="2341" y="11118"/>
                    <a:pt x="2325" y="11167"/>
                  </a:cubicBezTo>
                  <a:cubicBezTo>
                    <a:pt x="2309" y="11236"/>
                    <a:pt x="2155" y="11486"/>
                    <a:pt x="2155" y="11486"/>
                  </a:cubicBezTo>
                  <a:cubicBezTo>
                    <a:pt x="2155" y="11486"/>
                    <a:pt x="2580" y="11624"/>
                    <a:pt x="2814" y="11672"/>
                  </a:cubicBezTo>
                  <a:cubicBezTo>
                    <a:pt x="2920" y="11686"/>
                    <a:pt x="3042" y="11691"/>
                    <a:pt x="3151" y="11691"/>
                  </a:cubicBezTo>
                  <a:cubicBezTo>
                    <a:pt x="3300" y="11691"/>
                    <a:pt x="3425" y="11682"/>
                    <a:pt x="3453" y="11672"/>
                  </a:cubicBezTo>
                  <a:cubicBezTo>
                    <a:pt x="3453" y="11672"/>
                    <a:pt x="3692" y="11320"/>
                    <a:pt x="3740" y="11219"/>
                  </a:cubicBezTo>
                  <a:cubicBezTo>
                    <a:pt x="3772" y="11151"/>
                    <a:pt x="6384" y="7278"/>
                    <a:pt x="6437" y="7055"/>
                  </a:cubicBezTo>
                  <a:cubicBezTo>
                    <a:pt x="6501" y="6853"/>
                    <a:pt x="6522" y="6720"/>
                    <a:pt x="6501" y="6368"/>
                  </a:cubicBezTo>
                  <a:cubicBezTo>
                    <a:pt x="6485" y="6012"/>
                    <a:pt x="5123" y="1128"/>
                    <a:pt x="5123" y="991"/>
                  </a:cubicBezTo>
                  <a:cubicBezTo>
                    <a:pt x="5123" y="841"/>
                    <a:pt x="4820" y="166"/>
                    <a:pt x="4820" y="166"/>
                  </a:cubicBezTo>
                  <a:cubicBezTo>
                    <a:pt x="4820" y="166"/>
                    <a:pt x="2992" y="327"/>
                    <a:pt x="2218" y="327"/>
                  </a:cubicBezTo>
                  <a:cubicBezTo>
                    <a:pt x="2125" y="327"/>
                    <a:pt x="2047" y="325"/>
                    <a:pt x="1989" y="320"/>
                  </a:cubicBezTo>
                  <a:cubicBezTo>
                    <a:pt x="1468" y="251"/>
                    <a:pt x="372" y="0"/>
                    <a:pt x="372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380750" y="3733683"/>
              <a:ext cx="206305" cy="383576"/>
            </a:xfrm>
            <a:custGeom>
              <a:avLst/>
              <a:gdLst/>
              <a:ahLst/>
              <a:cxnLst/>
              <a:rect l="l" t="t" r="r" b="b"/>
              <a:pathLst>
                <a:path w="6587" h="12247" extrusionOk="0">
                  <a:moveTo>
                    <a:pt x="421" y="86"/>
                  </a:moveTo>
                  <a:cubicBezTo>
                    <a:pt x="607" y="118"/>
                    <a:pt x="1549" y="320"/>
                    <a:pt x="2022" y="389"/>
                  </a:cubicBezTo>
                  <a:lnTo>
                    <a:pt x="2326" y="389"/>
                  </a:lnTo>
                  <a:cubicBezTo>
                    <a:pt x="3066" y="389"/>
                    <a:pt x="4614" y="256"/>
                    <a:pt x="4816" y="239"/>
                  </a:cubicBezTo>
                  <a:cubicBezTo>
                    <a:pt x="4917" y="441"/>
                    <a:pt x="5119" y="910"/>
                    <a:pt x="5119" y="1028"/>
                  </a:cubicBezTo>
                  <a:cubicBezTo>
                    <a:pt x="5119" y="1096"/>
                    <a:pt x="5305" y="1804"/>
                    <a:pt x="5645" y="3049"/>
                  </a:cubicBezTo>
                  <a:cubicBezTo>
                    <a:pt x="6013" y="4448"/>
                    <a:pt x="6486" y="6203"/>
                    <a:pt x="6502" y="6405"/>
                  </a:cubicBezTo>
                  <a:cubicBezTo>
                    <a:pt x="6518" y="6757"/>
                    <a:pt x="6502" y="6890"/>
                    <a:pt x="6433" y="7092"/>
                  </a:cubicBezTo>
                  <a:cubicBezTo>
                    <a:pt x="6401" y="7230"/>
                    <a:pt x="5055" y="9267"/>
                    <a:pt x="4331" y="10347"/>
                  </a:cubicBezTo>
                  <a:cubicBezTo>
                    <a:pt x="3906" y="10986"/>
                    <a:pt x="3757" y="11220"/>
                    <a:pt x="3741" y="11236"/>
                  </a:cubicBezTo>
                  <a:cubicBezTo>
                    <a:pt x="3704" y="11337"/>
                    <a:pt x="3522" y="11608"/>
                    <a:pt x="3470" y="11677"/>
                  </a:cubicBezTo>
                  <a:cubicBezTo>
                    <a:pt x="3437" y="11677"/>
                    <a:pt x="3336" y="11693"/>
                    <a:pt x="3199" y="11693"/>
                  </a:cubicBezTo>
                  <a:cubicBezTo>
                    <a:pt x="3098" y="11693"/>
                    <a:pt x="2981" y="11693"/>
                    <a:pt x="2863" y="11677"/>
                  </a:cubicBezTo>
                  <a:cubicBezTo>
                    <a:pt x="2661" y="11640"/>
                    <a:pt x="2358" y="11539"/>
                    <a:pt x="2241" y="11507"/>
                  </a:cubicBezTo>
                  <a:cubicBezTo>
                    <a:pt x="2289" y="11422"/>
                    <a:pt x="2374" y="11273"/>
                    <a:pt x="2390" y="11220"/>
                  </a:cubicBezTo>
                  <a:cubicBezTo>
                    <a:pt x="2390" y="11204"/>
                    <a:pt x="2512" y="10953"/>
                    <a:pt x="2629" y="10630"/>
                  </a:cubicBezTo>
                  <a:cubicBezTo>
                    <a:pt x="2997" y="9756"/>
                    <a:pt x="3623" y="8273"/>
                    <a:pt x="3741" y="7937"/>
                  </a:cubicBezTo>
                  <a:cubicBezTo>
                    <a:pt x="3890" y="7480"/>
                    <a:pt x="4513" y="6789"/>
                    <a:pt x="4513" y="6789"/>
                  </a:cubicBezTo>
                  <a:cubicBezTo>
                    <a:pt x="4533" y="6773"/>
                    <a:pt x="4533" y="6757"/>
                    <a:pt x="4533" y="6757"/>
                  </a:cubicBezTo>
                  <a:lnTo>
                    <a:pt x="2948" y="3272"/>
                  </a:lnTo>
                  <a:cubicBezTo>
                    <a:pt x="2932" y="3251"/>
                    <a:pt x="2916" y="3251"/>
                    <a:pt x="2916" y="3251"/>
                  </a:cubicBezTo>
                  <a:cubicBezTo>
                    <a:pt x="2896" y="3251"/>
                    <a:pt x="2880" y="3272"/>
                    <a:pt x="2880" y="3288"/>
                  </a:cubicBezTo>
                  <a:cubicBezTo>
                    <a:pt x="2880" y="3320"/>
                    <a:pt x="2847" y="6251"/>
                    <a:pt x="2847" y="6352"/>
                  </a:cubicBezTo>
                  <a:cubicBezTo>
                    <a:pt x="2847" y="6470"/>
                    <a:pt x="2815" y="7076"/>
                    <a:pt x="2762" y="7379"/>
                  </a:cubicBezTo>
                  <a:cubicBezTo>
                    <a:pt x="2730" y="7549"/>
                    <a:pt x="2257" y="8911"/>
                    <a:pt x="1905" y="10007"/>
                  </a:cubicBezTo>
                  <a:cubicBezTo>
                    <a:pt x="1602" y="10901"/>
                    <a:pt x="1416" y="11459"/>
                    <a:pt x="1400" y="11507"/>
                  </a:cubicBezTo>
                  <a:cubicBezTo>
                    <a:pt x="1380" y="11624"/>
                    <a:pt x="1279" y="11879"/>
                    <a:pt x="1177" y="12012"/>
                  </a:cubicBezTo>
                  <a:cubicBezTo>
                    <a:pt x="1113" y="12114"/>
                    <a:pt x="894" y="12182"/>
                    <a:pt x="692" y="12182"/>
                  </a:cubicBezTo>
                  <a:cubicBezTo>
                    <a:pt x="607" y="12182"/>
                    <a:pt x="522" y="12166"/>
                    <a:pt x="438" y="12146"/>
                  </a:cubicBezTo>
                  <a:cubicBezTo>
                    <a:pt x="187" y="12065"/>
                    <a:pt x="86" y="11928"/>
                    <a:pt x="66" y="11895"/>
                  </a:cubicBezTo>
                  <a:cubicBezTo>
                    <a:pt x="86" y="11725"/>
                    <a:pt x="337" y="9571"/>
                    <a:pt x="421" y="8964"/>
                  </a:cubicBezTo>
                  <a:cubicBezTo>
                    <a:pt x="506" y="8341"/>
                    <a:pt x="793" y="7112"/>
                    <a:pt x="793" y="7112"/>
                  </a:cubicBezTo>
                  <a:lnTo>
                    <a:pt x="793" y="7092"/>
                  </a:lnTo>
                  <a:lnTo>
                    <a:pt x="118" y="1214"/>
                  </a:lnTo>
                  <a:lnTo>
                    <a:pt x="421" y="86"/>
                  </a:lnTo>
                  <a:close/>
                  <a:moveTo>
                    <a:pt x="405" y="1"/>
                  </a:moveTo>
                  <a:cubicBezTo>
                    <a:pt x="389" y="1"/>
                    <a:pt x="369" y="17"/>
                    <a:pt x="369" y="37"/>
                  </a:cubicBezTo>
                  <a:lnTo>
                    <a:pt x="49" y="1198"/>
                  </a:lnTo>
                  <a:lnTo>
                    <a:pt x="33" y="1214"/>
                  </a:lnTo>
                  <a:lnTo>
                    <a:pt x="725" y="7092"/>
                  </a:lnTo>
                  <a:cubicBezTo>
                    <a:pt x="692" y="7177"/>
                    <a:pt x="421" y="8358"/>
                    <a:pt x="353" y="8964"/>
                  </a:cubicBezTo>
                  <a:cubicBezTo>
                    <a:pt x="268" y="9587"/>
                    <a:pt x="1" y="11879"/>
                    <a:pt x="1" y="11911"/>
                  </a:cubicBezTo>
                  <a:lnTo>
                    <a:pt x="1" y="11928"/>
                  </a:lnTo>
                  <a:cubicBezTo>
                    <a:pt x="1" y="11928"/>
                    <a:pt x="102" y="12097"/>
                    <a:pt x="421" y="12215"/>
                  </a:cubicBezTo>
                  <a:cubicBezTo>
                    <a:pt x="506" y="12231"/>
                    <a:pt x="591" y="12247"/>
                    <a:pt x="692" y="12247"/>
                  </a:cubicBezTo>
                  <a:cubicBezTo>
                    <a:pt x="927" y="12247"/>
                    <a:pt x="1145" y="12166"/>
                    <a:pt x="1230" y="12045"/>
                  </a:cubicBezTo>
                  <a:cubicBezTo>
                    <a:pt x="1347" y="11895"/>
                    <a:pt x="1448" y="11640"/>
                    <a:pt x="1464" y="11523"/>
                  </a:cubicBezTo>
                  <a:cubicBezTo>
                    <a:pt x="1481" y="11475"/>
                    <a:pt x="1703" y="10767"/>
                    <a:pt x="1954" y="10023"/>
                  </a:cubicBezTo>
                  <a:cubicBezTo>
                    <a:pt x="2326" y="8932"/>
                    <a:pt x="2778" y="7565"/>
                    <a:pt x="2831" y="7395"/>
                  </a:cubicBezTo>
                  <a:cubicBezTo>
                    <a:pt x="2880" y="7076"/>
                    <a:pt x="2916" y="6470"/>
                    <a:pt x="2916" y="6352"/>
                  </a:cubicBezTo>
                  <a:cubicBezTo>
                    <a:pt x="2916" y="6267"/>
                    <a:pt x="2932" y="4044"/>
                    <a:pt x="2948" y="3437"/>
                  </a:cubicBezTo>
                  <a:lnTo>
                    <a:pt x="4464" y="6757"/>
                  </a:lnTo>
                  <a:cubicBezTo>
                    <a:pt x="4363" y="6874"/>
                    <a:pt x="3826" y="7480"/>
                    <a:pt x="3672" y="7921"/>
                  </a:cubicBezTo>
                  <a:cubicBezTo>
                    <a:pt x="3555" y="8257"/>
                    <a:pt x="2916" y="9789"/>
                    <a:pt x="2576" y="10614"/>
                  </a:cubicBezTo>
                  <a:cubicBezTo>
                    <a:pt x="2411" y="11002"/>
                    <a:pt x="2342" y="11188"/>
                    <a:pt x="2326" y="11204"/>
                  </a:cubicBezTo>
                  <a:cubicBezTo>
                    <a:pt x="2309" y="11256"/>
                    <a:pt x="2208" y="11438"/>
                    <a:pt x="2172" y="11507"/>
                  </a:cubicBezTo>
                  <a:cubicBezTo>
                    <a:pt x="2156" y="11507"/>
                    <a:pt x="2156" y="11523"/>
                    <a:pt x="2156" y="11523"/>
                  </a:cubicBezTo>
                  <a:cubicBezTo>
                    <a:pt x="2172" y="11539"/>
                    <a:pt x="2172" y="11539"/>
                    <a:pt x="2188" y="11560"/>
                  </a:cubicBezTo>
                  <a:cubicBezTo>
                    <a:pt x="2208" y="11560"/>
                    <a:pt x="2592" y="11693"/>
                    <a:pt x="2847" y="11742"/>
                  </a:cubicBezTo>
                  <a:cubicBezTo>
                    <a:pt x="2964" y="11762"/>
                    <a:pt x="3098" y="11762"/>
                    <a:pt x="3199" y="11762"/>
                  </a:cubicBezTo>
                  <a:cubicBezTo>
                    <a:pt x="3336" y="11762"/>
                    <a:pt x="3470" y="11742"/>
                    <a:pt x="3502" y="11742"/>
                  </a:cubicBezTo>
                  <a:lnTo>
                    <a:pt x="3522" y="11725"/>
                  </a:lnTo>
                  <a:cubicBezTo>
                    <a:pt x="3539" y="11709"/>
                    <a:pt x="3757" y="11374"/>
                    <a:pt x="3805" y="11273"/>
                  </a:cubicBezTo>
                  <a:cubicBezTo>
                    <a:pt x="3826" y="11236"/>
                    <a:pt x="4076" y="10868"/>
                    <a:pt x="4379" y="10379"/>
                  </a:cubicBezTo>
                  <a:cubicBezTo>
                    <a:pt x="5443" y="8810"/>
                    <a:pt x="6470" y="7246"/>
                    <a:pt x="6502" y="7112"/>
                  </a:cubicBezTo>
                  <a:cubicBezTo>
                    <a:pt x="6571" y="6910"/>
                    <a:pt x="6587" y="6757"/>
                    <a:pt x="6571" y="6405"/>
                  </a:cubicBezTo>
                  <a:cubicBezTo>
                    <a:pt x="6555" y="6203"/>
                    <a:pt x="6114" y="4517"/>
                    <a:pt x="5710" y="3033"/>
                  </a:cubicBezTo>
                  <a:cubicBezTo>
                    <a:pt x="5443" y="2022"/>
                    <a:pt x="5188" y="1096"/>
                    <a:pt x="5188" y="1028"/>
                  </a:cubicBezTo>
                  <a:cubicBezTo>
                    <a:pt x="5188" y="878"/>
                    <a:pt x="4901" y="256"/>
                    <a:pt x="4885" y="187"/>
                  </a:cubicBezTo>
                  <a:cubicBezTo>
                    <a:pt x="4869" y="171"/>
                    <a:pt x="4853" y="171"/>
                    <a:pt x="4853" y="171"/>
                  </a:cubicBezTo>
                  <a:cubicBezTo>
                    <a:pt x="4836" y="171"/>
                    <a:pt x="3118" y="320"/>
                    <a:pt x="2326" y="320"/>
                  </a:cubicBezTo>
                  <a:lnTo>
                    <a:pt x="2039" y="320"/>
                  </a:lnTo>
                  <a:cubicBezTo>
                    <a:pt x="1501" y="256"/>
                    <a:pt x="421" y="1"/>
                    <a:pt x="405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437253" y="3510552"/>
              <a:ext cx="87007" cy="251092"/>
            </a:xfrm>
            <a:custGeom>
              <a:avLst/>
              <a:gdLst/>
              <a:ahLst/>
              <a:cxnLst/>
              <a:rect l="l" t="t" r="r" b="b"/>
              <a:pathLst>
                <a:path w="2778" h="8017" extrusionOk="0">
                  <a:moveTo>
                    <a:pt x="605" y="0"/>
                  </a:moveTo>
                  <a:cubicBezTo>
                    <a:pt x="552" y="0"/>
                    <a:pt x="522" y="1"/>
                    <a:pt x="522" y="1"/>
                  </a:cubicBezTo>
                  <a:lnTo>
                    <a:pt x="0" y="454"/>
                  </a:lnTo>
                  <a:lnTo>
                    <a:pt x="150" y="7768"/>
                  </a:lnTo>
                  <a:cubicBezTo>
                    <a:pt x="150" y="7768"/>
                    <a:pt x="533" y="8016"/>
                    <a:pt x="1137" y="8016"/>
                  </a:cubicBezTo>
                  <a:cubicBezTo>
                    <a:pt x="1303" y="8016"/>
                    <a:pt x="1486" y="7998"/>
                    <a:pt x="1682" y="7950"/>
                  </a:cubicBezTo>
                  <a:cubicBezTo>
                    <a:pt x="2592" y="7747"/>
                    <a:pt x="2778" y="7565"/>
                    <a:pt x="2778" y="7565"/>
                  </a:cubicBezTo>
                  <a:lnTo>
                    <a:pt x="2660" y="438"/>
                  </a:lnTo>
                  <a:cubicBezTo>
                    <a:pt x="2660" y="438"/>
                    <a:pt x="1921" y="167"/>
                    <a:pt x="1480" y="86"/>
                  </a:cubicBezTo>
                  <a:cubicBezTo>
                    <a:pt x="1149" y="9"/>
                    <a:pt x="770" y="0"/>
                    <a:pt x="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436095" y="3509424"/>
              <a:ext cx="89168" cy="253285"/>
            </a:xfrm>
            <a:custGeom>
              <a:avLst/>
              <a:gdLst/>
              <a:ahLst/>
              <a:cxnLst/>
              <a:rect l="l" t="t" r="r" b="b"/>
              <a:pathLst>
                <a:path w="2847" h="8087" extrusionOk="0">
                  <a:moveTo>
                    <a:pt x="692" y="69"/>
                  </a:moveTo>
                  <a:cubicBezTo>
                    <a:pt x="862" y="69"/>
                    <a:pt x="1214" y="86"/>
                    <a:pt x="1501" y="154"/>
                  </a:cubicBezTo>
                  <a:cubicBezTo>
                    <a:pt x="1889" y="239"/>
                    <a:pt x="2544" y="458"/>
                    <a:pt x="2665" y="490"/>
                  </a:cubicBezTo>
                  <a:lnTo>
                    <a:pt x="2782" y="7581"/>
                  </a:lnTo>
                  <a:cubicBezTo>
                    <a:pt x="2730" y="7618"/>
                    <a:pt x="2495" y="7783"/>
                    <a:pt x="1719" y="7953"/>
                  </a:cubicBezTo>
                  <a:cubicBezTo>
                    <a:pt x="1553" y="8006"/>
                    <a:pt x="1367" y="8022"/>
                    <a:pt x="1197" y="8022"/>
                  </a:cubicBezTo>
                  <a:cubicBezTo>
                    <a:pt x="660" y="8022"/>
                    <a:pt x="288" y="7820"/>
                    <a:pt x="219" y="7783"/>
                  </a:cubicBezTo>
                  <a:lnTo>
                    <a:pt x="69" y="506"/>
                  </a:lnTo>
                  <a:lnTo>
                    <a:pt x="575" y="69"/>
                  </a:lnTo>
                  <a:close/>
                  <a:moveTo>
                    <a:pt x="559" y="1"/>
                  </a:moveTo>
                  <a:cubicBezTo>
                    <a:pt x="542" y="1"/>
                    <a:pt x="542" y="1"/>
                    <a:pt x="542" y="21"/>
                  </a:cubicBezTo>
                  <a:lnTo>
                    <a:pt x="17" y="474"/>
                  </a:lnTo>
                  <a:cubicBezTo>
                    <a:pt x="1" y="474"/>
                    <a:pt x="1" y="490"/>
                    <a:pt x="1" y="490"/>
                  </a:cubicBezTo>
                  <a:lnTo>
                    <a:pt x="154" y="7804"/>
                  </a:lnTo>
                  <a:cubicBezTo>
                    <a:pt x="154" y="7820"/>
                    <a:pt x="154" y="7820"/>
                    <a:pt x="171" y="7836"/>
                  </a:cubicBezTo>
                  <a:cubicBezTo>
                    <a:pt x="187" y="7836"/>
                    <a:pt x="575" y="8087"/>
                    <a:pt x="1197" y="8087"/>
                  </a:cubicBezTo>
                  <a:cubicBezTo>
                    <a:pt x="1383" y="8087"/>
                    <a:pt x="1553" y="8070"/>
                    <a:pt x="1735" y="8022"/>
                  </a:cubicBezTo>
                  <a:cubicBezTo>
                    <a:pt x="2645" y="7820"/>
                    <a:pt x="2831" y="7634"/>
                    <a:pt x="2831" y="7618"/>
                  </a:cubicBezTo>
                  <a:cubicBezTo>
                    <a:pt x="2847" y="7618"/>
                    <a:pt x="2847" y="7618"/>
                    <a:pt x="2847" y="7601"/>
                  </a:cubicBezTo>
                  <a:lnTo>
                    <a:pt x="2730" y="474"/>
                  </a:lnTo>
                  <a:cubicBezTo>
                    <a:pt x="2730" y="458"/>
                    <a:pt x="2730" y="441"/>
                    <a:pt x="2714" y="441"/>
                  </a:cubicBezTo>
                  <a:cubicBezTo>
                    <a:pt x="2697" y="441"/>
                    <a:pt x="1958" y="171"/>
                    <a:pt x="1517" y="86"/>
                  </a:cubicBezTo>
                  <a:cubicBezTo>
                    <a:pt x="1214" y="21"/>
                    <a:pt x="862" y="1"/>
                    <a:pt x="692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512079" y="3518914"/>
              <a:ext cx="96152" cy="272296"/>
            </a:xfrm>
            <a:custGeom>
              <a:avLst/>
              <a:gdLst/>
              <a:ahLst/>
              <a:cxnLst/>
              <a:rect l="l" t="t" r="r" b="b"/>
              <a:pathLst>
                <a:path w="3070" h="8694" extrusionOk="0">
                  <a:moveTo>
                    <a:pt x="154" y="1"/>
                  </a:moveTo>
                  <a:lnTo>
                    <a:pt x="1" y="2326"/>
                  </a:lnTo>
                  <a:lnTo>
                    <a:pt x="1" y="8693"/>
                  </a:lnTo>
                  <a:cubicBezTo>
                    <a:pt x="1" y="8693"/>
                    <a:pt x="340" y="8677"/>
                    <a:pt x="845" y="8592"/>
                  </a:cubicBezTo>
                  <a:cubicBezTo>
                    <a:pt x="1331" y="8511"/>
                    <a:pt x="1468" y="8309"/>
                    <a:pt x="1468" y="8309"/>
                  </a:cubicBezTo>
                  <a:cubicBezTo>
                    <a:pt x="1468" y="8309"/>
                    <a:pt x="1112" y="6639"/>
                    <a:pt x="1112" y="6235"/>
                  </a:cubicBezTo>
                  <a:cubicBezTo>
                    <a:pt x="1112" y="5815"/>
                    <a:pt x="1129" y="5358"/>
                    <a:pt x="1129" y="5358"/>
                  </a:cubicBezTo>
                  <a:cubicBezTo>
                    <a:pt x="1129" y="5358"/>
                    <a:pt x="1602" y="5900"/>
                    <a:pt x="1856" y="6049"/>
                  </a:cubicBezTo>
                  <a:cubicBezTo>
                    <a:pt x="1924" y="6087"/>
                    <a:pt x="2012" y="6109"/>
                    <a:pt x="2109" y="6109"/>
                  </a:cubicBezTo>
                  <a:cubicBezTo>
                    <a:pt x="2368" y="6109"/>
                    <a:pt x="2688" y="5949"/>
                    <a:pt x="2847" y="5495"/>
                  </a:cubicBezTo>
                  <a:cubicBezTo>
                    <a:pt x="3069" y="4873"/>
                    <a:pt x="2831" y="4266"/>
                    <a:pt x="2665" y="3911"/>
                  </a:cubicBezTo>
                  <a:cubicBezTo>
                    <a:pt x="2495" y="3575"/>
                    <a:pt x="2123" y="2245"/>
                    <a:pt x="2038" y="1820"/>
                  </a:cubicBezTo>
                  <a:cubicBezTo>
                    <a:pt x="1957" y="1416"/>
                    <a:pt x="1921" y="894"/>
                    <a:pt x="1735" y="676"/>
                  </a:cubicBezTo>
                  <a:cubicBezTo>
                    <a:pt x="1553" y="474"/>
                    <a:pt x="607" y="155"/>
                    <a:pt x="506" y="102"/>
                  </a:cubicBezTo>
                  <a:cubicBezTo>
                    <a:pt x="389" y="54"/>
                    <a:pt x="154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511077" y="3517912"/>
              <a:ext cx="96497" cy="274426"/>
            </a:xfrm>
            <a:custGeom>
              <a:avLst/>
              <a:gdLst/>
              <a:ahLst/>
              <a:cxnLst/>
              <a:rect l="l" t="t" r="r" b="b"/>
              <a:pathLst>
                <a:path w="3081" h="8762" extrusionOk="0">
                  <a:moveTo>
                    <a:pt x="202" y="69"/>
                  </a:moveTo>
                  <a:cubicBezTo>
                    <a:pt x="287" y="86"/>
                    <a:pt x="437" y="134"/>
                    <a:pt x="522" y="170"/>
                  </a:cubicBezTo>
                  <a:cubicBezTo>
                    <a:pt x="538" y="187"/>
                    <a:pt x="590" y="203"/>
                    <a:pt x="655" y="219"/>
                  </a:cubicBezTo>
                  <a:cubicBezTo>
                    <a:pt x="942" y="320"/>
                    <a:pt x="1601" y="575"/>
                    <a:pt x="1735" y="740"/>
                  </a:cubicBezTo>
                  <a:cubicBezTo>
                    <a:pt x="1868" y="894"/>
                    <a:pt x="1921" y="1214"/>
                    <a:pt x="1989" y="1549"/>
                  </a:cubicBezTo>
                  <a:cubicBezTo>
                    <a:pt x="2005" y="1650"/>
                    <a:pt x="2022" y="1771"/>
                    <a:pt x="2038" y="1873"/>
                  </a:cubicBezTo>
                  <a:cubicBezTo>
                    <a:pt x="2123" y="2257"/>
                    <a:pt x="2495" y="3607"/>
                    <a:pt x="2660" y="3959"/>
                  </a:cubicBezTo>
                  <a:cubicBezTo>
                    <a:pt x="2948" y="4533"/>
                    <a:pt x="3016" y="5054"/>
                    <a:pt x="2846" y="5511"/>
                  </a:cubicBezTo>
                  <a:cubicBezTo>
                    <a:pt x="2660" y="6065"/>
                    <a:pt x="2256" y="6097"/>
                    <a:pt x="2155" y="6097"/>
                  </a:cubicBezTo>
                  <a:cubicBezTo>
                    <a:pt x="2054" y="6097"/>
                    <a:pt x="1969" y="6081"/>
                    <a:pt x="1904" y="6049"/>
                  </a:cubicBezTo>
                  <a:cubicBezTo>
                    <a:pt x="1650" y="5895"/>
                    <a:pt x="1197" y="5374"/>
                    <a:pt x="1181" y="5374"/>
                  </a:cubicBezTo>
                  <a:cubicBezTo>
                    <a:pt x="1181" y="5358"/>
                    <a:pt x="1161" y="5358"/>
                    <a:pt x="1144" y="5358"/>
                  </a:cubicBezTo>
                  <a:cubicBezTo>
                    <a:pt x="1128" y="5374"/>
                    <a:pt x="1128" y="5374"/>
                    <a:pt x="1128" y="5390"/>
                  </a:cubicBezTo>
                  <a:cubicBezTo>
                    <a:pt x="1128" y="5410"/>
                    <a:pt x="1112" y="5847"/>
                    <a:pt x="1112" y="6267"/>
                  </a:cubicBezTo>
                  <a:cubicBezTo>
                    <a:pt x="1112" y="6655"/>
                    <a:pt x="1431" y="8155"/>
                    <a:pt x="1464" y="8321"/>
                  </a:cubicBezTo>
                  <a:cubicBezTo>
                    <a:pt x="1431" y="8374"/>
                    <a:pt x="1282" y="8523"/>
                    <a:pt x="857" y="8592"/>
                  </a:cubicBezTo>
                  <a:cubicBezTo>
                    <a:pt x="453" y="8661"/>
                    <a:pt x="170" y="8677"/>
                    <a:pt x="69" y="8677"/>
                  </a:cubicBezTo>
                  <a:lnTo>
                    <a:pt x="69" y="2358"/>
                  </a:lnTo>
                  <a:lnTo>
                    <a:pt x="202" y="69"/>
                  </a:lnTo>
                  <a:close/>
                  <a:moveTo>
                    <a:pt x="150" y="1"/>
                  </a:moveTo>
                  <a:lnTo>
                    <a:pt x="150" y="17"/>
                  </a:lnTo>
                  <a:lnTo>
                    <a:pt x="0" y="2358"/>
                  </a:lnTo>
                  <a:lnTo>
                    <a:pt x="0" y="8725"/>
                  </a:lnTo>
                  <a:lnTo>
                    <a:pt x="0" y="8746"/>
                  </a:lnTo>
                  <a:cubicBezTo>
                    <a:pt x="16" y="8746"/>
                    <a:pt x="16" y="8762"/>
                    <a:pt x="33" y="8762"/>
                  </a:cubicBezTo>
                  <a:cubicBezTo>
                    <a:pt x="33" y="8762"/>
                    <a:pt x="372" y="8746"/>
                    <a:pt x="877" y="8661"/>
                  </a:cubicBezTo>
                  <a:cubicBezTo>
                    <a:pt x="1383" y="8560"/>
                    <a:pt x="1532" y="8374"/>
                    <a:pt x="1532" y="8357"/>
                  </a:cubicBezTo>
                  <a:cubicBezTo>
                    <a:pt x="1532" y="8357"/>
                    <a:pt x="1549" y="8341"/>
                    <a:pt x="1532" y="8341"/>
                  </a:cubicBezTo>
                  <a:cubicBezTo>
                    <a:pt x="1532" y="8321"/>
                    <a:pt x="1181" y="6671"/>
                    <a:pt x="1181" y="6267"/>
                  </a:cubicBezTo>
                  <a:cubicBezTo>
                    <a:pt x="1181" y="5948"/>
                    <a:pt x="1197" y="5628"/>
                    <a:pt x="1197" y="5475"/>
                  </a:cubicBezTo>
                  <a:cubicBezTo>
                    <a:pt x="1330" y="5628"/>
                    <a:pt x="1666" y="5980"/>
                    <a:pt x="1868" y="6097"/>
                  </a:cubicBezTo>
                  <a:cubicBezTo>
                    <a:pt x="1953" y="6150"/>
                    <a:pt x="2038" y="6166"/>
                    <a:pt x="2155" y="6166"/>
                  </a:cubicBezTo>
                  <a:cubicBezTo>
                    <a:pt x="2272" y="6166"/>
                    <a:pt x="2713" y="6134"/>
                    <a:pt x="2915" y="5527"/>
                  </a:cubicBezTo>
                  <a:cubicBezTo>
                    <a:pt x="3081" y="5054"/>
                    <a:pt x="3016" y="4517"/>
                    <a:pt x="2729" y="3943"/>
                  </a:cubicBezTo>
                  <a:cubicBezTo>
                    <a:pt x="2559" y="3591"/>
                    <a:pt x="2191" y="2240"/>
                    <a:pt x="2107" y="1852"/>
                  </a:cubicBezTo>
                  <a:cubicBezTo>
                    <a:pt x="2090" y="1751"/>
                    <a:pt x="2070" y="1634"/>
                    <a:pt x="2054" y="1533"/>
                  </a:cubicBezTo>
                  <a:cubicBezTo>
                    <a:pt x="1989" y="1181"/>
                    <a:pt x="1937" y="862"/>
                    <a:pt x="1787" y="692"/>
                  </a:cubicBezTo>
                  <a:cubicBezTo>
                    <a:pt x="1634" y="522"/>
                    <a:pt x="995" y="271"/>
                    <a:pt x="692" y="170"/>
                  </a:cubicBezTo>
                  <a:cubicBezTo>
                    <a:pt x="623" y="134"/>
                    <a:pt x="574" y="118"/>
                    <a:pt x="554" y="102"/>
                  </a:cubicBezTo>
                  <a:cubicBezTo>
                    <a:pt x="437" y="53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512079" y="3503724"/>
              <a:ext cx="30161" cy="89700"/>
            </a:xfrm>
            <a:custGeom>
              <a:avLst/>
              <a:gdLst/>
              <a:ahLst/>
              <a:cxnLst/>
              <a:rect l="l" t="t" r="r" b="b"/>
              <a:pathLst>
                <a:path w="963" h="2864" extrusionOk="0">
                  <a:moveTo>
                    <a:pt x="102" y="1"/>
                  </a:moveTo>
                  <a:lnTo>
                    <a:pt x="1" y="2811"/>
                  </a:lnTo>
                  <a:lnTo>
                    <a:pt x="963" y="2863"/>
                  </a:lnTo>
                  <a:cubicBezTo>
                    <a:pt x="963" y="2863"/>
                    <a:pt x="724" y="826"/>
                    <a:pt x="660" y="539"/>
                  </a:cubicBezTo>
                  <a:cubicBezTo>
                    <a:pt x="607" y="235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511077" y="3502596"/>
              <a:ext cx="32197" cy="91830"/>
            </a:xfrm>
            <a:custGeom>
              <a:avLst/>
              <a:gdLst/>
              <a:ahLst/>
              <a:cxnLst/>
              <a:rect l="l" t="t" r="r" b="b"/>
              <a:pathLst>
                <a:path w="1028" h="2932" extrusionOk="0">
                  <a:moveTo>
                    <a:pt x="170" y="85"/>
                  </a:moveTo>
                  <a:cubicBezTo>
                    <a:pt x="287" y="154"/>
                    <a:pt x="623" y="356"/>
                    <a:pt x="655" y="575"/>
                  </a:cubicBezTo>
                  <a:cubicBezTo>
                    <a:pt x="724" y="845"/>
                    <a:pt x="926" y="2580"/>
                    <a:pt x="958" y="2867"/>
                  </a:cubicBezTo>
                  <a:lnTo>
                    <a:pt x="69" y="2814"/>
                  </a:lnTo>
                  <a:lnTo>
                    <a:pt x="170" y="85"/>
                  </a:lnTo>
                  <a:close/>
                  <a:moveTo>
                    <a:pt x="117" y="0"/>
                  </a:moveTo>
                  <a:cubicBezTo>
                    <a:pt x="101" y="17"/>
                    <a:pt x="101" y="17"/>
                    <a:pt x="101" y="37"/>
                  </a:cubicBezTo>
                  <a:lnTo>
                    <a:pt x="0" y="2830"/>
                  </a:lnTo>
                  <a:cubicBezTo>
                    <a:pt x="0" y="2867"/>
                    <a:pt x="16" y="2867"/>
                    <a:pt x="33" y="2883"/>
                  </a:cubicBezTo>
                  <a:lnTo>
                    <a:pt x="995" y="2932"/>
                  </a:lnTo>
                  <a:cubicBezTo>
                    <a:pt x="1011" y="2932"/>
                    <a:pt x="1027" y="2915"/>
                    <a:pt x="1027" y="2899"/>
                  </a:cubicBezTo>
                  <a:lnTo>
                    <a:pt x="1027" y="2883"/>
                  </a:lnTo>
                  <a:cubicBezTo>
                    <a:pt x="1011" y="2713"/>
                    <a:pt x="793" y="845"/>
                    <a:pt x="724" y="558"/>
                  </a:cubicBezTo>
                  <a:cubicBezTo>
                    <a:pt x="655" y="255"/>
                    <a:pt x="170" y="17"/>
                    <a:pt x="150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546407" y="3603387"/>
              <a:ext cx="10524" cy="84501"/>
            </a:xfrm>
            <a:custGeom>
              <a:avLst/>
              <a:gdLst/>
              <a:ahLst/>
              <a:cxnLst/>
              <a:rect l="l" t="t" r="r" b="b"/>
              <a:pathLst>
                <a:path w="336" h="2698" extrusionOk="0">
                  <a:moveTo>
                    <a:pt x="303" y="1"/>
                  </a:moveTo>
                  <a:cubicBezTo>
                    <a:pt x="287" y="1"/>
                    <a:pt x="271" y="17"/>
                    <a:pt x="255" y="33"/>
                  </a:cubicBezTo>
                  <a:cubicBezTo>
                    <a:pt x="53" y="1145"/>
                    <a:pt x="0" y="2645"/>
                    <a:pt x="0" y="2661"/>
                  </a:cubicBezTo>
                  <a:cubicBezTo>
                    <a:pt x="0" y="2681"/>
                    <a:pt x="16" y="2697"/>
                    <a:pt x="33" y="2697"/>
                  </a:cubicBezTo>
                  <a:cubicBezTo>
                    <a:pt x="53" y="2697"/>
                    <a:pt x="69" y="2681"/>
                    <a:pt x="69" y="2661"/>
                  </a:cubicBezTo>
                  <a:cubicBezTo>
                    <a:pt x="69" y="2645"/>
                    <a:pt x="117" y="1165"/>
                    <a:pt x="320" y="33"/>
                  </a:cubicBezTo>
                  <a:cubicBezTo>
                    <a:pt x="336" y="17"/>
                    <a:pt x="320" y="1"/>
                    <a:pt x="303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557526" y="3677211"/>
              <a:ext cx="8394" cy="20671"/>
            </a:xfrm>
            <a:custGeom>
              <a:avLst/>
              <a:gdLst/>
              <a:ahLst/>
              <a:cxnLst/>
              <a:rect l="l" t="t" r="r" b="b"/>
              <a:pathLst>
                <a:path w="268" h="660" extrusionOk="0">
                  <a:moveTo>
                    <a:pt x="134" y="1"/>
                  </a:moveTo>
                  <a:cubicBezTo>
                    <a:pt x="118" y="1"/>
                    <a:pt x="102" y="1"/>
                    <a:pt x="82" y="21"/>
                  </a:cubicBezTo>
                  <a:cubicBezTo>
                    <a:pt x="82" y="37"/>
                    <a:pt x="1" y="288"/>
                    <a:pt x="203" y="643"/>
                  </a:cubicBezTo>
                  <a:cubicBezTo>
                    <a:pt x="219" y="660"/>
                    <a:pt x="219" y="660"/>
                    <a:pt x="235" y="660"/>
                  </a:cubicBezTo>
                  <a:lnTo>
                    <a:pt x="252" y="660"/>
                  </a:lnTo>
                  <a:cubicBezTo>
                    <a:pt x="268" y="643"/>
                    <a:pt x="268" y="627"/>
                    <a:pt x="268" y="607"/>
                  </a:cubicBezTo>
                  <a:cubicBezTo>
                    <a:pt x="66" y="272"/>
                    <a:pt x="151" y="53"/>
                    <a:pt x="151" y="37"/>
                  </a:cubicBezTo>
                  <a:cubicBezTo>
                    <a:pt x="151" y="21"/>
                    <a:pt x="151" y="1"/>
                    <a:pt x="134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453572" y="3510583"/>
              <a:ext cx="59665" cy="70595"/>
            </a:xfrm>
            <a:custGeom>
              <a:avLst/>
              <a:gdLst/>
              <a:ahLst/>
              <a:cxnLst/>
              <a:rect l="l" t="t" r="r" b="b"/>
              <a:pathLst>
                <a:path w="1905" h="2254" extrusionOk="0">
                  <a:moveTo>
                    <a:pt x="1" y="0"/>
                  </a:moveTo>
                  <a:cubicBezTo>
                    <a:pt x="1" y="0"/>
                    <a:pt x="187" y="809"/>
                    <a:pt x="437" y="1298"/>
                  </a:cubicBezTo>
                  <a:cubicBezTo>
                    <a:pt x="625" y="1687"/>
                    <a:pt x="871" y="2253"/>
                    <a:pt x="1082" y="2253"/>
                  </a:cubicBezTo>
                  <a:cubicBezTo>
                    <a:pt x="1133" y="2253"/>
                    <a:pt x="1183" y="2219"/>
                    <a:pt x="1230" y="2139"/>
                  </a:cubicBezTo>
                  <a:cubicBezTo>
                    <a:pt x="1480" y="1751"/>
                    <a:pt x="1905" y="336"/>
                    <a:pt x="1905" y="336"/>
                  </a:cubicBezTo>
                  <a:lnTo>
                    <a:pt x="1905" y="336"/>
                  </a:lnTo>
                  <a:cubicBezTo>
                    <a:pt x="1905" y="336"/>
                    <a:pt x="1371" y="549"/>
                    <a:pt x="1039" y="549"/>
                  </a:cubicBezTo>
                  <a:cubicBezTo>
                    <a:pt x="975" y="549"/>
                    <a:pt x="918" y="541"/>
                    <a:pt x="874" y="522"/>
                  </a:cubicBezTo>
                  <a:cubicBezTo>
                    <a:pt x="607" y="38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452444" y="3509581"/>
              <a:ext cx="61826" cy="72694"/>
            </a:xfrm>
            <a:custGeom>
              <a:avLst/>
              <a:gdLst/>
              <a:ahLst/>
              <a:cxnLst/>
              <a:rect l="l" t="t" r="r" b="b"/>
              <a:pathLst>
                <a:path w="1974" h="2321" extrusionOk="0">
                  <a:moveTo>
                    <a:pt x="85" y="117"/>
                  </a:moveTo>
                  <a:lnTo>
                    <a:pt x="85" y="117"/>
                  </a:lnTo>
                  <a:cubicBezTo>
                    <a:pt x="255" y="218"/>
                    <a:pt x="675" y="485"/>
                    <a:pt x="894" y="586"/>
                  </a:cubicBezTo>
                  <a:cubicBezTo>
                    <a:pt x="946" y="602"/>
                    <a:pt x="1011" y="622"/>
                    <a:pt x="1080" y="622"/>
                  </a:cubicBezTo>
                  <a:cubicBezTo>
                    <a:pt x="1351" y="622"/>
                    <a:pt x="1739" y="485"/>
                    <a:pt x="1888" y="436"/>
                  </a:cubicBezTo>
                  <a:lnTo>
                    <a:pt x="1888" y="436"/>
                  </a:lnTo>
                  <a:cubicBezTo>
                    <a:pt x="1803" y="703"/>
                    <a:pt x="1452" y="1815"/>
                    <a:pt x="1233" y="2155"/>
                  </a:cubicBezTo>
                  <a:cubicBezTo>
                    <a:pt x="1197" y="2219"/>
                    <a:pt x="1165" y="2256"/>
                    <a:pt x="1112" y="2256"/>
                  </a:cubicBezTo>
                  <a:cubicBezTo>
                    <a:pt x="962" y="2256"/>
                    <a:pt x="744" y="1835"/>
                    <a:pt x="574" y="1480"/>
                  </a:cubicBezTo>
                  <a:cubicBezTo>
                    <a:pt x="558" y="1431"/>
                    <a:pt x="526" y="1362"/>
                    <a:pt x="489" y="1310"/>
                  </a:cubicBezTo>
                  <a:cubicBezTo>
                    <a:pt x="303" y="926"/>
                    <a:pt x="138" y="335"/>
                    <a:pt x="85" y="117"/>
                  </a:cubicBezTo>
                  <a:close/>
                  <a:moveTo>
                    <a:pt x="31" y="1"/>
                  </a:moveTo>
                  <a:cubicBezTo>
                    <a:pt x="25" y="1"/>
                    <a:pt x="20" y="6"/>
                    <a:pt x="20" y="16"/>
                  </a:cubicBezTo>
                  <a:cubicBezTo>
                    <a:pt x="0" y="16"/>
                    <a:pt x="0" y="32"/>
                    <a:pt x="0" y="48"/>
                  </a:cubicBezTo>
                  <a:cubicBezTo>
                    <a:pt x="0" y="48"/>
                    <a:pt x="186" y="857"/>
                    <a:pt x="441" y="1346"/>
                  </a:cubicBezTo>
                  <a:cubicBezTo>
                    <a:pt x="457" y="1395"/>
                    <a:pt x="489" y="1447"/>
                    <a:pt x="526" y="1512"/>
                  </a:cubicBezTo>
                  <a:cubicBezTo>
                    <a:pt x="708" y="1916"/>
                    <a:pt x="910" y="2320"/>
                    <a:pt x="1112" y="2320"/>
                  </a:cubicBezTo>
                  <a:cubicBezTo>
                    <a:pt x="1181" y="2320"/>
                    <a:pt x="1250" y="2288"/>
                    <a:pt x="1298" y="2203"/>
                  </a:cubicBezTo>
                  <a:cubicBezTo>
                    <a:pt x="1537" y="1799"/>
                    <a:pt x="1957" y="436"/>
                    <a:pt x="1973" y="384"/>
                  </a:cubicBezTo>
                  <a:lnTo>
                    <a:pt x="1973" y="352"/>
                  </a:lnTo>
                  <a:cubicBezTo>
                    <a:pt x="1957" y="335"/>
                    <a:pt x="1941" y="335"/>
                    <a:pt x="1941" y="335"/>
                  </a:cubicBezTo>
                  <a:cubicBezTo>
                    <a:pt x="1921" y="352"/>
                    <a:pt x="1415" y="554"/>
                    <a:pt x="1080" y="554"/>
                  </a:cubicBezTo>
                  <a:cubicBezTo>
                    <a:pt x="1011" y="554"/>
                    <a:pt x="962" y="537"/>
                    <a:pt x="930" y="521"/>
                  </a:cubicBezTo>
                  <a:cubicBezTo>
                    <a:pt x="659" y="400"/>
                    <a:pt x="53" y="16"/>
                    <a:pt x="53" y="16"/>
                  </a:cubicBezTo>
                  <a:cubicBezTo>
                    <a:pt x="45" y="6"/>
                    <a:pt x="37" y="1"/>
                    <a:pt x="31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435092" y="3433157"/>
              <a:ext cx="91329" cy="107020"/>
            </a:xfrm>
            <a:custGeom>
              <a:avLst/>
              <a:gdLst/>
              <a:ahLst/>
              <a:cxnLst/>
              <a:rect l="l" t="t" r="r" b="b"/>
              <a:pathLst>
                <a:path w="2916" h="3417" extrusionOk="0">
                  <a:moveTo>
                    <a:pt x="1595" y="1"/>
                  </a:moveTo>
                  <a:cubicBezTo>
                    <a:pt x="1146" y="1"/>
                    <a:pt x="543" y="255"/>
                    <a:pt x="437" y="467"/>
                  </a:cubicBezTo>
                  <a:cubicBezTo>
                    <a:pt x="320" y="685"/>
                    <a:pt x="320" y="1041"/>
                    <a:pt x="320" y="1041"/>
                  </a:cubicBezTo>
                  <a:cubicBezTo>
                    <a:pt x="320" y="1041"/>
                    <a:pt x="257" y="949"/>
                    <a:pt x="191" y="949"/>
                  </a:cubicBezTo>
                  <a:cubicBezTo>
                    <a:pt x="144" y="949"/>
                    <a:pt x="96" y="996"/>
                    <a:pt x="69" y="1158"/>
                  </a:cubicBezTo>
                  <a:cubicBezTo>
                    <a:pt x="0" y="1562"/>
                    <a:pt x="304" y="1882"/>
                    <a:pt x="389" y="1914"/>
                  </a:cubicBezTo>
                  <a:lnTo>
                    <a:pt x="490" y="1967"/>
                  </a:lnTo>
                  <a:cubicBezTo>
                    <a:pt x="490" y="1967"/>
                    <a:pt x="506" y="2201"/>
                    <a:pt x="538" y="2403"/>
                  </a:cubicBezTo>
                  <a:cubicBezTo>
                    <a:pt x="554" y="2488"/>
                    <a:pt x="574" y="2573"/>
                    <a:pt x="607" y="2606"/>
                  </a:cubicBezTo>
                  <a:cubicBezTo>
                    <a:pt x="655" y="2674"/>
                    <a:pt x="793" y="2824"/>
                    <a:pt x="942" y="2977"/>
                  </a:cubicBezTo>
                  <a:cubicBezTo>
                    <a:pt x="1128" y="3163"/>
                    <a:pt x="1347" y="3345"/>
                    <a:pt x="1516" y="3382"/>
                  </a:cubicBezTo>
                  <a:cubicBezTo>
                    <a:pt x="1631" y="3406"/>
                    <a:pt x="1750" y="3417"/>
                    <a:pt x="1859" y="3417"/>
                  </a:cubicBezTo>
                  <a:cubicBezTo>
                    <a:pt x="2038" y="3417"/>
                    <a:pt x="2187" y="3388"/>
                    <a:pt x="2240" y="3345"/>
                  </a:cubicBezTo>
                  <a:cubicBezTo>
                    <a:pt x="2309" y="3281"/>
                    <a:pt x="2713" y="2876"/>
                    <a:pt x="2778" y="2371"/>
                  </a:cubicBezTo>
                  <a:cubicBezTo>
                    <a:pt x="2863" y="1850"/>
                    <a:pt x="2915" y="669"/>
                    <a:pt x="2915" y="616"/>
                  </a:cubicBezTo>
                  <a:cubicBezTo>
                    <a:pt x="2915" y="584"/>
                    <a:pt x="2171" y="79"/>
                    <a:pt x="1735" y="10"/>
                  </a:cubicBezTo>
                  <a:cubicBezTo>
                    <a:pt x="1691" y="4"/>
                    <a:pt x="1644" y="1"/>
                    <a:pt x="15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434090" y="3431936"/>
              <a:ext cx="93334" cy="109182"/>
            </a:xfrm>
            <a:custGeom>
              <a:avLst/>
              <a:gdLst/>
              <a:ahLst/>
              <a:cxnLst/>
              <a:rect l="l" t="t" r="r" b="b"/>
              <a:pathLst>
                <a:path w="2980" h="3486" extrusionOk="0">
                  <a:moveTo>
                    <a:pt x="1633" y="69"/>
                  </a:moveTo>
                  <a:cubicBezTo>
                    <a:pt x="1666" y="69"/>
                    <a:pt x="1718" y="69"/>
                    <a:pt x="1767" y="85"/>
                  </a:cubicBezTo>
                  <a:cubicBezTo>
                    <a:pt x="2171" y="134"/>
                    <a:pt x="2846" y="591"/>
                    <a:pt x="2911" y="676"/>
                  </a:cubicBezTo>
                  <a:cubicBezTo>
                    <a:pt x="2911" y="793"/>
                    <a:pt x="2862" y="1921"/>
                    <a:pt x="2778" y="2410"/>
                  </a:cubicBezTo>
                  <a:cubicBezTo>
                    <a:pt x="2693" y="2964"/>
                    <a:pt x="2256" y="3352"/>
                    <a:pt x="2240" y="3352"/>
                  </a:cubicBezTo>
                  <a:cubicBezTo>
                    <a:pt x="2203" y="3384"/>
                    <a:pt x="2086" y="3421"/>
                    <a:pt x="1884" y="3421"/>
                  </a:cubicBezTo>
                  <a:cubicBezTo>
                    <a:pt x="1783" y="3421"/>
                    <a:pt x="1666" y="3405"/>
                    <a:pt x="1548" y="3384"/>
                  </a:cubicBezTo>
                  <a:cubicBezTo>
                    <a:pt x="1431" y="3352"/>
                    <a:pt x="1229" y="3219"/>
                    <a:pt x="1011" y="3000"/>
                  </a:cubicBezTo>
                  <a:cubicBezTo>
                    <a:pt x="825" y="2814"/>
                    <a:pt x="687" y="2645"/>
                    <a:pt x="671" y="2628"/>
                  </a:cubicBezTo>
                  <a:cubicBezTo>
                    <a:pt x="655" y="2612"/>
                    <a:pt x="623" y="2560"/>
                    <a:pt x="606" y="2442"/>
                  </a:cubicBezTo>
                  <a:cubicBezTo>
                    <a:pt x="570" y="2240"/>
                    <a:pt x="554" y="2006"/>
                    <a:pt x="554" y="2006"/>
                  </a:cubicBezTo>
                  <a:cubicBezTo>
                    <a:pt x="554" y="1990"/>
                    <a:pt x="554" y="1969"/>
                    <a:pt x="538" y="1969"/>
                  </a:cubicBezTo>
                  <a:lnTo>
                    <a:pt x="437" y="1937"/>
                  </a:lnTo>
                  <a:cubicBezTo>
                    <a:pt x="352" y="1889"/>
                    <a:pt x="65" y="1585"/>
                    <a:pt x="133" y="1213"/>
                  </a:cubicBezTo>
                  <a:cubicBezTo>
                    <a:pt x="150" y="1096"/>
                    <a:pt x="182" y="1027"/>
                    <a:pt x="218" y="1027"/>
                  </a:cubicBezTo>
                  <a:cubicBezTo>
                    <a:pt x="251" y="1027"/>
                    <a:pt x="303" y="1080"/>
                    <a:pt x="319" y="1096"/>
                  </a:cubicBezTo>
                  <a:cubicBezTo>
                    <a:pt x="319" y="1112"/>
                    <a:pt x="336" y="1112"/>
                    <a:pt x="352" y="1112"/>
                  </a:cubicBezTo>
                  <a:cubicBezTo>
                    <a:pt x="368" y="1112"/>
                    <a:pt x="384" y="1096"/>
                    <a:pt x="384" y="1080"/>
                  </a:cubicBezTo>
                  <a:cubicBezTo>
                    <a:pt x="384" y="1080"/>
                    <a:pt x="384" y="740"/>
                    <a:pt x="505" y="522"/>
                  </a:cubicBezTo>
                  <a:cubicBezTo>
                    <a:pt x="606" y="336"/>
                    <a:pt x="1177" y="69"/>
                    <a:pt x="1633" y="69"/>
                  </a:cubicBezTo>
                  <a:close/>
                  <a:moveTo>
                    <a:pt x="1633" y="0"/>
                  </a:moveTo>
                  <a:cubicBezTo>
                    <a:pt x="1193" y="0"/>
                    <a:pt x="554" y="251"/>
                    <a:pt x="437" y="490"/>
                  </a:cubicBezTo>
                  <a:cubicBezTo>
                    <a:pt x="352" y="655"/>
                    <a:pt x="319" y="878"/>
                    <a:pt x="319" y="995"/>
                  </a:cubicBezTo>
                  <a:cubicBezTo>
                    <a:pt x="283" y="979"/>
                    <a:pt x="267" y="959"/>
                    <a:pt x="218" y="959"/>
                  </a:cubicBezTo>
                  <a:cubicBezTo>
                    <a:pt x="117" y="959"/>
                    <a:pt x="81" y="1145"/>
                    <a:pt x="65" y="1197"/>
                  </a:cubicBezTo>
                  <a:cubicBezTo>
                    <a:pt x="0" y="1618"/>
                    <a:pt x="319" y="1953"/>
                    <a:pt x="421" y="1990"/>
                  </a:cubicBezTo>
                  <a:lnTo>
                    <a:pt x="485" y="2022"/>
                  </a:lnTo>
                  <a:cubicBezTo>
                    <a:pt x="485" y="2091"/>
                    <a:pt x="505" y="2293"/>
                    <a:pt x="538" y="2442"/>
                  </a:cubicBezTo>
                  <a:cubicBezTo>
                    <a:pt x="554" y="2560"/>
                    <a:pt x="586" y="2628"/>
                    <a:pt x="623" y="2677"/>
                  </a:cubicBezTo>
                  <a:cubicBezTo>
                    <a:pt x="687" y="2762"/>
                    <a:pt x="825" y="2915"/>
                    <a:pt x="958" y="3049"/>
                  </a:cubicBezTo>
                  <a:cubicBezTo>
                    <a:pt x="1193" y="3283"/>
                    <a:pt x="1395" y="3421"/>
                    <a:pt x="1548" y="3453"/>
                  </a:cubicBezTo>
                  <a:cubicBezTo>
                    <a:pt x="1650" y="3469"/>
                    <a:pt x="1767" y="3485"/>
                    <a:pt x="1884" y="3485"/>
                  </a:cubicBezTo>
                  <a:cubicBezTo>
                    <a:pt x="2070" y="3485"/>
                    <a:pt x="2224" y="3453"/>
                    <a:pt x="2288" y="3405"/>
                  </a:cubicBezTo>
                  <a:cubicBezTo>
                    <a:pt x="2406" y="3304"/>
                    <a:pt x="2778" y="2915"/>
                    <a:pt x="2846" y="2410"/>
                  </a:cubicBezTo>
                  <a:cubicBezTo>
                    <a:pt x="2931" y="1889"/>
                    <a:pt x="2980" y="708"/>
                    <a:pt x="2980" y="655"/>
                  </a:cubicBezTo>
                  <a:cubicBezTo>
                    <a:pt x="2980" y="575"/>
                    <a:pt x="2187" y="69"/>
                    <a:pt x="1767" y="17"/>
                  </a:cubicBezTo>
                  <a:cubicBezTo>
                    <a:pt x="1734" y="0"/>
                    <a:pt x="1682" y="0"/>
                    <a:pt x="1633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429267" y="3389653"/>
              <a:ext cx="121960" cy="150524"/>
            </a:xfrm>
            <a:custGeom>
              <a:avLst/>
              <a:gdLst/>
              <a:ahLst/>
              <a:cxnLst/>
              <a:rect l="l" t="t" r="r" b="b"/>
              <a:pathLst>
                <a:path w="3894" h="4806" extrusionOk="0">
                  <a:moveTo>
                    <a:pt x="2036" y="1"/>
                  </a:moveTo>
                  <a:cubicBezTo>
                    <a:pt x="1511" y="1"/>
                    <a:pt x="942" y="123"/>
                    <a:pt x="760" y="307"/>
                  </a:cubicBezTo>
                  <a:cubicBezTo>
                    <a:pt x="437" y="611"/>
                    <a:pt x="134" y="845"/>
                    <a:pt x="235" y="1217"/>
                  </a:cubicBezTo>
                  <a:cubicBezTo>
                    <a:pt x="235" y="1217"/>
                    <a:pt x="0" y="1484"/>
                    <a:pt x="101" y="1755"/>
                  </a:cubicBezTo>
                  <a:cubicBezTo>
                    <a:pt x="219" y="2026"/>
                    <a:pt x="506" y="2430"/>
                    <a:pt x="506" y="2430"/>
                  </a:cubicBezTo>
                  <a:cubicBezTo>
                    <a:pt x="506" y="2430"/>
                    <a:pt x="522" y="2511"/>
                    <a:pt x="591" y="2596"/>
                  </a:cubicBezTo>
                  <a:cubicBezTo>
                    <a:pt x="607" y="2632"/>
                    <a:pt x="639" y="2733"/>
                    <a:pt x="692" y="2814"/>
                  </a:cubicBezTo>
                  <a:lnTo>
                    <a:pt x="676" y="2814"/>
                  </a:lnTo>
                  <a:cubicBezTo>
                    <a:pt x="676" y="2814"/>
                    <a:pt x="692" y="3558"/>
                    <a:pt x="708" y="3643"/>
                  </a:cubicBezTo>
                  <a:cubicBezTo>
                    <a:pt x="724" y="3675"/>
                    <a:pt x="724" y="3724"/>
                    <a:pt x="724" y="3792"/>
                  </a:cubicBezTo>
                  <a:cubicBezTo>
                    <a:pt x="740" y="3877"/>
                    <a:pt x="760" y="3962"/>
                    <a:pt x="793" y="3995"/>
                  </a:cubicBezTo>
                  <a:cubicBezTo>
                    <a:pt x="841" y="4063"/>
                    <a:pt x="963" y="4197"/>
                    <a:pt x="1112" y="4350"/>
                  </a:cubicBezTo>
                  <a:cubicBezTo>
                    <a:pt x="1298" y="4532"/>
                    <a:pt x="1533" y="4734"/>
                    <a:pt x="1702" y="4771"/>
                  </a:cubicBezTo>
                  <a:cubicBezTo>
                    <a:pt x="1823" y="4795"/>
                    <a:pt x="1944" y="4806"/>
                    <a:pt x="2052" y="4806"/>
                  </a:cubicBezTo>
                  <a:cubicBezTo>
                    <a:pt x="2230" y="4806"/>
                    <a:pt x="2373" y="4777"/>
                    <a:pt x="2426" y="4734"/>
                  </a:cubicBezTo>
                  <a:cubicBezTo>
                    <a:pt x="2495" y="4670"/>
                    <a:pt x="2782" y="4383"/>
                    <a:pt x="2915" y="3978"/>
                  </a:cubicBezTo>
                  <a:cubicBezTo>
                    <a:pt x="2915" y="3845"/>
                    <a:pt x="2899" y="3744"/>
                    <a:pt x="2863" y="3659"/>
                  </a:cubicBezTo>
                  <a:cubicBezTo>
                    <a:pt x="2844" y="3609"/>
                    <a:pt x="2796" y="3591"/>
                    <a:pt x="2739" y="3591"/>
                  </a:cubicBezTo>
                  <a:cubicBezTo>
                    <a:pt x="2603" y="3591"/>
                    <a:pt x="2410" y="3691"/>
                    <a:pt x="2410" y="3691"/>
                  </a:cubicBezTo>
                  <a:cubicBezTo>
                    <a:pt x="2410" y="3691"/>
                    <a:pt x="2357" y="3792"/>
                    <a:pt x="2155" y="3809"/>
                  </a:cubicBezTo>
                  <a:cubicBezTo>
                    <a:pt x="2150" y="3809"/>
                    <a:pt x="2144" y="3809"/>
                    <a:pt x="2137" y="3809"/>
                  </a:cubicBezTo>
                  <a:cubicBezTo>
                    <a:pt x="1978" y="3809"/>
                    <a:pt x="1643" y="3651"/>
                    <a:pt x="1412" y="3651"/>
                  </a:cubicBezTo>
                  <a:cubicBezTo>
                    <a:pt x="1363" y="3651"/>
                    <a:pt x="1319" y="3658"/>
                    <a:pt x="1282" y="3675"/>
                  </a:cubicBezTo>
                  <a:cubicBezTo>
                    <a:pt x="1165" y="3724"/>
                    <a:pt x="1128" y="3910"/>
                    <a:pt x="1112" y="4063"/>
                  </a:cubicBezTo>
                  <a:cubicBezTo>
                    <a:pt x="1080" y="4047"/>
                    <a:pt x="1027" y="3995"/>
                    <a:pt x="942" y="3861"/>
                  </a:cubicBezTo>
                  <a:cubicBezTo>
                    <a:pt x="825" y="3691"/>
                    <a:pt x="793" y="3218"/>
                    <a:pt x="793" y="2935"/>
                  </a:cubicBezTo>
                  <a:cubicBezTo>
                    <a:pt x="793" y="2935"/>
                    <a:pt x="809" y="2915"/>
                    <a:pt x="809" y="2899"/>
                  </a:cubicBezTo>
                  <a:cubicBezTo>
                    <a:pt x="862" y="2697"/>
                    <a:pt x="926" y="2345"/>
                    <a:pt x="926" y="2260"/>
                  </a:cubicBezTo>
                  <a:cubicBezTo>
                    <a:pt x="942" y="2175"/>
                    <a:pt x="1080" y="1904"/>
                    <a:pt x="1080" y="1904"/>
                  </a:cubicBezTo>
                  <a:cubicBezTo>
                    <a:pt x="1080" y="1904"/>
                    <a:pt x="1611" y="2425"/>
                    <a:pt x="1987" y="2425"/>
                  </a:cubicBezTo>
                  <a:cubicBezTo>
                    <a:pt x="2023" y="2425"/>
                    <a:pt x="2058" y="2420"/>
                    <a:pt x="2091" y="2410"/>
                  </a:cubicBezTo>
                  <a:cubicBezTo>
                    <a:pt x="2479" y="2276"/>
                    <a:pt x="2224" y="1856"/>
                    <a:pt x="2224" y="1856"/>
                  </a:cubicBezTo>
                  <a:lnTo>
                    <a:pt x="2224" y="1856"/>
                  </a:lnTo>
                  <a:cubicBezTo>
                    <a:pt x="2224" y="1856"/>
                    <a:pt x="2773" y="2311"/>
                    <a:pt x="3189" y="2311"/>
                  </a:cubicBezTo>
                  <a:cubicBezTo>
                    <a:pt x="3204" y="2311"/>
                    <a:pt x="3220" y="2310"/>
                    <a:pt x="3235" y="2309"/>
                  </a:cubicBezTo>
                  <a:cubicBezTo>
                    <a:pt x="3671" y="2276"/>
                    <a:pt x="3894" y="1904"/>
                    <a:pt x="3655" y="1419"/>
                  </a:cubicBezTo>
                  <a:cubicBezTo>
                    <a:pt x="3405" y="930"/>
                    <a:pt x="2948" y="659"/>
                    <a:pt x="2948" y="659"/>
                  </a:cubicBezTo>
                  <a:cubicBezTo>
                    <a:pt x="2948" y="659"/>
                    <a:pt x="3320" y="611"/>
                    <a:pt x="2964" y="239"/>
                  </a:cubicBezTo>
                  <a:cubicBezTo>
                    <a:pt x="2805" y="71"/>
                    <a:pt x="2433" y="1"/>
                    <a:pt x="2036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428765" y="3388619"/>
              <a:ext cx="120331" cy="152497"/>
            </a:xfrm>
            <a:custGeom>
              <a:avLst/>
              <a:gdLst/>
              <a:ahLst/>
              <a:cxnLst/>
              <a:rect l="l" t="t" r="r" b="b"/>
              <a:pathLst>
                <a:path w="3842" h="4869" extrusionOk="0">
                  <a:moveTo>
                    <a:pt x="2054" y="69"/>
                  </a:moveTo>
                  <a:cubicBezTo>
                    <a:pt x="2495" y="69"/>
                    <a:pt x="2814" y="154"/>
                    <a:pt x="2948" y="288"/>
                  </a:cubicBezTo>
                  <a:cubicBezTo>
                    <a:pt x="3065" y="405"/>
                    <a:pt x="3117" y="506"/>
                    <a:pt x="3101" y="575"/>
                  </a:cubicBezTo>
                  <a:cubicBezTo>
                    <a:pt x="3065" y="644"/>
                    <a:pt x="2964" y="660"/>
                    <a:pt x="2964" y="660"/>
                  </a:cubicBezTo>
                  <a:cubicBezTo>
                    <a:pt x="2948" y="660"/>
                    <a:pt x="2931" y="676"/>
                    <a:pt x="2931" y="692"/>
                  </a:cubicBezTo>
                  <a:cubicBezTo>
                    <a:pt x="2931" y="708"/>
                    <a:pt x="2931" y="724"/>
                    <a:pt x="2948" y="724"/>
                  </a:cubicBezTo>
                  <a:cubicBezTo>
                    <a:pt x="2948" y="724"/>
                    <a:pt x="3404" y="995"/>
                    <a:pt x="3639" y="1468"/>
                  </a:cubicBezTo>
                  <a:cubicBezTo>
                    <a:pt x="3756" y="1703"/>
                    <a:pt x="3756" y="1905"/>
                    <a:pt x="3671" y="2075"/>
                  </a:cubicBezTo>
                  <a:cubicBezTo>
                    <a:pt x="3607" y="2208"/>
                    <a:pt x="3453" y="2293"/>
                    <a:pt x="3251" y="2309"/>
                  </a:cubicBezTo>
                  <a:lnTo>
                    <a:pt x="3202" y="2309"/>
                  </a:lnTo>
                  <a:cubicBezTo>
                    <a:pt x="2798" y="2309"/>
                    <a:pt x="2272" y="1873"/>
                    <a:pt x="2272" y="1856"/>
                  </a:cubicBezTo>
                  <a:lnTo>
                    <a:pt x="2224" y="1856"/>
                  </a:lnTo>
                  <a:cubicBezTo>
                    <a:pt x="2208" y="1873"/>
                    <a:pt x="2208" y="1889"/>
                    <a:pt x="2224" y="1905"/>
                  </a:cubicBezTo>
                  <a:cubicBezTo>
                    <a:pt x="2224" y="1905"/>
                    <a:pt x="2325" y="2107"/>
                    <a:pt x="2272" y="2261"/>
                  </a:cubicBezTo>
                  <a:cubicBezTo>
                    <a:pt x="2240" y="2325"/>
                    <a:pt x="2192" y="2378"/>
                    <a:pt x="2107" y="2410"/>
                  </a:cubicBezTo>
                  <a:cubicBezTo>
                    <a:pt x="2070" y="2410"/>
                    <a:pt x="2038" y="2427"/>
                    <a:pt x="2006" y="2427"/>
                  </a:cubicBezTo>
                  <a:cubicBezTo>
                    <a:pt x="1650" y="2427"/>
                    <a:pt x="1128" y="1921"/>
                    <a:pt x="1128" y="1921"/>
                  </a:cubicBezTo>
                  <a:cubicBezTo>
                    <a:pt x="1112" y="1905"/>
                    <a:pt x="1096" y="1905"/>
                    <a:pt x="1096" y="1905"/>
                  </a:cubicBezTo>
                  <a:cubicBezTo>
                    <a:pt x="1080" y="1905"/>
                    <a:pt x="1080" y="1921"/>
                    <a:pt x="1059" y="1921"/>
                  </a:cubicBezTo>
                  <a:cubicBezTo>
                    <a:pt x="1059" y="1958"/>
                    <a:pt x="926" y="2208"/>
                    <a:pt x="910" y="2293"/>
                  </a:cubicBezTo>
                  <a:cubicBezTo>
                    <a:pt x="910" y="2378"/>
                    <a:pt x="841" y="2730"/>
                    <a:pt x="793" y="2916"/>
                  </a:cubicBezTo>
                  <a:lnTo>
                    <a:pt x="793" y="2932"/>
                  </a:lnTo>
                  <a:cubicBezTo>
                    <a:pt x="776" y="2948"/>
                    <a:pt x="776" y="2968"/>
                    <a:pt x="776" y="2968"/>
                  </a:cubicBezTo>
                  <a:cubicBezTo>
                    <a:pt x="776" y="3304"/>
                    <a:pt x="809" y="3740"/>
                    <a:pt x="926" y="3910"/>
                  </a:cubicBezTo>
                  <a:cubicBezTo>
                    <a:pt x="995" y="4028"/>
                    <a:pt x="1059" y="4096"/>
                    <a:pt x="1112" y="4129"/>
                  </a:cubicBezTo>
                  <a:lnTo>
                    <a:pt x="1144" y="4129"/>
                  </a:lnTo>
                  <a:cubicBezTo>
                    <a:pt x="1161" y="4129"/>
                    <a:pt x="1161" y="4112"/>
                    <a:pt x="1161" y="4096"/>
                  </a:cubicBezTo>
                  <a:cubicBezTo>
                    <a:pt x="1181" y="3894"/>
                    <a:pt x="1229" y="3777"/>
                    <a:pt x="1314" y="3740"/>
                  </a:cubicBezTo>
                  <a:cubicBezTo>
                    <a:pt x="1347" y="3724"/>
                    <a:pt x="1383" y="3724"/>
                    <a:pt x="1431" y="3724"/>
                  </a:cubicBezTo>
                  <a:cubicBezTo>
                    <a:pt x="1549" y="3724"/>
                    <a:pt x="1702" y="3757"/>
                    <a:pt x="1852" y="3809"/>
                  </a:cubicBezTo>
                  <a:cubicBezTo>
                    <a:pt x="1969" y="3842"/>
                    <a:pt x="2107" y="3878"/>
                    <a:pt x="2192" y="3878"/>
                  </a:cubicBezTo>
                  <a:cubicBezTo>
                    <a:pt x="2357" y="3858"/>
                    <a:pt x="2426" y="3777"/>
                    <a:pt x="2458" y="3757"/>
                  </a:cubicBezTo>
                  <a:cubicBezTo>
                    <a:pt x="2495" y="3740"/>
                    <a:pt x="2644" y="3656"/>
                    <a:pt x="2762" y="3656"/>
                  </a:cubicBezTo>
                  <a:cubicBezTo>
                    <a:pt x="2830" y="3656"/>
                    <a:pt x="2846" y="3692"/>
                    <a:pt x="2846" y="3708"/>
                  </a:cubicBezTo>
                  <a:cubicBezTo>
                    <a:pt x="2879" y="3777"/>
                    <a:pt x="2899" y="3894"/>
                    <a:pt x="2899" y="4011"/>
                  </a:cubicBezTo>
                  <a:cubicBezTo>
                    <a:pt x="2778" y="4383"/>
                    <a:pt x="2495" y="4666"/>
                    <a:pt x="2410" y="4735"/>
                  </a:cubicBezTo>
                  <a:cubicBezTo>
                    <a:pt x="2373" y="4767"/>
                    <a:pt x="2256" y="4804"/>
                    <a:pt x="2054" y="4804"/>
                  </a:cubicBezTo>
                  <a:cubicBezTo>
                    <a:pt x="1953" y="4804"/>
                    <a:pt x="1836" y="4788"/>
                    <a:pt x="1718" y="4767"/>
                  </a:cubicBezTo>
                  <a:cubicBezTo>
                    <a:pt x="1585" y="4735"/>
                    <a:pt x="1399" y="4602"/>
                    <a:pt x="1161" y="4363"/>
                  </a:cubicBezTo>
                  <a:cubicBezTo>
                    <a:pt x="979" y="4197"/>
                    <a:pt x="857" y="4028"/>
                    <a:pt x="841" y="4011"/>
                  </a:cubicBezTo>
                  <a:cubicBezTo>
                    <a:pt x="825" y="3995"/>
                    <a:pt x="793" y="3943"/>
                    <a:pt x="776" y="3825"/>
                  </a:cubicBezTo>
                  <a:cubicBezTo>
                    <a:pt x="776" y="3757"/>
                    <a:pt x="776" y="3692"/>
                    <a:pt x="756" y="3676"/>
                  </a:cubicBezTo>
                  <a:cubicBezTo>
                    <a:pt x="740" y="3607"/>
                    <a:pt x="740" y="3150"/>
                    <a:pt x="724" y="2867"/>
                  </a:cubicBezTo>
                  <a:cubicBezTo>
                    <a:pt x="740" y="2847"/>
                    <a:pt x="740" y="2847"/>
                    <a:pt x="724" y="2831"/>
                  </a:cubicBezTo>
                  <a:cubicBezTo>
                    <a:pt x="724" y="2798"/>
                    <a:pt x="708" y="2766"/>
                    <a:pt x="692" y="2730"/>
                  </a:cubicBezTo>
                  <a:cubicBezTo>
                    <a:pt x="655" y="2681"/>
                    <a:pt x="639" y="2629"/>
                    <a:pt x="623" y="2613"/>
                  </a:cubicBezTo>
                  <a:cubicBezTo>
                    <a:pt x="574" y="2528"/>
                    <a:pt x="554" y="2463"/>
                    <a:pt x="554" y="2463"/>
                  </a:cubicBezTo>
                  <a:cubicBezTo>
                    <a:pt x="554" y="2443"/>
                    <a:pt x="538" y="2443"/>
                    <a:pt x="538" y="2443"/>
                  </a:cubicBezTo>
                  <a:cubicBezTo>
                    <a:pt x="538" y="2443"/>
                    <a:pt x="271" y="2038"/>
                    <a:pt x="150" y="1772"/>
                  </a:cubicBezTo>
                  <a:cubicBezTo>
                    <a:pt x="49" y="1533"/>
                    <a:pt x="287" y="1282"/>
                    <a:pt x="287" y="1266"/>
                  </a:cubicBezTo>
                  <a:cubicBezTo>
                    <a:pt x="287" y="1266"/>
                    <a:pt x="303" y="1250"/>
                    <a:pt x="287" y="1250"/>
                  </a:cubicBezTo>
                  <a:cubicBezTo>
                    <a:pt x="202" y="927"/>
                    <a:pt x="437" y="708"/>
                    <a:pt x="724" y="421"/>
                  </a:cubicBezTo>
                  <a:lnTo>
                    <a:pt x="793" y="357"/>
                  </a:lnTo>
                  <a:cubicBezTo>
                    <a:pt x="958" y="187"/>
                    <a:pt x="1516" y="69"/>
                    <a:pt x="2054" y="69"/>
                  </a:cubicBezTo>
                  <a:close/>
                  <a:moveTo>
                    <a:pt x="2054" y="1"/>
                  </a:moveTo>
                  <a:cubicBezTo>
                    <a:pt x="1585" y="1"/>
                    <a:pt x="958" y="102"/>
                    <a:pt x="756" y="304"/>
                  </a:cubicBezTo>
                  <a:lnTo>
                    <a:pt x="675" y="373"/>
                  </a:lnTo>
                  <a:cubicBezTo>
                    <a:pt x="388" y="660"/>
                    <a:pt x="134" y="894"/>
                    <a:pt x="219" y="1250"/>
                  </a:cubicBezTo>
                  <a:cubicBezTo>
                    <a:pt x="170" y="1299"/>
                    <a:pt x="0" y="1553"/>
                    <a:pt x="101" y="1804"/>
                  </a:cubicBezTo>
                  <a:cubicBezTo>
                    <a:pt x="202" y="2059"/>
                    <a:pt x="453" y="2443"/>
                    <a:pt x="489" y="2479"/>
                  </a:cubicBezTo>
                  <a:cubicBezTo>
                    <a:pt x="489" y="2495"/>
                    <a:pt x="522" y="2580"/>
                    <a:pt x="574" y="2645"/>
                  </a:cubicBezTo>
                  <a:cubicBezTo>
                    <a:pt x="591" y="2665"/>
                    <a:pt x="607" y="2714"/>
                    <a:pt x="623" y="2766"/>
                  </a:cubicBezTo>
                  <a:cubicBezTo>
                    <a:pt x="639" y="2782"/>
                    <a:pt x="655" y="2815"/>
                    <a:pt x="655" y="2847"/>
                  </a:cubicBezTo>
                  <a:cubicBezTo>
                    <a:pt x="675" y="2932"/>
                    <a:pt x="675" y="3607"/>
                    <a:pt x="692" y="3676"/>
                  </a:cubicBezTo>
                  <a:cubicBezTo>
                    <a:pt x="708" y="3708"/>
                    <a:pt x="708" y="3777"/>
                    <a:pt x="708" y="3825"/>
                  </a:cubicBezTo>
                  <a:cubicBezTo>
                    <a:pt x="724" y="3943"/>
                    <a:pt x="756" y="4011"/>
                    <a:pt x="793" y="4060"/>
                  </a:cubicBezTo>
                  <a:cubicBezTo>
                    <a:pt x="857" y="4129"/>
                    <a:pt x="979" y="4282"/>
                    <a:pt x="1112" y="4399"/>
                  </a:cubicBezTo>
                  <a:lnTo>
                    <a:pt x="1112" y="4416"/>
                  </a:lnTo>
                  <a:cubicBezTo>
                    <a:pt x="1363" y="4650"/>
                    <a:pt x="1565" y="4804"/>
                    <a:pt x="1718" y="4836"/>
                  </a:cubicBezTo>
                  <a:cubicBezTo>
                    <a:pt x="1820" y="4852"/>
                    <a:pt x="1937" y="4868"/>
                    <a:pt x="2054" y="4868"/>
                  </a:cubicBezTo>
                  <a:cubicBezTo>
                    <a:pt x="2240" y="4868"/>
                    <a:pt x="2394" y="4836"/>
                    <a:pt x="2458" y="4788"/>
                  </a:cubicBezTo>
                  <a:cubicBezTo>
                    <a:pt x="2543" y="4719"/>
                    <a:pt x="2830" y="4416"/>
                    <a:pt x="2964" y="4028"/>
                  </a:cubicBezTo>
                  <a:lnTo>
                    <a:pt x="2964" y="4011"/>
                  </a:lnTo>
                  <a:cubicBezTo>
                    <a:pt x="2964" y="3878"/>
                    <a:pt x="2948" y="3757"/>
                    <a:pt x="2915" y="3692"/>
                  </a:cubicBezTo>
                  <a:cubicBezTo>
                    <a:pt x="2899" y="3639"/>
                    <a:pt x="2863" y="3591"/>
                    <a:pt x="2762" y="3591"/>
                  </a:cubicBezTo>
                  <a:cubicBezTo>
                    <a:pt x="2612" y="3591"/>
                    <a:pt x="2426" y="3692"/>
                    <a:pt x="2410" y="3692"/>
                  </a:cubicBezTo>
                  <a:cubicBezTo>
                    <a:pt x="2410" y="3692"/>
                    <a:pt x="2410" y="3708"/>
                    <a:pt x="2394" y="3708"/>
                  </a:cubicBezTo>
                  <a:cubicBezTo>
                    <a:pt x="2394" y="3708"/>
                    <a:pt x="2341" y="3793"/>
                    <a:pt x="2171" y="3809"/>
                  </a:cubicBezTo>
                  <a:cubicBezTo>
                    <a:pt x="2107" y="3809"/>
                    <a:pt x="1989" y="3777"/>
                    <a:pt x="1868" y="3740"/>
                  </a:cubicBezTo>
                  <a:cubicBezTo>
                    <a:pt x="1718" y="3692"/>
                    <a:pt x="1549" y="3656"/>
                    <a:pt x="1431" y="3656"/>
                  </a:cubicBezTo>
                  <a:cubicBezTo>
                    <a:pt x="1363" y="3656"/>
                    <a:pt x="1330" y="3656"/>
                    <a:pt x="1282" y="3676"/>
                  </a:cubicBezTo>
                  <a:cubicBezTo>
                    <a:pt x="1197" y="3708"/>
                    <a:pt x="1128" y="3842"/>
                    <a:pt x="1112" y="4044"/>
                  </a:cubicBezTo>
                  <a:cubicBezTo>
                    <a:pt x="1080" y="4011"/>
                    <a:pt x="1027" y="3959"/>
                    <a:pt x="979" y="3878"/>
                  </a:cubicBezTo>
                  <a:cubicBezTo>
                    <a:pt x="878" y="3708"/>
                    <a:pt x="841" y="3251"/>
                    <a:pt x="841" y="2984"/>
                  </a:cubicBezTo>
                  <a:cubicBezTo>
                    <a:pt x="841" y="2968"/>
                    <a:pt x="857" y="2948"/>
                    <a:pt x="857" y="2932"/>
                  </a:cubicBezTo>
                  <a:cubicBezTo>
                    <a:pt x="894" y="2746"/>
                    <a:pt x="958" y="2378"/>
                    <a:pt x="979" y="2293"/>
                  </a:cubicBezTo>
                  <a:cubicBezTo>
                    <a:pt x="995" y="2241"/>
                    <a:pt x="1059" y="2091"/>
                    <a:pt x="1112" y="1990"/>
                  </a:cubicBezTo>
                  <a:cubicBezTo>
                    <a:pt x="1229" y="2107"/>
                    <a:pt x="1666" y="2495"/>
                    <a:pt x="2006" y="2495"/>
                  </a:cubicBezTo>
                  <a:cubicBezTo>
                    <a:pt x="2038" y="2495"/>
                    <a:pt x="2090" y="2479"/>
                    <a:pt x="2123" y="2479"/>
                  </a:cubicBezTo>
                  <a:cubicBezTo>
                    <a:pt x="2224" y="2443"/>
                    <a:pt x="2309" y="2378"/>
                    <a:pt x="2341" y="2293"/>
                  </a:cubicBezTo>
                  <a:cubicBezTo>
                    <a:pt x="2373" y="2192"/>
                    <a:pt x="2357" y="2075"/>
                    <a:pt x="2325" y="1990"/>
                  </a:cubicBezTo>
                  <a:lnTo>
                    <a:pt x="2325" y="1990"/>
                  </a:lnTo>
                  <a:cubicBezTo>
                    <a:pt x="2511" y="2123"/>
                    <a:pt x="2879" y="2378"/>
                    <a:pt x="3202" y="2378"/>
                  </a:cubicBezTo>
                  <a:lnTo>
                    <a:pt x="3267" y="2378"/>
                  </a:lnTo>
                  <a:cubicBezTo>
                    <a:pt x="3485" y="2362"/>
                    <a:pt x="3639" y="2261"/>
                    <a:pt x="3740" y="2107"/>
                  </a:cubicBezTo>
                  <a:cubicBezTo>
                    <a:pt x="3841" y="1921"/>
                    <a:pt x="3825" y="1687"/>
                    <a:pt x="3687" y="1432"/>
                  </a:cubicBezTo>
                  <a:cubicBezTo>
                    <a:pt x="3505" y="1048"/>
                    <a:pt x="3182" y="793"/>
                    <a:pt x="3049" y="708"/>
                  </a:cubicBezTo>
                  <a:cubicBezTo>
                    <a:pt x="3081" y="692"/>
                    <a:pt x="3134" y="660"/>
                    <a:pt x="3166" y="591"/>
                  </a:cubicBezTo>
                  <a:cubicBezTo>
                    <a:pt x="3182" y="506"/>
                    <a:pt x="3134" y="389"/>
                    <a:pt x="3000" y="239"/>
                  </a:cubicBezTo>
                  <a:cubicBezTo>
                    <a:pt x="2798" y="37"/>
                    <a:pt x="2325" y="1"/>
                    <a:pt x="2054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483076" y="3483396"/>
              <a:ext cx="24868" cy="27217"/>
            </a:xfrm>
            <a:custGeom>
              <a:avLst/>
              <a:gdLst/>
              <a:ahLst/>
              <a:cxnLst/>
              <a:rect l="l" t="t" r="r" b="b"/>
              <a:pathLst>
                <a:path w="794" h="869" extrusionOk="0">
                  <a:moveTo>
                    <a:pt x="706" y="0"/>
                  </a:moveTo>
                  <a:cubicBezTo>
                    <a:pt x="701" y="0"/>
                    <a:pt x="697" y="2"/>
                    <a:pt x="692" y="7"/>
                  </a:cubicBezTo>
                  <a:cubicBezTo>
                    <a:pt x="676" y="7"/>
                    <a:pt x="660" y="23"/>
                    <a:pt x="676" y="43"/>
                  </a:cubicBezTo>
                  <a:cubicBezTo>
                    <a:pt x="692" y="209"/>
                    <a:pt x="708" y="682"/>
                    <a:pt x="607" y="783"/>
                  </a:cubicBezTo>
                  <a:cubicBezTo>
                    <a:pt x="593" y="795"/>
                    <a:pt x="573" y="800"/>
                    <a:pt x="548" y="800"/>
                  </a:cubicBezTo>
                  <a:cubicBezTo>
                    <a:pt x="429" y="800"/>
                    <a:pt x="207" y="673"/>
                    <a:pt x="69" y="549"/>
                  </a:cubicBezTo>
                  <a:cubicBezTo>
                    <a:pt x="64" y="542"/>
                    <a:pt x="56" y="540"/>
                    <a:pt x="49" y="540"/>
                  </a:cubicBezTo>
                  <a:cubicBezTo>
                    <a:pt x="33" y="540"/>
                    <a:pt x="17" y="549"/>
                    <a:pt x="17" y="549"/>
                  </a:cubicBezTo>
                  <a:cubicBezTo>
                    <a:pt x="1" y="565"/>
                    <a:pt x="1" y="597"/>
                    <a:pt x="17" y="597"/>
                  </a:cubicBezTo>
                  <a:cubicBezTo>
                    <a:pt x="53" y="630"/>
                    <a:pt x="356" y="868"/>
                    <a:pt x="559" y="868"/>
                  </a:cubicBezTo>
                  <a:cubicBezTo>
                    <a:pt x="591" y="868"/>
                    <a:pt x="623" y="852"/>
                    <a:pt x="660" y="832"/>
                  </a:cubicBezTo>
                  <a:cubicBezTo>
                    <a:pt x="793" y="682"/>
                    <a:pt x="741" y="92"/>
                    <a:pt x="741" y="23"/>
                  </a:cubicBezTo>
                  <a:cubicBezTo>
                    <a:pt x="729" y="12"/>
                    <a:pt x="718" y="0"/>
                    <a:pt x="706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467760" y="3477383"/>
              <a:ext cx="20671" cy="5732"/>
            </a:xfrm>
            <a:custGeom>
              <a:avLst/>
              <a:gdLst/>
              <a:ahLst/>
              <a:cxnLst/>
              <a:rect l="l" t="t" r="r" b="b"/>
              <a:pathLst>
                <a:path w="660" h="183" extrusionOk="0">
                  <a:moveTo>
                    <a:pt x="251" y="1"/>
                  </a:moveTo>
                  <a:cubicBezTo>
                    <a:pt x="173" y="1"/>
                    <a:pt x="92" y="18"/>
                    <a:pt x="17" y="66"/>
                  </a:cubicBezTo>
                  <a:cubicBezTo>
                    <a:pt x="0" y="66"/>
                    <a:pt x="0" y="82"/>
                    <a:pt x="0" y="98"/>
                  </a:cubicBezTo>
                  <a:cubicBezTo>
                    <a:pt x="12" y="109"/>
                    <a:pt x="25" y="123"/>
                    <a:pt x="38" y="123"/>
                  </a:cubicBezTo>
                  <a:cubicBezTo>
                    <a:pt x="43" y="123"/>
                    <a:pt x="48" y="120"/>
                    <a:pt x="53" y="114"/>
                  </a:cubicBezTo>
                  <a:cubicBezTo>
                    <a:pt x="115" y="79"/>
                    <a:pt x="183" y="66"/>
                    <a:pt x="249" y="66"/>
                  </a:cubicBezTo>
                  <a:cubicBezTo>
                    <a:pt x="434" y="66"/>
                    <a:pt x="607" y="167"/>
                    <a:pt x="607" y="167"/>
                  </a:cubicBezTo>
                  <a:cubicBezTo>
                    <a:pt x="607" y="183"/>
                    <a:pt x="623" y="183"/>
                    <a:pt x="623" y="183"/>
                  </a:cubicBezTo>
                  <a:cubicBezTo>
                    <a:pt x="643" y="183"/>
                    <a:pt x="643" y="167"/>
                    <a:pt x="659" y="167"/>
                  </a:cubicBezTo>
                  <a:cubicBezTo>
                    <a:pt x="659" y="150"/>
                    <a:pt x="659" y="134"/>
                    <a:pt x="643" y="114"/>
                  </a:cubicBezTo>
                  <a:cubicBezTo>
                    <a:pt x="629" y="114"/>
                    <a:pt x="451" y="1"/>
                    <a:pt x="251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505251" y="3475002"/>
              <a:ext cx="15848" cy="7611"/>
            </a:xfrm>
            <a:custGeom>
              <a:avLst/>
              <a:gdLst/>
              <a:ahLst/>
              <a:cxnLst/>
              <a:rect l="l" t="t" r="r" b="b"/>
              <a:pathLst>
                <a:path w="506" h="243" extrusionOk="0">
                  <a:moveTo>
                    <a:pt x="330" y="0"/>
                  </a:moveTo>
                  <a:cubicBezTo>
                    <a:pt x="187" y="0"/>
                    <a:pt x="68" y="114"/>
                    <a:pt x="16" y="190"/>
                  </a:cubicBezTo>
                  <a:cubicBezTo>
                    <a:pt x="0" y="210"/>
                    <a:pt x="0" y="226"/>
                    <a:pt x="16" y="243"/>
                  </a:cubicBezTo>
                  <a:lnTo>
                    <a:pt x="33" y="243"/>
                  </a:lnTo>
                  <a:cubicBezTo>
                    <a:pt x="53" y="243"/>
                    <a:pt x="69" y="243"/>
                    <a:pt x="69" y="226"/>
                  </a:cubicBezTo>
                  <a:cubicBezTo>
                    <a:pt x="69" y="226"/>
                    <a:pt x="182" y="64"/>
                    <a:pt x="346" y="64"/>
                  </a:cubicBezTo>
                  <a:cubicBezTo>
                    <a:pt x="381" y="64"/>
                    <a:pt x="418" y="71"/>
                    <a:pt x="457" y="89"/>
                  </a:cubicBezTo>
                  <a:cubicBezTo>
                    <a:pt x="465" y="99"/>
                    <a:pt x="473" y="104"/>
                    <a:pt x="479" y="104"/>
                  </a:cubicBezTo>
                  <a:cubicBezTo>
                    <a:pt x="485" y="104"/>
                    <a:pt x="489" y="99"/>
                    <a:pt x="489" y="89"/>
                  </a:cubicBezTo>
                  <a:cubicBezTo>
                    <a:pt x="506" y="73"/>
                    <a:pt x="489" y="40"/>
                    <a:pt x="473" y="40"/>
                  </a:cubicBezTo>
                  <a:cubicBezTo>
                    <a:pt x="424" y="12"/>
                    <a:pt x="376" y="0"/>
                    <a:pt x="330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469921" y="3488909"/>
              <a:ext cx="14846" cy="4228"/>
            </a:xfrm>
            <a:custGeom>
              <a:avLst/>
              <a:gdLst/>
              <a:ahLst/>
              <a:cxnLst/>
              <a:rect l="l" t="t" r="r" b="b"/>
              <a:pathLst>
                <a:path w="474" h="135" extrusionOk="0">
                  <a:moveTo>
                    <a:pt x="200" y="0"/>
                  </a:moveTo>
                  <a:cubicBezTo>
                    <a:pt x="100" y="0"/>
                    <a:pt x="26" y="33"/>
                    <a:pt x="16" y="33"/>
                  </a:cubicBezTo>
                  <a:cubicBezTo>
                    <a:pt x="0" y="49"/>
                    <a:pt x="0" y="70"/>
                    <a:pt x="16" y="86"/>
                  </a:cubicBezTo>
                  <a:cubicBezTo>
                    <a:pt x="16" y="102"/>
                    <a:pt x="33" y="102"/>
                    <a:pt x="49" y="102"/>
                  </a:cubicBezTo>
                  <a:cubicBezTo>
                    <a:pt x="49" y="102"/>
                    <a:pt x="114" y="72"/>
                    <a:pt x="202" y="72"/>
                  </a:cubicBezTo>
                  <a:cubicBezTo>
                    <a:pt x="263" y="72"/>
                    <a:pt x="335" y="86"/>
                    <a:pt x="404" y="134"/>
                  </a:cubicBezTo>
                  <a:lnTo>
                    <a:pt x="453" y="134"/>
                  </a:lnTo>
                  <a:cubicBezTo>
                    <a:pt x="473" y="118"/>
                    <a:pt x="453" y="86"/>
                    <a:pt x="453" y="86"/>
                  </a:cubicBezTo>
                  <a:cubicBezTo>
                    <a:pt x="366" y="19"/>
                    <a:pt x="275" y="0"/>
                    <a:pt x="200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508415" y="3486779"/>
              <a:ext cx="11682" cy="5324"/>
            </a:xfrm>
            <a:custGeom>
              <a:avLst/>
              <a:gdLst/>
              <a:ahLst/>
              <a:cxnLst/>
              <a:rect l="l" t="t" r="r" b="b"/>
              <a:pathLst>
                <a:path w="373" h="170" extrusionOk="0">
                  <a:moveTo>
                    <a:pt x="242" y="1"/>
                  </a:moveTo>
                  <a:cubicBezTo>
                    <a:pt x="152" y="1"/>
                    <a:pt x="65" y="56"/>
                    <a:pt x="16" y="101"/>
                  </a:cubicBezTo>
                  <a:cubicBezTo>
                    <a:pt x="0" y="117"/>
                    <a:pt x="0" y="138"/>
                    <a:pt x="16" y="154"/>
                  </a:cubicBezTo>
                  <a:cubicBezTo>
                    <a:pt x="16" y="170"/>
                    <a:pt x="33" y="170"/>
                    <a:pt x="33" y="170"/>
                  </a:cubicBezTo>
                  <a:cubicBezTo>
                    <a:pt x="53" y="170"/>
                    <a:pt x="53" y="170"/>
                    <a:pt x="69" y="154"/>
                  </a:cubicBezTo>
                  <a:cubicBezTo>
                    <a:pt x="69" y="154"/>
                    <a:pt x="151" y="59"/>
                    <a:pt x="243" y="59"/>
                  </a:cubicBezTo>
                  <a:cubicBezTo>
                    <a:pt x="268" y="59"/>
                    <a:pt x="294" y="67"/>
                    <a:pt x="320" y="85"/>
                  </a:cubicBezTo>
                  <a:cubicBezTo>
                    <a:pt x="328" y="93"/>
                    <a:pt x="337" y="97"/>
                    <a:pt x="346" y="97"/>
                  </a:cubicBezTo>
                  <a:cubicBezTo>
                    <a:pt x="355" y="97"/>
                    <a:pt x="364" y="93"/>
                    <a:pt x="372" y="85"/>
                  </a:cubicBezTo>
                  <a:cubicBezTo>
                    <a:pt x="372" y="69"/>
                    <a:pt x="372" y="53"/>
                    <a:pt x="356" y="36"/>
                  </a:cubicBezTo>
                  <a:cubicBezTo>
                    <a:pt x="320" y="11"/>
                    <a:pt x="281" y="1"/>
                    <a:pt x="242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474588" y="3513371"/>
              <a:ext cx="33356" cy="7736"/>
            </a:xfrm>
            <a:custGeom>
              <a:avLst/>
              <a:gdLst/>
              <a:ahLst/>
              <a:cxnLst/>
              <a:rect l="l" t="t" r="r" b="b"/>
              <a:pathLst>
                <a:path w="1065" h="247" extrusionOk="0">
                  <a:moveTo>
                    <a:pt x="45" y="0"/>
                  </a:moveTo>
                  <a:cubicBezTo>
                    <a:pt x="37" y="0"/>
                    <a:pt x="29" y="4"/>
                    <a:pt x="21" y="12"/>
                  </a:cubicBezTo>
                  <a:cubicBezTo>
                    <a:pt x="1" y="12"/>
                    <a:pt x="1" y="45"/>
                    <a:pt x="21" y="45"/>
                  </a:cubicBezTo>
                  <a:cubicBezTo>
                    <a:pt x="21" y="61"/>
                    <a:pt x="203" y="247"/>
                    <a:pt x="543" y="247"/>
                  </a:cubicBezTo>
                  <a:cubicBezTo>
                    <a:pt x="676" y="247"/>
                    <a:pt x="846" y="214"/>
                    <a:pt x="1032" y="113"/>
                  </a:cubicBezTo>
                  <a:cubicBezTo>
                    <a:pt x="1048" y="113"/>
                    <a:pt x="1064" y="97"/>
                    <a:pt x="1048" y="77"/>
                  </a:cubicBezTo>
                  <a:cubicBezTo>
                    <a:pt x="1048" y="65"/>
                    <a:pt x="1030" y="54"/>
                    <a:pt x="1013" y="54"/>
                  </a:cubicBezTo>
                  <a:cubicBezTo>
                    <a:pt x="1007" y="54"/>
                    <a:pt x="1000" y="56"/>
                    <a:pt x="995" y="61"/>
                  </a:cubicBezTo>
                  <a:cubicBezTo>
                    <a:pt x="814" y="149"/>
                    <a:pt x="658" y="180"/>
                    <a:pt x="528" y="180"/>
                  </a:cubicBezTo>
                  <a:cubicBezTo>
                    <a:pt x="237" y="180"/>
                    <a:pt x="81" y="23"/>
                    <a:pt x="70" y="12"/>
                  </a:cubicBezTo>
                  <a:cubicBezTo>
                    <a:pt x="61" y="4"/>
                    <a:pt x="53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356445" y="3510583"/>
              <a:ext cx="100819" cy="286421"/>
            </a:xfrm>
            <a:custGeom>
              <a:avLst/>
              <a:gdLst/>
              <a:ahLst/>
              <a:cxnLst/>
              <a:rect l="l" t="t" r="r" b="b"/>
              <a:pathLst>
                <a:path w="3219" h="9145" extrusionOk="0">
                  <a:moveTo>
                    <a:pt x="3102" y="0"/>
                  </a:moveTo>
                  <a:cubicBezTo>
                    <a:pt x="2714" y="101"/>
                    <a:pt x="336" y="1682"/>
                    <a:pt x="336" y="1682"/>
                  </a:cubicBezTo>
                  <a:cubicBezTo>
                    <a:pt x="336" y="1682"/>
                    <a:pt x="1" y="3336"/>
                    <a:pt x="17" y="4650"/>
                  </a:cubicBezTo>
                  <a:cubicBezTo>
                    <a:pt x="17" y="5373"/>
                    <a:pt x="373" y="6065"/>
                    <a:pt x="559" y="6837"/>
                  </a:cubicBezTo>
                  <a:cubicBezTo>
                    <a:pt x="724" y="7496"/>
                    <a:pt x="708" y="8321"/>
                    <a:pt x="708" y="8321"/>
                  </a:cubicBezTo>
                  <a:cubicBezTo>
                    <a:pt x="708" y="8321"/>
                    <a:pt x="1347" y="8741"/>
                    <a:pt x="2091" y="8980"/>
                  </a:cubicBezTo>
                  <a:cubicBezTo>
                    <a:pt x="2529" y="9116"/>
                    <a:pt x="2839" y="9144"/>
                    <a:pt x="3021" y="9144"/>
                  </a:cubicBezTo>
                  <a:cubicBezTo>
                    <a:pt x="3153" y="9144"/>
                    <a:pt x="3219" y="9129"/>
                    <a:pt x="3219" y="9129"/>
                  </a:cubicBezTo>
                  <a:lnTo>
                    <a:pt x="31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355443" y="3509424"/>
              <a:ext cx="102855" cy="288739"/>
            </a:xfrm>
            <a:custGeom>
              <a:avLst/>
              <a:gdLst/>
              <a:ahLst/>
              <a:cxnLst/>
              <a:rect l="l" t="t" r="r" b="b"/>
              <a:pathLst>
                <a:path w="3284" h="9219" extrusionOk="0">
                  <a:moveTo>
                    <a:pt x="3097" y="86"/>
                  </a:moveTo>
                  <a:lnTo>
                    <a:pt x="3219" y="9150"/>
                  </a:lnTo>
                  <a:lnTo>
                    <a:pt x="3081" y="9150"/>
                  </a:lnTo>
                  <a:cubicBezTo>
                    <a:pt x="2895" y="9150"/>
                    <a:pt x="2576" y="9118"/>
                    <a:pt x="2139" y="8980"/>
                  </a:cubicBezTo>
                  <a:cubicBezTo>
                    <a:pt x="1464" y="8778"/>
                    <a:pt x="874" y="8390"/>
                    <a:pt x="773" y="8341"/>
                  </a:cubicBezTo>
                  <a:cubicBezTo>
                    <a:pt x="773" y="8208"/>
                    <a:pt x="773" y="7464"/>
                    <a:pt x="623" y="6874"/>
                  </a:cubicBezTo>
                  <a:cubicBezTo>
                    <a:pt x="554" y="6591"/>
                    <a:pt x="469" y="6320"/>
                    <a:pt x="388" y="6065"/>
                  </a:cubicBezTo>
                  <a:cubicBezTo>
                    <a:pt x="235" y="5596"/>
                    <a:pt x="85" y="5139"/>
                    <a:pt x="85" y="4687"/>
                  </a:cubicBezTo>
                  <a:cubicBezTo>
                    <a:pt x="65" y="3457"/>
                    <a:pt x="368" y="1905"/>
                    <a:pt x="405" y="1739"/>
                  </a:cubicBezTo>
                  <a:cubicBezTo>
                    <a:pt x="570" y="1638"/>
                    <a:pt x="2628" y="255"/>
                    <a:pt x="3097" y="86"/>
                  </a:cubicBezTo>
                  <a:close/>
                  <a:moveTo>
                    <a:pt x="3117" y="1"/>
                  </a:moveTo>
                  <a:cubicBezTo>
                    <a:pt x="2746" y="102"/>
                    <a:pt x="437" y="1638"/>
                    <a:pt x="352" y="1703"/>
                  </a:cubicBezTo>
                  <a:cubicBezTo>
                    <a:pt x="336" y="1703"/>
                    <a:pt x="336" y="1703"/>
                    <a:pt x="336" y="1719"/>
                  </a:cubicBezTo>
                  <a:cubicBezTo>
                    <a:pt x="336" y="1739"/>
                    <a:pt x="0" y="3389"/>
                    <a:pt x="17" y="4687"/>
                  </a:cubicBezTo>
                  <a:cubicBezTo>
                    <a:pt x="17" y="5156"/>
                    <a:pt x="166" y="5612"/>
                    <a:pt x="320" y="6085"/>
                  </a:cubicBezTo>
                  <a:cubicBezTo>
                    <a:pt x="405" y="6336"/>
                    <a:pt x="490" y="6607"/>
                    <a:pt x="554" y="6894"/>
                  </a:cubicBezTo>
                  <a:cubicBezTo>
                    <a:pt x="708" y="7533"/>
                    <a:pt x="708" y="8341"/>
                    <a:pt x="708" y="8358"/>
                  </a:cubicBezTo>
                  <a:lnTo>
                    <a:pt x="724" y="8374"/>
                  </a:lnTo>
                  <a:cubicBezTo>
                    <a:pt x="740" y="8390"/>
                    <a:pt x="1363" y="8814"/>
                    <a:pt x="2123" y="9049"/>
                  </a:cubicBezTo>
                  <a:cubicBezTo>
                    <a:pt x="2576" y="9182"/>
                    <a:pt x="2895" y="9219"/>
                    <a:pt x="3081" y="9219"/>
                  </a:cubicBezTo>
                  <a:cubicBezTo>
                    <a:pt x="3198" y="9219"/>
                    <a:pt x="3251" y="9198"/>
                    <a:pt x="3267" y="9198"/>
                  </a:cubicBezTo>
                  <a:cubicBezTo>
                    <a:pt x="3283" y="9198"/>
                    <a:pt x="3283" y="9182"/>
                    <a:pt x="3283" y="9166"/>
                  </a:cubicBezTo>
                  <a:lnTo>
                    <a:pt x="3166" y="37"/>
                  </a:lnTo>
                  <a:cubicBezTo>
                    <a:pt x="3166" y="37"/>
                    <a:pt x="3166" y="21"/>
                    <a:pt x="3150" y="21"/>
                  </a:cubicBezTo>
                  <a:cubicBezTo>
                    <a:pt x="3150" y="1"/>
                    <a:pt x="3134" y="1"/>
                    <a:pt x="311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424568" y="3503724"/>
              <a:ext cx="30036" cy="89700"/>
            </a:xfrm>
            <a:custGeom>
              <a:avLst/>
              <a:gdLst/>
              <a:ahLst/>
              <a:cxnLst/>
              <a:rect l="l" t="t" r="r" b="b"/>
              <a:pathLst>
                <a:path w="959" h="2864" extrusionOk="0">
                  <a:moveTo>
                    <a:pt x="858" y="1"/>
                  </a:moveTo>
                  <a:cubicBezTo>
                    <a:pt x="858" y="1"/>
                    <a:pt x="353" y="235"/>
                    <a:pt x="304" y="539"/>
                  </a:cubicBezTo>
                  <a:cubicBezTo>
                    <a:pt x="235" y="826"/>
                    <a:pt x="1" y="2863"/>
                    <a:pt x="1" y="2863"/>
                  </a:cubicBezTo>
                  <a:lnTo>
                    <a:pt x="959" y="2811"/>
                  </a:lnTo>
                  <a:lnTo>
                    <a:pt x="8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423441" y="3502596"/>
              <a:ext cx="32197" cy="91830"/>
            </a:xfrm>
            <a:custGeom>
              <a:avLst/>
              <a:gdLst/>
              <a:ahLst/>
              <a:cxnLst/>
              <a:rect l="l" t="t" r="r" b="b"/>
              <a:pathLst>
                <a:path w="1028" h="2932" extrusionOk="0">
                  <a:moveTo>
                    <a:pt x="862" y="85"/>
                  </a:moveTo>
                  <a:lnTo>
                    <a:pt x="963" y="2814"/>
                  </a:lnTo>
                  <a:lnTo>
                    <a:pt x="69" y="2867"/>
                  </a:lnTo>
                  <a:cubicBezTo>
                    <a:pt x="101" y="2580"/>
                    <a:pt x="304" y="845"/>
                    <a:pt x="372" y="575"/>
                  </a:cubicBezTo>
                  <a:cubicBezTo>
                    <a:pt x="405" y="356"/>
                    <a:pt x="744" y="154"/>
                    <a:pt x="862" y="85"/>
                  </a:cubicBezTo>
                  <a:close/>
                  <a:moveTo>
                    <a:pt x="878" y="0"/>
                  </a:moveTo>
                  <a:cubicBezTo>
                    <a:pt x="862" y="17"/>
                    <a:pt x="372" y="255"/>
                    <a:pt x="304" y="558"/>
                  </a:cubicBezTo>
                  <a:cubicBezTo>
                    <a:pt x="239" y="862"/>
                    <a:pt x="17" y="2814"/>
                    <a:pt x="0" y="2899"/>
                  </a:cubicBezTo>
                  <a:cubicBezTo>
                    <a:pt x="0" y="2915"/>
                    <a:pt x="0" y="2915"/>
                    <a:pt x="17" y="2932"/>
                  </a:cubicBezTo>
                  <a:lnTo>
                    <a:pt x="37" y="2932"/>
                  </a:lnTo>
                  <a:lnTo>
                    <a:pt x="995" y="2883"/>
                  </a:lnTo>
                  <a:cubicBezTo>
                    <a:pt x="1011" y="2867"/>
                    <a:pt x="1027" y="2867"/>
                    <a:pt x="1027" y="2830"/>
                  </a:cubicBezTo>
                  <a:lnTo>
                    <a:pt x="926" y="37"/>
                  </a:lnTo>
                  <a:cubicBezTo>
                    <a:pt x="926" y="17"/>
                    <a:pt x="926" y="17"/>
                    <a:pt x="910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400764" y="3611656"/>
              <a:ext cx="6890" cy="108900"/>
            </a:xfrm>
            <a:custGeom>
              <a:avLst/>
              <a:gdLst/>
              <a:ahLst/>
              <a:cxnLst/>
              <a:rect l="l" t="t" r="r" b="b"/>
              <a:pathLst>
                <a:path w="220" h="3477" extrusionOk="0">
                  <a:moveTo>
                    <a:pt x="173" y="1"/>
                  </a:moveTo>
                  <a:cubicBezTo>
                    <a:pt x="162" y="1"/>
                    <a:pt x="154" y="12"/>
                    <a:pt x="154" y="24"/>
                  </a:cubicBezTo>
                  <a:lnTo>
                    <a:pt x="1" y="3444"/>
                  </a:lnTo>
                  <a:cubicBezTo>
                    <a:pt x="1" y="3460"/>
                    <a:pt x="17" y="3476"/>
                    <a:pt x="33" y="3476"/>
                  </a:cubicBezTo>
                  <a:cubicBezTo>
                    <a:pt x="53" y="3476"/>
                    <a:pt x="69" y="3460"/>
                    <a:pt x="69" y="3444"/>
                  </a:cubicBezTo>
                  <a:lnTo>
                    <a:pt x="219" y="40"/>
                  </a:lnTo>
                  <a:cubicBezTo>
                    <a:pt x="219" y="24"/>
                    <a:pt x="203" y="7"/>
                    <a:pt x="187" y="7"/>
                  </a:cubicBezTo>
                  <a:cubicBezTo>
                    <a:pt x="182" y="3"/>
                    <a:pt x="177" y="1"/>
                    <a:pt x="173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03928" y="3619737"/>
              <a:ext cx="10555" cy="28000"/>
            </a:xfrm>
            <a:custGeom>
              <a:avLst/>
              <a:gdLst/>
              <a:ahLst/>
              <a:cxnLst/>
              <a:rect l="l" t="t" r="r" b="b"/>
              <a:pathLst>
                <a:path w="337" h="894" extrusionOk="0">
                  <a:moveTo>
                    <a:pt x="320" y="0"/>
                  </a:moveTo>
                  <a:cubicBezTo>
                    <a:pt x="304" y="0"/>
                    <a:pt x="272" y="0"/>
                    <a:pt x="272" y="16"/>
                  </a:cubicBezTo>
                  <a:lnTo>
                    <a:pt x="17" y="845"/>
                  </a:lnTo>
                  <a:cubicBezTo>
                    <a:pt x="1" y="861"/>
                    <a:pt x="17" y="877"/>
                    <a:pt x="33" y="894"/>
                  </a:cubicBezTo>
                  <a:lnTo>
                    <a:pt x="53" y="894"/>
                  </a:lnTo>
                  <a:cubicBezTo>
                    <a:pt x="53" y="894"/>
                    <a:pt x="70" y="877"/>
                    <a:pt x="70" y="861"/>
                  </a:cubicBezTo>
                  <a:lnTo>
                    <a:pt x="336" y="53"/>
                  </a:lnTo>
                  <a:cubicBezTo>
                    <a:pt x="336" y="37"/>
                    <a:pt x="336" y="16"/>
                    <a:pt x="320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332766" y="3657729"/>
              <a:ext cx="14720" cy="11651"/>
            </a:xfrm>
            <a:custGeom>
              <a:avLst/>
              <a:gdLst/>
              <a:ahLst/>
              <a:cxnLst/>
              <a:rect l="l" t="t" r="r" b="b"/>
              <a:pathLst>
                <a:path w="470" h="372" extrusionOk="0">
                  <a:moveTo>
                    <a:pt x="304" y="0"/>
                  </a:moveTo>
                  <a:lnTo>
                    <a:pt x="1" y="356"/>
                  </a:lnTo>
                  <a:lnTo>
                    <a:pt x="470" y="372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331639" y="3656696"/>
              <a:ext cx="17007" cy="13718"/>
            </a:xfrm>
            <a:custGeom>
              <a:avLst/>
              <a:gdLst/>
              <a:ahLst/>
              <a:cxnLst/>
              <a:rect l="l" t="t" r="r" b="b"/>
              <a:pathLst>
                <a:path w="543" h="438" extrusionOk="0">
                  <a:moveTo>
                    <a:pt x="340" y="102"/>
                  </a:moveTo>
                  <a:lnTo>
                    <a:pt x="457" y="373"/>
                  </a:lnTo>
                  <a:lnTo>
                    <a:pt x="457" y="373"/>
                  </a:lnTo>
                  <a:lnTo>
                    <a:pt x="118" y="352"/>
                  </a:lnTo>
                  <a:lnTo>
                    <a:pt x="340" y="102"/>
                  </a:lnTo>
                  <a:close/>
                  <a:moveTo>
                    <a:pt x="340" y="1"/>
                  </a:moveTo>
                  <a:cubicBezTo>
                    <a:pt x="340" y="1"/>
                    <a:pt x="320" y="1"/>
                    <a:pt x="320" y="17"/>
                  </a:cubicBezTo>
                  <a:lnTo>
                    <a:pt x="16" y="373"/>
                  </a:lnTo>
                  <a:cubicBezTo>
                    <a:pt x="0" y="389"/>
                    <a:pt x="0" y="389"/>
                    <a:pt x="16" y="405"/>
                  </a:cubicBezTo>
                  <a:cubicBezTo>
                    <a:pt x="16" y="421"/>
                    <a:pt x="37" y="421"/>
                    <a:pt x="37" y="421"/>
                  </a:cubicBezTo>
                  <a:lnTo>
                    <a:pt x="506" y="437"/>
                  </a:lnTo>
                  <a:cubicBezTo>
                    <a:pt x="522" y="437"/>
                    <a:pt x="542" y="421"/>
                    <a:pt x="542" y="405"/>
                  </a:cubicBezTo>
                  <a:lnTo>
                    <a:pt x="542" y="389"/>
                  </a:lnTo>
                  <a:lnTo>
                    <a:pt x="372" y="17"/>
                  </a:lnTo>
                  <a:cubicBezTo>
                    <a:pt x="372" y="17"/>
                    <a:pt x="356" y="1"/>
                    <a:pt x="340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315790" y="3586098"/>
              <a:ext cx="60197" cy="89638"/>
            </a:xfrm>
            <a:custGeom>
              <a:avLst/>
              <a:gdLst/>
              <a:ahLst/>
              <a:cxnLst/>
              <a:rect l="l" t="t" r="r" b="b"/>
              <a:pathLst>
                <a:path w="1922" h="2862" extrusionOk="0">
                  <a:moveTo>
                    <a:pt x="415" y="0"/>
                  </a:moveTo>
                  <a:cubicBezTo>
                    <a:pt x="345" y="0"/>
                    <a:pt x="287" y="9"/>
                    <a:pt x="256" y="31"/>
                  </a:cubicBezTo>
                  <a:cubicBezTo>
                    <a:pt x="256" y="31"/>
                    <a:pt x="1" y="807"/>
                    <a:pt x="86" y="908"/>
                  </a:cubicBezTo>
                  <a:cubicBezTo>
                    <a:pt x="155" y="1009"/>
                    <a:pt x="745" y="2202"/>
                    <a:pt x="745" y="2202"/>
                  </a:cubicBezTo>
                  <a:lnTo>
                    <a:pt x="894" y="2861"/>
                  </a:lnTo>
                  <a:lnTo>
                    <a:pt x="1756" y="2675"/>
                  </a:lnTo>
                  <a:lnTo>
                    <a:pt x="1570" y="2069"/>
                  </a:lnTo>
                  <a:cubicBezTo>
                    <a:pt x="1570" y="2069"/>
                    <a:pt x="1735" y="1867"/>
                    <a:pt x="1735" y="1717"/>
                  </a:cubicBezTo>
                  <a:cubicBezTo>
                    <a:pt x="1735" y="1563"/>
                    <a:pt x="1687" y="1361"/>
                    <a:pt x="1687" y="1361"/>
                  </a:cubicBezTo>
                  <a:cubicBezTo>
                    <a:pt x="1687" y="1361"/>
                    <a:pt x="1873" y="1292"/>
                    <a:pt x="1889" y="1143"/>
                  </a:cubicBezTo>
                  <a:cubicBezTo>
                    <a:pt x="1921" y="989"/>
                    <a:pt x="1735" y="504"/>
                    <a:pt x="1687" y="435"/>
                  </a:cubicBezTo>
                  <a:lnTo>
                    <a:pt x="1618" y="367"/>
                  </a:lnTo>
                  <a:cubicBezTo>
                    <a:pt x="1533" y="282"/>
                    <a:pt x="1468" y="249"/>
                    <a:pt x="1416" y="233"/>
                  </a:cubicBezTo>
                  <a:cubicBezTo>
                    <a:pt x="1351" y="217"/>
                    <a:pt x="1283" y="217"/>
                    <a:pt x="1283" y="217"/>
                  </a:cubicBezTo>
                  <a:cubicBezTo>
                    <a:pt x="1283" y="217"/>
                    <a:pt x="1230" y="100"/>
                    <a:pt x="1113" y="80"/>
                  </a:cubicBezTo>
                  <a:cubicBezTo>
                    <a:pt x="1062" y="63"/>
                    <a:pt x="1004" y="59"/>
                    <a:pt x="958" y="59"/>
                  </a:cubicBezTo>
                  <a:cubicBezTo>
                    <a:pt x="912" y="59"/>
                    <a:pt x="878" y="63"/>
                    <a:pt x="878" y="63"/>
                  </a:cubicBezTo>
                  <a:cubicBezTo>
                    <a:pt x="878" y="63"/>
                    <a:pt x="606" y="0"/>
                    <a:pt x="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315289" y="3584908"/>
              <a:ext cx="61826" cy="91830"/>
            </a:xfrm>
            <a:custGeom>
              <a:avLst/>
              <a:gdLst/>
              <a:ahLst/>
              <a:cxnLst/>
              <a:rect l="l" t="t" r="r" b="b"/>
              <a:pathLst>
                <a:path w="1974" h="2932" extrusionOk="0">
                  <a:moveTo>
                    <a:pt x="421" y="69"/>
                  </a:moveTo>
                  <a:cubicBezTo>
                    <a:pt x="607" y="69"/>
                    <a:pt x="894" y="138"/>
                    <a:pt x="894" y="138"/>
                  </a:cubicBezTo>
                  <a:lnTo>
                    <a:pt x="979" y="138"/>
                  </a:lnTo>
                  <a:cubicBezTo>
                    <a:pt x="1011" y="138"/>
                    <a:pt x="1064" y="138"/>
                    <a:pt x="1129" y="154"/>
                  </a:cubicBezTo>
                  <a:cubicBezTo>
                    <a:pt x="1214" y="170"/>
                    <a:pt x="1266" y="255"/>
                    <a:pt x="1266" y="271"/>
                  </a:cubicBezTo>
                  <a:lnTo>
                    <a:pt x="1282" y="287"/>
                  </a:lnTo>
                  <a:cubicBezTo>
                    <a:pt x="1282" y="287"/>
                    <a:pt x="1367" y="287"/>
                    <a:pt x="1416" y="304"/>
                  </a:cubicBezTo>
                  <a:cubicBezTo>
                    <a:pt x="1484" y="320"/>
                    <a:pt x="1533" y="356"/>
                    <a:pt x="1618" y="441"/>
                  </a:cubicBezTo>
                  <a:cubicBezTo>
                    <a:pt x="1634" y="457"/>
                    <a:pt x="1634" y="457"/>
                    <a:pt x="1650" y="473"/>
                  </a:cubicBezTo>
                  <a:lnTo>
                    <a:pt x="1670" y="490"/>
                  </a:lnTo>
                  <a:cubicBezTo>
                    <a:pt x="1719" y="542"/>
                    <a:pt x="1905" y="1027"/>
                    <a:pt x="1873" y="1181"/>
                  </a:cubicBezTo>
                  <a:cubicBezTo>
                    <a:pt x="1852" y="1298"/>
                    <a:pt x="1687" y="1367"/>
                    <a:pt x="1687" y="1367"/>
                  </a:cubicBezTo>
                  <a:cubicBezTo>
                    <a:pt x="1670" y="1367"/>
                    <a:pt x="1650" y="1383"/>
                    <a:pt x="1670" y="1399"/>
                  </a:cubicBezTo>
                  <a:cubicBezTo>
                    <a:pt x="1670" y="1399"/>
                    <a:pt x="1719" y="1601"/>
                    <a:pt x="1719" y="1755"/>
                  </a:cubicBezTo>
                  <a:cubicBezTo>
                    <a:pt x="1719" y="1888"/>
                    <a:pt x="1569" y="2091"/>
                    <a:pt x="1569" y="2091"/>
                  </a:cubicBezTo>
                  <a:cubicBezTo>
                    <a:pt x="1549" y="2091"/>
                    <a:pt x="1549" y="2107"/>
                    <a:pt x="1549" y="2123"/>
                  </a:cubicBezTo>
                  <a:lnTo>
                    <a:pt x="1735" y="2681"/>
                  </a:lnTo>
                  <a:lnTo>
                    <a:pt x="927" y="2867"/>
                  </a:lnTo>
                  <a:lnTo>
                    <a:pt x="793" y="2240"/>
                  </a:lnTo>
                  <a:lnTo>
                    <a:pt x="793" y="2224"/>
                  </a:lnTo>
                  <a:cubicBezTo>
                    <a:pt x="777" y="2175"/>
                    <a:pt x="203" y="1027"/>
                    <a:pt x="118" y="926"/>
                  </a:cubicBezTo>
                  <a:cubicBezTo>
                    <a:pt x="86" y="878"/>
                    <a:pt x="187" y="457"/>
                    <a:pt x="304" y="85"/>
                  </a:cubicBezTo>
                  <a:cubicBezTo>
                    <a:pt x="320" y="85"/>
                    <a:pt x="356" y="69"/>
                    <a:pt x="421" y="69"/>
                  </a:cubicBezTo>
                  <a:close/>
                  <a:moveTo>
                    <a:pt x="421" y="0"/>
                  </a:moveTo>
                  <a:cubicBezTo>
                    <a:pt x="336" y="0"/>
                    <a:pt x="288" y="17"/>
                    <a:pt x="255" y="37"/>
                  </a:cubicBezTo>
                  <a:lnTo>
                    <a:pt x="235" y="53"/>
                  </a:lnTo>
                  <a:cubicBezTo>
                    <a:pt x="187" y="239"/>
                    <a:pt x="1" y="861"/>
                    <a:pt x="69" y="979"/>
                  </a:cubicBezTo>
                  <a:cubicBezTo>
                    <a:pt x="134" y="1047"/>
                    <a:pt x="522" y="1836"/>
                    <a:pt x="724" y="2260"/>
                  </a:cubicBezTo>
                  <a:lnTo>
                    <a:pt x="878" y="2915"/>
                  </a:lnTo>
                  <a:cubicBezTo>
                    <a:pt x="878" y="2915"/>
                    <a:pt x="878" y="2931"/>
                    <a:pt x="894" y="2931"/>
                  </a:cubicBezTo>
                  <a:lnTo>
                    <a:pt x="910" y="2931"/>
                  </a:lnTo>
                  <a:lnTo>
                    <a:pt x="1788" y="2746"/>
                  </a:lnTo>
                  <a:lnTo>
                    <a:pt x="1804" y="2729"/>
                  </a:lnTo>
                  <a:lnTo>
                    <a:pt x="1804" y="2697"/>
                  </a:lnTo>
                  <a:lnTo>
                    <a:pt x="1618" y="2107"/>
                  </a:lnTo>
                  <a:cubicBezTo>
                    <a:pt x="1670" y="2058"/>
                    <a:pt x="1788" y="1888"/>
                    <a:pt x="1788" y="1755"/>
                  </a:cubicBezTo>
                  <a:cubicBezTo>
                    <a:pt x="1788" y="1634"/>
                    <a:pt x="1751" y="1484"/>
                    <a:pt x="1735" y="1415"/>
                  </a:cubicBezTo>
                  <a:cubicBezTo>
                    <a:pt x="1804" y="1383"/>
                    <a:pt x="1921" y="1314"/>
                    <a:pt x="1937" y="1197"/>
                  </a:cubicBezTo>
                  <a:cubicBezTo>
                    <a:pt x="1974" y="1027"/>
                    <a:pt x="1788" y="522"/>
                    <a:pt x="1719" y="441"/>
                  </a:cubicBezTo>
                  <a:cubicBezTo>
                    <a:pt x="1703" y="421"/>
                    <a:pt x="1703" y="421"/>
                    <a:pt x="1687" y="421"/>
                  </a:cubicBezTo>
                  <a:cubicBezTo>
                    <a:pt x="1687" y="405"/>
                    <a:pt x="1670" y="405"/>
                    <a:pt x="1650" y="388"/>
                  </a:cubicBezTo>
                  <a:cubicBezTo>
                    <a:pt x="1586" y="304"/>
                    <a:pt x="1501" y="255"/>
                    <a:pt x="1432" y="239"/>
                  </a:cubicBezTo>
                  <a:cubicBezTo>
                    <a:pt x="1383" y="239"/>
                    <a:pt x="1331" y="219"/>
                    <a:pt x="1315" y="219"/>
                  </a:cubicBezTo>
                  <a:cubicBezTo>
                    <a:pt x="1299" y="186"/>
                    <a:pt x="1230" y="101"/>
                    <a:pt x="1145" y="85"/>
                  </a:cubicBezTo>
                  <a:cubicBezTo>
                    <a:pt x="1096" y="69"/>
                    <a:pt x="1028" y="69"/>
                    <a:pt x="979" y="69"/>
                  </a:cubicBezTo>
                  <a:lnTo>
                    <a:pt x="894" y="69"/>
                  </a:lnTo>
                  <a:cubicBezTo>
                    <a:pt x="862" y="53"/>
                    <a:pt x="607" y="0"/>
                    <a:pt x="421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325312" y="3588071"/>
              <a:ext cx="18009" cy="20170"/>
            </a:xfrm>
            <a:custGeom>
              <a:avLst/>
              <a:gdLst/>
              <a:ahLst/>
              <a:cxnLst/>
              <a:rect l="l" t="t" r="r" b="b"/>
              <a:pathLst>
                <a:path w="575" h="644" extrusionOk="0">
                  <a:moveTo>
                    <a:pt x="574" y="0"/>
                  </a:moveTo>
                  <a:cubicBezTo>
                    <a:pt x="574" y="0"/>
                    <a:pt x="0" y="558"/>
                    <a:pt x="0" y="643"/>
                  </a:cubicBezTo>
                  <a:lnTo>
                    <a:pt x="5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324278" y="3587194"/>
              <a:ext cx="20045" cy="22049"/>
            </a:xfrm>
            <a:custGeom>
              <a:avLst/>
              <a:gdLst/>
              <a:ahLst/>
              <a:cxnLst/>
              <a:rect l="l" t="t" r="r" b="b"/>
              <a:pathLst>
                <a:path w="640" h="704" extrusionOk="0">
                  <a:moveTo>
                    <a:pt x="615" y="0"/>
                  </a:moveTo>
                  <a:cubicBezTo>
                    <a:pt x="607" y="0"/>
                    <a:pt x="599" y="4"/>
                    <a:pt x="591" y="12"/>
                  </a:cubicBezTo>
                  <a:cubicBezTo>
                    <a:pt x="373" y="214"/>
                    <a:pt x="1" y="586"/>
                    <a:pt x="1" y="671"/>
                  </a:cubicBezTo>
                  <a:cubicBezTo>
                    <a:pt x="1" y="687"/>
                    <a:pt x="17" y="704"/>
                    <a:pt x="33" y="704"/>
                  </a:cubicBezTo>
                  <a:cubicBezTo>
                    <a:pt x="49" y="704"/>
                    <a:pt x="69" y="687"/>
                    <a:pt x="69" y="671"/>
                  </a:cubicBezTo>
                  <a:cubicBezTo>
                    <a:pt x="86" y="619"/>
                    <a:pt x="373" y="315"/>
                    <a:pt x="640" y="45"/>
                  </a:cubicBezTo>
                  <a:lnTo>
                    <a:pt x="640" y="12"/>
                  </a:lnTo>
                  <a:cubicBezTo>
                    <a:pt x="631" y="4"/>
                    <a:pt x="623" y="0"/>
                    <a:pt x="615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337966" y="3592895"/>
              <a:ext cx="18009" cy="19512"/>
            </a:xfrm>
            <a:custGeom>
              <a:avLst/>
              <a:gdLst/>
              <a:ahLst/>
              <a:cxnLst/>
              <a:rect l="l" t="t" r="r" b="b"/>
              <a:pathLst>
                <a:path w="575" h="623" extrusionOk="0">
                  <a:moveTo>
                    <a:pt x="575" y="0"/>
                  </a:moveTo>
                  <a:lnTo>
                    <a:pt x="575" y="0"/>
                  </a:lnTo>
                  <a:cubicBezTo>
                    <a:pt x="574" y="0"/>
                    <a:pt x="0" y="538"/>
                    <a:pt x="0" y="623"/>
                  </a:cubicBezTo>
                  <a:lnTo>
                    <a:pt x="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336963" y="3591736"/>
              <a:ext cx="20013" cy="21673"/>
            </a:xfrm>
            <a:custGeom>
              <a:avLst/>
              <a:gdLst/>
              <a:ahLst/>
              <a:cxnLst/>
              <a:rect l="l" t="t" r="r" b="b"/>
              <a:pathLst>
                <a:path w="639" h="692" extrusionOk="0">
                  <a:moveTo>
                    <a:pt x="574" y="1"/>
                  </a:moveTo>
                  <a:cubicBezTo>
                    <a:pt x="372" y="223"/>
                    <a:pt x="0" y="575"/>
                    <a:pt x="0" y="660"/>
                  </a:cubicBezTo>
                  <a:cubicBezTo>
                    <a:pt x="0" y="676"/>
                    <a:pt x="16" y="692"/>
                    <a:pt x="32" y="692"/>
                  </a:cubicBezTo>
                  <a:cubicBezTo>
                    <a:pt x="49" y="692"/>
                    <a:pt x="69" y="676"/>
                    <a:pt x="69" y="660"/>
                  </a:cubicBezTo>
                  <a:cubicBezTo>
                    <a:pt x="85" y="607"/>
                    <a:pt x="372" y="304"/>
                    <a:pt x="623" y="53"/>
                  </a:cubicBezTo>
                  <a:cubicBezTo>
                    <a:pt x="639" y="37"/>
                    <a:pt x="639" y="21"/>
                    <a:pt x="623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350118" y="3596685"/>
              <a:ext cx="17508" cy="19387"/>
            </a:xfrm>
            <a:custGeom>
              <a:avLst/>
              <a:gdLst/>
              <a:ahLst/>
              <a:cxnLst/>
              <a:rect l="l" t="t" r="r" b="b"/>
              <a:pathLst>
                <a:path w="559" h="619" extrusionOk="0">
                  <a:moveTo>
                    <a:pt x="522" y="0"/>
                  </a:moveTo>
                  <a:cubicBezTo>
                    <a:pt x="514" y="0"/>
                    <a:pt x="506" y="4"/>
                    <a:pt x="506" y="12"/>
                  </a:cubicBezTo>
                  <a:cubicBezTo>
                    <a:pt x="356" y="166"/>
                    <a:pt x="17" y="518"/>
                    <a:pt x="1" y="587"/>
                  </a:cubicBezTo>
                  <a:cubicBezTo>
                    <a:pt x="1" y="603"/>
                    <a:pt x="17" y="619"/>
                    <a:pt x="33" y="619"/>
                  </a:cubicBezTo>
                  <a:cubicBezTo>
                    <a:pt x="53" y="619"/>
                    <a:pt x="69" y="603"/>
                    <a:pt x="69" y="603"/>
                  </a:cubicBezTo>
                  <a:cubicBezTo>
                    <a:pt x="85" y="550"/>
                    <a:pt x="320" y="283"/>
                    <a:pt x="538" y="65"/>
                  </a:cubicBezTo>
                  <a:cubicBezTo>
                    <a:pt x="558" y="45"/>
                    <a:pt x="558" y="29"/>
                    <a:pt x="538" y="12"/>
                  </a:cubicBezTo>
                  <a:cubicBezTo>
                    <a:pt x="538" y="4"/>
                    <a:pt x="530" y="0"/>
                    <a:pt x="522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364432" y="3615039"/>
              <a:ext cx="5732" cy="14720"/>
            </a:xfrm>
            <a:custGeom>
              <a:avLst/>
              <a:gdLst/>
              <a:ahLst/>
              <a:cxnLst/>
              <a:rect l="l" t="t" r="r" b="b"/>
              <a:pathLst>
                <a:path w="183" h="470" extrusionOk="0">
                  <a:moveTo>
                    <a:pt x="150" y="1"/>
                  </a:moveTo>
                  <a:cubicBezTo>
                    <a:pt x="134" y="1"/>
                    <a:pt x="118" y="17"/>
                    <a:pt x="118" y="33"/>
                  </a:cubicBezTo>
                  <a:cubicBezTo>
                    <a:pt x="101" y="102"/>
                    <a:pt x="33" y="150"/>
                    <a:pt x="33" y="150"/>
                  </a:cubicBezTo>
                  <a:cubicBezTo>
                    <a:pt x="17" y="150"/>
                    <a:pt x="0" y="166"/>
                    <a:pt x="17" y="187"/>
                  </a:cubicBezTo>
                  <a:lnTo>
                    <a:pt x="101" y="437"/>
                  </a:lnTo>
                  <a:cubicBezTo>
                    <a:pt x="101" y="453"/>
                    <a:pt x="118" y="470"/>
                    <a:pt x="134" y="470"/>
                  </a:cubicBezTo>
                  <a:lnTo>
                    <a:pt x="134" y="453"/>
                  </a:lnTo>
                  <a:cubicBezTo>
                    <a:pt x="150" y="453"/>
                    <a:pt x="166" y="437"/>
                    <a:pt x="166" y="421"/>
                  </a:cubicBezTo>
                  <a:lnTo>
                    <a:pt x="81" y="187"/>
                  </a:lnTo>
                  <a:cubicBezTo>
                    <a:pt x="118" y="166"/>
                    <a:pt x="150" y="118"/>
                    <a:pt x="182" y="49"/>
                  </a:cubicBezTo>
                  <a:cubicBezTo>
                    <a:pt x="182" y="33"/>
                    <a:pt x="166" y="17"/>
                    <a:pt x="150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332766" y="3661394"/>
              <a:ext cx="73853" cy="92582"/>
            </a:xfrm>
            <a:custGeom>
              <a:avLst/>
              <a:gdLst/>
              <a:ahLst/>
              <a:cxnLst/>
              <a:rect l="l" t="t" r="r" b="b"/>
              <a:pathLst>
                <a:path w="2358" h="2956" extrusionOk="0">
                  <a:moveTo>
                    <a:pt x="1230" y="0"/>
                  </a:moveTo>
                  <a:lnTo>
                    <a:pt x="1" y="239"/>
                  </a:lnTo>
                  <a:cubicBezTo>
                    <a:pt x="1" y="239"/>
                    <a:pt x="470" y="2345"/>
                    <a:pt x="486" y="2378"/>
                  </a:cubicBezTo>
                  <a:cubicBezTo>
                    <a:pt x="522" y="2426"/>
                    <a:pt x="607" y="2547"/>
                    <a:pt x="773" y="2665"/>
                  </a:cubicBezTo>
                  <a:cubicBezTo>
                    <a:pt x="930" y="2773"/>
                    <a:pt x="1276" y="2955"/>
                    <a:pt x="1512" y="2955"/>
                  </a:cubicBezTo>
                  <a:cubicBezTo>
                    <a:pt x="1530" y="2955"/>
                    <a:pt x="1548" y="2954"/>
                    <a:pt x="1565" y="2952"/>
                  </a:cubicBezTo>
                  <a:cubicBezTo>
                    <a:pt x="1800" y="2915"/>
                    <a:pt x="2156" y="2580"/>
                    <a:pt x="2257" y="2325"/>
                  </a:cubicBezTo>
                  <a:cubicBezTo>
                    <a:pt x="2358" y="2074"/>
                    <a:pt x="2204" y="1856"/>
                    <a:pt x="2204" y="1856"/>
                  </a:cubicBezTo>
                  <a:lnTo>
                    <a:pt x="12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331639" y="3660360"/>
              <a:ext cx="76014" cy="95025"/>
            </a:xfrm>
            <a:custGeom>
              <a:avLst/>
              <a:gdLst/>
              <a:ahLst/>
              <a:cxnLst/>
              <a:rect l="l" t="t" r="r" b="b"/>
              <a:pathLst>
                <a:path w="2427" h="3034" extrusionOk="0">
                  <a:moveTo>
                    <a:pt x="1229" y="70"/>
                  </a:moveTo>
                  <a:lnTo>
                    <a:pt x="2208" y="1905"/>
                  </a:lnTo>
                  <a:cubicBezTo>
                    <a:pt x="2224" y="1905"/>
                    <a:pt x="2341" y="2107"/>
                    <a:pt x="2260" y="2342"/>
                  </a:cubicBezTo>
                  <a:cubicBezTo>
                    <a:pt x="2175" y="2580"/>
                    <a:pt x="1820" y="2916"/>
                    <a:pt x="1601" y="2948"/>
                  </a:cubicBezTo>
                  <a:cubicBezTo>
                    <a:pt x="1582" y="2951"/>
                    <a:pt x="1563" y="2953"/>
                    <a:pt x="1542" y="2953"/>
                  </a:cubicBezTo>
                  <a:cubicBezTo>
                    <a:pt x="1308" y="2953"/>
                    <a:pt x="981" y="2773"/>
                    <a:pt x="825" y="2661"/>
                  </a:cubicBezTo>
                  <a:cubicBezTo>
                    <a:pt x="675" y="2560"/>
                    <a:pt x="591" y="2443"/>
                    <a:pt x="558" y="2411"/>
                  </a:cubicBezTo>
                  <a:cubicBezTo>
                    <a:pt x="542" y="2342"/>
                    <a:pt x="271" y="1129"/>
                    <a:pt x="85" y="304"/>
                  </a:cubicBezTo>
                  <a:lnTo>
                    <a:pt x="1229" y="70"/>
                  </a:lnTo>
                  <a:close/>
                  <a:moveTo>
                    <a:pt x="1250" y="1"/>
                  </a:moveTo>
                  <a:lnTo>
                    <a:pt x="37" y="235"/>
                  </a:lnTo>
                  <a:lnTo>
                    <a:pt x="16" y="256"/>
                  </a:lnTo>
                  <a:cubicBezTo>
                    <a:pt x="0" y="272"/>
                    <a:pt x="0" y="272"/>
                    <a:pt x="0" y="288"/>
                  </a:cubicBezTo>
                  <a:cubicBezTo>
                    <a:pt x="186" y="1080"/>
                    <a:pt x="473" y="2394"/>
                    <a:pt x="506" y="2443"/>
                  </a:cubicBezTo>
                  <a:cubicBezTo>
                    <a:pt x="542" y="2495"/>
                    <a:pt x="623" y="2613"/>
                    <a:pt x="777" y="2714"/>
                  </a:cubicBezTo>
                  <a:cubicBezTo>
                    <a:pt x="962" y="2847"/>
                    <a:pt x="1298" y="3033"/>
                    <a:pt x="1553" y="3033"/>
                  </a:cubicBezTo>
                  <a:cubicBezTo>
                    <a:pt x="1569" y="3033"/>
                    <a:pt x="1585" y="3017"/>
                    <a:pt x="1601" y="3017"/>
                  </a:cubicBezTo>
                  <a:cubicBezTo>
                    <a:pt x="1856" y="2985"/>
                    <a:pt x="2224" y="2629"/>
                    <a:pt x="2325" y="2378"/>
                  </a:cubicBezTo>
                  <a:cubicBezTo>
                    <a:pt x="2426" y="2107"/>
                    <a:pt x="2276" y="1873"/>
                    <a:pt x="2276" y="1873"/>
                  </a:cubicBezTo>
                  <a:lnTo>
                    <a:pt x="1282" y="17"/>
                  </a:lnTo>
                  <a:cubicBezTo>
                    <a:pt x="1282" y="1"/>
                    <a:pt x="1266" y="1"/>
                    <a:pt x="1250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558560" y="3588071"/>
              <a:ext cx="45852" cy="90327"/>
            </a:xfrm>
            <a:custGeom>
              <a:avLst/>
              <a:gdLst/>
              <a:ahLst/>
              <a:cxnLst/>
              <a:rect l="l" t="t" r="r" b="b"/>
              <a:pathLst>
                <a:path w="1464" h="2884" extrusionOk="0">
                  <a:moveTo>
                    <a:pt x="1464" y="0"/>
                  </a:moveTo>
                  <a:lnTo>
                    <a:pt x="287" y="170"/>
                  </a:lnTo>
                  <a:lnTo>
                    <a:pt x="0" y="2883"/>
                  </a:lnTo>
                  <a:lnTo>
                    <a:pt x="1197" y="27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557526" y="3587069"/>
              <a:ext cx="48045" cy="92331"/>
            </a:xfrm>
            <a:custGeom>
              <a:avLst/>
              <a:gdLst/>
              <a:ahLst/>
              <a:cxnLst/>
              <a:rect l="l" t="t" r="r" b="b"/>
              <a:pathLst>
                <a:path w="1534" h="2948" extrusionOk="0">
                  <a:moveTo>
                    <a:pt x="1465" y="85"/>
                  </a:moveTo>
                  <a:lnTo>
                    <a:pt x="1194" y="2713"/>
                  </a:lnTo>
                  <a:lnTo>
                    <a:pt x="66" y="2862"/>
                  </a:lnTo>
                  <a:lnTo>
                    <a:pt x="353" y="235"/>
                  </a:lnTo>
                  <a:lnTo>
                    <a:pt x="1465" y="85"/>
                  </a:lnTo>
                  <a:close/>
                  <a:moveTo>
                    <a:pt x="1497" y="0"/>
                  </a:moveTo>
                  <a:lnTo>
                    <a:pt x="304" y="170"/>
                  </a:lnTo>
                  <a:cubicBezTo>
                    <a:pt x="304" y="170"/>
                    <a:pt x="284" y="186"/>
                    <a:pt x="284" y="202"/>
                  </a:cubicBezTo>
                  <a:lnTo>
                    <a:pt x="1" y="2915"/>
                  </a:lnTo>
                  <a:lnTo>
                    <a:pt x="1" y="2931"/>
                  </a:lnTo>
                  <a:cubicBezTo>
                    <a:pt x="17" y="2947"/>
                    <a:pt x="17" y="2947"/>
                    <a:pt x="33" y="2947"/>
                  </a:cubicBezTo>
                  <a:lnTo>
                    <a:pt x="1230" y="2778"/>
                  </a:lnTo>
                  <a:cubicBezTo>
                    <a:pt x="1246" y="2761"/>
                    <a:pt x="1262" y="2761"/>
                    <a:pt x="1262" y="2745"/>
                  </a:cubicBezTo>
                  <a:lnTo>
                    <a:pt x="1533" y="49"/>
                  </a:lnTo>
                  <a:lnTo>
                    <a:pt x="1533" y="16"/>
                  </a:lnTo>
                  <a:cubicBezTo>
                    <a:pt x="1517" y="16"/>
                    <a:pt x="1517" y="0"/>
                    <a:pt x="1497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579702" y="3624028"/>
              <a:ext cx="31038" cy="12058"/>
            </a:xfrm>
            <a:custGeom>
              <a:avLst/>
              <a:gdLst/>
              <a:ahLst/>
              <a:cxnLst/>
              <a:rect l="l" t="t" r="r" b="b"/>
              <a:pathLst>
                <a:path w="991" h="385" extrusionOk="0">
                  <a:moveTo>
                    <a:pt x="858" y="1"/>
                  </a:moveTo>
                  <a:cubicBezTo>
                    <a:pt x="858" y="1"/>
                    <a:pt x="49" y="166"/>
                    <a:pt x="33" y="219"/>
                  </a:cubicBezTo>
                  <a:cubicBezTo>
                    <a:pt x="0" y="267"/>
                    <a:pt x="65" y="385"/>
                    <a:pt x="235" y="385"/>
                  </a:cubicBezTo>
                  <a:cubicBezTo>
                    <a:pt x="405" y="385"/>
                    <a:pt x="757" y="352"/>
                    <a:pt x="874" y="284"/>
                  </a:cubicBezTo>
                  <a:cubicBezTo>
                    <a:pt x="991" y="219"/>
                    <a:pt x="975" y="33"/>
                    <a:pt x="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579075" y="3622900"/>
              <a:ext cx="31665" cy="14345"/>
            </a:xfrm>
            <a:custGeom>
              <a:avLst/>
              <a:gdLst/>
              <a:ahLst/>
              <a:cxnLst/>
              <a:rect l="l" t="t" r="r" b="b"/>
              <a:pathLst>
                <a:path w="1011" h="458" extrusionOk="0">
                  <a:moveTo>
                    <a:pt x="878" y="69"/>
                  </a:moveTo>
                  <a:cubicBezTo>
                    <a:pt x="910" y="85"/>
                    <a:pt x="930" y="117"/>
                    <a:pt x="946" y="170"/>
                  </a:cubicBezTo>
                  <a:cubicBezTo>
                    <a:pt x="946" y="219"/>
                    <a:pt x="910" y="271"/>
                    <a:pt x="878" y="287"/>
                  </a:cubicBezTo>
                  <a:cubicBezTo>
                    <a:pt x="777" y="356"/>
                    <a:pt x="425" y="388"/>
                    <a:pt x="255" y="388"/>
                  </a:cubicBezTo>
                  <a:cubicBezTo>
                    <a:pt x="154" y="388"/>
                    <a:pt x="101" y="340"/>
                    <a:pt x="85" y="320"/>
                  </a:cubicBezTo>
                  <a:cubicBezTo>
                    <a:pt x="85" y="303"/>
                    <a:pt x="69" y="287"/>
                    <a:pt x="69" y="271"/>
                  </a:cubicBezTo>
                  <a:cubicBezTo>
                    <a:pt x="138" y="239"/>
                    <a:pt x="526" y="138"/>
                    <a:pt x="878" y="69"/>
                  </a:cubicBezTo>
                  <a:close/>
                  <a:moveTo>
                    <a:pt x="861" y="0"/>
                  </a:moveTo>
                  <a:cubicBezTo>
                    <a:pt x="37" y="170"/>
                    <a:pt x="20" y="219"/>
                    <a:pt x="20" y="239"/>
                  </a:cubicBezTo>
                  <a:cubicBezTo>
                    <a:pt x="0" y="271"/>
                    <a:pt x="20" y="320"/>
                    <a:pt x="37" y="356"/>
                  </a:cubicBezTo>
                  <a:cubicBezTo>
                    <a:pt x="85" y="421"/>
                    <a:pt x="154" y="457"/>
                    <a:pt x="255" y="457"/>
                  </a:cubicBezTo>
                  <a:cubicBezTo>
                    <a:pt x="388" y="457"/>
                    <a:pt x="777" y="421"/>
                    <a:pt x="910" y="356"/>
                  </a:cubicBezTo>
                  <a:cubicBezTo>
                    <a:pt x="979" y="303"/>
                    <a:pt x="1011" y="239"/>
                    <a:pt x="995" y="154"/>
                  </a:cubicBezTo>
                  <a:cubicBezTo>
                    <a:pt x="995" y="85"/>
                    <a:pt x="946" y="16"/>
                    <a:pt x="878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590225" y="3610748"/>
              <a:ext cx="25839" cy="11150"/>
            </a:xfrm>
            <a:custGeom>
              <a:avLst/>
              <a:gdLst/>
              <a:ahLst/>
              <a:cxnLst/>
              <a:rect l="l" t="t" r="r" b="b"/>
              <a:pathLst>
                <a:path w="825" h="356" extrusionOk="0">
                  <a:moveTo>
                    <a:pt x="724" y="0"/>
                  </a:moveTo>
                  <a:cubicBezTo>
                    <a:pt x="724" y="0"/>
                    <a:pt x="32" y="154"/>
                    <a:pt x="16" y="202"/>
                  </a:cubicBezTo>
                  <a:cubicBezTo>
                    <a:pt x="0" y="271"/>
                    <a:pt x="49" y="356"/>
                    <a:pt x="202" y="356"/>
                  </a:cubicBezTo>
                  <a:cubicBezTo>
                    <a:pt x="336" y="356"/>
                    <a:pt x="639" y="340"/>
                    <a:pt x="740" y="271"/>
                  </a:cubicBezTo>
                  <a:cubicBezTo>
                    <a:pt x="825" y="202"/>
                    <a:pt x="825" y="36"/>
                    <a:pt x="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589192" y="3609714"/>
              <a:ext cx="27374" cy="13217"/>
            </a:xfrm>
            <a:custGeom>
              <a:avLst/>
              <a:gdLst/>
              <a:ahLst/>
              <a:cxnLst/>
              <a:rect l="l" t="t" r="r" b="b"/>
              <a:pathLst>
                <a:path w="874" h="422" extrusionOk="0">
                  <a:moveTo>
                    <a:pt x="757" y="69"/>
                  </a:moveTo>
                  <a:cubicBezTo>
                    <a:pt x="773" y="86"/>
                    <a:pt x="789" y="118"/>
                    <a:pt x="809" y="154"/>
                  </a:cubicBezTo>
                  <a:cubicBezTo>
                    <a:pt x="809" y="203"/>
                    <a:pt x="789" y="255"/>
                    <a:pt x="757" y="272"/>
                  </a:cubicBezTo>
                  <a:cubicBezTo>
                    <a:pt x="656" y="336"/>
                    <a:pt x="369" y="357"/>
                    <a:pt x="235" y="357"/>
                  </a:cubicBezTo>
                  <a:cubicBezTo>
                    <a:pt x="166" y="357"/>
                    <a:pt x="118" y="336"/>
                    <a:pt x="102" y="304"/>
                  </a:cubicBezTo>
                  <a:cubicBezTo>
                    <a:pt x="82" y="288"/>
                    <a:pt x="82" y="272"/>
                    <a:pt x="82" y="255"/>
                  </a:cubicBezTo>
                  <a:cubicBezTo>
                    <a:pt x="134" y="219"/>
                    <a:pt x="454" y="134"/>
                    <a:pt x="757" y="69"/>
                  </a:cubicBezTo>
                  <a:close/>
                  <a:moveTo>
                    <a:pt x="741" y="1"/>
                  </a:moveTo>
                  <a:cubicBezTo>
                    <a:pt x="33" y="171"/>
                    <a:pt x="17" y="219"/>
                    <a:pt x="17" y="235"/>
                  </a:cubicBezTo>
                  <a:cubicBezTo>
                    <a:pt x="1" y="272"/>
                    <a:pt x="17" y="304"/>
                    <a:pt x="49" y="357"/>
                  </a:cubicBezTo>
                  <a:cubicBezTo>
                    <a:pt x="82" y="405"/>
                    <a:pt x="150" y="421"/>
                    <a:pt x="235" y="421"/>
                  </a:cubicBezTo>
                  <a:cubicBezTo>
                    <a:pt x="336" y="421"/>
                    <a:pt x="672" y="405"/>
                    <a:pt x="789" y="336"/>
                  </a:cubicBezTo>
                  <a:cubicBezTo>
                    <a:pt x="842" y="304"/>
                    <a:pt x="874" y="219"/>
                    <a:pt x="874" y="154"/>
                  </a:cubicBezTo>
                  <a:cubicBezTo>
                    <a:pt x="858" y="86"/>
                    <a:pt x="825" y="33"/>
                    <a:pt x="75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577540" y="3634552"/>
              <a:ext cx="30694" cy="12183"/>
            </a:xfrm>
            <a:custGeom>
              <a:avLst/>
              <a:gdLst/>
              <a:ahLst/>
              <a:cxnLst/>
              <a:rect l="l" t="t" r="r" b="b"/>
              <a:pathLst>
                <a:path w="980" h="389" extrusionOk="0">
                  <a:moveTo>
                    <a:pt x="842" y="0"/>
                  </a:moveTo>
                  <a:cubicBezTo>
                    <a:pt x="842" y="0"/>
                    <a:pt x="33" y="170"/>
                    <a:pt x="17" y="219"/>
                  </a:cubicBezTo>
                  <a:cubicBezTo>
                    <a:pt x="1" y="287"/>
                    <a:pt x="69" y="388"/>
                    <a:pt x="219" y="388"/>
                  </a:cubicBezTo>
                  <a:cubicBezTo>
                    <a:pt x="389" y="388"/>
                    <a:pt x="757" y="352"/>
                    <a:pt x="858" y="287"/>
                  </a:cubicBezTo>
                  <a:cubicBezTo>
                    <a:pt x="979" y="219"/>
                    <a:pt x="979" y="49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577039" y="3633518"/>
              <a:ext cx="31696" cy="14219"/>
            </a:xfrm>
            <a:custGeom>
              <a:avLst/>
              <a:gdLst/>
              <a:ahLst/>
              <a:cxnLst/>
              <a:rect l="l" t="t" r="r" b="b"/>
              <a:pathLst>
                <a:path w="1012" h="454" extrusionOk="0">
                  <a:moveTo>
                    <a:pt x="858" y="66"/>
                  </a:moveTo>
                  <a:cubicBezTo>
                    <a:pt x="894" y="82"/>
                    <a:pt x="926" y="118"/>
                    <a:pt x="926" y="167"/>
                  </a:cubicBezTo>
                  <a:cubicBezTo>
                    <a:pt x="926" y="219"/>
                    <a:pt x="910" y="268"/>
                    <a:pt x="858" y="304"/>
                  </a:cubicBezTo>
                  <a:cubicBezTo>
                    <a:pt x="757" y="353"/>
                    <a:pt x="405" y="385"/>
                    <a:pt x="235" y="385"/>
                  </a:cubicBezTo>
                  <a:cubicBezTo>
                    <a:pt x="134" y="385"/>
                    <a:pt x="102" y="336"/>
                    <a:pt x="85" y="320"/>
                  </a:cubicBezTo>
                  <a:cubicBezTo>
                    <a:pt x="65" y="304"/>
                    <a:pt x="65" y="284"/>
                    <a:pt x="65" y="268"/>
                  </a:cubicBezTo>
                  <a:cubicBezTo>
                    <a:pt x="118" y="235"/>
                    <a:pt x="506" y="150"/>
                    <a:pt x="858" y="66"/>
                  </a:cubicBezTo>
                  <a:close/>
                  <a:moveTo>
                    <a:pt x="858" y="1"/>
                  </a:moveTo>
                  <a:cubicBezTo>
                    <a:pt x="33" y="167"/>
                    <a:pt x="17" y="235"/>
                    <a:pt x="1" y="252"/>
                  </a:cubicBezTo>
                  <a:cubicBezTo>
                    <a:pt x="1" y="284"/>
                    <a:pt x="1" y="320"/>
                    <a:pt x="33" y="353"/>
                  </a:cubicBezTo>
                  <a:cubicBezTo>
                    <a:pt x="65" y="421"/>
                    <a:pt x="150" y="454"/>
                    <a:pt x="235" y="454"/>
                  </a:cubicBezTo>
                  <a:cubicBezTo>
                    <a:pt x="368" y="454"/>
                    <a:pt x="773" y="437"/>
                    <a:pt x="894" y="353"/>
                  </a:cubicBezTo>
                  <a:cubicBezTo>
                    <a:pt x="959" y="320"/>
                    <a:pt x="1011" y="235"/>
                    <a:pt x="995" y="150"/>
                  </a:cubicBezTo>
                  <a:cubicBezTo>
                    <a:pt x="975" y="82"/>
                    <a:pt x="943" y="33"/>
                    <a:pt x="874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583366" y="3646203"/>
              <a:ext cx="25369" cy="10022"/>
            </a:xfrm>
            <a:custGeom>
              <a:avLst/>
              <a:gdLst/>
              <a:ahLst/>
              <a:cxnLst/>
              <a:rect l="l" t="t" r="r" b="b"/>
              <a:pathLst>
                <a:path w="810" h="320" extrusionOk="0">
                  <a:moveTo>
                    <a:pt x="708" y="0"/>
                  </a:moveTo>
                  <a:cubicBezTo>
                    <a:pt x="708" y="0"/>
                    <a:pt x="33" y="134"/>
                    <a:pt x="17" y="182"/>
                  </a:cubicBezTo>
                  <a:cubicBezTo>
                    <a:pt x="1" y="218"/>
                    <a:pt x="49" y="320"/>
                    <a:pt x="187" y="320"/>
                  </a:cubicBezTo>
                  <a:cubicBezTo>
                    <a:pt x="320" y="320"/>
                    <a:pt x="623" y="283"/>
                    <a:pt x="724" y="235"/>
                  </a:cubicBezTo>
                  <a:cubicBezTo>
                    <a:pt x="809" y="182"/>
                    <a:pt x="809" y="32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582239" y="3645044"/>
              <a:ext cx="26998" cy="12183"/>
            </a:xfrm>
            <a:custGeom>
              <a:avLst/>
              <a:gdLst/>
              <a:ahLst/>
              <a:cxnLst/>
              <a:rect l="l" t="t" r="r" b="b"/>
              <a:pathLst>
                <a:path w="862" h="389" extrusionOk="0">
                  <a:moveTo>
                    <a:pt x="744" y="69"/>
                  </a:moveTo>
                  <a:cubicBezTo>
                    <a:pt x="760" y="86"/>
                    <a:pt x="777" y="102"/>
                    <a:pt x="793" y="138"/>
                  </a:cubicBezTo>
                  <a:cubicBezTo>
                    <a:pt x="793" y="187"/>
                    <a:pt x="777" y="219"/>
                    <a:pt x="744" y="239"/>
                  </a:cubicBezTo>
                  <a:cubicBezTo>
                    <a:pt x="659" y="288"/>
                    <a:pt x="372" y="320"/>
                    <a:pt x="223" y="320"/>
                  </a:cubicBezTo>
                  <a:cubicBezTo>
                    <a:pt x="138" y="320"/>
                    <a:pt x="101" y="272"/>
                    <a:pt x="101" y="272"/>
                  </a:cubicBezTo>
                  <a:cubicBezTo>
                    <a:pt x="85" y="255"/>
                    <a:pt x="85" y="239"/>
                    <a:pt x="85" y="239"/>
                  </a:cubicBezTo>
                  <a:cubicBezTo>
                    <a:pt x="138" y="203"/>
                    <a:pt x="457" y="118"/>
                    <a:pt x="744" y="69"/>
                  </a:cubicBezTo>
                  <a:close/>
                  <a:moveTo>
                    <a:pt x="728" y="1"/>
                  </a:moveTo>
                  <a:cubicBezTo>
                    <a:pt x="37" y="138"/>
                    <a:pt x="21" y="187"/>
                    <a:pt x="21" y="203"/>
                  </a:cubicBezTo>
                  <a:cubicBezTo>
                    <a:pt x="0" y="239"/>
                    <a:pt x="21" y="272"/>
                    <a:pt x="37" y="304"/>
                  </a:cubicBezTo>
                  <a:cubicBezTo>
                    <a:pt x="69" y="357"/>
                    <a:pt x="138" y="389"/>
                    <a:pt x="223" y="389"/>
                  </a:cubicBezTo>
                  <a:cubicBezTo>
                    <a:pt x="340" y="389"/>
                    <a:pt x="659" y="357"/>
                    <a:pt x="777" y="304"/>
                  </a:cubicBezTo>
                  <a:cubicBezTo>
                    <a:pt x="829" y="272"/>
                    <a:pt x="861" y="203"/>
                    <a:pt x="861" y="138"/>
                  </a:cubicBezTo>
                  <a:cubicBezTo>
                    <a:pt x="845" y="69"/>
                    <a:pt x="809" y="17"/>
                    <a:pt x="744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8" name="Google Shape;358;p30"/>
          <p:cNvGrpSpPr/>
          <p:nvPr/>
        </p:nvGrpSpPr>
        <p:grpSpPr>
          <a:xfrm>
            <a:off x="2637250" y="3777892"/>
            <a:ext cx="1713387" cy="2047875"/>
            <a:chOff x="1195379" y="3453078"/>
            <a:chExt cx="413209" cy="493892"/>
          </a:xfrm>
        </p:grpSpPr>
        <p:sp>
          <p:nvSpPr>
            <p:cNvPr id="359" name="Google Shape;359;p30"/>
            <p:cNvSpPr/>
            <p:nvPr/>
          </p:nvSpPr>
          <p:spPr>
            <a:xfrm>
              <a:off x="1319348" y="3917819"/>
              <a:ext cx="272797" cy="24336"/>
            </a:xfrm>
            <a:custGeom>
              <a:avLst/>
              <a:gdLst/>
              <a:ahLst/>
              <a:cxnLst/>
              <a:rect l="l" t="t" r="r" b="b"/>
              <a:pathLst>
                <a:path w="8710" h="777" extrusionOk="0">
                  <a:moveTo>
                    <a:pt x="1" y="0"/>
                  </a:moveTo>
                  <a:lnTo>
                    <a:pt x="1" y="777"/>
                  </a:lnTo>
                  <a:lnTo>
                    <a:pt x="8709" y="777"/>
                  </a:lnTo>
                  <a:lnTo>
                    <a:pt x="87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1318346" y="3916786"/>
              <a:ext cx="274927" cy="26371"/>
            </a:xfrm>
            <a:custGeom>
              <a:avLst/>
              <a:gdLst/>
              <a:ahLst/>
              <a:cxnLst/>
              <a:rect l="l" t="t" r="r" b="b"/>
              <a:pathLst>
                <a:path w="8778" h="842" extrusionOk="0">
                  <a:moveTo>
                    <a:pt x="8709" y="70"/>
                  </a:moveTo>
                  <a:lnTo>
                    <a:pt x="8709" y="777"/>
                  </a:lnTo>
                  <a:lnTo>
                    <a:pt x="69" y="777"/>
                  </a:lnTo>
                  <a:lnTo>
                    <a:pt x="69" y="70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8778" y="842"/>
                  </a:lnTo>
                  <a:lnTo>
                    <a:pt x="877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1425965" y="3917819"/>
              <a:ext cx="26371" cy="24336"/>
            </a:xfrm>
            <a:custGeom>
              <a:avLst/>
              <a:gdLst/>
              <a:ahLst/>
              <a:cxnLst/>
              <a:rect l="l" t="t" r="r" b="b"/>
              <a:pathLst>
                <a:path w="842" h="777" extrusionOk="0">
                  <a:moveTo>
                    <a:pt x="1" y="0"/>
                  </a:moveTo>
                  <a:lnTo>
                    <a:pt x="1" y="777"/>
                  </a:lnTo>
                  <a:lnTo>
                    <a:pt x="842" y="777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1424963" y="3916786"/>
              <a:ext cx="28533" cy="26371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841" y="70"/>
                  </a:moveTo>
                  <a:lnTo>
                    <a:pt x="841" y="777"/>
                  </a:lnTo>
                  <a:lnTo>
                    <a:pt x="65" y="777"/>
                  </a:lnTo>
                  <a:lnTo>
                    <a:pt x="65" y="70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910" y="842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1453465" y="3917819"/>
              <a:ext cx="60667" cy="24336"/>
            </a:xfrm>
            <a:custGeom>
              <a:avLst/>
              <a:gdLst/>
              <a:ahLst/>
              <a:cxnLst/>
              <a:rect l="l" t="t" r="r" b="b"/>
              <a:pathLst>
                <a:path w="1937" h="777" extrusionOk="0">
                  <a:moveTo>
                    <a:pt x="0" y="0"/>
                  </a:moveTo>
                  <a:lnTo>
                    <a:pt x="0" y="777"/>
                  </a:lnTo>
                  <a:lnTo>
                    <a:pt x="1937" y="777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1452306" y="3916786"/>
              <a:ext cx="62828" cy="26371"/>
            </a:xfrm>
            <a:custGeom>
              <a:avLst/>
              <a:gdLst/>
              <a:ahLst/>
              <a:cxnLst/>
              <a:rect l="l" t="t" r="r" b="b"/>
              <a:pathLst>
                <a:path w="2006" h="842" extrusionOk="0">
                  <a:moveTo>
                    <a:pt x="1937" y="70"/>
                  </a:moveTo>
                  <a:lnTo>
                    <a:pt x="1937" y="777"/>
                  </a:lnTo>
                  <a:lnTo>
                    <a:pt x="69" y="777"/>
                  </a:lnTo>
                  <a:lnTo>
                    <a:pt x="69" y="70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2006" y="842"/>
                  </a:lnTo>
                  <a:lnTo>
                    <a:pt x="200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1524125" y="3917819"/>
              <a:ext cx="61168" cy="24336"/>
            </a:xfrm>
            <a:custGeom>
              <a:avLst/>
              <a:gdLst/>
              <a:ahLst/>
              <a:cxnLst/>
              <a:rect l="l" t="t" r="r" b="b"/>
              <a:pathLst>
                <a:path w="1953" h="777" extrusionOk="0">
                  <a:moveTo>
                    <a:pt x="0" y="0"/>
                  </a:moveTo>
                  <a:lnTo>
                    <a:pt x="0" y="777"/>
                  </a:lnTo>
                  <a:lnTo>
                    <a:pt x="1953" y="777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1523091" y="3916786"/>
              <a:ext cx="63360" cy="26371"/>
            </a:xfrm>
            <a:custGeom>
              <a:avLst/>
              <a:gdLst/>
              <a:ahLst/>
              <a:cxnLst/>
              <a:rect l="l" t="t" r="r" b="b"/>
              <a:pathLst>
                <a:path w="2023" h="842" extrusionOk="0">
                  <a:moveTo>
                    <a:pt x="1953" y="70"/>
                  </a:moveTo>
                  <a:lnTo>
                    <a:pt x="1953" y="777"/>
                  </a:lnTo>
                  <a:lnTo>
                    <a:pt x="65" y="777"/>
                  </a:lnTo>
                  <a:lnTo>
                    <a:pt x="65" y="70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2022" y="842"/>
                  </a:lnTo>
                  <a:lnTo>
                    <a:pt x="202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1506115" y="3917819"/>
              <a:ext cx="55499" cy="24336"/>
            </a:xfrm>
            <a:custGeom>
              <a:avLst/>
              <a:gdLst/>
              <a:ahLst/>
              <a:cxnLst/>
              <a:rect l="l" t="t" r="r" b="b"/>
              <a:pathLst>
                <a:path w="1772" h="777" extrusionOk="0">
                  <a:moveTo>
                    <a:pt x="1" y="0"/>
                  </a:moveTo>
                  <a:lnTo>
                    <a:pt x="1" y="777"/>
                  </a:lnTo>
                  <a:lnTo>
                    <a:pt x="1772" y="777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1505113" y="3916786"/>
              <a:ext cx="57535" cy="26371"/>
            </a:xfrm>
            <a:custGeom>
              <a:avLst/>
              <a:gdLst/>
              <a:ahLst/>
              <a:cxnLst/>
              <a:rect l="l" t="t" r="r" b="b"/>
              <a:pathLst>
                <a:path w="1837" h="842" extrusionOk="0">
                  <a:moveTo>
                    <a:pt x="1767" y="70"/>
                  </a:moveTo>
                  <a:lnTo>
                    <a:pt x="1767" y="777"/>
                  </a:lnTo>
                  <a:lnTo>
                    <a:pt x="69" y="777"/>
                  </a:lnTo>
                  <a:lnTo>
                    <a:pt x="69" y="70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1836" y="842"/>
                  </a:lnTo>
                  <a:lnTo>
                    <a:pt x="183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1332002" y="39178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1330999" y="3917819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1345814" y="39178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1344687" y="3917819"/>
              <a:ext cx="2161" cy="23835"/>
            </a:xfrm>
            <a:custGeom>
              <a:avLst/>
              <a:gdLst/>
              <a:ahLst/>
              <a:cxnLst/>
              <a:rect l="l" t="t" r="r" b="b"/>
              <a:pathLst>
                <a:path w="69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1358969" y="3930473"/>
              <a:ext cx="31" cy="11181"/>
            </a:xfrm>
            <a:custGeom>
              <a:avLst/>
              <a:gdLst/>
              <a:ahLst/>
              <a:cxnLst/>
              <a:rect l="l" t="t" r="r" b="b"/>
              <a:pathLst>
                <a:path w="1" h="357" extrusionOk="0">
                  <a:moveTo>
                    <a:pt x="1" y="1"/>
                  </a:moveTo>
                  <a:lnTo>
                    <a:pt x="1" y="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1357842" y="3930473"/>
              <a:ext cx="2192" cy="11181"/>
            </a:xfrm>
            <a:custGeom>
              <a:avLst/>
              <a:gdLst/>
              <a:ahLst/>
              <a:cxnLst/>
              <a:rect l="l" t="t" r="r" b="b"/>
              <a:pathLst>
                <a:path w="70" h="357" extrusionOk="0">
                  <a:moveTo>
                    <a:pt x="1" y="1"/>
                  </a:moveTo>
                  <a:lnTo>
                    <a:pt x="1" y="356"/>
                  </a:lnTo>
                  <a:lnTo>
                    <a:pt x="69" y="35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1358969" y="3917819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0"/>
                  </a:moveTo>
                  <a:lnTo>
                    <a:pt x="1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1357842" y="3917819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1" y="0"/>
                  </a:moveTo>
                  <a:lnTo>
                    <a:pt x="1" y="271"/>
                  </a:lnTo>
                  <a:lnTo>
                    <a:pt x="69" y="27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1372656" y="39178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1371654" y="3917819"/>
              <a:ext cx="2036" cy="23835"/>
            </a:xfrm>
            <a:custGeom>
              <a:avLst/>
              <a:gdLst/>
              <a:ahLst/>
              <a:cxnLst/>
              <a:rect l="l" t="t" r="r" b="b"/>
              <a:pathLst>
                <a:path w="65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5" y="7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1385843" y="39178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0"/>
                  </a:moveTo>
                  <a:lnTo>
                    <a:pt x="0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1384809" y="3917819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0"/>
                  </a:moveTo>
                  <a:lnTo>
                    <a:pt x="1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1399624" y="3935296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1" y="0"/>
                  </a:moveTo>
                  <a:lnTo>
                    <a:pt x="1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1398496" y="3935296"/>
              <a:ext cx="2192" cy="6358"/>
            </a:xfrm>
            <a:custGeom>
              <a:avLst/>
              <a:gdLst/>
              <a:ahLst/>
              <a:cxnLst/>
              <a:rect l="l" t="t" r="r" b="b"/>
              <a:pathLst>
                <a:path w="70" h="203" extrusionOk="0">
                  <a:moveTo>
                    <a:pt x="0" y="0"/>
                  </a:moveTo>
                  <a:lnTo>
                    <a:pt x="0" y="202"/>
                  </a:lnTo>
                  <a:lnTo>
                    <a:pt x="69" y="20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1399624" y="3917819"/>
              <a:ext cx="31" cy="10148"/>
            </a:xfrm>
            <a:custGeom>
              <a:avLst/>
              <a:gdLst/>
              <a:ahLst/>
              <a:cxnLst/>
              <a:rect l="l" t="t" r="r" b="b"/>
              <a:pathLst>
                <a:path w="1" h="324" extrusionOk="0">
                  <a:moveTo>
                    <a:pt x="1" y="0"/>
                  </a:moveTo>
                  <a:lnTo>
                    <a:pt x="1" y="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1398496" y="3917819"/>
              <a:ext cx="2192" cy="10148"/>
            </a:xfrm>
            <a:custGeom>
              <a:avLst/>
              <a:gdLst/>
              <a:ahLst/>
              <a:cxnLst/>
              <a:rect l="l" t="t" r="r" b="b"/>
              <a:pathLst>
                <a:path w="70" h="324" extrusionOk="0">
                  <a:moveTo>
                    <a:pt x="0" y="0"/>
                  </a:moveTo>
                  <a:lnTo>
                    <a:pt x="0" y="324"/>
                  </a:lnTo>
                  <a:lnTo>
                    <a:pt x="69" y="32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1412810" y="39178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0"/>
                  </a:moveTo>
                  <a:lnTo>
                    <a:pt x="0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1411651" y="3917819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0"/>
                  </a:moveTo>
                  <a:lnTo>
                    <a:pt x="1" y="760"/>
                  </a:lnTo>
                  <a:lnTo>
                    <a:pt x="70" y="76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1426466" y="39178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1425464" y="3917819"/>
              <a:ext cx="2067" cy="23835"/>
            </a:xfrm>
            <a:custGeom>
              <a:avLst/>
              <a:gdLst/>
              <a:ahLst/>
              <a:cxnLst/>
              <a:rect l="l" t="t" r="r" b="b"/>
              <a:pathLst>
                <a:path w="66" h="761" extrusionOk="0">
                  <a:moveTo>
                    <a:pt x="1" y="0"/>
                  </a:moveTo>
                  <a:lnTo>
                    <a:pt x="1" y="760"/>
                  </a:lnTo>
                  <a:lnTo>
                    <a:pt x="65" y="7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1440153" y="3933135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0"/>
                  </a:moveTo>
                  <a:lnTo>
                    <a:pt x="1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1439151" y="3933135"/>
              <a:ext cx="2161" cy="8519"/>
            </a:xfrm>
            <a:custGeom>
              <a:avLst/>
              <a:gdLst/>
              <a:ahLst/>
              <a:cxnLst/>
              <a:rect l="l" t="t" r="r" b="b"/>
              <a:pathLst>
                <a:path w="69" h="272" extrusionOk="0">
                  <a:moveTo>
                    <a:pt x="0" y="0"/>
                  </a:moveTo>
                  <a:lnTo>
                    <a:pt x="0" y="271"/>
                  </a:lnTo>
                  <a:lnTo>
                    <a:pt x="69" y="27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1440153" y="393313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1440153" y="393313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1440153" y="3917819"/>
              <a:ext cx="31" cy="10148"/>
            </a:xfrm>
            <a:custGeom>
              <a:avLst/>
              <a:gdLst/>
              <a:ahLst/>
              <a:cxnLst/>
              <a:rect l="l" t="t" r="r" b="b"/>
              <a:pathLst>
                <a:path w="1" h="324" extrusionOk="0">
                  <a:moveTo>
                    <a:pt x="1" y="0"/>
                  </a:moveTo>
                  <a:lnTo>
                    <a:pt x="1" y="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1439151" y="3917819"/>
              <a:ext cx="2161" cy="10148"/>
            </a:xfrm>
            <a:custGeom>
              <a:avLst/>
              <a:gdLst/>
              <a:ahLst/>
              <a:cxnLst/>
              <a:rect l="l" t="t" r="r" b="b"/>
              <a:pathLst>
                <a:path w="69" h="324" extrusionOk="0">
                  <a:moveTo>
                    <a:pt x="0" y="0"/>
                  </a:moveTo>
                  <a:lnTo>
                    <a:pt x="0" y="324"/>
                  </a:lnTo>
                  <a:lnTo>
                    <a:pt x="69" y="32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1453465" y="39178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0"/>
                  </a:moveTo>
                  <a:lnTo>
                    <a:pt x="0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1452306" y="3917819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0"/>
                  </a:moveTo>
                  <a:lnTo>
                    <a:pt x="1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1467121" y="39178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1466118" y="3917819"/>
              <a:ext cx="2067" cy="23835"/>
            </a:xfrm>
            <a:custGeom>
              <a:avLst/>
              <a:gdLst/>
              <a:ahLst/>
              <a:cxnLst/>
              <a:rect l="l" t="t" r="r" b="b"/>
              <a:pathLst>
                <a:path w="66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5" y="7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1480307" y="3918947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0" y="1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1479273" y="3918947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1"/>
                  </a:moveTo>
                  <a:lnTo>
                    <a:pt x="1" y="692"/>
                  </a:lnTo>
                  <a:lnTo>
                    <a:pt x="66" y="69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1493963" y="3932133"/>
              <a:ext cx="31" cy="8488"/>
            </a:xfrm>
            <a:custGeom>
              <a:avLst/>
              <a:gdLst/>
              <a:ahLst/>
              <a:cxnLst/>
              <a:rect l="l" t="t" r="r" b="b"/>
              <a:pathLst>
                <a:path w="1" h="271" extrusionOk="0">
                  <a:moveTo>
                    <a:pt x="1" y="0"/>
                  </a:moveTo>
                  <a:lnTo>
                    <a:pt x="1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1492961" y="3932133"/>
              <a:ext cx="2192" cy="8488"/>
            </a:xfrm>
            <a:custGeom>
              <a:avLst/>
              <a:gdLst/>
              <a:ahLst/>
              <a:cxnLst/>
              <a:rect l="l" t="t" r="r" b="b"/>
              <a:pathLst>
                <a:path w="70" h="271" extrusionOk="0">
                  <a:moveTo>
                    <a:pt x="0" y="0"/>
                  </a:moveTo>
                  <a:lnTo>
                    <a:pt x="0" y="271"/>
                  </a:lnTo>
                  <a:lnTo>
                    <a:pt x="69" y="27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0"/>
            <p:cNvSpPr/>
            <p:nvPr/>
          </p:nvSpPr>
          <p:spPr>
            <a:xfrm>
              <a:off x="1493963" y="3918947"/>
              <a:ext cx="31" cy="3696"/>
            </a:xfrm>
            <a:custGeom>
              <a:avLst/>
              <a:gdLst/>
              <a:ahLst/>
              <a:cxnLst/>
              <a:rect l="l" t="t" r="r" b="b"/>
              <a:pathLst>
                <a:path w="1" h="118" extrusionOk="0">
                  <a:moveTo>
                    <a:pt x="1" y="1"/>
                  </a:moveTo>
                  <a:lnTo>
                    <a:pt x="1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1492961" y="3918947"/>
              <a:ext cx="2192" cy="3696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0" y="1"/>
                  </a:moveTo>
                  <a:lnTo>
                    <a:pt x="0" y="118"/>
                  </a:lnTo>
                  <a:lnTo>
                    <a:pt x="69" y="11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0"/>
            <p:cNvSpPr/>
            <p:nvPr/>
          </p:nvSpPr>
          <p:spPr>
            <a:xfrm>
              <a:off x="1506115" y="3918947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1"/>
                  </a:moveTo>
                  <a:lnTo>
                    <a:pt x="1" y="692"/>
                  </a:lnTo>
                  <a:lnTo>
                    <a:pt x="70" y="692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0"/>
            <p:cNvSpPr/>
            <p:nvPr/>
          </p:nvSpPr>
          <p:spPr>
            <a:xfrm>
              <a:off x="1519928" y="3918947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1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1533114" y="3918947"/>
              <a:ext cx="2036" cy="21673"/>
            </a:xfrm>
            <a:custGeom>
              <a:avLst/>
              <a:gdLst/>
              <a:ahLst/>
              <a:cxnLst/>
              <a:rect l="l" t="t" r="r" b="b"/>
              <a:pathLst>
                <a:path w="65" h="692" extrusionOk="0">
                  <a:moveTo>
                    <a:pt x="0" y="1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1547804" y="3936299"/>
              <a:ext cx="31" cy="5356"/>
            </a:xfrm>
            <a:custGeom>
              <a:avLst/>
              <a:gdLst/>
              <a:ahLst/>
              <a:cxnLst/>
              <a:rect l="l" t="t" r="r" b="b"/>
              <a:pathLst>
                <a:path w="1" h="171" extrusionOk="0">
                  <a:moveTo>
                    <a:pt x="0" y="1"/>
                  </a:moveTo>
                  <a:lnTo>
                    <a:pt x="0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1546770" y="3936299"/>
              <a:ext cx="2192" cy="5356"/>
            </a:xfrm>
            <a:custGeom>
              <a:avLst/>
              <a:gdLst/>
              <a:ahLst/>
              <a:cxnLst/>
              <a:rect l="l" t="t" r="r" b="b"/>
              <a:pathLst>
                <a:path w="70" h="171" extrusionOk="0">
                  <a:moveTo>
                    <a:pt x="1" y="1"/>
                  </a:moveTo>
                  <a:lnTo>
                    <a:pt x="1" y="170"/>
                  </a:lnTo>
                  <a:lnTo>
                    <a:pt x="69" y="17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1546770" y="3918947"/>
              <a:ext cx="2192" cy="9020"/>
            </a:xfrm>
            <a:custGeom>
              <a:avLst/>
              <a:gdLst/>
              <a:ahLst/>
              <a:cxnLst/>
              <a:rect l="l" t="t" r="r" b="b"/>
              <a:pathLst>
                <a:path w="70" h="288" extrusionOk="0">
                  <a:moveTo>
                    <a:pt x="1" y="1"/>
                  </a:moveTo>
                  <a:lnTo>
                    <a:pt x="1" y="288"/>
                  </a:lnTo>
                  <a:lnTo>
                    <a:pt x="69" y="28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0"/>
            <p:cNvSpPr/>
            <p:nvPr/>
          </p:nvSpPr>
          <p:spPr>
            <a:xfrm>
              <a:off x="1559956" y="3918947"/>
              <a:ext cx="2161" cy="21673"/>
            </a:xfrm>
            <a:custGeom>
              <a:avLst/>
              <a:gdLst/>
              <a:ahLst/>
              <a:cxnLst/>
              <a:rect l="l" t="t" r="r" b="b"/>
              <a:pathLst>
                <a:path w="69" h="692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0"/>
            <p:cNvSpPr/>
            <p:nvPr/>
          </p:nvSpPr>
          <p:spPr>
            <a:xfrm>
              <a:off x="1574771" y="3918947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0" y="1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1573738" y="3918947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1"/>
                  </a:moveTo>
                  <a:lnTo>
                    <a:pt x="1" y="692"/>
                  </a:lnTo>
                  <a:lnTo>
                    <a:pt x="66" y="69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1314650" y="3894642"/>
              <a:ext cx="272797" cy="24336"/>
            </a:xfrm>
            <a:custGeom>
              <a:avLst/>
              <a:gdLst/>
              <a:ahLst/>
              <a:cxnLst/>
              <a:rect l="l" t="t" r="r" b="b"/>
              <a:pathLst>
                <a:path w="8710" h="777" extrusionOk="0">
                  <a:moveTo>
                    <a:pt x="1" y="0"/>
                  </a:moveTo>
                  <a:lnTo>
                    <a:pt x="1" y="777"/>
                  </a:lnTo>
                  <a:lnTo>
                    <a:pt x="8710" y="777"/>
                  </a:lnTo>
                  <a:lnTo>
                    <a:pt x="87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1313522" y="3893639"/>
              <a:ext cx="274927" cy="26340"/>
            </a:xfrm>
            <a:custGeom>
              <a:avLst/>
              <a:gdLst/>
              <a:ahLst/>
              <a:cxnLst/>
              <a:rect l="l" t="t" r="r" b="b"/>
              <a:pathLst>
                <a:path w="8778" h="841" extrusionOk="0">
                  <a:moveTo>
                    <a:pt x="8713" y="65"/>
                  </a:moveTo>
                  <a:lnTo>
                    <a:pt x="8713" y="772"/>
                  </a:lnTo>
                  <a:lnTo>
                    <a:pt x="69" y="772"/>
                  </a:lnTo>
                  <a:lnTo>
                    <a:pt x="69" y="65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8778" y="841"/>
                  </a:lnTo>
                  <a:lnTo>
                    <a:pt x="877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421173" y="3894642"/>
              <a:ext cx="26497" cy="24336"/>
            </a:xfrm>
            <a:custGeom>
              <a:avLst/>
              <a:gdLst/>
              <a:ahLst/>
              <a:cxnLst/>
              <a:rect l="l" t="t" r="r" b="b"/>
              <a:pathLst>
                <a:path w="846" h="777" extrusionOk="0">
                  <a:moveTo>
                    <a:pt x="0" y="0"/>
                  </a:moveTo>
                  <a:lnTo>
                    <a:pt x="0" y="777"/>
                  </a:lnTo>
                  <a:lnTo>
                    <a:pt x="845" y="777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1420139" y="3893639"/>
              <a:ext cx="28533" cy="26340"/>
            </a:xfrm>
            <a:custGeom>
              <a:avLst/>
              <a:gdLst/>
              <a:ahLst/>
              <a:cxnLst/>
              <a:rect l="l" t="t" r="r" b="b"/>
              <a:pathLst>
                <a:path w="911" h="841" extrusionOk="0">
                  <a:moveTo>
                    <a:pt x="842" y="65"/>
                  </a:moveTo>
                  <a:lnTo>
                    <a:pt x="842" y="772"/>
                  </a:lnTo>
                  <a:lnTo>
                    <a:pt x="69" y="772"/>
                  </a:lnTo>
                  <a:lnTo>
                    <a:pt x="69" y="65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910" y="841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1448140" y="3894642"/>
              <a:ext cx="61199" cy="24336"/>
            </a:xfrm>
            <a:custGeom>
              <a:avLst/>
              <a:gdLst/>
              <a:ahLst/>
              <a:cxnLst/>
              <a:rect l="l" t="t" r="r" b="b"/>
              <a:pathLst>
                <a:path w="1954" h="777" extrusionOk="0">
                  <a:moveTo>
                    <a:pt x="0" y="0"/>
                  </a:moveTo>
                  <a:lnTo>
                    <a:pt x="0" y="777"/>
                  </a:lnTo>
                  <a:lnTo>
                    <a:pt x="1953" y="777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447107" y="3893639"/>
              <a:ext cx="63360" cy="26340"/>
            </a:xfrm>
            <a:custGeom>
              <a:avLst/>
              <a:gdLst/>
              <a:ahLst/>
              <a:cxnLst/>
              <a:rect l="l" t="t" r="r" b="b"/>
              <a:pathLst>
                <a:path w="2023" h="841" extrusionOk="0">
                  <a:moveTo>
                    <a:pt x="1954" y="65"/>
                  </a:moveTo>
                  <a:lnTo>
                    <a:pt x="1954" y="772"/>
                  </a:lnTo>
                  <a:lnTo>
                    <a:pt x="66" y="772"/>
                  </a:lnTo>
                  <a:lnTo>
                    <a:pt x="66" y="65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2022" y="841"/>
                  </a:lnTo>
                  <a:lnTo>
                    <a:pt x="202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1519302" y="3894642"/>
              <a:ext cx="60823" cy="24336"/>
            </a:xfrm>
            <a:custGeom>
              <a:avLst/>
              <a:gdLst/>
              <a:ahLst/>
              <a:cxnLst/>
              <a:rect l="l" t="t" r="r" b="b"/>
              <a:pathLst>
                <a:path w="1942" h="777" extrusionOk="0">
                  <a:moveTo>
                    <a:pt x="0" y="0"/>
                  </a:moveTo>
                  <a:lnTo>
                    <a:pt x="0" y="777"/>
                  </a:lnTo>
                  <a:lnTo>
                    <a:pt x="1941" y="777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1518299" y="3893639"/>
              <a:ext cx="62828" cy="26340"/>
            </a:xfrm>
            <a:custGeom>
              <a:avLst/>
              <a:gdLst/>
              <a:ahLst/>
              <a:cxnLst/>
              <a:rect l="l" t="t" r="r" b="b"/>
              <a:pathLst>
                <a:path w="2006" h="841" extrusionOk="0">
                  <a:moveTo>
                    <a:pt x="1937" y="65"/>
                  </a:moveTo>
                  <a:lnTo>
                    <a:pt x="1937" y="772"/>
                  </a:lnTo>
                  <a:lnTo>
                    <a:pt x="69" y="772"/>
                  </a:lnTo>
                  <a:lnTo>
                    <a:pt x="69" y="65"/>
                  </a:lnTo>
                  <a:close/>
                  <a:moveTo>
                    <a:pt x="0" y="0"/>
                  </a:moveTo>
                  <a:lnTo>
                    <a:pt x="0" y="841"/>
                  </a:lnTo>
                  <a:lnTo>
                    <a:pt x="2005" y="841"/>
                  </a:lnTo>
                  <a:lnTo>
                    <a:pt x="200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1500947" y="3894642"/>
              <a:ext cx="55342" cy="24336"/>
            </a:xfrm>
            <a:custGeom>
              <a:avLst/>
              <a:gdLst/>
              <a:ahLst/>
              <a:cxnLst/>
              <a:rect l="l" t="t" r="r" b="b"/>
              <a:pathLst>
                <a:path w="1767" h="777" extrusionOk="0">
                  <a:moveTo>
                    <a:pt x="0" y="0"/>
                  </a:moveTo>
                  <a:lnTo>
                    <a:pt x="0" y="777"/>
                  </a:lnTo>
                  <a:lnTo>
                    <a:pt x="1767" y="777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499789" y="3893639"/>
              <a:ext cx="57535" cy="26340"/>
            </a:xfrm>
            <a:custGeom>
              <a:avLst/>
              <a:gdLst/>
              <a:ahLst/>
              <a:cxnLst/>
              <a:rect l="l" t="t" r="r" b="b"/>
              <a:pathLst>
                <a:path w="1837" h="841" extrusionOk="0">
                  <a:moveTo>
                    <a:pt x="1772" y="65"/>
                  </a:moveTo>
                  <a:lnTo>
                    <a:pt x="1772" y="772"/>
                  </a:lnTo>
                  <a:lnTo>
                    <a:pt x="70" y="772"/>
                  </a:lnTo>
                  <a:lnTo>
                    <a:pt x="70" y="65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1836" y="841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1327335" y="389464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0"/>
                  </a:moveTo>
                  <a:lnTo>
                    <a:pt x="0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1326176" y="3894642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0"/>
                  </a:moveTo>
                  <a:lnTo>
                    <a:pt x="1" y="760"/>
                  </a:lnTo>
                  <a:lnTo>
                    <a:pt x="70" y="76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340490" y="389464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339487" y="3894642"/>
              <a:ext cx="2067" cy="23835"/>
            </a:xfrm>
            <a:custGeom>
              <a:avLst/>
              <a:gdLst/>
              <a:ahLst/>
              <a:cxnLst/>
              <a:rect l="l" t="t" r="r" b="b"/>
              <a:pathLst>
                <a:path w="66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5" y="7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1354177" y="3907295"/>
              <a:ext cx="31" cy="11181"/>
            </a:xfrm>
            <a:custGeom>
              <a:avLst/>
              <a:gdLst/>
              <a:ahLst/>
              <a:cxnLst/>
              <a:rect l="l" t="t" r="r" b="b"/>
              <a:pathLst>
                <a:path w="1" h="357" extrusionOk="0">
                  <a:moveTo>
                    <a:pt x="0" y="1"/>
                  </a:moveTo>
                  <a:lnTo>
                    <a:pt x="0" y="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0"/>
            <p:cNvSpPr/>
            <p:nvPr/>
          </p:nvSpPr>
          <p:spPr>
            <a:xfrm>
              <a:off x="1353175" y="3907295"/>
              <a:ext cx="2161" cy="11181"/>
            </a:xfrm>
            <a:custGeom>
              <a:avLst/>
              <a:gdLst/>
              <a:ahLst/>
              <a:cxnLst/>
              <a:rect l="l" t="t" r="r" b="b"/>
              <a:pathLst>
                <a:path w="69" h="357" extrusionOk="0">
                  <a:moveTo>
                    <a:pt x="0" y="1"/>
                  </a:moveTo>
                  <a:lnTo>
                    <a:pt x="0" y="356"/>
                  </a:lnTo>
                  <a:lnTo>
                    <a:pt x="69" y="35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0"/>
            <p:cNvSpPr/>
            <p:nvPr/>
          </p:nvSpPr>
          <p:spPr>
            <a:xfrm>
              <a:off x="1354177" y="3894642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0" y="0"/>
                  </a:moveTo>
                  <a:lnTo>
                    <a:pt x="0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353175" y="3894642"/>
              <a:ext cx="2161" cy="8519"/>
            </a:xfrm>
            <a:custGeom>
              <a:avLst/>
              <a:gdLst/>
              <a:ahLst/>
              <a:cxnLst/>
              <a:rect l="l" t="t" r="r" b="b"/>
              <a:pathLst>
                <a:path w="69" h="272" extrusionOk="0">
                  <a:moveTo>
                    <a:pt x="0" y="0"/>
                  </a:moveTo>
                  <a:lnTo>
                    <a:pt x="0" y="271"/>
                  </a:lnTo>
                  <a:lnTo>
                    <a:pt x="69" y="27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367332" y="389464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1366330" y="3894642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1381144" y="389464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1380017" y="3894642"/>
              <a:ext cx="2161" cy="23835"/>
            </a:xfrm>
            <a:custGeom>
              <a:avLst/>
              <a:gdLst/>
              <a:ahLst/>
              <a:cxnLst/>
              <a:rect l="l" t="t" r="r" b="b"/>
              <a:pathLst>
                <a:path w="69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1394832" y="3912119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0" y="0"/>
                  </a:moveTo>
                  <a:lnTo>
                    <a:pt x="0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30"/>
            <p:cNvSpPr/>
            <p:nvPr/>
          </p:nvSpPr>
          <p:spPr>
            <a:xfrm>
              <a:off x="1393798" y="3912119"/>
              <a:ext cx="2067" cy="6358"/>
            </a:xfrm>
            <a:custGeom>
              <a:avLst/>
              <a:gdLst/>
              <a:ahLst/>
              <a:cxnLst/>
              <a:rect l="l" t="t" r="r" b="b"/>
              <a:pathLst>
                <a:path w="66" h="203" extrusionOk="0">
                  <a:moveTo>
                    <a:pt x="1" y="0"/>
                  </a:moveTo>
                  <a:lnTo>
                    <a:pt x="1" y="202"/>
                  </a:lnTo>
                  <a:lnTo>
                    <a:pt x="65" y="20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1394832" y="3894642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0" y="0"/>
                  </a:moveTo>
                  <a:lnTo>
                    <a:pt x="0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1393798" y="3894642"/>
              <a:ext cx="2067" cy="10022"/>
            </a:xfrm>
            <a:custGeom>
              <a:avLst/>
              <a:gdLst/>
              <a:ahLst/>
              <a:cxnLst/>
              <a:rect l="l" t="t" r="r" b="b"/>
              <a:pathLst>
                <a:path w="66" h="320" extrusionOk="0">
                  <a:moveTo>
                    <a:pt x="1" y="0"/>
                  </a:moveTo>
                  <a:lnTo>
                    <a:pt x="1" y="320"/>
                  </a:lnTo>
                  <a:lnTo>
                    <a:pt x="65" y="32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1407987" y="389464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1406984" y="3894642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1421799" y="389464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0"/>
                  </a:moveTo>
                  <a:lnTo>
                    <a:pt x="0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1420640" y="3894642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0"/>
                  </a:moveTo>
                  <a:lnTo>
                    <a:pt x="1" y="760"/>
                  </a:lnTo>
                  <a:lnTo>
                    <a:pt x="70" y="76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1434954" y="3909958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1"/>
                  </a:moveTo>
                  <a:lnTo>
                    <a:pt x="1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1433826" y="3909958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0" y="1"/>
                  </a:moveTo>
                  <a:lnTo>
                    <a:pt x="0" y="271"/>
                  </a:lnTo>
                  <a:lnTo>
                    <a:pt x="69" y="27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1434954" y="390995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1434954" y="390995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1434954" y="3894642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1" y="0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1433826" y="3894642"/>
              <a:ext cx="2192" cy="10022"/>
            </a:xfrm>
            <a:custGeom>
              <a:avLst/>
              <a:gdLst/>
              <a:ahLst/>
              <a:cxnLst/>
              <a:rect l="l" t="t" r="r" b="b"/>
              <a:pathLst>
                <a:path w="70" h="320" extrusionOk="0">
                  <a:moveTo>
                    <a:pt x="0" y="0"/>
                  </a:moveTo>
                  <a:lnTo>
                    <a:pt x="0" y="320"/>
                  </a:lnTo>
                  <a:lnTo>
                    <a:pt x="69" y="32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1448641" y="389464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0"/>
                  </a:moveTo>
                  <a:lnTo>
                    <a:pt x="0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1447639" y="3894642"/>
              <a:ext cx="2036" cy="23835"/>
            </a:xfrm>
            <a:custGeom>
              <a:avLst/>
              <a:gdLst/>
              <a:ahLst/>
              <a:cxnLst/>
              <a:rect l="l" t="t" r="r" b="b"/>
              <a:pathLst>
                <a:path w="65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5" y="7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1461796" y="389464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1460794" y="3894642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0"/>
                  </a:moveTo>
                  <a:lnTo>
                    <a:pt x="1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1475609" y="3895644"/>
              <a:ext cx="31" cy="21705"/>
            </a:xfrm>
            <a:custGeom>
              <a:avLst/>
              <a:gdLst/>
              <a:ahLst/>
              <a:cxnLst/>
              <a:rect l="l" t="t" r="r" b="b"/>
              <a:pathLst>
                <a:path w="1" h="693" extrusionOk="0">
                  <a:moveTo>
                    <a:pt x="1" y="1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1474481" y="3895644"/>
              <a:ext cx="2161" cy="21705"/>
            </a:xfrm>
            <a:custGeom>
              <a:avLst/>
              <a:gdLst/>
              <a:ahLst/>
              <a:cxnLst/>
              <a:rect l="l" t="t" r="r" b="b"/>
              <a:pathLst>
                <a:path w="69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1488795" y="3908955"/>
              <a:ext cx="31" cy="8394"/>
            </a:xfrm>
            <a:custGeom>
              <a:avLst/>
              <a:gdLst/>
              <a:ahLst/>
              <a:cxnLst/>
              <a:rect l="l" t="t" r="r" b="b"/>
              <a:pathLst>
                <a:path w="1" h="268" extrusionOk="0">
                  <a:moveTo>
                    <a:pt x="0" y="0"/>
                  </a:moveTo>
                  <a:lnTo>
                    <a:pt x="0" y="2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1487636" y="3908955"/>
              <a:ext cx="2192" cy="8394"/>
            </a:xfrm>
            <a:custGeom>
              <a:avLst/>
              <a:gdLst/>
              <a:ahLst/>
              <a:cxnLst/>
              <a:rect l="l" t="t" r="r" b="b"/>
              <a:pathLst>
                <a:path w="70" h="268" extrusionOk="0">
                  <a:moveTo>
                    <a:pt x="1" y="0"/>
                  </a:moveTo>
                  <a:lnTo>
                    <a:pt x="1" y="267"/>
                  </a:lnTo>
                  <a:lnTo>
                    <a:pt x="69" y="26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1488795" y="3895644"/>
              <a:ext cx="31" cy="3852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"/>
                  </a:moveTo>
                  <a:lnTo>
                    <a:pt x="0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1487636" y="3895644"/>
              <a:ext cx="2192" cy="3852"/>
            </a:xfrm>
            <a:custGeom>
              <a:avLst/>
              <a:gdLst/>
              <a:ahLst/>
              <a:cxnLst/>
              <a:rect l="l" t="t" r="r" b="b"/>
              <a:pathLst>
                <a:path w="70" h="123" extrusionOk="0">
                  <a:moveTo>
                    <a:pt x="1" y="1"/>
                  </a:moveTo>
                  <a:lnTo>
                    <a:pt x="1" y="122"/>
                  </a:lnTo>
                  <a:lnTo>
                    <a:pt x="69" y="12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1501449" y="3895644"/>
              <a:ext cx="2067" cy="21705"/>
            </a:xfrm>
            <a:custGeom>
              <a:avLst/>
              <a:gdLst/>
              <a:ahLst/>
              <a:cxnLst/>
              <a:rect l="l" t="t" r="r" b="b"/>
              <a:pathLst>
                <a:path w="66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1514603" y="3895644"/>
              <a:ext cx="2192" cy="21705"/>
            </a:xfrm>
            <a:custGeom>
              <a:avLst/>
              <a:gdLst/>
              <a:ahLst/>
              <a:cxnLst/>
              <a:rect l="l" t="t" r="r" b="b"/>
              <a:pathLst>
                <a:path w="70" h="693" extrusionOk="0">
                  <a:moveTo>
                    <a:pt x="1" y="1"/>
                  </a:moveTo>
                  <a:lnTo>
                    <a:pt x="1" y="692"/>
                  </a:lnTo>
                  <a:lnTo>
                    <a:pt x="70" y="692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1528291" y="3895644"/>
              <a:ext cx="2192" cy="21705"/>
            </a:xfrm>
            <a:custGeom>
              <a:avLst/>
              <a:gdLst/>
              <a:ahLst/>
              <a:cxnLst/>
              <a:rect l="l" t="t" r="r" b="b"/>
              <a:pathLst>
                <a:path w="70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1543106" y="3913121"/>
              <a:ext cx="31" cy="5356"/>
            </a:xfrm>
            <a:custGeom>
              <a:avLst/>
              <a:gdLst/>
              <a:ahLst/>
              <a:cxnLst/>
              <a:rect l="l" t="t" r="r" b="b"/>
              <a:pathLst>
                <a:path w="1" h="171" extrusionOk="0">
                  <a:moveTo>
                    <a:pt x="0" y="1"/>
                  </a:moveTo>
                  <a:lnTo>
                    <a:pt x="0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1542103" y="3913121"/>
              <a:ext cx="2036" cy="5356"/>
            </a:xfrm>
            <a:custGeom>
              <a:avLst/>
              <a:gdLst/>
              <a:ahLst/>
              <a:cxnLst/>
              <a:rect l="l" t="t" r="r" b="b"/>
              <a:pathLst>
                <a:path w="65" h="171" extrusionOk="0">
                  <a:moveTo>
                    <a:pt x="0" y="1"/>
                  </a:moveTo>
                  <a:lnTo>
                    <a:pt x="0" y="170"/>
                  </a:lnTo>
                  <a:lnTo>
                    <a:pt x="65" y="17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1542103" y="3895644"/>
              <a:ext cx="2036" cy="9521"/>
            </a:xfrm>
            <a:custGeom>
              <a:avLst/>
              <a:gdLst/>
              <a:ahLst/>
              <a:cxnLst/>
              <a:rect l="l" t="t" r="r" b="b"/>
              <a:pathLst>
                <a:path w="65" h="304" extrusionOk="0">
                  <a:moveTo>
                    <a:pt x="0" y="1"/>
                  </a:moveTo>
                  <a:lnTo>
                    <a:pt x="0" y="304"/>
                  </a:lnTo>
                  <a:lnTo>
                    <a:pt x="65" y="30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1555258" y="3895644"/>
              <a:ext cx="2067" cy="21705"/>
            </a:xfrm>
            <a:custGeom>
              <a:avLst/>
              <a:gdLst/>
              <a:ahLst/>
              <a:cxnLst/>
              <a:rect l="l" t="t" r="r" b="b"/>
              <a:pathLst>
                <a:path w="66" h="693" extrusionOk="0">
                  <a:moveTo>
                    <a:pt x="1" y="1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1569948" y="3895644"/>
              <a:ext cx="31" cy="21705"/>
            </a:xfrm>
            <a:custGeom>
              <a:avLst/>
              <a:gdLst/>
              <a:ahLst/>
              <a:cxnLst/>
              <a:rect l="l" t="t" r="r" b="b"/>
              <a:pathLst>
                <a:path w="1" h="693" extrusionOk="0">
                  <a:moveTo>
                    <a:pt x="1" y="1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1568945" y="3895644"/>
              <a:ext cx="2161" cy="21705"/>
            </a:xfrm>
            <a:custGeom>
              <a:avLst/>
              <a:gdLst/>
              <a:ahLst/>
              <a:cxnLst/>
              <a:rect l="l" t="t" r="r" b="b"/>
              <a:pathLst>
                <a:path w="69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1313021" y="3871965"/>
              <a:ext cx="272766" cy="23709"/>
            </a:xfrm>
            <a:custGeom>
              <a:avLst/>
              <a:gdLst/>
              <a:ahLst/>
              <a:cxnLst/>
              <a:rect l="l" t="t" r="r" b="b"/>
              <a:pathLst>
                <a:path w="8709" h="757" extrusionOk="0">
                  <a:moveTo>
                    <a:pt x="0" y="1"/>
                  </a:moveTo>
                  <a:lnTo>
                    <a:pt x="0" y="757"/>
                  </a:lnTo>
                  <a:lnTo>
                    <a:pt x="8709" y="757"/>
                  </a:lnTo>
                  <a:lnTo>
                    <a:pt x="87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1312019" y="3870963"/>
              <a:ext cx="274927" cy="25870"/>
            </a:xfrm>
            <a:custGeom>
              <a:avLst/>
              <a:gdLst/>
              <a:ahLst/>
              <a:cxnLst/>
              <a:rect l="l" t="t" r="r" b="b"/>
              <a:pathLst>
                <a:path w="8778" h="826" extrusionOk="0">
                  <a:moveTo>
                    <a:pt x="8709" y="65"/>
                  </a:moveTo>
                  <a:lnTo>
                    <a:pt x="8709" y="756"/>
                  </a:lnTo>
                  <a:lnTo>
                    <a:pt x="69" y="756"/>
                  </a:lnTo>
                  <a:lnTo>
                    <a:pt x="69" y="65"/>
                  </a:lnTo>
                  <a:close/>
                  <a:moveTo>
                    <a:pt x="0" y="0"/>
                  </a:moveTo>
                  <a:lnTo>
                    <a:pt x="0" y="825"/>
                  </a:lnTo>
                  <a:lnTo>
                    <a:pt x="8777" y="825"/>
                  </a:lnTo>
                  <a:lnTo>
                    <a:pt x="8777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1419638" y="3871965"/>
              <a:ext cx="26371" cy="23709"/>
            </a:xfrm>
            <a:custGeom>
              <a:avLst/>
              <a:gdLst/>
              <a:ahLst/>
              <a:cxnLst/>
              <a:rect l="l" t="t" r="r" b="b"/>
              <a:pathLst>
                <a:path w="842" h="757" extrusionOk="0">
                  <a:moveTo>
                    <a:pt x="1" y="1"/>
                  </a:moveTo>
                  <a:lnTo>
                    <a:pt x="1" y="757"/>
                  </a:lnTo>
                  <a:lnTo>
                    <a:pt x="842" y="757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1418636" y="3870963"/>
              <a:ext cx="28501" cy="25870"/>
            </a:xfrm>
            <a:custGeom>
              <a:avLst/>
              <a:gdLst/>
              <a:ahLst/>
              <a:cxnLst/>
              <a:rect l="l" t="t" r="r" b="b"/>
              <a:pathLst>
                <a:path w="910" h="826" extrusionOk="0">
                  <a:moveTo>
                    <a:pt x="841" y="65"/>
                  </a:moveTo>
                  <a:lnTo>
                    <a:pt x="841" y="756"/>
                  </a:lnTo>
                  <a:lnTo>
                    <a:pt x="65" y="756"/>
                  </a:lnTo>
                  <a:lnTo>
                    <a:pt x="65" y="65"/>
                  </a:lnTo>
                  <a:close/>
                  <a:moveTo>
                    <a:pt x="0" y="0"/>
                  </a:moveTo>
                  <a:lnTo>
                    <a:pt x="0" y="825"/>
                  </a:lnTo>
                  <a:lnTo>
                    <a:pt x="910" y="825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1447107" y="3871965"/>
              <a:ext cx="60698" cy="23709"/>
            </a:xfrm>
            <a:custGeom>
              <a:avLst/>
              <a:gdLst/>
              <a:ahLst/>
              <a:cxnLst/>
              <a:rect l="l" t="t" r="r" b="b"/>
              <a:pathLst>
                <a:path w="1938" h="757" extrusionOk="0">
                  <a:moveTo>
                    <a:pt x="1" y="1"/>
                  </a:moveTo>
                  <a:lnTo>
                    <a:pt x="1" y="757"/>
                  </a:lnTo>
                  <a:lnTo>
                    <a:pt x="1937" y="757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1445979" y="3870963"/>
              <a:ext cx="62828" cy="25870"/>
            </a:xfrm>
            <a:custGeom>
              <a:avLst/>
              <a:gdLst/>
              <a:ahLst/>
              <a:cxnLst/>
              <a:rect l="l" t="t" r="r" b="b"/>
              <a:pathLst>
                <a:path w="2006" h="826" extrusionOk="0">
                  <a:moveTo>
                    <a:pt x="1937" y="65"/>
                  </a:moveTo>
                  <a:lnTo>
                    <a:pt x="1937" y="756"/>
                  </a:lnTo>
                  <a:lnTo>
                    <a:pt x="69" y="756"/>
                  </a:lnTo>
                  <a:lnTo>
                    <a:pt x="69" y="65"/>
                  </a:lnTo>
                  <a:close/>
                  <a:moveTo>
                    <a:pt x="1" y="0"/>
                  </a:moveTo>
                  <a:lnTo>
                    <a:pt x="1" y="825"/>
                  </a:lnTo>
                  <a:lnTo>
                    <a:pt x="2006" y="825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1517767" y="3871965"/>
              <a:ext cx="61199" cy="23709"/>
            </a:xfrm>
            <a:custGeom>
              <a:avLst/>
              <a:gdLst/>
              <a:ahLst/>
              <a:cxnLst/>
              <a:rect l="l" t="t" r="r" b="b"/>
              <a:pathLst>
                <a:path w="1954" h="757" extrusionOk="0">
                  <a:moveTo>
                    <a:pt x="1" y="1"/>
                  </a:moveTo>
                  <a:lnTo>
                    <a:pt x="1" y="757"/>
                  </a:lnTo>
                  <a:lnTo>
                    <a:pt x="1954" y="757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1516765" y="3870963"/>
              <a:ext cx="63360" cy="25870"/>
            </a:xfrm>
            <a:custGeom>
              <a:avLst/>
              <a:gdLst/>
              <a:ahLst/>
              <a:cxnLst/>
              <a:rect l="l" t="t" r="r" b="b"/>
              <a:pathLst>
                <a:path w="2023" h="826" extrusionOk="0">
                  <a:moveTo>
                    <a:pt x="1953" y="65"/>
                  </a:moveTo>
                  <a:lnTo>
                    <a:pt x="1953" y="756"/>
                  </a:lnTo>
                  <a:lnTo>
                    <a:pt x="65" y="756"/>
                  </a:lnTo>
                  <a:lnTo>
                    <a:pt x="65" y="65"/>
                  </a:lnTo>
                  <a:close/>
                  <a:moveTo>
                    <a:pt x="1" y="0"/>
                  </a:moveTo>
                  <a:lnTo>
                    <a:pt x="1" y="825"/>
                  </a:lnTo>
                  <a:lnTo>
                    <a:pt x="2022" y="825"/>
                  </a:lnTo>
                  <a:lnTo>
                    <a:pt x="202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1499789" y="3871965"/>
              <a:ext cx="54998" cy="23709"/>
            </a:xfrm>
            <a:custGeom>
              <a:avLst/>
              <a:gdLst/>
              <a:ahLst/>
              <a:cxnLst/>
              <a:rect l="l" t="t" r="r" b="b"/>
              <a:pathLst>
                <a:path w="1756" h="757" extrusionOk="0">
                  <a:moveTo>
                    <a:pt x="1" y="1"/>
                  </a:moveTo>
                  <a:lnTo>
                    <a:pt x="1" y="757"/>
                  </a:lnTo>
                  <a:lnTo>
                    <a:pt x="1755" y="757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1498786" y="3870963"/>
              <a:ext cx="57002" cy="25870"/>
            </a:xfrm>
            <a:custGeom>
              <a:avLst/>
              <a:gdLst/>
              <a:ahLst/>
              <a:cxnLst/>
              <a:rect l="l" t="t" r="r" b="b"/>
              <a:pathLst>
                <a:path w="1820" h="826" extrusionOk="0">
                  <a:moveTo>
                    <a:pt x="1751" y="65"/>
                  </a:moveTo>
                  <a:lnTo>
                    <a:pt x="1751" y="756"/>
                  </a:lnTo>
                  <a:lnTo>
                    <a:pt x="69" y="756"/>
                  </a:lnTo>
                  <a:lnTo>
                    <a:pt x="69" y="65"/>
                  </a:lnTo>
                  <a:close/>
                  <a:moveTo>
                    <a:pt x="0" y="0"/>
                  </a:moveTo>
                  <a:lnTo>
                    <a:pt x="0" y="825"/>
                  </a:lnTo>
                  <a:lnTo>
                    <a:pt x="1820" y="825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1325675" y="3871965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1324673" y="3871965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1338861" y="3871965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1337827" y="3871965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1"/>
                  </a:moveTo>
                  <a:lnTo>
                    <a:pt x="1" y="741"/>
                  </a:lnTo>
                  <a:lnTo>
                    <a:pt x="70" y="74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1352642" y="3884118"/>
              <a:ext cx="31" cy="11056"/>
            </a:xfrm>
            <a:custGeom>
              <a:avLst/>
              <a:gdLst/>
              <a:ahLst/>
              <a:cxnLst/>
              <a:rect l="l" t="t" r="r" b="b"/>
              <a:pathLst>
                <a:path w="1" h="353" extrusionOk="0">
                  <a:moveTo>
                    <a:pt x="1" y="1"/>
                  </a:moveTo>
                  <a:lnTo>
                    <a:pt x="1" y="3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1351515" y="3884118"/>
              <a:ext cx="2192" cy="11056"/>
            </a:xfrm>
            <a:custGeom>
              <a:avLst/>
              <a:gdLst/>
              <a:ahLst/>
              <a:cxnLst/>
              <a:rect l="l" t="t" r="r" b="b"/>
              <a:pathLst>
                <a:path w="70" h="353" extrusionOk="0">
                  <a:moveTo>
                    <a:pt x="0" y="1"/>
                  </a:moveTo>
                  <a:lnTo>
                    <a:pt x="0" y="353"/>
                  </a:lnTo>
                  <a:lnTo>
                    <a:pt x="69" y="353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1352642" y="3871965"/>
              <a:ext cx="31" cy="7893"/>
            </a:xfrm>
            <a:custGeom>
              <a:avLst/>
              <a:gdLst/>
              <a:ahLst/>
              <a:cxnLst/>
              <a:rect l="l" t="t" r="r" b="b"/>
              <a:pathLst>
                <a:path w="1" h="252" extrusionOk="0">
                  <a:moveTo>
                    <a:pt x="1" y="1"/>
                  </a:moveTo>
                  <a:lnTo>
                    <a:pt x="1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1351515" y="3871965"/>
              <a:ext cx="2192" cy="7893"/>
            </a:xfrm>
            <a:custGeom>
              <a:avLst/>
              <a:gdLst/>
              <a:ahLst/>
              <a:cxnLst/>
              <a:rect l="l" t="t" r="r" b="b"/>
              <a:pathLst>
                <a:path w="70" h="252" extrusionOk="0">
                  <a:moveTo>
                    <a:pt x="0" y="1"/>
                  </a:moveTo>
                  <a:lnTo>
                    <a:pt x="0" y="251"/>
                  </a:lnTo>
                  <a:lnTo>
                    <a:pt x="69" y="25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1366330" y="3871965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1365327" y="3871965"/>
              <a:ext cx="2036" cy="23208"/>
            </a:xfrm>
            <a:custGeom>
              <a:avLst/>
              <a:gdLst/>
              <a:ahLst/>
              <a:cxnLst/>
              <a:rect l="l" t="t" r="r" b="b"/>
              <a:pathLst>
                <a:path w="65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5" y="74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1379484" y="3871965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1378482" y="3871965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1"/>
                  </a:moveTo>
                  <a:lnTo>
                    <a:pt x="1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1393297" y="3888816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1" y="0"/>
                  </a:moveTo>
                  <a:lnTo>
                    <a:pt x="1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1392169" y="3888816"/>
              <a:ext cx="2161" cy="6358"/>
            </a:xfrm>
            <a:custGeom>
              <a:avLst/>
              <a:gdLst/>
              <a:ahLst/>
              <a:cxnLst/>
              <a:rect l="l" t="t" r="r" b="b"/>
              <a:pathLst>
                <a:path w="69" h="203" extrusionOk="0">
                  <a:moveTo>
                    <a:pt x="0" y="0"/>
                  </a:moveTo>
                  <a:lnTo>
                    <a:pt x="0" y="203"/>
                  </a:lnTo>
                  <a:lnTo>
                    <a:pt x="69" y="20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1393297" y="3871965"/>
              <a:ext cx="31" cy="9521"/>
            </a:xfrm>
            <a:custGeom>
              <a:avLst/>
              <a:gdLst/>
              <a:ahLst/>
              <a:cxnLst/>
              <a:rect l="l" t="t" r="r" b="b"/>
              <a:pathLst>
                <a:path w="1" h="304" extrusionOk="0">
                  <a:moveTo>
                    <a:pt x="1" y="1"/>
                  </a:moveTo>
                  <a:lnTo>
                    <a:pt x="1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30"/>
            <p:cNvSpPr/>
            <p:nvPr/>
          </p:nvSpPr>
          <p:spPr>
            <a:xfrm>
              <a:off x="1392169" y="3871965"/>
              <a:ext cx="2161" cy="9521"/>
            </a:xfrm>
            <a:custGeom>
              <a:avLst/>
              <a:gdLst/>
              <a:ahLst/>
              <a:cxnLst/>
              <a:rect l="l" t="t" r="r" b="b"/>
              <a:pathLst>
                <a:path w="69" h="304" extrusionOk="0">
                  <a:moveTo>
                    <a:pt x="0" y="1"/>
                  </a:moveTo>
                  <a:lnTo>
                    <a:pt x="0" y="304"/>
                  </a:lnTo>
                  <a:lnTo>
                    <a:pt x="69" y="304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1406483" y="3871965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1405324" y="3871965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1"/>
                  </a:moveTo>
                  <a:lnTo>
                    <a:pt x="1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1420139" y="3871965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1419137" y="3871965"/>
              <a:ext cx="2067" cy="23208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5" y="74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1433325" y="3886780"/>
              <a:ext cx="31" cy="8394"/>
            </a:xfrm>
            <a:custGeom>
              <a:avLst/>
              <a:gdLst/>
              <a:ahLst/>
              <a:cxnLst/>
              <a:rect l="l" t="t" r="r" b="b"/>
              <a:pathLst>
                <a:path w="1" h="268" extrusionOk="0">
                  <a:moveTo>
                    <a:pt x="0" y="1"/>
                  </a:moveTo>
                  <a:lnTo>
                    <a:pt x="0" y="2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1432292" y="3886780"/>
              <a:ext cx="2192" cy="8394"/>
            </a:xfrm>
            <a:custGeom>
              <a:avLst/>
              <a:gdLst/>
              <a:ahLst/>
              <a:cxnLst/>
              <a:rect l="l" t="t" r="r" b="b"/>
              <a:pathLst>
                <a:path w="70" h="268" extrusionOk="0">
                  <a:moveTo>
                    <a:pt x="1" y="1"/>
                  </a:moveTo>
                  <a:lnTo>
                    <a:pt x="1" y="268"/>
                  </a:lnTo>
                  <a:lnTo>
                    <a:pt x="70" y="268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1433325" y="38867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1433325" y="38867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1433325" y="3871965"/>
              <a:ext cx="31" cy="9521"/>
            </a:xfrm>
            <a:custGeom>
              <a:avLst/>
              <a:gdLst/>
              <a:ahLst/>
              <a:cxnLst/>
              <a:rect l="l" t="t" r="r" b="b"/>
              <a:pathLst>
                <a:path w="1" h="304" extrusionOk="0">
                  <a:moveTo>
                    <a:pt x="0" y="1"/>
                  </a:moveTo>
                  <a:lnTo>
                    <a:pt x="0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1432292" y="3871965"/>
              <a:ext cx="2192" cy="9521"/>
            </a:xfrm>
            <a:custGeom>
              <a:avLst/>
              <a:gdLst/>
              <a:ahLst/>
              <a:cxnLst/>
              <a:rect l="l" t="t" r="r" b="b"/>
              <a:pathLst>
                <a:path w="70" h="304" extrusionOk="0">
                  <a:moveTo>
                    <a:pt x="1" y="1"/>
                  </a:moveTo>
                  <a:lnTo>
                    <a:pt x="1" y="304"/>
                  </a:lnTo>
                  <a:lnTo>
                    <a:pt x="70" y="304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1447107" y="3871965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1445979" y="3871965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1"/>
                  </a:moveTo>
                  <a:lnTo>
                    <a:pt x="1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0"/>
            <p:cNvSpPr/>
            <p:nvPr/>
          </p:nvSpPr>
          <p:spPr>
            <a:xfrm>
              <a:off x="1460293" y="3871965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0"/>
            <p:cNvSpPr/>
            <p:nvPr/>
          </p:nvSpPr>
          <p:spPr>
            <a:xfrm>
              <a:off x="1459134" y="3871965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1"/>
                  </a:moveTo>
                  <a:lnTo>
                    <a:pt x="1" y="741"/>
                  </a:lnTo>
                  <a:lnTo>
                    <a:pt x="70" y="74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0"/>
            <p:cNvSpPr/>
            <p:nvPr/>
          </p:nvSpPr>
          <p:spPr>
            <a:xfrm>
              <a:off x="1473980" y="3872466"/>
              <a:ext cx="31" cy="21705"/>
            </a:xfrm>
            <a:custGeom>
              <a:avLst/>
              <a:gdLst/>
              <a:ahLst/>
              <a:cxnLst/>
              <a:rect l="l" t="t" r="r" b="b"/>
              <a:pathLst>
                <a:path w="1" h="693" extrusionOk="0">
                  <a:moveTo>
                    <a:pt x="0" y="1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0"/>
            <p:cNvSpPr/>
            <p:nvPr/>
          </p:nvSpPr>
          <p:spPr>
            <a:xfrm>
              <a:off x="1472946" y="3872466"/>
              <a:ext cx="2067" cy="21705"/>
            </a:xfrm>
            <a:custGeom>
              <a:avLst/>
              <a:gdLst/>
              <a:ahLst/>
              <a:cxnLst/>
              <a:rect l="l" t="t" r="r" b="b"/>
              <a:pathLst>
                <a:path w="66" h="693" extrusionOk="0">
                  <a:moveTo>
                    <a:pt x="1" y="1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0"/>
            <p:cNvSpPr/>
            <p:nvPr/>
          </p:nvSpPr>
          <p:spPr>
            <a:xfrm>
              <a:off x="1487636" y="3885653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0"/>
                  </a:moveTo>
                  <a:lnTo>
                    <a:pt x="1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1486634" y="3885653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0" y="0"/>
                  </a:moveTo>
                  <a:lnTo>
                    <a:pt x="0" y="271"/>
                  </a:lnTo>
                  <a:lnTo>
                    <a:pt x="69" y="27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0"/>
            <p:cNvSpPr/>
            <p:nvPr/>
          </p:nvSpPr>
          <p:spPr>
            <a:xfrm>
              <a:off x="1487636" y="3872466"/>
              <a:ext cx="31" cy="3727"/>
            </a:xfrm>
            <a:custGeom>
              <a:avLst/>
              <a:gdLst/>
              <a:ahLst/>
              <a:cxnLst/>
              <a:rect l="l" t="t" r="r" b="b"/>
              <a:pathLst>
                <a:path w="1" h="119" extrusionOk="0">
                  <a:moveTo>
                    <a:pt x="1" y="1"/>
                  </a:moveTo>
                  <a:lnTo>
                    <a:pt x="1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0"/>
            <p:cNvSpPr/>
            <p:nvPr/>
          </p:nvSpPr>
          <p:spPr>
            <a:xfrm>
              <a:off x="1486634" y="3872466"/>
              <a:ext cx="2192" cy="3727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0" y="1"/>
                  </a:moveTo>
                  <a:lnTo>
                    <a:pt x="0" y="118"/>
                  </a:lnTo>
                  <a:lnTo>
                    <a:pt x="69" y="11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0"/>
            <p:cNvSpPr/>
            <p:nvPr/>
          </p:nvSpPr>
          <p:spPr>
            <a:xfrm>
              <a:off x="1499789" y="3872466"/>
              <a:ext cx="2192" cy="21705"/>
            </a:xfrm>
            <a:custGeom>
              <a:avLst/>
              <a:gdLst/>
              <a:ahLst/>
              <a:cxnLst/>
              <a:rect l="l" t="t" r="r" b="b"/>
              <a:pathLst>
                <a:path w="70" h="693" extrusionOk="0">
                  <a:moveTo>
                    <a:pt x="1" y="1"/>
                  </a:moveTo>
                  <a:lnTo>
                    <a:pt x="1" y="692"/>
                  </a:lnTo>
                  <a:lnTo>
                    <a:pt x="70" y="692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0"/>
            <p:cNvSpPr/>
            <p:nvPr/>
          </p:nvSpPr>
          <p:spPr>
            <a:xfrm>
              <a:off x="1513601" y="3872466"/>
              <a:ext cx="2067" cy="21705"/>
            </a:xfrm>
            <a:custGeom>
              <a:avLst/>
              <a:gdLst/>
              <a:ahLst/>
              <a:cxnLst/>
              <a:rect l="l" t="t" r="r" b="b"/>
              <a:pathLst>
                <a:path w="66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0"/>
            <p:cNvSpPr/>
            <p:nvPr/>
          </p:nvSpPr>
          <p:spPr>
            <a:xfrm>
              <a:off x="1526756" y="3872466"/>
              <a:ext cx="2067" cy="21705"/>
            </a:xfrm>
            <a:custGeom>
              <a:avLst/>
              <a:gdLst/>
              <a:ahLst/>
              <a:cxnLst/>
              <a:rect l="l" t="t" r="r" b="b"/>
              <a:pathLst>
                <a:path w="66" h="693" extrusionOk="0">
                  <a:moveTo>
                    <a:pt x="1" y="1"/>
                  </a:moveTo>
                  <a:lnTo>
                    <a:pt x="1" y="692"/>
                  </a:lnTo>
                  <a:lnTo>
                    <a:pt x="66" y="69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0"/>
            <p:cNvSpPr/>
            <p:nvPr/>
          </p:nvSpPr>
          <p:spPr>
            <a:xfrm>
              <a:off x="1541446" y="3889944"/>
              <a:ext cx="31" cy="5230"/>
            </a:xfrm>
            <a:custGeom>
              <a:avLst/>
              <a:gdLst/>
              <a:ahLst/>
              <a:cxnLst/>
              <a:rect l="l" t="t" r="r" b="b"/>
              <a:pathLst>
                <a:path w="1" h="167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0"/>
            <p:cNvSpPr/>
            <p:nvPr/>
          </p:nvSpPr>
          <p:spPr>
            <a:xfrm>
              <a:off x="1540443" y="3889944"/>
              <a:ext cx="2192" cy="5230"/>
            </a:xfrm>
            <a:custGeom>
              <a:avLst/>
              <a:gdLst/>
              <a:ahLst/>
              <a:cxnLst/>
              <a:rect l="l" t="t" r="r" b="b"/>
              <a:pathLst>
                <a:path w="70" h="167" extrusionOk="0">
                  <a:moveTo>
                    <a:pt x="1" y="1"/>
                  </a:moveTo>
                  <a:lnTo>
                    <a:pt x="1" y="167"/>
                  </a:lnTo>
                  <a:lnTo>
                    <a:pt x="69" y="16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0"/>
            <p:cNvSpPr/>
            <p:nvPr/>
          </p:nvSpPr>
          <p:spPr>
            <a:xfrm>
              <a:off x="1540443" y="3872466"/>
              <a:ext cx="2192" cy="9553"/>
            </a:xfrm>
            <a:custGeom>
              <a:avLst/>
              <a:gdLst/>
              <a:ahLst/>
              <a:cxnLst/>
              <a:rect l="l" t="t" r="r" b="b"/>
              <a:pathLst>
                <a:path w="70" h="305" extrusionOk="0">
                  <a:moveTo>
                    <a:pt x="1" y="1"/>
                  </a:moveTo>
                  <a:lnTo>
                    <a:pt x="1" y="304"/>
                  </a:lnTo>
                  <a:lnTo>
                    <a:pt x="69" y="304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0"/>
            <p:cNvSpPr/>
            <p:nvPr/>
          </p:nvSpPr>
          <p:spPr>
            <a:xfrm>
              <a:off x="1553629" y="3872466"/>
              <a:ext cx="2161" cy="21705"/>
            </a:xfrm>
            <a:custGeom>
              <a:avLst/>
              <a:gdLst/>
              <a:ahLst/>
              <a:cxnLst/>
              <a:rect l="l" t="t" r="r" b="b"/>
              <a:pathLst>
                <a:path w="69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0"/>
            <p:cNvSpPr/>
            <p:nvPr/>
          </p:nvSpPr>
          <p:spPr>
            <a:xfrm>
              <a:off x="1568444" y="3872466"/>
              <a:ext cx="31" cy="21705"/>
            </a:xfrm>
            <a:custGeom>
              <a:avLst/>
              <a:gdLst/>
              <a:ahLst/>
              <a:cxnLst/>
              <a:rect l="l" t="t" r="r" b="b"/>
              <a:pathLst>
                <a:path w="1" h="693" extrusionOk="0">
                  <a:moveTo>
                    <a:pt x="0" y="1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0"/>
            <p:cNvSpPr/>
            <p:nvPr/>
          </p:nvSpPr>
          <p:spPr>
            <a:xfrm>
              <a:off x="1567411" y="3872466"/>
              <a:ext cx="2067" cy="21705"/>
            </a:xfrm>
            <a:custGeom>
              <a:avLst/>
              <a:gdLst/>
              <a:ahLst/>
              <a:cxnLst/>
              <a:rect l="l" t="t" r="r" b="b"/>
              <a:pathLst>
                <a:path w="66" h="693" extrusionOk="0">
                  <a:moveTo>
                    <a:pt x="1" y="1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0"/>
            <p:cNvSpPr/>
            <p:nvPr/>
          </p:nvSpPr>
          <p:spPr>
            <a:xfrm>
              <a:off x="1321008" y="3848788"/>
              <a:ext cx="272766" cy="23709"/>
            </a:xfrm>
            <a:custGeom>
              <a:avLst/>
              <a:gdLst/>
              <a:ahLst/>
              <a:cxnLst/>
              <a:rect l="l" t="t" r="r" b="b"/>
              <a:pathLst>
                <a:path w="8709" h="757" extrusionOk="0">
                  <a:moveTo>
                    <a:pt x="0" y="1"/>
                  </a:moveTo>
                  <a:lnTo>
                    <a:pt x="0" y="757"/>
                  </a:lnTo>
                  <a:lnTo>
                    <a:pt x="8709" y="757"/>
                  </a:lnTo>
                  <a:lnTo>
                    <a:pt x="87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0"/>
            <p:cNvSpPr/>
            <p:nvPr/>
          </p:nvSpPr>
          <p:spPr>
            <a:xfrm>
              <a:off x="1319849" y="3847660"/>
              <a:ext cx="274958" cy="25870"/>
            </a:xfrm>
            <a:custGeom>
              <a:avLst/>
              <a:gdLst/>
              <a:ahLst/>
              <a:cxnLst/>
              <a:rect l="l" t="t" r="r" b="b"/>
              <a:pathLst>
                <a:path w="8779" h="826" extrusionOk="0">
                  <a:moveTo>
                    <a:pt x="8713" y="69"/>
                  </a:moveTo>
                  <a:lnTo>
                    <a:pt x="8713" y="761"/>
                  </a:lnTo>
                  <a:lnTo>
                    <a:pt x="69" y="761"/>
                  </a:lnTo>
                  <a:lnTo>
                    <a:pt x="69" y="69"/>
                  </a:lnTo>
                  <a:close/>
                  <a:moveTo>
                    <a:pt x="1" y="0"/>
                  </a:moveTo>
                  <a:lnTo>
                    <a:pt x="1" y="825"/>
                  </a:lnTo>
                  <a:lnTo>
                    <a:pt x="8778" y="825"/>
                  </a:lnTo>
                  <a:lnTo>
                    <a:pt x="877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0"/>
            <p:cNvSpPr/>
            <p:nvPr/>
          </p:nvSpPr>
          <p:spPr>
            <a:xfrm>
              <a:off x="1427500" y="3848788"/>
              <a:ext cx="26497" cy="23709"/>
            </a:xfrm>
            <a:custGeom>
              <a:avLst/>
              <a:gdLst/>
              <a:ahLst/>
              <a:cxnLst/>
              <a:rect l="l" t="t" r="r" b="b"/>
              <a:pathLst>
                <a:path w="846" h="757" extrusionOk="0">
                  <a:moveTo>
                    <a:pt x="0" y="1"/>
                  </a:moveTo>
                  <a:lnTo>
                    <a:pt x="0" y="757"/>
                  </a:lnTo>
                  <a:lnTo>
                    <a:pt x="845" y="757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0"/>
            <p:cNvSpPr/>
            <p:nvPr/>
          </p:nvSpPr>
          <p:spPr>
            <a:xfrm>
              <a:off x="1426466" y="3847660"/>
              <a:ext cx="28533" cy="25870"/>
            </a:xfrm>
            <a:custGeom>
              <a:avLst/>
              <a:gdLst/>
              <a:ahLst/>
              <a:cxnLst/>
              <a:rect l="l" t="t" r="r" b="b"/>
              <a:pathLst>
                <a:path w="911" h="826" extrusionOk="0">
                  <a:moveTo>
                    <a:pt x="842" y="69"/>
                  </a:moveTo>
                  <a:lnTo>
                    <a:pt x="842" y="761"/>
                  </a:lnTo>
                  <a:lnTo>
                    <a:pt x="70" y="761"/>
                  </a:lnTo>
                  <a:lnTo>
                    <a:pt x="70" y="69"/>
                  </a:lnTo>
                  <a:close/>
                  <a:moveTo>
                    <a:pt x="1" y="0"/>
                  </a:moveTo>
                  <a:lnTo>
                    <a:pt x="1" y="825"/>
                  </a:lnTo>
                  <a:lnTo>
                    <a:pt x="911" y="825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1454467" y="3848788"/>
              <a:ext cx="61199" cy="23709"/>
            </a:xfrm>
            <a:custGeom>
              <a:avLst/>
              <a:gdLst/>
              <a:ahLst/>
              <a:cxnLst/>
              <a:rect l="l" t="t" r="r" b="b"/>
              <a:pathLst>
                <a:path w="1954" h="757" extrusionOk="0">
                  <a:moveTo>
                    <a:pt x="0" y="1"/>
                  </a:moveTo>
                  <a:lnTo>
                    <a:pt x="0" y="757"/>
                  </a:lnTo>
                  <a:lnTo>
                    <a:pt x="1953" y="757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0"/>
            <p:cNvSpPr/>
            <p:nvPr/>
          </p:nvSpPr>
          <p:spPr>
            <a:xfrm>
              <a:off x="1453465" y="3847660"/>
              <a:ext cx="63329" cy="25870"/>
            </a:xfrm>
            <a:custGeom>
              <a:avLst/>
              <a:gdLst/>
              <a:ahLst/>
              <a:cxnLst/>
              <a:rect l="l" t="t" r="r" b="b"/>
              <a:pathLst>
                <a:path w="2022" h="826" extrusionOk="0">
                  <a:moveTo>
                    <a:pt x="1953" y="69"/>
                  </a:moveTo>
                  <a:lnTo>
                    <a:pt x="1953" y="761"/>
                  </a:lnTo>
                  <a:lnTo>
                    <a:pt x="65" y="761"/>
                  </a:lnTo>
                  <a:lnTo>
                    <a:pt x="65" y="69"/>
                  </a:lnTo>
                  <a:close/>
                  <a:moveTo>
                    <a:pt x="0" y="0"/>
                  </a:moveTo>
                  <a:lnTo>
                    <a:pt x="0" y="825"/>
                  </a:lnTo>
                  <a:lnTo>
                    <a:pt x="2022" y="825"/>
                  </a:lnTo>
                  <a:lnTo>
                    <a:pt x="202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1525628" y="3848788"/>
              <a:ext cx="60823" cy="23709"/>
            </a:xfrm>
            <a:custGeom>
              <a:avLst/>
              <a:gdLst/>
              <a:ahLst/>
              <a:cxnLst/>
              <a:rect l="l" t="t" r="r" b="b"/>
              <a:pathLst>
                <a:path w="1942" h="757" extrusionOk="0">
                  <a:moveTo>
                    <a:pt x="1" y="1"/>
                  </a:moveTo>
                  <a:lnTo>
                    <a:pt x="1" y="757"/>
                  </a:lnTo>
                  <a:lnTo>
                    <a:pt x="1941" y="757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30"/>
            <p:cNvSpPr/>
            <p:nvPr/>
          </p:nvSpPr>
          <p:spPr>
            <a:xfrm>
              <a:off x="1524626" y="3847660"/>
              <a:ext cx="62828" cy="25870"/>
            </a:xfrm>
            <a:custGeom>
              <a:avLst/>
              <a:gdLst/>
              <a:ahLst/>
              <a:cxnLst/>
              <a:rect l="l" t="t" r="r" b="b"/>
              <a:pathLst>
                <a:path w="2006" h="826" extrusionOk="0">
                  <a:moveTo>
                    <a:pt x="1937" y="69"/>
                  </a:moveTo>
                  <a:lnTo>
                    <a:pt x="1937" y="761"/>
                  </a:lnTo>
                  <a:lnTo>
                    <a:pt x="69" y="761"/>
                  </a:lnTo>
                  <a:lnTo>
                    <a:pt x="69" y="69"/>
                  </a:lnTo>
                  <a:close/>
                  <a:moveTo>
                    <a:pt x="0" y="0"/>
                  </a:moveTo>
                  <a:lnTo>
                    <a:pt x="0" y="825"/>
                  </a:lnTo>
                  <a:lnTo>
                    <a:pt x="2006" y="825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30"/>
            <p:cNvSpPr/>
            <p:nvPr/>
          </p:nvSpPr>
          <p:spPr>
            <a:xfrm>
              <a:off x="1507274" y="3848788"/>
              <a:ext cx="55374" cy="23709"/>
            </a:xfrm>
            <a:custGeom>
              <a:avLst/>
              <a:gdLst/>
              <a:ahLst/>
              <a:cxnLst/>
              <a:rect l="l" t="t" r="r" b="b"/>
              <a:pathLst>
                <a:path w="1768" h="757" extrusionOk="0">
                  <a:moveTo>
                    <a:pt x="0" y="1"/>
                  </a:moveTo>
                  <a:lnTo>
                    <a:pt x="0" y="757"/>
                  </a:lnTo>
                  <a:lnTo>
                    <a:pt x="1767" y="757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30"/>
            <p:cNvSpPr/>
            <p:nvPr/>
          </p:nvSpPr>
          <p:spPr>
            <a:xfrm>
              <a:off x="1506115" y="3847660"/>
              <a:ext cx="57535" cy="25870"/>
            </a:xfrm>
            <a:custGeom>
              <a:avLst/>
              <a:gdLst/>
              <a:ahLst/>
              <a:cxnLst/>
              <a:rect l="l" t="t" r="r" b="b"/>
              <a:pathLst>
                <a:path w="1837" h="826" extrusionOk="0">
                  <a:moveTo>
                    <a:pt x="1772" y="69"/>
                  </a:moveTo>
                  <a:lnTo>
                    <a:pt x="1772" y="761"/>
                  </a:lnTo>
                  <a:lnTo>
                    <a:pt x="70" y="761"/>
                  </a:lnTo>
                  <a:lnTo>
                    <a:pt x="70" y="69"/>
                  </a:lnTo>
                  <a:close/>
                  <a:moveTo>
                    <a:pt x="1" y="0"/>
                  </a:moveTo>
                  <a:lnTo>
                    <a:pt x="1" y="825"/>
                  </a:lnTo>
                  <a:lnTo>
                    <a:pt x="1836" y="825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1333662" y="384878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1332534" y="3848788"/>
              <a:ext cx="2161" cy="23208"/>
            </a:xfrm>
            <a:custGeom>
              <a:avLst/>
              <a:gdLst/>
              <a:ahLst/>
              <a:cxnLst/>
              <a:rect l="l" t="t" r="r" b="b"/>
              <a:pathLst>
                <a:path w="69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1346817" y="384878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30"/>
            <p:cNvSpPr/>
            <p:nvPr/>
          </p:nvSpPr>
          <p:spPr>
            <a:xfrm>
              <a:off x="1345814" y="3848788"/>
              <a:ext cx="2067" cy="23208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1" y="1"/>
                  </a:moveTo>
                  <a:lnTo>
                    <a:pt x="1" y="741"/>
                  </a:lnTo>
                  <a:lnTo>
                    <a:pt x="65" y="74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360504" y="3860815"/>
              <a:ext cx="31" cy="11181"/>
            </a:xfrm>
            <a:custGeom>
              <a:avLst/>
              <a:gdLst/>
              <a:ahLst/>
              <a:cxnLst/>
              <a:rect l="l" t="t" r="r" b="b"/>
              <a:pathLst>
                <a:path w="1" h="357" extrusionOk="0">
                  <a:moveTo>
                    <a:pt x="1" y="1"/>
                  </a:moveTo>
                  <a:lnTo>
                    <a:pt x="1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1359502" y="3860815"/>
              <a:ext cx="2161" cy="11181"/>
            </a:xfrm>
            <a:custGeom>
              <a:avLst/>
              <a:gdLst/>
              <a:ahLst/>
              <a:cxnLst/>
              <a:rect l="l" t="t" r="r" b="b"/>
              <a:pathLst>
                <a:path w="69" h="357" extrusionOk="0">
                  <a:moveTo>
                    <a:pt x="0" y="1"/>
                  </a:moveTo>
                  <a:lnTo>
                    <a:pt x="0" y="357"/>
                  </a:lnTo>
                  <a:lnTo>
                    <a:pt x="69" y="35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1360504" y="3848788"/>
              <a:ext cx="31" cy="7893"/>
            </a:xfrm>
            <a:custGeom>
              <a:avLst/>
              <a:gdLst/>
              <a:ahLst/>
              <a:cxnLst/>
              <a:rect l="l" t="t" r="r" b="b"/>
              <a:pathLst>
                <a:path w="1" h="252" extrusionOk="0">
                  <a:moveTo>
                    <a:pt x="1" y="1"/>
                  </a:moveTo>
                  <a:lnTo>
                    <a:pt x="1" y="2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1359502" y="3848788"/>
              <a:ext cx="2161" cy="7893"/>
            </a:xfrm>
            <a:custGeom>
              <a:avLst/>
              <a:gdLst/>
              <a:ahLst/>
              <a:cxnLst/>
              <a:rect l="l" t="t" r="r" b="b"/>
              <a:pathLst>
                <a:path w="69" h="252" extrusionOk="0">
                  <a:moveTo>
                    <a:pt x="0" y="1"/>
                  </a:moveTo>
                  <a:lnTo>
                    <a:pt x="0" y="252"/>
                  </a:lnTo>
                  <a:lnTo>
                    <a:pt x="69" y="25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373659" y="384878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372656" y="3848788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1"/>
                  </a:moveTo>
                  <a:lnTo>
                    <a:pt x="1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387471" y="384878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386344" y="3848788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401159" y="3865638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0" y="1"/>
                  </a:moveTo>
                  <a:lnTo>
                    <a:pt x="0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400125" y="3865638"/>
              <a:ext cx="2067" cy="6358"/>
            </a:xfrm>
            <a:custGeom>
              <a:avLst/>
              <a:gdLst/>
              <a:ahLst/>
              <a:cxnLst/>
              <a:rect l="l" t="t" r="r" b="b"/>
              <a:pathLst>
                <a:path w="66" h="203" extrusionOk="0">
                  <a:moveTo>
                    <a:pt x="1" y="1"/>
                  </a:moveTo>
                  <a:lnTo>
                    <a:pt x="1" y="203"/>
                  </a:lnTo>
                  <a:lnTo>
                    <a:pt x="66" y="20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401159" y="3848788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0" y="1"/>
                  </a:moveTo>
                  <a:lnTo>
                    <a:pt x="0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400125" y="3848788"/>
              <a:ext cx="2067" cy="10054"/>
            </a:xfrm>
            <a:custGeom>
              <a:avLst/>
              <a:gdLst/>
              <a:ahLst/>
              <a:cxnLst/>
              <a:rect l="l" t="t" r="r" b="b"/>
              <a:pathLst>
                <a:path w="66" h="321" extrusionOk="0">
                  <a:moveTo>
                    <a:pt x="1" y="1"/>
                  </a:moveTo>
                  <a:lnTo>
                    <a:pt x="1" y="320"/>
                  </a:lnTo>
                  <a:lnTo>
                    <a:pt x="66" y="32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414313" y="384878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413311" y="3848788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428126" y="384878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426998" y="3848788"/>
              <a:ext cx="2161" cy="23208"/>
            </a:xfrm>
            <a:custGeom>
              <a:avLst/>
              <a:gdLst/>
              <a:ahLst/>
              <a:cxnLst/>
              <a:rect l="l" t="t" r="r" b="b"/>
              <a:pathLst>
                <a:path w="69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441281" y="3864010"/>
              <a:ext cx="31" cy="7987"/>
            </a:xfrm>
            <a:custGeom>
              <a:avLst/>
              <a:gdLst/>
              <a:ahLst/>
              <a:cxnLst/>
              <a:rect l="l" t="t" r="r" b="b"/>
              <a:pathLst>
                <a:path w="1" h="255" extrusionOk="0">
                  <a:moveTo>
                    <a:pt x="1" y="0"/>
                  </a:moveTo>
                  <a:lnTo>
                    <a:pt x="1" y="2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440153" y="3864010"/>
              <a:ext cx="2192" cy="7987"/>
            </a:xfrm>
            <a:custGeom>
              <a:avLst/>
              <a:gdLst/>
              <a:ahLst/>
              <a:cxnLst/>
              <a:rect l="l" t="t" r="r" b="b"/>
              <a:pathLst>
                <a:path w="70" h="255" extrusionOk="0">
                  <a:moveTo>
                    <a:pt x="1" y="0"/>
                  </a:moveTo>
                  <a:lnTo>
                    <a:pt x="1" y="255"/>
                  </a:lnTo>
                  <a:lnTo>
                    <a:pt x="69" y="25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441281" y="386401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441281" y="386401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1441281" y="3848788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1" y="1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1440153" y="3848788"/>
              <a:ext cx="2192" cy="10054"/>
            </a:xfrm>
            <a:custGeom>
              <a:avLst/>
              <a:gdLst/>
              <a:ahLst/>
              <a:cxnLst/>
              <a:rect l="l" t="t" r="r" b="b"/>
              <a:pathLst>
                <a:path w="70" h="321" extrusionOk="0">
                  <a:moveTo>
                    <a:pt x="1" y="1"/>
                  </a:moveTo>
                  <a:lnTo>
                    <a:pt x="1" y="320"/>
                  </a:lnTo>
                  <a:lnTo>
                    <a:pt x="69" y="32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454968" y="384878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453966" y="3848788"/>
              <a:ext cx="2036" cy="23208"/>
            </a:xfrm>
            <a:custGeom>
              <a:avLst/>
              <a:gdLst/>
              <a:ahLst/>
              <a:cxnLst/>
              <a:rect l="l" t="t" r="r" b="b"/>
              <a:pathLst>
                <a:path w="65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5" y="74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1468154" y="384878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1467121" y="3848788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1"/>
                  </a:moveTo>
                  <a:lnTo>
                    <a:pt x="1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1481936" y="3849320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1" y="0"/>
                  </a:moveTo>
                  <a:lnTo>
                    <a:pt x="1" y="6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1480808" y="3849320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0" y="0"/>
                  </a:moveTo>
                  <a:lnTo>
                    <a:pt x="0" y="691"/>
                  </a:lnTo>
                  <a:lnTo>
                    <a:pt x="69" y="69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1495122" y="3862475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0" y="1"/>
                  </a:moveTo>
                  <a:lnTo>
                    <a:pt x="0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1493963" y="3862475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1" y="1"/>
                  </a:moveTo>
                  <a:lnTo>
                    <a:pt x="1" y="271"/>
                  </a:lnTo>
                  <a:lnTo>
                    <a:pt x="70" y="27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1495122" y="3849320"/>
              <a:ext cx="31" cy="4197"/>
            </a:xfrm>
            <a:custGeom>
              <a:avLst/>
              <a:gdLst/>
              <a:ahLst/>
              <a:cxnLst/>
              <a:rect l="l" t="t" r="r" b="b"/>
              <a:pathLst>
                <a:path w="1" h="134" extrusionOk="0">
                  <a:moveTo>
                    <a:pt x="0" y="0"/>
                  </a:moveTo>
                  <a:lnTo>
                    <a:pt x="0" y="1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1493963" y="3849320"/>
              <a:ext cx="2192" cy="4197"/>
            </a:xfrm>
            <a:custGeom>
              <a:avLst/>
              <a:gdLst/>
              <a:ahLst/>
              <a:cxnLst/>
              <a:rect l="l" t="t" r="r" b="b"/>
              <a:pathLst>
                <a:path w="70" h="134" extrusionOk="0">
                  <a:moveTo>
                    <a:pt x="1" y="0"/>
                  </a:moveTo>
                  <a:lnTo>
                    <a:pt x="1" y="133"/>
                  </a:lnTo>
                  <a:lnTo>
                    <a:pt x="70" y="13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1507775" y="3849320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0" y="0"/>
                  </a:moveTo>
                  <a:lnTo>
                    <a:pt x="0" y="691"/>
                  </a:lnTo>
                  <a:lnTo>
                    <a:pt x="65" y="69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1520930" y="3849320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0"/>
                  </a:moveTo>
                  <a:lnTo>
                    <a:pt x="1" y="691"/>
                  </a:lnTo>
                  <a:lnTo>
                    <a:pt x="70" y="691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1534618" y="3849320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0"/>
                  </a:moveTo>
                  <a:lnTo>
                    <a:pt x="1" y="691"/>
                  </a:lnTo>
                  <a:lnTo>
                    <a:pt x="69" y="69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1549432" y="3866641"/>
              <a:ext cx="31" cy="5356"/>
            </a:xfrm>
            <a:custGeom>
              <a:avLst/>
              <a:gdLst/>
              <a:ahLst/>
              <a:cxnLst/>
              <a:rect l="l" t="t" r="r" b="b"/>
              <a:pathLst>
                <a:path w="1" h="171" extrusionOk="0">
                  <a:moveTo>
                    <a:pt x="1" y="1"/>
                  </a:moveTo>
                  <a:lnTo>
                    <a:pt x="1" y="1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1548430" y="3866641"/>
              <a:ext cx="2036" cy="5356"/>
            </a:xfrm>
            <a:custGeom>
              <a:avLst/>
              <a:gdLst/>
              <a:ahLst/>
              <a:cxnLst/>
              <a:rect l="l" t="t" r="r" b="b"/>
              <a:pathLst>
                <a:path w="65" h="171" extrusionOk="0">
                  <a:moveTo>
                    <a:pt x="0" y="1"/>
                  </a:moveTo>
                  <a:lnTo>
                    <a:pt x="0" y="171"/>
                  </a:lnTo>
                  <a:lnTo>
                    <a:pt x="65" y="17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1548430" y="3849320"/>
              <a:ext cx="2036" cy="9521"/>
            </a:xfrm>
            <a:custGeom>
              <a:avLst/>
              <a:gdLst/>
              <a:ahLst/>
              <a:cxnLst/>
              <a:rect l="l" t="t" r="r" b="b"/>
              <a:pathLst>
                <a:path w="65" h="304" extrusionOk="0">
                  <a:moveTo>
                    <a:pt x="0" y="0"/>
                  </a:moveTo>
                  <a:lnTo>
                    <a:pt x="0" y="303"/>
                  </a:lnTo>
                  <a:lnTo>
                    <a:pt x="65" y="30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1561585" y="3849320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0"/>
                  </a:moveTo>
                  <a:lnTo>
                    <a:pt x="1" y="691"/>
                  </a:lnTo>
                  <a:lnTo>
                    <a:pt x="65" y="69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1576275" y="3849320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1" y="0"/>
                  </a:moveTo>
                  <a:lnTo>
                    <a:pt x="1" y="6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1575272" y="3849320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0" y="0"/>
                  </a:moveTo>
                  <a:lnTo>
                    <a:pt x="0" y="691"/>
                  </a:lnTo>
                  <a:lnTo>
                    <a:pt x="69" y="69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1333161" y="3825485"/>
              <a:ext cx="272766" cy="24367"/>
            </a:xfrm>
            <a:custGeom>
              <a:avLst/>
              <a:gdLst/>
              <a:ahLst/>
              <a:cxnLst/>
              <a:rect l="l" t="t" r="r" b="b"/>
              <a:pathLst>
                <a:path w="8709" h="778" extrusionOk="0">
                  <a:moveTo>
                    <a:pt x="0" y="1"/>
                  </a:moveTo>
                  <a:lnTo>
                    <a:pt x="0" y="777"/>
                  </a:lnTo>
                  <a:lnTo>
                    <a:pt x="8709" y="777"/>
                  </a:lnTo>
                  <a:lnTo>
                    <a:pt x="87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1332002" y="3824483"/>
              <a:ext cx="274958" cy="26371"/>
            </a:xfrm>
            <a:custGeom>
              <a:avLst/>
              <a:gdLst/>
              <a:ahLst/>
              <a:cxnLst/>
              <a:rect l="l" t="t" r="r" b="b"/>
              <a:pathLst>
                <a:path w="8779" h="842" extrusionOk="0">
                  <a:moveTo>
                    <a:pt x="8709" y="69"/>
                  </a:moveTo>
                  <a:lnTo>
                    <a:pt x="8709" y="777"/>
                  </a:lnTo>
                  <a:lnTo>
                    <a:pt x="70" y="777"/>
                  </a:lnTo>
                  <a:lnTo>
                    <a:pt x="70" y="69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8778" y="842"/>
                  </a:lnTo>
                  <a:lnTo>
                    <a:pt x="877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1439652" y="3825485"/>
              <a:ext cx="26998" cy="24367"/>
            </a:xfrm>
            <a:custGeom>
              <a:avLst/>
              <a:gdLst/>
              <a:ahLst/>
              <a:cxnLst/>
              <a:rect l="l" t="t" r="r" b="b"/>
              <a:pathLst>
                <a:path w="862" h="778" extrusionOk="0">
                  <a:moveTo>
                    <a:pt x="0" y="1"/>
                  </a:moveTo>
                  <a:lnTo>
                    <a:pt x="0" y="777"/>
                  </a:lnTo>
                  <a:lnTo>
                    <a:pt x="862" y="777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1438650" y="3824483"/>
              <a:ext cx="29002" cy="26371"/>
            </a:xfrm>
            <a:custGeom>
              <a:avLst/>
              <a:gdLst/>
              <a:ahLst/>
              <a:cxnLst/>
              <a:rect l="l" t="t" r="r" b="b"/>
              <a:pathLst>
                <a:path w="926" h="842" extrusionOk="0">
                  <a:moveTo>
                    <a:pt x="857" y="69"/>
                  </a:moveTo>
                  <a:lnTo>
                    <a:pt x="857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926" y="842"/>
                  </a:lnTo>
                  <a:lnTo>
                    <a:pt x="92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1467121" y="3825485"/>
              <a:ext cx="60698" cy="24367"/>
            </a:xfrm>
            <a:custGeom>
              <a:avLst/>
              <a:gdLst/>
              <a:ahLst/>
              <a:cxnLst/>
              <a:rect l="l" t="t" r="r" b="b"/>
              <a:pathLst>
                <a:path w="1938" h="778" extrusionOk="0">
                  <a:moveTo>
                    <a:pt x="1" y="1"/>
                  </a:moveTo>
                  <a:lnTo>
                    <a:pt x="1" y="777"/>
                  </a:lnTo>
                  <a:lnTo>
                    <a:pt x="1937" y="777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1466118" y="3824483"/>
              <a:ext cx="62703" cy="26371"/>
            </a:xfrm>
            <a:custGeom>
              <a:avLst/>
              <a:gdLst/>
              <a:ahLst/>
              <a:cxnLst/>
              <a:rect l="l" t="t" r="r" b="b"/>
              <a:pathLst>
                <a:path w="2002" h="842" extrusionOk="0">
                  <a:moveTo>
                    <a:pt x="1937" y="69"/>
                  </a:moveTo>
                  <a:lnTo>
                    <a:pt x="1937" y="777"/>
                  </a:lnTo>
                  <a:lnTo>
                    <a:pt x="65" y="777"/>
                  </a:lnTo>
                  <a:lnTo>
                    <a:pt x="65" y="69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2002" y="842"/>
                  </a:lnTo>
                  <a:lnTo>
                    <a:pt x="200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1538282" y="3825485"/>
              <a:ext cx="60823" cy="24367"/>
            </a:xfrm>
            <a:custGeom>
              <a:avLst/>
              <a:gdLst/>
              <a:ahLst/>
              <a:cxnLst/>
              <a:rect l="l" t="t" r="r" b="b"/>
              <a:pathLst>
                <a:path w="1942" h="778" extrusionOk="0">
                  <a:moveTo>
                    <a:pt x="1" y="1"/>
                  </a:moveTo>
                  <a:lnTo>
                    <a:pt x="1" y="777"/>
                  </a:lnTo>
                  <a:lnTo>
                    <a:pt x="1941" y="777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1537280" y="3824483"/>
              <a:ext cx="62828" cy="26371"/>
            </a:xfrm>
            <a:custGeom>
              <a:avLst/>
              <a:gdLst/>
              <a:ahLst/>
              <a:cxnLst/>
              <a:rect l="l" t="t" r="r" b="b"/>
              <a:pathLst>
                <a:path w="2006" h="842" extrusionOk="0">
                  <a:moveTo>
                    <a:pt x="1937" y="69"/>
                  </a:moveTo>
                  <a:lnTo>
                    <a:pt x="1937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2006" y="842"/>
                  </a:lnTo>
                  <a:lnTo>
                    <a:pt x="200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1519928" y="3825485"/>
              <a:ext cx="55374" cy="24367"/>
            </a:xfrm>
            <a:custGeom>
              <a:avLst/>
              <a:gdLst/>
              <a:ahLst/>
              <a:cxnLst/>
              <a:rect l="l" t="t" r="r" b="b"/>
              <a:pathLst>
                <a:path w="1768" h="778" extrusionOk="0">
                  <a:moveTo>
                    <a:pt x="1" y="1"/>
                  </a:moveTo>
                  <a:lnTo>
                    <a:pt x="1" y="777"/>
                  </a:lnTo>
                  <a:lnTo>
                    <a:pt x="1767" y="777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1518800" y="3824483"/>
              <a:ext cx="57504" cy="26371"/>
            </a:xfrm>
            <a:custGeom>
              <a:avLst/>
              <a:gdLst/>
              <a:ahLst/>
              <a:cxnLst/>
              <a:rect l="l" t="t" r="r" b="b"/>
              <a:pathLst>
                <a:path w="1836" h="842" extrusionOk="0">
                  <a:moveTo>
                    <a:pt x="1771" y="69"/>
                  </a:moveTo>
                  <a:lnTo>
                    <a:pt x="1771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1836" y="842"/>
                  </a:lnTo>
                  <a:lnTo>
                    <a:pt x="183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1345814" y="382548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1" y="1"/>
                  </a:moveTo>
                  <a:lnTo>
                    <a:pt x="1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1344687" y="3825485"/>
              <a:ext cx="2161" cy="23333"/>
            </a:xfrm>
            <a:custGeom>
              <a:avLst/>
              <a:gdLst/>
              <a:ahLst/>
              <a:cxnLst/>
              <a:rect l="l" t="t" r="r" b="b"/>
              <a:pathLst>
                <a:path w="69" h="745" extrusionOk="0">
                  <a:moveTo>
                    <a:pt x="0" y="1"/>
                  </a:moveTo>
                  <a:lnTo>
                    <a:pt x="0" y="745"/>
                  </a:lnTo>
                  <a:lnTo>
                    <a:pt x="69" y="74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1359502" y="382548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0" y="1"/>
                  </a:moveTo>
                  <a:lnTo>
                    <a:pt x="0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1358468" y="3825485"/>
              <a:ext cx="2067" cy="23333"/>
            </a:xfrm>
            <a:custGeom>
              <a:avLst/>
              <a:gdLst/>
              <a:ahLst/>
              <a:cxnLst/>
              <a:rect l="l" t="t" r="r" b="b"/>
              <a:pathLst>
                <a:path w="66" h="745" extrusionOk="0">
                  <a:moveTo>
                    <a:pt x="1" y="1"/>
                  </a:moveTo>
                  <a:lnTo>
                    <a:pt x="1" y="745"/>
                  </a:lnTo>
                  <a:lnTo>
                    <a:pt x="66" y="74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1373158" y="3837669"/>
              <a:ext cx="31" cy="11150"/>
            </a:xfrm>
            <a:custGeom>
              <a:avLst/>
              <a:gdLst/>
              <a:ahLst/>
              <a:cxnLst/>
              <a:rect l="l" t="t" r="r" b="b"/>
              <a:pathLst>
                <a:path w="1" h="356" extrusionOk="0">
                  <a:moveTo>
                    <a:pt x="1" y="0"/>
                  </a:moveTo>
                  <a:lnTo>
                    <a:pt x="1" y="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1372155" y="3837669"/>
              <a:ext cx="2192" cy="11150"/>
            </a:xfrm>
            <a:custGeom>
              <a:avLst/>
              <a:gdLst/>
              <a:ahLst/>
              <a:cxnLst/>
              <a:rect l="l" t="t" r="r" b="b"/>
              <a:pathLst>
                <a:path w="70" h="356" extrusionOk="0">
                  <a:moveTo>
                    <a:pt x="0" y="0"/>
                  </a:moveTo>
                  <a:lnTo>
                    <a:pt x="0" y="356"/>
                  </a:lnTo>
                  <a:lnTo>
                    <a:pt x="69" y="35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1373158" y="3825485"/>
              <a:ext cx="31" cy="8018"/>
            </a:xfrm>
            <a:custGeom>
              <a:avLst/>
              <a:gdLst/>
              <a:ahLst/>
              <a:cxnLst/>
              <a:rect l="l" t="t" r="r" b="b"/>
              <a:pathLst>
                <a:path w="1" h="256" extrusionOk="0">
                  <a:moveTo>
                    <a:pt x="1" y="1"/>
                  </a:moveTo>
                  <a:lnTo>
                    <a:pt x="1" y="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1372155" y="3825485"/>
              <a:ext cx="2192" cy="8018"/>
            </a:xfrm>
            <a:custGeom>
              <a:avLst/>
              <a:gdLst/>
              <a:ahLst/>
              <a:cxnLst/>
              <a:rect l="l" t="t" r="r" b="b"/>
              <a:pathLst>
                <a:path w="70" h="256" extrusionOk="0">
                  <a:moveTo>
                    <a:pt x="0" y="1"/>
                  </a:moveTo>
                  <a:lnTo>
                    <a:pt x="0" y="256"/>
                  </a:lnTo>
                  <a:lnTo>
                    <a:pt x="69" y="25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1386344" y="382548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0" y="1"/>
                  </a:moveTo>
                  <a:lnTo>
                    <a:pt x="0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1385310" y="3825485"/>
              <a:ext cx="2192" cy="23333"/>
            </a:xfrm>
            <a:custGeom>
              <a:avLst/>
              <a:gdLst/>
              <a:ahLst/>
              <a:cxnLst/>
              <a:rect l="l" t="t" r="r" b="b"/>
              <a:pathLst>
                <a:path w="70" h="745" extrusionOk="0">
                  <a:moveTo>
                    <a:pt x="1" y="1"/>
                  </a:moveTo>
                  <a:lnTo>
                    <a:pt x="1" y="745"/>
                  </a:lnTo>
                  <a:lnTo>
                    <a:pt x="70" y="745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1400125" y="382548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1" y="1"/>
                  </a:moveTo>
                  <a:lnTo>
                    <a:pt x="1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1398997" y="3825485"/>
              <a:ext cx="2192" cy="23333"/>
            </a:xfrm>
            <a:custGeom>
              <a:avLst/>
              <a:gdLst/>
              <a:ahLst/>
              <a:cxnLst/>
              <a:rect l="l" t="t" r="r" b="b"/>
              <a:pathLst>
                <a:path w="70" h="745" extrusionOk="0">
                  <a:moveTo>
                    <a:pt x="1" y="1"/>
                  </a:moveTo>
                  <a:lnTo>
                    <a:pt x="1" y="745"/>
                  </a:lnTo>
                  <a:lnTo>
                    <a:pt x="69" y="74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1413311" y="3842461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0" y="1"/>
                  </a:moveTo>
                  <a:lnTo>
                    <a:pt x="0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1412309" y="3842461"/>
              <a:ext cx="2036" cy="6358"/>
            </a:xfrm>
            <a:custGeom>
              <a:avLst/>
              <a:gdLst/>
              <a:ahLst/>
              <a:cxnLst/>
              <a:rect l="l" t="t" r="r" b="b"/>
              <a:pathLst>
                <a:path w="65" h="203" extrusionOk="0">
                  <a:moveTo>
                    <a:pt x="0" y="1"/>
                  </a:moveTo>
                  <a:lnTo>
                    <a:pt x="0" y="203"/>
                  </a:lnTo>
                  <a:lnTo>
                    <a:pt x="65" y="20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0"/>
            <p:cNvSpPr/>
            <p:nvPr/>
          </p:nvSpPr>
          <p:spPr>
            <a:xfrm>
              <a:off x="1413311" y="3825485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0" y="1"/>
                  </a:moveTo>
                  <a:lnTo>
                    <a:pt x="0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0"/>
            <p:cNvSpPr/>
            <p:nvPr/>
          </p:nvSpPr>
          <p:spPr>
            <a:xfrm>
              <a:off x="1412309" y="3825485"/>
              <a:ext cx="2036" cy="10054"/>
            </a:xfrm>
            <a:custGeom>
              <a:avLst/>
              <a:gdLst/>
              <a:ahLst/>
              <a:cxnLst/>
              <a:rect l="l" t="t" r="r" b="b"/>
              <a:pathLst>
                <a:path w="65" h="321" extrusionOk="0">
                  <a:moveTo>
                    <a:pt x="0" y="1"/>
                  </a:moveTo>
                  <a:lnTo>
                    <a:pt x="0" y="320"/>
                  </a:lnTo>
                  <a:lnTo>
                    <a:pt x="65" y="32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0"/>
            <p:cNvSpPr/>
            <p:nvPr/>
          </p:nvSpPr>
          <p:spPr>
            <a:xfrm>
              <a:off x="1426998" y="382548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0" y="1"/>
                  </a:moveTo>
                  <a:lnTo>
                    <a:pt x="0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1425965" y="3825485"/>
              <a:ext cx="2192" cy="23333"/>
            </a:xfrm>
            <a:custGeom>
              <a:avLst/>
              <a:gdLst/>
              <a:ahLst/>
              <a:cxnLst/>
              <a:rect l="l" t="t" r="r" b="b"/>
              <a:pathLst>
                <a:path w="70" h="745" extrusionOk="0">
                  <a:moveTo>
                    <a:pt x="1" y="1"/>
                  </a:moveTo>
                  <a:lnTo>
                    <a:pt x="1" y="745"/>
                  </a:lnTo>
                  <a:lnTo>
                    <a:pt x="69" y="74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1440153" y="382548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1" y="1"/>
                  </a:moveTo>
                  <a:lnTo>
                    <a:pt x="1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1439151" y="3825485"/>
              <a:ext cx="2161" cy="23333"/>
            </a:xfrm>
            <a:custGeom>
              <a:avLst/>
              <a:gdLst/>
              <a:ahLst/>
              <a:cxnLst/>
              <a:rect l="l" t="t" r="r" b="b"/>
              <a:pathLst>
                <a:path w="69" h="745" extrusionOk="0">
                  <a:moveTo>
                    <a:pt x="0" y="1"/>
                  </a:moveTo>
                  <a:lnTo>
                    <a:pt x="0" y="745"/>
                  </a:lnTo>
                  <a:lnTo>
                    <a:pt x="69" y="74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1453966" y="3840832"/>
              <a:ext cx="31" cy="7987"/>
            </a:xfrm>
            <a:custGeom>
              <a:avLst/>
              <a:gdLst/>
              <a:ahLst/>
              <a:cxnLst/>
              <a:rect l="l" t="t" r="r" b="b"/>
              <a:pathLst>
                <a:path w="1" h="255" extrusionOk="0">
                  <a:moveTo>
                    <a:pt x="0" y="0"/>
                  </a:moveTo>
                  <a:lnTo>
                    <a:pt x="0" y="2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1452807" y="3840832"/>
              <a:ext cx="2192" cy="7987"/>
            </a:xfrm>
            <a:custGeom>
              <a:avLst/>
              <a:gdLst/>
              <a:ahLst/>
              <a:cxnLst/>
              <a:rect l="l" t="t" r="r" b="b"/>
              <a:pathLst>
                <a:path w="70" h="255" extrusionOk="0">
                  <a:moveTo>
                    <a:pt x="1" y="0"/>
                  </a:moveTo>
                  <a:lnTo>
                    <a:pt x="1" y="255"/>
                  </a:lnTo>
                  <a:lnTo>
                    <a:pt x="70" y="255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1453966" y="384083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1453966" y="384083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1453966" y="3825485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0" y="1"/>
                  </a:moveTo>
                  <a:lnTo>
                    <a:pt x="0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1452807" y="3825485"/>
              <a:ext cx="2192" cy="10054"/>
            </a:xfrm>
            <a:custGeom>
              <a:avLst/>
              <a:gdLst/>
              <a:ahLst/>
              <a:cxnLst/>
              <a:rect l="l" t="t" r="r" b="b"/>
              <a:pathLst>
                <a:path w="70" h="321" extrusionOk="0">
                  <a:moveTo>
                    <a:pt x="1" y="1"/>
                  </a:moveTo>
                  <a:lnTo>
                    <a:pt x="1" y="320"/>
                  </a:lnTo>
                  <a:lnTo>
                    <a:pt x="70" y="320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1467121" y="382548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1" y="1"/>
                  </a:moveTo>
                  <a:lnTo>
                    <a:pt x="1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1466118" y="3825485"/>
              <a:ext cx="2067" cy="23333"/>
            </a:xfrm>
            <a:custGeom>
              <a:avLst/>
              <a:gdLst/>
              <a:ahLst/>
              <a:cxnLst/>
              <a:rect l="l" t="t" r="r" b="b"/>
              <a:pathLst>
                <a:path w="66" h="745" extrusionOk="0">
                  <a:moveTo>
                    <a:pt x="0" y="1"/>
                  </a:moveTo>
                  <a:lnTo>
                    <a:pt x="0" y="745"/>
                  </a:lnTo>
                  <a:lnTo>
                    <a:pt x="65" y="74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1480808" y="382548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0" y="1"/>
                  </a:moveTo>
                  <a:lnTo>
                    <a:pt x="0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1479774" y="3825485"/>
              <a:ext cx="2192" cy="23333"/>
            </a:xfrm>
            <a:custGeom>
              <a:avLst/>
              <a:gdLst/>
              <a:ahLst/>
              <a:cxnLst/>
              <a:rect l="l" t="t" r="r" b="b"/>
              <a:pathLst>
                <a:path w="70" h="745" extrusionOk="0">
                  <a:moveTo>
                    <a:pt x="1" y="1"/>
                  </a:moveTo>
                  <a:lnTo>
                    <a:pt x="1" y="745"/>
                  </a:lnTo>
                  <a:lnTo>
                    <a:pt x="70" y="745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1493963" y="3826017"/>
              <a:ext cx="31" cy="22175"/>
            </a:xfrm>
            <a:custGeom>
              <a:avLst/>
              <a:gdLst/>
              <a:ahLst/>
              <a:cxnLst/>
              <a:rect l="l" t="t" r="r" b="b"/>
              <a:pathLst>
                <a:path w="1" h="708" extrusionOk="0">
                  <a:moveTo>
                    <a:pt x="1" y="0"/>
                  </a:moveTo>
                  <a:lnTo>
                    <a:pt x="1" y="7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1492961" y="3826017"/>
              <a:ext cx="2192" cy="22175"/>
            </a:xfrm>
            <a:custGeom>
              <a:avLst/>
              <a:gdLst/>
              <a:ahLst/>
              <a:cxnLst/>
              <a:rect l="l" t="t" r="r" b="b"/>
              <a:pathLst>
                <a:path w="70" h="708" extrusionOk="0">
                  <a:moveTo>
                    <a:pt x="0" y="0"/>
                  </a:moveTo>
                  <a:lnTo>
                    <a:pt x="0" y="708"/>
                  </a:lnTo>
                  <a:lnTo>
                    <a:pt x="69" y="70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0"/>
            <p:cNvSpPr/>
            <p:nvPr/>
          </p:nvSpPr>
          <p:spPr>
            <a:xfrm>
              <a:off x="1507775" y="3839297"/>
              <a:ext cx="31" cy="8895"/>
            </a:xfrm>
            <a:custGeom>
              <a:avLst/>
              <a:gdLst/>
              <a:ahLst/>
              <a:cxnLst/>
              <a:rect l="l" t="t" r="r" b="b"/>
              <a:pathLst>
                <a:path w="1" h="284" extrusionOk="0">
                  <a:moveTo>
                    <a:pt x="0" y="1"/>
                  </a:moveTo>
                  <a:lnTo>
                    <a:pt x="0" y="2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1506648" y="3839297"/>
              <a:ext cx="2161" cy="8895"/>
            </a:xfrm>
            <a:custGeom>
              <a:avLst/>
              <a:gdLst/>
              <a:ahLst/>
              <a:cxnLst/>
              <a:rect l="l" t="t" r="r" b="b"/>
              <a:pathLst>
                <a:path w="69" h="284" extrusionOk="0">
                  <a:moveTo>
                    <a:pt x="0" y="1"/>
                  </a:moveTo>
                  <a:lnTo>
                    <a:pt x="0" y="284"/>
                  </a:lnTo>
                  <a:lnTo>
                    <a:pt x="69" y="284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1507775" y="3826017"/>
              <a:ext cx="31" cy="4322"/>
            </a:xfrm>
            <a:custGeom>
              <a:avLst/>
              <a:gdLst/>
              <a:ahLst/>
              <a:cxnLst/>
              <a:rect l="l" t="t" r="r" b="b"/>
              <a:pathLst>
                <a:path w="1" h="138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1506648" y="3826017"/>
              <a:ext cx="2161" cy="4322"/>
            </a:xfrm>
            <a:custGeom>
              <a:avLst/>
              <a:gdLst/>
              <a:ahLst/>
              <a:cxnLst/>
              <a:rect l="l" t="t" r="r" b="b"/>
              <a:pathLst>
                <a:path w="69" h="138" extrusionOk="0">
                  <a:moveTo>
                    <a:pt x="0" y="0"/>
                  </a:moveTo>
                  <a:lnTo>
                    <a:pt x="0" y="138"/>
                  </a:lnTo>
                  <a:lnTo>
                    <a:pt x="69" y="1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1520429" y="3826017"/>
              <a:ext cx="2067" cy="22175"/>
            </a:xfrm>
            <a:custGeom>
              <a:avLst/>
              <a:gdLst/>
              <a:ahLst/>
              <a:cxnLst/>
              <a:rect l="l" t="t" r="r" b="b"/>
              <a:pathLst>
                <a:path w="66" h="708" extrusionOk="0">
                  <a:moveTo>
                    <a:pt x="1" y="0"/>
                  </a:moveTo>
                  <a:lnTo>
                    <a:pt x="1" y="708"/>
                  </a:lnTo>
                  <a:lnTo>
                    <a:pt x="65" y="70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1533615" y="3826017"/>
              <a:ext cx="2161" cy="22175"/>
            </a:xfrm>
            <a:custGeom>
              <a:avLst/>
              <a:gdLst/>
              <a:ahLst/>
              <a:cxnLst/>
              <a:rect l="l" t="t" r="r" b="b"/>
              <a:pathLst>
                <a:path w="69" h="708" extrusionOk="0">
                  <a:moveTo>
                    <a:pt x="0" y="0"/>
                  </a:moveTo>
                  <a:lnTo>
                    <a:pt x="0" y="708"/>
                  </a:lnTo>
                  <a:lnTo>
                    <a:pt x="69" y="70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1547271" y="3826017"/>
              <a:ext cx="2192" cy="22175"/>
            </a:xfrm>
            <a:custGeom>
              <a:avLst/>
              <a:gdLst/>
              <a:ahLst/>
              <a:cxnLst/>
              <a:rect l="l" t="t" r="r" b="b"/>
              <a:pathLst>
                <a:path w="70" h="708" extrusionOk="0">
                  <a:moveTo>
                    <a:pt x="1" y="0"/>
                  </a:moveTo>
                  <a:lnTo>
                    <a:pt x="1" y="708"/>
                  </a:lnTo>
                  <a:lnTo>
                    <a:pt x="70" y="70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30"/>
            <p:cNvSpPr/>
            <p:nvPr/>
          </p:nvSpPr>
          <p:spPr>
            <a:xfrm>
              <a:off x="1561585" y="3843494"/>
              <a:ext cx="31" cy="5324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1" y="0"/>
                  </a:moveTo>
                  <a:lnTo>
                    <a:pt x="1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1560457" y="3843494"/>
              <a:ext cx="2192" cy="5324"/>
            </a:xfrm>
            <a:custGeom>
              <a:avLst/>
              <a:gdLst/>
              <a:ahLst/>
              <a:cxnLst/>
              <a:rect l="l" t="t" r="r" b="b"/>
              <a:pathLst>
                <a:path w="70" h="170" extrusionOk="0">
                  <a:moveTo>
                    <a:pt x="0" y="0"/>
                  </a:moveTo>
                  <a:lnTo>
                    <a:pt x="0" y="170"/>
                  </a:lnTo>
                  <a:lnTo>
                    <a:pt x="69" y="17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30"/>
            <p:cNvSpPr/>
            <p:nvPr/>
          </p:nvSpPr>
          <p:spPr>
            <a:xfrm>
              <a:off x="1560457" y="3826017"/>
              <a:ext cx="2192" cy="9521"/>
            </a:xfrm>
            <a:custGeom>
              <a:avLst/>
              <a:gdLst/>
              <a:ahLst/>
              <a:cxnLst/>
              <a:rect l="l" t="t" r="r" b="b"/>
              <a:pathLst>
                <a:path w="70" h="304" extrusionOk="0">
                  <a:moveTo>
                    <a:pt x="0" y="0"/>
                  </a:moveTo>
                  <a:lnTo>
                    <a:pt x="0" y="303"/>
                  </a:lnTo>
                  <a:lnTo>
                    <a:pt x="69" y="30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30"/>
            <p:cNvSpPr/>
            <p:nvPr/>
          </p:nvSpPr>
          <p:spPr>
            <a:xfrm>
              <a:off x="1574270" y="3826017"/>
              <a:ext cx="2036" cy="22175"/>
            </a:xfrm>
            <a:custGeom>
              <a:avLst/>
              <a:gdLst/>
              <a:ahLst/>
              <a:cxnLst/>
              <a:rect l="l" t="t" r="r" b="b"/>
              <a:pathLst>
                <a:path w="65" h="708" extrusionOk="0">
                  <a:moveTo>
                    <a:pt x="0" y="0"/>
                  </a:moveTo>
                  <a:lnTo>
                    <a:pt x="0" y="708"/>
                  </a:lnTo>
                  <a:lnTo>
                    <a:pt x="65" y="70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30"/>
            <p:cNvSpPr/>
            <p:nvPr/>
          </p:nvSpPr>
          <p:spPr>
            <a:xfrm>
              <a:off x="1588427" y="3826017"/>
              <a:ext cx="31" cy="22175"/>
            </a:xfrm>
            <a:custGeom>
              <a:avLst/>
              <a:gdLst/>
              <a:ahLst/>
              <a:cxnLst/>
              <a:rect l="l" t="t" r="r" b="b"/>
              <a:pathLst>
                <a:path w="1" h="708" extrusionOk="0">
                  <a:moveTo>
                    <a:pt x="1" y="0"/>
                  </a:moveTo>
                  <a:lnTo>
                    <a:pt x="1" y="7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1587425" y="3826017"/>
              <a:ext cx="2192" cy="22175"/>
            </a:xfrm>
            <a:custGeom>
              <a:avLst/>
              <a:gdLst/>
              <a:ahLst/>
              <a:cxnLst/>
              <a:rect l="l" t="t" r="r" b="b"/>
              <a:pathLst>
                <a:path w="70" h="708" extrusionOk="0">
                  <a:moveTo>
                    <a:pt x="1" y="0"/>
                  </a:moveTo>
                  <a:lnTo>
                    <a:pt x="1" y="708"/>
                  </a:lnTo>
                  <a:lnTo>
                    <a:pt x="69" y="70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30"/>
            <p:cNvSpPr/>
            <p:nvPr/>
          </p:nvSpPr>
          <p:spPr>
            <a:xfrm>
              <a:off x="1332534" y="3802339"/>
              <a:ext cx="272891" cy="24336"/>
            </a:xfrm>
            <a:custGeom>
              <a:avLst/>
              <a:gdLst/>
              <a:ahLst/>
              <a:cxnLst/>
              <a:rect l="l" t="t" r="r" b="b"/>
              <a:pathLst>
                <a:path w="8713" h="777" extrusionOk="0">
                  <a:moveTo>
                    <a:pt x="0" y="0"/>
                  </a:moveTo>
                  <a:lnTo>
                    <a:pt x="0" y="776"/>
                  </a:lnTo>
                  <a:lnTo>
                    <a:pt x="8713" y="776"/>
                  </a:lnTo>
                  <a:lnTo>
                    <a:pt x="87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30"/>
            <p:cNvSpPr/>
            <p:nvPr/>
          </p:nvSpPr>
          <p:spPr>
            <a:xfrm>
              <a:off x="1331501" y="3801305"/>
              <a:ext cx="274927" cy="26371"/>
            </a:xfrm>
            <a:custGeom>
              <a:avLst/>
              <a:gdLst/>
              <a:ahLst/>
              <a:cxnLst/>
              <a:rect l="l" t="t" r="r" b="b"/>
              <a:pathLst>
                <a:path w="8778" h="842" extrusionOk="0">
                  <a:moveTo>
                    <a:pt x="8709" y="65"/>
                  </a:moveTo>
                  <a:lnTo>
                    <a:pt x="8709" y="773"/>
                  </a:lnTo>
                  <a:lnTo>
                    <a:pt x="69" y="773"/>
                  </a:lnTo>
                  <a:lnTo>
                    <a:pt x="69" y="65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8778" y="842"/>
                  </a:lnTo>
                  <a:lnTo>
                    <a:pt x="877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1439151" y="3802339"/>
              <a:ext cx="26998" cy="24336"/>
            </a:xfrm>
            <a:custGeom>
              <a:avLst/>
              <a:gdLst/>
              <a:ahLst/>
              <a:cxnLst/>
              <a:rect l="l" t="t" r="r" b="b"/>
              <a:pathLst>
                <a:path w="862" h="777" extrusionOk="0">
                  <a:moveTo>
                    <a:pt x="0" y="0"/>
                  </a:moveTo>
                  <a:lnTo>
                    <a:pt x="0" y="776"/>
                  </a:lnTo>
                  <a:lnTo>
                    <a:pt x="861" y="776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30"/>
            <p:cNvSpPr/>
            <p:nvPr/>
          </p:nvSpPr>
          <p:spPr>
            <a:xfrm>
              <a:off x="1438117" y="3801305"/>
              <a:ext cx="29034" cy="26371"/>
            </a:xfrm>
            <a:custGeom>
              <a:avLst/>
              <a:gdLst/>
              <a:ahLst/>
              <a:cxnLst/>
              <a:rect l="l" t="t" r="r" b="b"/>
              <a:pathLst>
                <a:path w="927" h="842" extrusionOk="0">
                  <a:moveTo>
                    <a:pt x="858" y="65"/>
                  </a:moveTo>
                  <a:lnTo>
                    <a:pt x="858" y="773"/>
                  </a:lnTo>
                  <a:lnTo>
                    <a:pt x="66" y="773"/>
                  </a:lnTo>
                  <a:lnTo>
                    <a:pt x="66" y="65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927" y="842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30"/>
            <p:cNvSpPr/>
            <p:nvPr/>
          </p:nvSpPr>
          <p:spPr>
            <a:xfrm>
              <a:off x="1466620" y="3802339"/>
              <a:ext cx="60698" cy="24336"/>
            </a:xfrm>
            <a:custGeom>
              <a:avLst/>
              <a:gdLst/>
              <a:ahLst/>
              <a:cxnLst/>
              <a:rect l="l" t="t" r="r" b="b"/>
              <a:pathLst>
                <a:path w="1938" h="777" extrusionOk="0">
                  <a:moveTo>
                    <a:pt x="1" y="0"/>
                  </a:moveTo>
                  <a:lnTo>
                    <a:pt x="1" y="776"/>
                  </a:lnTo>
                  <a:lnTo>
                    <a:pt x="1937" y="776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1465492" y="3801305"/>
              <a:ext cx="62828" cy="26371"/>
            </a:xfrm>
            <a:custGeom>
              <a:avLst/>
              <a:gdLst/>
              <a:ahLst/>
              <a:cxnLst/>
              <a:rect l="l" t="t" r="r" b="b"/>
              <a:pathLst>
                <a:path w="2006" h="842" extrusionOk="0">
                  <a:moveTo>
                    <a:pt x="1941" y="65"/>
                  </a:moveTo>
                  <a:lnTo>
                    <a:pt x="1941" y="773"/>
                  </a:lnTo>
                  <a:lnTo>
                    <a:pt x="69" y="773"/>
                  </a:lnTo>
                  <a:lnTo>
                    <a:pt x="69" y="65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2005" y="842"/>
                  </a:lnTo>
                  <a:lnTo>
                    <a:pt x="200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1537280" y="3802339"/>
              <a:ext cx="61199" cy="24336"/>
            </a:xfrm>
            <a:custGeom>
              <a:avLst/>
              <a:gdLst/>
              <a:ahLst/>
              <a:cxnLst/>
              <a:rect l="l" t="t" r="r" b="b"/>
              <a:pathLst>
                <a:path w="1954" h="777" extrusionOk="0">
                  <a:moveTo>
                    <a:pt x="1" y="0"/>
                  </a:moveTo>
                  <a:lnTo>
                    <a:pt x="1" y="776"/>
                  </a:lnTo>
                  <a:lnTo>
                    <a:pt x="1953" y="776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1536278" y="3801305"/>
              <a:ext cx="63329" cy="26371"/>
            </a:xfrm>
            <a:custGeom>
              <a:avLst/>
              <a:gdLst/>
              <a:ahLst/>
              <a:cxnLst/>
              <a:rect l="l" t="t" r="r" b="b"/>
              <a:pathLst>
                <a:path w="2022" h="842" extrusionOk="0">
                  <a:moveTo>
                    <a:pt x="1953" y="65"/>
                  </a:moveTo>
                  <a:lnTo>
                    <a:pt x="1953" y="773"/>
                  </a:lnTo>
                  <a:lnTo>
                    <a:pt x="65" y="773"/>
                  </a:lnTo>
                  <a:lnTo>
                    <a:pt x="65" y="65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2022" y="842"/>
                  </a:lnTo>
                  <a:lnTo>
                    <a:pt x="202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1519302" y="3802339"/>
              <a:ext cx="55499" cy="24336"/>
            </a:xfrm>
            <a:custGeom>
              <a:avLst/>
              <a:gdLst/>
              <a:ahLst/>
              <a:cxnLst/>
              <a:rect l="l" t="t" r="r" b="b"/>
              <a:pathLst>
                <a:path w="1772" h="777" extrusionOk="0">
                  <a:moveTo>
                    <a:pt x="0" y="0"/>
                  </a:moveTo>
                  <a:lnTo>
                    <a:pt x="0" y="776"/>
                  </a:lnTo>
                  <a:lnTo>
                    <a:pt x="1771" y="776"/>
                  </a:lnTo>
                  <a:lnTo>
                    <a:pt x="177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1518299" y="3801305"/>
              <a:ext cx="57504" cy="26371"/>
            </a:xfrm>
            <a:custGeom>
              <a:avLst/>
              <a:gdLst/>
              <a:ahLst/>
              <a:cxnLst/>
              <a:rect l="l" t="t" r="r" b="b"/>
              <a:pathLst>
                <a:path w="1836" h="842" extrusionOk="0">
                  <a:moveTo>
                    <a:pt x="1771" y="65"/>
                  </a:moveTo>
                  <a:lnTo>
                    <a:pt x="1771" y="773"/>
                  </a:lnTo>
                  <a:lnTo>
                    <a:pt x="69" y="773"/>
                  </a:lnTo>
                  <a:lnTo>
                    <a:pt x="69" y="65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1836" y="842"/>
                  </a:lnTo>
                  <a:lnTo>
                    <a:pt x="183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0"/>
            <p:cNvSpPr/>
            <p:nvPr/>
          </p:nvSpPr>
          <p:spPr>
            <a:xfrm>
              <a:off x="1345188" y="3802339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0" y="0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30"/>
            <p:cNvSpPr/>
            <p:nvPr/>
          </p:nvSpPr>
          <p:spPr>
            <a:xfrm>
              <a:off x="1344154" y="3802339"/>
              <a:ext cx="2192" cy="23177"/>
            </a:xfrm>
            <a:custGeom>
              <a:avLst/>
              <a:gdLst/>
              <a:ahLst/>
              <a:cxnLst/>
              <a:rect l="l" t="t" r="r" b="b"/>
              <a:pathLst>
                <a:path w="70" h="740" extrusionOk="0">
                  <a:moveTo>
                    <a:pt x="1" y="0"/>
                  </a:moveTo>
                  <a:lnTo>
                    <a:pt x="1" y="740"/>
                  </a:lnTo>
                  <a:lnTo>
                    <a:pt x="70" y="74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30"/>
            <p:cNvSpPr/>
            <p:nvPr/>
          </p:nvSpPr>
          <p:spPr>
            <a:xfrm>
              <a:off x="1358969" y="3802339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1" y="0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30"/>
            <p:cNvSpPr/>
            <p:nvPr/>
          </p:nvSpPr>
          <p:spPr>
            <a:xfrm>
              <a:off x="1357842" y="3802339"/>
              <a:ext cx="2192" cy="23177"/>
            </a:xfrm>
            <a:custGeom>
              <a:avLst/>
              <a:gdLst/>
              <a:ahLst/>
              <a:cxnLst/>
              <a:rect l="l" t="t" r="r" b="b"/>
              <a:pathLst>
                <a:path w="70" h="740" extrusionOk="0">
                  <a:moveTo>
                    <a:pt x="1" y="0"/>
                  </a:moveTo>
                  <a:lnTo>
                    <a:pt x="1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0"/>
            <p:cNvSpPr/>
            <p:nvPr/>
          </p:nvSpPr>
          <p:spPr>
            <a:xfrm>
              <a:off x="1372155" y="3814491"/>
              <a:ext cx="31" cy="11025"/>
            </a:xfrm>
            <a:custGeom>
              <a:avLst/>
              <a:gdLst/>
              <a:ahLst/>
              <a:cxnLst/>
              <a:rect l="l" t="t" r="r" b="b"/>
              <a:pathLst>
                <a:path w="1" h="352" extrusionOk="0">
                  <a:moveTo>
                    <a:pt x="0" y="0"/>
                  </a:moveTo>
                  <a:lnTo>
                    <a:pt x="0" y="3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0"/>
            <p:cNvSpPr/>
            <p:nvPr/>
          </p:nvSpPr>
          <p:spPr>
            <a:xfrm>
              <a:off x="1371153" y="3814491"/>
              <a:ext cx="2036" cy="11025"/>
            </a:xfrm>
            <a:custGeom>
              <a:avLst/>
              <a:gdLst/>
              <a:ahLst/>
              <a:cxnLst/>
              <a:rect l="l" t="t" r="r" b="b"/>
              <a:pathLst>
                <a:path w="65" h="352" extrusionOk="0">
                  <a:moveTo>
                    <a:pt x="0" y="0"/>
                  </a:moveTo>
                  <a:lnTo>
                    <a:pt x="0" y="352"/>
                  </a:lnTo>
                  <a:lnTo>
                    <a:pt x="65" y="35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0"/>
            <p:cNvSpPr/>
            <p:nvPr/>
          </p:nvSpPr>
          <p:spPr>
            <a:xfrm>
              <a:off x="1372155" y="3802339"/>
              <a:ext cx="31" cy="7861"/>
            </a:xfrm>
            <a:custGeom>
              <a:avLst/>
              <a:gdLst/>
              <a:ahLst/>
              <a:cxnLst/>
              <a:rect l="l" t="t" r="r" b="b"/>
              <a:pathLst>
                <a:path w="1" h="251" extrusionOk="0">
                  <a:moveTo>
                    <a:pt x="0" y="0"/>
                  </a:moveTo>
                  <a:lnTo>
                    <a:pt x="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30"/>
            <p:cNvSpPr/>
            <p:nvPr/>
          </p:nvSpPr>
          <p:spPr>
            <a:xfrm>
              <a:off x="1371153" y="3802339"/>
              <a:ext cx="2036" cy="7861"/>
            </a:xfrm>
            <a:custGeom>
              <a:avLst/>
              <a:gdLst/>
              <a:ahLst/>
              <a:cxnLst/>
              <a:rect l="l" t="t" r="r" b="b"/>
              <a:pathLst>
                <a:path w="65" h="251" extrusionOk="0">
                  <a:moveTo>
                    <a:pt x="0" y="0"/>
                  </a:moveTo>
                  <a:lnTo>
                    <a:pt x="0" y="251"/>
                  </a:lnTo>
                  <a:lnTo>
                    <a:pt x="65" y="25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30"/>
            <p:cNvSpPr/>
            <p:nvPr/>
          </p:nvSpPr>
          <p:spPr>
            <a:xfrm>
              <a:off x="1385843" y="3802339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0" y="0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30"/>
            <p:cNvSpPr/>
            <p:nvPr/>
          </p:nvSpPr>
          <p:spPr>
            <a:xfrm>
              <a:off x="1384809" y="3802339"/>
              <a:ext cx="2192" cy="23177"/>
            </a:xfrm>
            <a:custGeom>
              <a:avLst/>
              <a:gdLst/>
              <a:ahLst/>
              <a:cxnLst/>
              <a:rect l="l" t="t" r="r" b="b"/>
              <a:pathLst>
                <a:path w="70" h="740" extrusionOk="0">
                  <a:moveTo>
                    <a:pt x="1" y="0"/>
                  </a:moveTo>
                  <a:lnTo>
                    <a:pt x="1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30"/>
            <p:cNvSpPr/>
            <p:nvPr/>
          </p:nvSpPr>
          <p:spPr>
            <a:xfrm>
              <a:off x="1398997" y="3802339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1" y="0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30"/>
            <p:cNvSpPr/>
            <p:nvPr/>
          </p:nvSpPr>
          <p:spPr>
            <a:xfrm>
              <a:off x="1398496" y="3802339"/>
              <a:ext cx="2192" cy="23177"/>
            </a:xfrm>
            <a:custGeom>
              <a:avLst/>
              <a:gdLst/>
              <a:ahLst/>
              <a:cxnLst/>
              <a:rect l="l" t="t" r="r" b="b"/>
              <a:pathLst>
                <a:path w="70" h="740" extrusionOk="0">
                  <a:moveTo>
                    <a:pt x="0" y="0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30"/>
            <p:cNvSpPr/>
            <p:nvPr/>
          </p:nvSpPr>
          <p:spPr>
            <a:xfrm>
              <a:off x="1412810" y="3819158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0" y="1"/>
                  </a:moveTo>
                  <a:lnTo>
                    <a:pt x="0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>
              <a:off x="1411651" y="3819158"/>
              <a:ext cx="2192" cy="6358"/>
            </a:xfrm>
            <a:custGeom>
              <a:avLst/>
              <a:gdLst/>
              <a:ahLst/>
              <a:cxnLst/>
              <a:rect l="l" t="t" r="r" b="b"/>
              <a:pathLst>
                <a:path w="70" h="203" extrusionOk="0">
                  <a:moveTo>
                    <a:pt x="1" y="1"/>
                  </a:moveTo>
                  <a:lnTo>
                    <a:pt x="1" y="203"/>
                  </a:lnTo>
                  <a:lnTo>
                    <a:pt x="70" y="203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1412810" y="3802339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0" y="0"/>
                  </a:moveTo>
                  <a:lnTo>
                    <a:pt x="0" y="3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1411651" y="3802339"/>
              <a:ext cx="2192" cy="10022"/>
            </a:xfrm>
            <a:custGeom>
              <a:avLst/>
              <a:gdLst/>
              <a:ahLst/>
              <a:cxnLst/>
              <a:rect l="l" t="t" r="r" b="b"/>
              <a:pathLst>
                <a:path w="70" h="320" extrusionOk="0">
                  <a:moveTo>
                    <a:pt x="1" y="0"/>
                  </a:moveTo>
                  <a:lnTo>
                    <a:pt x="1" y="319"/>
                  </a:lnTo>
                  <a:lnTo>
                    <a:pt x="70" y="31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1426466" y="3802339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1" y="0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>
              <a:off x="1425464" y="3802339"/>
              <a:ext cx="2067" cy="23177"/>
            </a:xfrm>
            <a:custGeom>
              <a:avLst/>
              <a:gdLst/>
              <a:ahLst/>
              <a:cxnLst/>
              <a:rect l="l" t="t" r="r" b="b"/>
              <a:pathLst>
                <a:path w="66" h="740" extrusionOk="0">
                  <a:moveTo>
                    <a:pt x="1" y="0"/>
                  </a:moveTo>
                  <a:lnTo>
                    <a:pt x="1" y="740"/>
                  </a:lnTo>
                  <a:lnTo>
                    <a:pt x="65" y="74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1439652" y="3802339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0" y="0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>
              <a:off x="1438650" y="3802339"/>
              <a:ext cx="2161" cy="23177"/>
            </a:xfrm>
            <a:custGeom>
              <a:avLst/>
              <a:gdLst/>
              <a:ahLst/>
              <a:cxnLst/>
              <a:rect l="l" t="t" r="r" b="b"/>
              <a:pathLst>
                <a:path w="69" h="740" extrusionOk="0">
                  <a:moveTo>
                    <a:pt x="0" y="0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0"/>
            <p:cNvSpPr/>
            <p:nvPr/>
          </p:nvSpPr>
          <p:spPr>
            <a:xfrm>
              <a:off x="1453465" y="3817655"/>
              <a:ext cx="31" cy="7861"/>
            </a:xfrm>
            <a:custGeom>
              <a:avLst/>
              <a:gdLst/>
              <a:ahLst/>
              <a:cxnLst/>
              <a:rect l="l" t="t" r="r" b="b"/>
              <a:pathLst>
                <a:path w="1" h="251" extrusionOk="0">
                  <a:moveTo>
                    <a:pt x="0" y="0"/>
                  </a:moveTo>
                  <a:lnTo>
                    <a:pt x="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0"/>
            <p:cNvSpPr/>
            <p:nvPr/>
          </p:nvSpPr>
          <p:spPr>
            <a:xfrm>
              <a:off x="1452306" y="3817655"/>
              <a:ext cx="2192" cy="7861"/>
            </a:xfrm>
            <a:custGeom>
              <a:avLst/>
              <a:gdLst/>
              <a:ahLst/>
              <a:cxnLst/>
              <a:rect l="l" t="t" r="r" b="b"/>
              <a:pathLst>
                <a:path w="70" h="251" extrusionOk="0">
                  <a:moveTo>
                    <a:pt x="1" y="0"/>
                  </a:moveTo>
                  <a:lnTo>
                    <a:pt x="1" y="251"/>
                  </a:lnTo>
                  <a:lnTo>
                    <a:pt x="69" y="25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0"/>
            <p:cNvSpPr/>
            <p:nvPr/>
          </p:nvSpPr>
          <p:spPr>
            <a:xfrm>
              <a:off x="1453465" y="381765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0"/>
            <p:cNvSpPr/>
            <p:nvPr/>
          </p:nvSpPr>
          <p:spPr>
            <a:xfrm>
              <a:off x="1453465" y="381765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0"/>
            <p:cNvSpPr/>
            <p:nvPr/>
          </p:nvSpPr>
          <p:spPr>
            <a:xfrm>
              <a:off x="1453465" y="3802339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0" y="0"/>
                  </a:moveTo>
                  <a:lnTo>
                    <a:pt x="0" y="3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0"/>
            <p:cNvSpPr/>
            <p:nvPr/>
          </p:nvSpPr>
          <p:spPr>
            <a:xfrm>
              <a:off x="1452306" y="3802339"/>
              <a:ext cx="2192" cy="10022"/>
            </a:xfrm>
            <a:custGeom>
              <a:avLst/>
              <a:gdLst/>
              <a:ahLst/>
              <a:cxnLst/>
              <a:rect l="l" t="t" r="r" b="b"/>
              <a:pathLst>
                <a:path w="70" h="320" extrusionOk="0">
                  <a:moveTo>
                    <a:pt x="1" y="0"/>
                  </a:moveTo>
                  <a:lnTo>
                    <a:pt x="1" y="319"/>
                  </a:lnTo>
                  <a:lnTo>
                    <a:pt x="69" y="31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0"/>
            <p:cNvSpPr/>
            <p:nvPr/>
          </p:nvSpPr>
          <p:spPr>
            <a:xfrm>
              <a:off x="1466620" y="3802339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1" y="0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0"/>
            <p:cNvSpPr/>
            <p:nvPr/>
          </p:nvSpPr>
          <p:spPr>
            <a:xfrm>
              <a:off x="1465492" y="3802339"/>
              <a:ext cx="2161" cy="23177"/>
            </a:xfrm>
            <a:custGeom>
              <a:avLst/>
              <a:gdLst/>
              <a:ahLst/>
              <a:cxnLst/>
              <a:rect l="l" t="t" r="r" b="b"/>
              <a:pathLst>
                <a:path w="69" h="740" extrusionOk="0">
                  <a:moveTo>
                    <a:pt x="0" y="0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0"/>
            <p:cNvSpPr/>
            <p:nvPr/>
          </p:nvSpPr>
          <p:spPr>
            <a:xfrm>
              <a:off x="1480307" y="3802339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0" y="0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0"/>
            <p:cNvSpPr/>
            <p:nvPr/>
          </p:nvSpPr>
          <p:spPr>
            <a:xfrm>
              <a:off x="1479273" y="3802339"/>
              <a:ext cx="2067" cy="23177"/>
            </a:xfrm>
            <a:custGeom>
              <a:avLst/>
              <a:gdLst/>
              <a:ahLst/>
              <a:cxnLst/>
              <a:rect l="l" t="t" r="r" b="b"/>
              <a:pathLst>
                <a:path w="66" h="740" extrusionOk="0">
                  <a:moveTo>
                    <a:pt x="1" y="0"/>
                  </a:moveTo>
                  <a:lnTo>
                    <a:pt x="1" y="740"/>
                  </a:lnTo>
                  <a:lnTo>
                    <a:pt x="66" y="7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30"/>
            <p:cNvSpPr/>
            <p:nvPr/>
          </p:nvSpPr>
          <p:spPr>
            <a:xfrm>
              <a:off x="1493462" y="3803341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1" y="0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30"/>
            <p:cNvSpPr/>
            <p:nvPr/>
          </p:nvSpPr>
          <p:spPr>
            <a:xfrm>
              <a:off x="1492459" y="3803341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30"/>
            <p:cNvSpPr/>
            <p:nvPr/>
          </p:nvSpPr>
          <p:spPr>
            <a:xfrm>
              <a:off x="1507274" y="3815995"/>
              <a:ext cx="31" cy="9020"/>
            </a:xfrm>
            <a:custGeom>
              <a:avLst/>
              <a:gdLst/>
              <a:ahLst/>
              <a:cxnLst/>
              <a:rect l="l" t="t" r="r" b="b"/>
              <a:pathLst>
                <a:path w="1" h="288" extrusionOk="0">
                  <a:moveTo>
                    <a:pt x="0" y="1"/>
                  </a:move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0"/>
            <p:cNvSpPr/>
            <p:nvPr/>
          </p:nvSpPr>
          <p:spPr>
            <a:xfrm>
              <a:off x="1506115" y="3815995"/>
              <a:ext cx="2192" cy="9020"/>
            </a:xfrm>
            <a:custGeom>
              <a:avLst/>
              <a:gdLst/>
              <a:ahLst/>
              <a:cxnLst/>
              <a:rect l="l" t="t" r="r" b="b"/>
              <a:pathLst>
                <a:path w="70" h="288" extrusionOk="0">
                  <a:moveTo>
                    <a:pt x="1" y="1"/>
                  </a:moveTo>
                  <a:lnTo>
                    <a:pt x="1" y="288"/>
                  </a:lnTo>
                  <a:lnTo>
                    <a:pt x="70" y="288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1507274" y="3803341"/>
              <a:ext cx="31" cy="3696"/>
            </a:xfrm>
            <a:custGeom>
              <a:avLst/>
              <a:gdLst/>
              <a:ahLst/>
              <a:cxnLst/>
              <a:rect l="l" t="t" r="r" b="b"/>
              <a:pathLst>
                <a:path w="1" h="118" extrusionOk="0">
                  <a:moveTo>
                    <a:pt x="0" y="0"/>
                  </a:moveTo>
                  <a:lnTo>
                    <a:pt x="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1506115" y="3803341"/>
              <a:ext cx="2192" cy="3696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1" y="0"/>
                  </a:moveTo>
                  <a:lnTo>
                    <a:pt x="1" y="118"/>
                  </a:lnTo>
                  <a:lnTo>
                    <a:pt x="70" y="11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0"/>
            <p:cNvSpPr/>
            <p:nvPr/>
          </p:nvSpPr>
          <p:spPr>
            <a:xfrm>
              <a:off x="1519302" y="3803341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0"/>
            <p:cNvSpPr/>
            <p:nvPr/>
          </p:nvSpPr>
          <p:spPr>
            <a:xfrm>
              <a:off x="1533114" y="3803341"/>
              <a:ext cx="2036" cy="21673"/>
            </a:xfrm>
            <a:custGeom>
              <a:avLst/>
              <a:gdLst/>
              <a:ahLst/>
              <a:cxnLst/>
              <a:rect l="l" t="t" r="r" b="b"/>
              <a:pathLst>
                <a:path w="65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0"/>
            <p:cNvSpPr/>
            <p:nvPr/>
          </p:nvSpPr>
          <p:spPr>
            <a:xfrm>
              <a:off x="1546770" y="3803341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0"/>
            <p:cNvSpPr/>
            <p:nvPr/>
          </p:nvSpPr>
          <p:spPr>
            <a:xfrm>
              <a:off x="1561084" y="3820317"/>
              <a:ext cx="31" cy="5199"/>
            </a:xfrm>
            <a:custGeom>
              <a:avLst/>
              <a:gdLst/>
              <a:ahLst/>
              <a:cxnLst/>
              <a:rect l="l" t="t" r="r" b="b"/>
              <a:pathLst>
                <a:path w="1" h="166" extrusionOk="0">
                  <a:moveTo>
                    <a:pt x="1" y="0"/>
                  </a:moveTo>
                  <a:lnTo>
                    <a:pt x="1" y="1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0"/>
            <p:cNvSpPr/>
            <p:nvPr/>
          </p:nvSpPr>
          <p:spPr>
            <a:xfrm>
              <a:off x="1559956" y="3820317"/>
              <a:ext cx="2161" cy="5199"/>
            </a:xfrm>
            <a:custGeom>
              <a:avLst/>
              <a:gdLst/>
              <a:ahLst/>
              <a:cxnLst/>
              <a:rect l="l" t="t" r="r" b="b"/>
              <a:pathLst>
                <a:path w="69" h="166" extrusionOk="0">
                  <a:moveTo>
                    <a:pt x="0" y="0"/>
                  </a:moveTo>
                  <a:lnTo>
                    <a:pt x="0" y="166"/>
                  </a:lnTo>
                  <a:lnTo>
                    <a:pt x="69" y="16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0"/>
            <p:cNvSpPr/>
            <p:nvPr/>
          </p:nvSpPr>
          <p:spPr>
            <a:xfrm>
              <a:off x="1559956" y="3803341"/>
              <a:ext cx="2161" cy="9020"/>
            </a:xfrm>
            <a:custGeom>
              <a:avLst/>
              <a:gdLst/>
              <a:ahLst/>
              <a:cxnLst/>
              <a:rect l="l" t="t" r="r" b="b"/>
              <a:pathLst>
                <a:path w="69" h="288" extrusionOk="0">
                  <a:moveTo>
                    <a:pt x="0" y="0"/>
                  </a:moveTo>
                  <a:lnTo>
                    <a:pt x="0" y="287"/>
                  </a:lnTo>
                  <a:lnTo>
                    <a:pt x="69" y="28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0"/>
            <p:cNvSpPr/>
            <p:nvPr/>
          </p:nvSpPr>
          <p:spPr>
            <a:xfrm>
              <a:off x="1573738" y="3803341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6" y="69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0"/>
            <p:cNvSpPr/>
            <p:nvPr/>
          </p:nvSpPr>
          <p:spPr>
            <a:xfrm>
              <a:off x="1587926" y="3803341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1" y="0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0"/>
            <p:cNvSpPr/>
            <p:nvPr/>
          </p:nvSpPr>
          <p:spPr>
            <a:xfrm>
              <a:off x="1586924" y="3803341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0"/>
            <p:cNvSpPr/>
            <p:nvPr/>
          </p:nvSpPr>
          <p:spPr>
            <a:xfrm>
              <a:off x="1334664" y="3779161"/>
              <a:ext cx="272797" cy="24210"/>
            </a:xfrm>
            <a:custGeom>
              <a:avLst/>
              <a:gdLst/>
              <a:ahLst/>
              <a:cxnLst/>
              <a:rect l="l" t="t" r="r" b="b"/>
              <a:pathLst>
                <a:path w="8710" h="773" extrusionOk="0">
                  <a:moveTo>
                    <a:pt x="1" y="0"/>
                  </a:moveTo>
                  <a:lnTo>
                    <a:pt x="1" y="772"/>
                  </a:lnTo>
                  <a:lnTo>
                    <a:pt x="8709" y="772"/>
                  </a:lnTo>
                  <a:lnTo>
                    <a:pt x="87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30"/>
            <p:cNvSpPr/>
            <p:nvPr/>
          </p:nvSpPr>
          <p:spPr>
            <a:xfrm>
              <a:off x="1333662" y="3778002"/>
              <a:ext cx="274927" cy="26497"/>
            </a:xfrm>
            <a:custGeom>
              <a:avLst/>
              <a:gdLst/>
              <a:ahLst/>
              <a:cxnLst/>
              <a:rect l="l" t="t" r="r" b="b"/>
              <a:pathLst>
                <a:path w="8778" h="846" extrusionOk="0">
                  <a:moveTo>
                    <a:pt x="8709" y="70"/>
                  </a:moveTo>
                  <a:lnTo>
                    <a:pt x="8709" y="777"/>
                  </a:lnTo>
                  <a:lnTo>
                    <a:pt x="65" y="777"/>
                  </a:lnTo>
                  <a:lnTo>
                    <a:pt x="65" y="70"/>
                  </a:lnTo>
                  <a:close/>
                  <a:moveTo>
                    <a:pt x="0" y="1"/>
                  </a:moveTo>
                  <a:lnTo>
                    <a:pt x="0" y="846"/>
                  </a:lnTo>
                  <a:lnTo>
                    <a:pt x="8778" y="846"/>
                  </a:lnTo>
                  <a:lnTo>
                    <a:pt x="877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0"/>
            <p:cNvSpPr/>
            <p:nvPr/>
          </p:nvSpPr>
          <p:spPr>
            <a:xfrm>
              <a:off x="1441281" y="3779161"/>
              <a:ext cx="26371" cy="24210"/>
            </a:xfrm>
            <a:custGeom>
              <a:avLst/>
              <a:gdLst/>
              <a:ahLst/>
              <a:cxnLst/>
              <a:rect l="l" t="t" r="r" b="b"/>
              <a:pathLst>
                <a:path w="842" h="773" extrusionOk="0">
                  <a:moveTo>
                    <a:pt x="1" y="0"/>
                  </a:moveTo>
                  <a:lnTo>
                    <a:pt x="1" y="772"/>
                  </a:lnTo>
                  <a:lnTo>
                    <a:pt x="842" y="772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0"/>
            <p:cNvSpPr/>
            <p:nvPr/>
          </p:nvSpPr>
          <p:spPr>
            <a:xfrm>
              <a:off x="1440153" y="3778002"/>
              <a:ext cx="28533" cy="26497"/>
            </a:xfrm>
            <a:custGeom>
              <a:avLst/>
              <a:gdLst/>
              <a:ahLst/>
              <a:cxnLst/>
              <a:rect l="l" t="t" r="r" b="b"/>
              <a:pathLst>
                <a:path w="911" h="846" extrusionOk="0">
                  <a:moveTo>
                    <a:pt x="846" y="70"/>
                  </a:moveTo>
                  <a:lnTo>
                    <a:pt x="846" y="777"/>
                  </a:lnTo>
                  <a:lnTo>
                    <a:pt x="69" y="777"/>
                  </a:lnTo>
                  <a:lnTo>
                    <a:pt x="69" y="70"/>
                  </a:lnTo>
                  <a:close/>
                  <a:moveTo>
                    <a:pt x="1" y="1"/>
                  </a:moveTo>
                  <a:lnTo>
                    <a:pt x="1" y="846"/>
                  </a:lnTo>
                  <a:lnTo>
                    <a:pt x="910" y="846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0"/>
            <p:cNvSpPr/>
            <p:nvPr/>
          </p:nvSpPr>
          <p:spPr>
            <a:xfrm>
              <a:off x="1468154" y="3779161"/>
              <a:ext cx="61293" cy="24210"/>
            </a:xfrm>
            <a:custGeom>
              <a:avLst/>
              <a:gdLst/>
              <a:ahLst/>
              <a:cxnLst/>
              <a:rect l="l" t="t" r="r" b="b"/>
              <a:pathLst>
                <a:path w="1957" h="773" extrusionOk="0">
                  <a:moveTo>
                    <a:pt x="0" y="0"/>
                  </a:moveTo>
                  <a:lnTo>
                    <a:pt x="0" y="772"/>
                  </a:lnTo>
                  <a:lnTo>
                    <a:pt x="1957" y="772"/>
                  </a:lnTo>
                  <a:lnTo>
                    <a:pt x="1957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0"/>
            <p:cNvSpPr/>
            <p:nvPr/>
          </p:nvSpPr>
          <p:spPr>
            <a:xfrm>
              <a:off x="1467121" y="3778002"/>
              <a:ext cx="63360" cy="26497"/>
            </a:xfrm>
            <a:custGeom>
              <a:avLst/>
              <a:gdLst/>
              <a:ahLst/>
              <a:cxnLst/>
              <a:rect l="l" t="t" r="r" b="b"/>
              <a:pathLst>
                <a:path w="2023" h="846" extrusionOk="0">
                  <a:moveTo>
                    <a:pt x="1953" y="70"/>
                  </a:moveTo>
                  <a:lnTo>
                    <a:pt x="1953" y="777"/>
                  </a:lnTo>
                  <a:lnTo>
                    <a:pt x="69" y="777"/>
                  </a:lnTo>
                  <a:lnTo>
                    <a:pt x="69" y="70"/>
                  </a:lnTo>
                  <a:close/>
                  <a:moveTo>
                    <a:pt x="1" y="1"/>
                  </a:moveTo>
                  <a:lnTo>
                    <a:pt x="1" y="846"/>
                  </a:lnTo>
                  <a:lnTo>
                    <a:pt x="2022" y="846"/>
                  </a:lnTo>
                  <a:lnTo>
                    <a:pt x="202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0"/>
            <p:cNvSpPr/>
            <p:nvPr/>
          </p:nvSpPr>
          <p:spPr>
            <a:xfrm>
              <a:off x="1539441" y="3779161"/>
              <a:ext cx="60667" cy="24210"/>
            </a:xfrm>
            <a:custGeom>
              <a:avLst/>
              <a:gdLst/>
              <a:ahLst/>
              <a:cxnLst/>
              <a:rect l="l" t="t" r="r" b="b"/>
              <a:pathLst>
                <a:path w="1937" h="773" extrusionOk="0">
                  <a:moveTo>
                    <a:pt x="0" y="0"/>
                  </a:moveTo>
                  <a:lnTo>
                    <a:pt x="0" y="772"/>
                  </a:lnTo>
                  <a:lnTo>
                    <a:pt x="1937" y="772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0"/>
            <p:cNvSpPr/>
            <p:nvPr/>
          </p:nvSpPr>
          <p:spPr>
            <a:xfrm>
              <a:off x="1538282" y="3778002"/>
              <a:ext cx="62859" cy="26497"/>
            </a:xfrm>
            <a:custGeom>
              <a:avLst/>
              <a:gdLst/>
              <a:ahLst/>
              <a:cxnLst/>
              <a:rect l="l" t="t" r="r" b="b"/>
              <a:pathLst>
                <a:path w="2007" h="846" extrusionOk="0">
                  <a:moveTo>
                    <a:pt x="1941" y="70"/>
                  </a:moveTo>
                  <a:lnTo>
                    <a:pt x="1941" y="777"/>
                  </a:lnTo>
                  <a:lnTo>
                    <a:pt x="70" y="777"/>
                  </a:lnTo>
                  <a:lnTo>
                    <a:pt x="70" y="70"/>
                  </a:lnTo>
                  <a:close/>
                  <a:moveTo>
                    <a:pt x="1" y="1"/>
                  </a:moveTo>
                  <a:lnTo>
                    <a:pt x="1" y="846"/>
                  </a:lnTo>
                  <a:lnTo>
                    <a:pt x="2006" y="846"/>
                  </a:lnTo>
                  <a:lnTo>
                    <a:pt x="200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0"/>
            <p:cNvSpPr/>
            <p:nvPr/>
          </p:nvSpPr>
          <p:spPr>
            <a:xfrm>
              <a:off x="1520930" y="3779161"/>
              <a:ext cx="55374" cy="24210"/>
            </a:xfrm>
            <a:custGeom>
              <a:avLst/>
              <a:gdLst/>
              <a:ahLst/>
              <a:cxnLst/>
              <a:rect l="l" t="t" r="r" b="b"/>
              <a:pathLst>
                <a:path w="1768" h="773" extrusionOk="0">
                  <a:moveTo>
                    <a:pt x="1" y="0"/>
                  </a:moveTo>
                  <a:lnTo>
                    <a:pt x="1" y="772"/>
                  </a:lnTo>
                  <a:lnTo>
                    <a:pt x="1768" y="772"/>
                  </a:lnTo>
                  <a:lnTo>
                    <a:pt x="176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0"/>
            <p:cNvSpPr/>
            <p:nvPr/>
          </p:nvSpPr>
          <p:spPr>
            <a:xfrm>
              <a:off x="1519928" y="3778002"/>
              <a:ext cx="57535" cy="26497"/>
            </a:xfrm>
            <a:custGeom>
              <a:avLst/>
              <a:gdLst/>
              <a:ahLst/>
              <a:cxnLst/>
              <a:rect l="l" t="t" r="r" b="b"/>
              <a:pathLst>
                <a:path w="1837" h="846" extrusionOk="0">
                  <a:moveTo>
                    <a:pt x="1767" y="70"/>
                  </a:moveTo>
                  <a:lnTo>
                    <a:pt x="1767" y="777"/>
                  </a:lnTo>
                  <a:lnTo>
                    <a:pt x="65" y="777"/>
                  </a:lnTo>
                  <a:lnTo>
                    <a:pt x="65" y="70"/>
                  </a:lnTo>
                  <a:close/>
                  <a:moveTo>
                    <a:pt x="1" y="1"/>
                  </a:moveTo>
                  <a:lnTo>
                    <a:pt x="1" y="846"/>
                  </a:lnTo>
                  <a:lnTo>
                    <a:pt x="1836" y="846"/>
                  </a:lnTo>
                  <a:lnTo>
                    <a:pt x="183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0"/>
            <p:cNvSpPr/>
            <p:nvPr/>
          </p:nvSpPr>
          <p:spPr>
            <a:xfrm>
              <a:off x="1347349" y="3779161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0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0"/>
            <p:cNvSpPr/>
            <p:nvPr/>
          </p:nvSpPr>
          <p:spPr>
            <a:xfrm>
              <a:off x="1346315" y="3779161"/>
              <a:ext cx="2067" cy="23208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1" y="0"/>
                  </a:moveTo>
                  <a:lnTo>
                    <a:pt x="1" y="740"/>
                  </a:lnTo>
                  <a:lnTo>
                    <a:pt x="65" y="74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1360504" y="3779161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0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1359502" y="3779161"/>
              <a:ext cx="2161" cy="23208"/>
            </a:xfrm>
            <a:custGeom>
              <a:avLst/>
              <a:gdLst/>
              <a:ahLst/>
              <a:cxnLst/>
              <a:rect l="l" t="t" r="r" b="b"/>
              <a:pathLst>
                <a:path w="69" h="741" extrusionOk="0">
                  <a:moveTo>
                    <a:pt x="0" y="0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1374316" y="3791188"/>
              <a:ext cx="31" cy="11181"/>
            </a:xfrm>
            <a:custGeom>
              <a:avLst/>
              <a:gdLst/>
              <a:ahLst/>
              <a:cxnLst/>
              <a:rect l="l" t="t" r="r" b="b"/>
              <a:pathLst>
                <a:path w="1" h="357" extrusionOk="0">
                  <a:moveTo>
                    <a:pt x="0" y="0"/>
                  </a:moveTo>
                  <a:lnTo>
                    <a:pt x="0" y="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0"/>
            <p:cNvSpPr/>
            <p:nvPr/>
          </p:nvSpPr>
          <p:spPr>
            <a:xfrm>
              <a:off x="1373158" y="3791188"/>
              <a:ext cx="2192" cy="11181"/>
            </a:xfrm>
            <a:custGeom>
              <a:avLst/>
              <a:gdLst/>
              <a:ahLst/>
              <a:cxnLst/>
              <a:rect l="l" t="t" r="r" b="b"/>
              <a:pathLst>
                <a:path w="70" h="357" extrusionOk="0">
                  <a:moveTo>
                    <a:pt x="1" y="0"/>
                  </a:moveTo>
                  <a:lnTo>
                    <a:pt x="1" y="356"/>
                  </a:lnTo>
                  <a:lnTo>
                    <a:pt x="70" y="35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0"/>
            <p:cNvSpPr/>
            <p:nvPr/>
          </p:nvSpPr>
          <p:spPr>
            <a:xfrm>
              <a:off x="1374316" y="3779161"/>
              <a:ext cx="31" cy="8394"/>
            </a:xfrm>
            <a:custGeom>
              <a:avLst/>
              <a:gdLst/>
              <a:ahLst/>
              <a:cxnLst/>
              <a:rect l="l" t="t" r="r" b="b"/>
              <a:pathLst>
                <a:path w="1" h="268" extrusionOk="0">
                  <a:moveTo>
                    <a:pt x="0" y="0"/>
                  </a:moveTo>
                  <a:lnTo>
                    <a:pt x="0" y="2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0"/>
            <p:cNvSpPr/>
            <p:nvPr/>
          </p:nvSpPr>
          <p:spPr>
            <a:xfrm>
              <a:off x="1373158" y="3779161"/>
              <a:ext cx="2192" cy="8394"/>
            </a:xfrm>
            <a:custGeom>
              <a:avLst/>
              <a:gdLst/>
              <a:ahLst/>
              <a:cxnLst/>
              <a:rect l="l" t="t" r="r" b="b"/>
              <a:pathLst>
                <a:path w="70" h="268" extrusionOk="0">
                  <a:moveTo>
                    <a:pt x="1" y="0"/>
                  </a:moveTo>
                  <a:lnTo>
                    <a:pt x="1" y="267"/>
                  </a:lnTo>
                  <a:lnTo>
                    <a:pt x="70" y="267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1387471" y="3779161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0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1386344" y="3779161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0" y="0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1401159" y="3779161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0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1400125" y="3779161"/>
              <a:ext cx="2067" cy="23208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1" y="0"/>
                  </a:moveTo>
                  <a:lnTo>
                    <a:pt x="1" y="740"/>
                  </a:lnTo>
                  <a:lnTo>
                    <a:pt x="66" y="7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1414313" y="3795980"/>
              <a:ext cx="31" cy="6389"/>
            </a:xfrm>
            <a:custGeom>
              <a:avLst/>
              <a:gdLst/>
              <a:ahLst/>
              <a:cxnLst/>
              <a:rect l="l" t="t" r="r" b="b"/>
              <a:pathLst>
                <a:path w="1" h="204" extrusionOk="0">
                  <a:moveTo>
                    <a:pt x="1" y="1"/>
                  </a:moveTo>
                  <a:lnTo>
                    <a:pt x="1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1413311" y="3795980"/>
              <a:ext cx="2192" cy="6389"/>
            </a:xfrm>
            <a:custGeom>
              <a:avLst/>
              <a:gdLst/>
              <a:ahLst/>
              <a:cxnLst/>
              <a:rect l="l" t="t" r="r" b="b"/>
              <a:pathLst>
                <a:path w="70" h="204" extrusionOk="0">
                  <a:moveTo>
                    <a:pt x="0" y="1"/>
                  </a:moveTo>
                  <a:lnTo>
                    <a:pt x="0" y="203"/>
                  </a:lnTo>
                  <a:lnTo>
                    <a:pt x="69" y="203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1414313" y="3779161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1" y="0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1413311" y="3779161"/>
              <a:ext cx="2192" cy="10022"/>
            </a:xfrm>
            <a:custGeom>
              <a:avLst/>
              <a:gdLst/>
              <a:ahLst/>
              <a:cxnLst/>
              <a:rect l="l" t="t" r="r" b="b"/>
              <a:pathLst>
                <a:path w="70" h="320" extrusionOk="0">
                  <a:moveTo>
                    <a:pt x="0" y="0"/>
                  </a:moveTo>
                  <a:lnTo>
                    <a:pt x="0" y="320"/>
                  </a:lnTo>
                  <a:lnTo>
                    <a:pt x="69" y="32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0"/>
            <p:cNvSpPr/>
            <p:nvPr/>
          </p:nvSpPr>
          <p:spPr>
            <a:xfrm>
              <a:off x="1428126" y="3779161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0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0"/>
            <p:cNvSpPr/>
            <p:nvPr/>
          </p:nvSpPr>
          <p:spPr>
            <a:xfrm>
              <a:off x="1426998" y="3779161"/>
              <a:ext cx="2161" cy="23208"/>
            </a:xfrm>
            <a:custGeom>
              <a:avLst/>
              <a:gdLst/>
              <a:ahLst/>
              <a:cxnLst/>
              <a:rect l="l" t="t" r="r" b="b"/>
              <a:pathLst>
                <a:path w="69" h="741" extrusionOk="0">
                  <a:moveTo>
                    <a:pt x="0" y="0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0"/>
            <p:cNvSpPr/>
            <p:nvPr/>
          </p:nvSpPr>
          <p:spPr>
            <a:xfrm>
              <a:off x="1441813" y="3779161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0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0"/>
            <p:cNvSpPr/>
            <p:nvPr/>
          </p:nvSpPr>
          <p:spPr>
            <a:xfrm>
              <a:off x="1440780" y="3779161"/>
              <a:ext cx="2067" cy="23208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1" y="0"/>
                  </a:moveTo>
                  <a:lnTo>
                    <a:pt x="1" y="740"/>
                  </a:lnTo>
                  <a:lnTo>
                    <a:pt x="65" y="74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0"/>
            <p:cNvSpPr/>
            <p:nvPr/>
          </p:nvSpPr>
          <p:spPr>
            <a:xfrm>
              <a:off x="1454968" y="3794352"/>
              <a:ext cx="31" cy="8018"/>
            </a:xfrm>
            <a:custGeom>
              <a:avLst/>
              <a:gdLst/>
              <a:ahLst/>
              <a:cxnLst/>
              <a:rect l="l" t="t" r="r" b="b"/>
              <a:pathLst>
                <a:path w="1" h="256" extrusionOk="0">
                  <a:moveTo>
                    <a:pt x="1" y="0"/>
                  </a:moveTo>
                  <a:lnTo>
                    <a:pt x="1" y="2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0"/>
            <p:cNvSpPr/>
            <p:nvPr/>
          </p:nvSpPr>
          <p:spPr>
            <a:xfrm>
              <a:off x="1453966" y="3794352"/>
              <a:ext cx="2036" cy="8018"/>
            </a:xfrm>
            <a:custGeom>
              <a:avLst/>
              <a:gdLst/>
              <a:ahLst/>
              <a:cxnLst/>
              <a:rect l="l" t="t" r="r" b="b"/>
              <a:pathLst>
                <a:path w="65" h="256" extrusionOk="0">
                  <a:moveTo>
                    <a:pt x="0" y="0"/>
                  </a:moveTo>
                  <a:lnTo>
                    <a:pt x="0" y="255"/>
                  </a:lnTo>
                  <a:lnTo>
                    <a:pt x="65" y="25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0"/>
            <p:cNvSpPr/>
            <p:nvPr/>
          </p:nvSpPr>
          <p:spPr>
            <a:xfrm>
              <a:off x="1454968" y="379435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0"/>
            <p:cNvSpPr/>
            <p:nvPr/>
          </p:nvSpPr>
          <p:spPr>
            <a:xfrm>
              <a:off x="1454968" y="379435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0"/>
            <p:cNvSpPr/>
            <p:nvPr/>
          </p:nvSpPr>
          <p:spPr>
            <a:xfrm>
              <a:off x="1454968" y="3779161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1" y="0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0"/>
            <p:cNvSpPr/>
            <p:nvPr/>
          </p:nvSpPr>
          <p:spPr>
            <a:xfrm>
              <a:off x="1453966" y="3779161"/>
              <a:ext cx="2036" cy="10022"/>
            </a:xfrm>
            <a:custGeom>
              <a:avLst/>
              <a:gdLst/>
              <a:ahLst/>
              <a:cxnLst/>
              <a:rect l="l" t="t" r="r" b="b"/>
              <a:pathLst>
                <a:path w="65" h="320" extrusionOk="0">
                  <a:moveTo>
                    <a:pt x="0" y="0"/>
                  </a:moveTo>
                  <a:lnTo>
                    <a:pt x="0" y="320"/>
                  </a:lnTo>
                  <a:lnTo>
                    <a:pt x="65" y="32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1468655" y="3779161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0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0"/>
            <p:cNvSpPr/>
            <p:nvPr/>
          </p:nvSpPr>
          <p:spPr>
            <a:xfrm>
              <a:off x="1467622" y="3779161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0"/>
                  </a:moveTo>
                  <a:lnTo>
                    <a:pt x="1" y="740"/>
                  </a:lnTo>
                  <a:lnTo>
                    <a:pt x="70" y="74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0"/>
            <p:cNvSpPr/>
            <p:nvPr/>
          </p:nvSpPr>
          <p:spPr>
            <a:xfrm>
              <a:off x="1481936" y="3779161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0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0"/>
            <p:cNvSpPr/>
            <p:nvPr/>
          </p:nvSpPr>
          <p:spPr>
            <a:xfrm>
              <a:off x="1480808" y="3779161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0" y="0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0"/>
            <p:cNvSpPr/>
            <p:nvPr/>
          </p:nvSpPr>
          <p:spPr>
            <a:xfrm>
              <a:off x="1495623" y="3780163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0" y="1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494621" y="3780163"/>
              <a:ext cx="2036" cy="21673"/>
            </a:xfrm>
            <a:custGeom>
              <a:avLst/>
              <a:gdLst/>
              <a:ahLst/>
              <a:cxnLst/>
              <a:rect l="l" t="t" r="r" b="b"/>
              <a:pathLst>
                <a:path w="65" h="692" extrusionOk="0">
                  <a:moveTo>
                    <a:pt x="0" y="1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0"/>
            <p:cNvSpPr/>
            <p:nvPr/>
          </p:nvSpPr>
          <p:spPr>
            <a:xfrm>
              <a:off x="1508778" y="3792817"/>
              <a:ext cx="31" cy="9020"/>
            </a:xfrm>
            <a:custGeom>
              <a:avLst/>
              <a:gdLst/>
              <a:ahLst/>
              <a:cxnLst/>
              <a:rect l="l" t="t" r="r" b="b"/>
              <a:pathLst>
                <a:path w="1" h="288" extrusionOk="0">
                  <a:moveTo>
                    <a:pt x="1" y="1"/>
                  </a:moveTo>
                  <a:lnTo>
                    <a:pt x="1" y="2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0"/>
            <p:cNvSpPr/>
            <p:nvPr/>
          </p:nvSpPr>
          <p:spPr>
            <a:xfrm>
              <a:off x="1507775" y="3792817"/>
              <a:ext cx="2067" cy="9020"/>
            </a:xfrm>
            <a:custGeom>
              <a:avLst/>
              <a:gdLst/>
              <a:ahLst/>
              <a:cxnLst/>
              <a:rect l="l" t="t" r="r" b="b"/>
              <a:pathLst>
                <a:path w="66" h="288" extrusionOk="0">
                  <a:moveTo>
                    <a:pt x="0" y="1"/>
                  </a:moveTo>
                  <a:lnTo>
                    <a:pt x="0" y="288"/>
                  </a:lnTo>
                  <a:lnTo>
                    <a:pt x="65" y="2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508778" y="3780163"/>
              <a:ext cx="31" cy="3696"/>
            </a:xfrm>
            <a:custGeom>
              <a:avLst/>
              <a:gdLst/>
              <a:ahLst/>
              <a:cxnLst/>
              <a:rect l="l" t="t" r="r" b="b"/>
              <a:pathLst>
                <a:path w="1" h="118" extrusionOk="0">
                  <a:moveTo>
                    <a:pt x="1" y="1"/>
                  </a:moveTo>
                  <a:lnTo>
                    <a:pt x="1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0"/>
            <p:cNvSpPr/>
            <p:nvPr/>
          </p:nvSpPr>
          <p:spPr>
            <a:xfrm>
              <a:off x="1507775" y="3780163"/>
              <a:ext cx="2067" cy="3696"/>
            </a:xfrm>
            <a:custGeom>
              <a:avLst/>
              <a:gdLst/>
              <a:ahLst/>
              <a:cxnLst/>
              <a:rect l="l" t="t" r="r" b="b"/>
              <a:pathLst>
                <a:path w="66" h="118" extrusionOk="0">
                  <a:moveTo>
                    <a:pt x="0" y="1"/>
                  </a:moveTo>
                  <a:lnTo>
                    <a:pt x="0" y="118"/>
                  </a:lnTo>
                  <a:lnTo>
                    <a:pt x="65" y="11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0"/>
            <p:cNvSpPr/>
            <p:nvPr/>
          </p:nvSpPr>
          <p:spPr>
            <a:xfrm>
              <a:off x="1521463" y="3780163"/>
              <a:ext cx="2161" cy="21673"/>
            </a:xfrm>
            <a:custGeom>
              <a:avLst/>
              <a:gdLst/>
              <a:ahLst/>
              <a:cxnLst/>
              <a:rect l="l" t="t" r="r" b="b"/>
              <a:pathLst>
                <a:path w="69" h="692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0"/>
            <p:cNvSpPr/>
            <p:nvPr/>
          </p:nvSpPr>
          <p:spPr>
            <a:xfrm>
              <a:off x="1534618" y="3780163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1"/>
                  </a:moveTo>
                  <a:lnTo>
                    <a:pt x="1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1548430" y="3780163"/>
              <a:ext cx="2036" cy="21673"/>
            </a:xfrm>
            <a:custGeom>
              <a:avLst/>
              <a:gdLst/>
              <a:ahLst/>
              <a:cxnLst/>
              <a:rect l="l" t="t" r="r" b="b"/>
              <a:pathLst>
                <a:path w="65" h="692" extrusionOk="0">
                  <a:moveTo>
                    <a:pt x="0" y="1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1562619" y="3797014"/>
              <a:ext cx="31" cy="5356"/>
            </a:xfrm>
            <a:custGeom>
              <a:avLst/>
              <a:gdLst/>
              <a:ahLst/>
              <a:cxnLst/>
              <a:rect l="l" t="t" r="r" b="b"/>
              <a:pathLst>
                <a:path w="1" h="171" extrusionOk="0">
                  <a:moveTo>
                    <a:pt x="0" y="0"/>
                  </a:moveTo>
                  <a:lnTo>
                    <a:pt x="0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1561585" y="3797014"/>
              <a:ext cx="2067" cy="5356"/>
            </a:xfrm>
            <a:custGeom>
              <a:avLst/>
              <a:gdLst/>
              <a:ahLst/>
              <a:cxnLst/>
              <a:rect l="l" t="t" r="r" b="b"/>
              <a:pathLst>
                <a:path w="66" h="171" extrusionOk="0">
                  <a:moveTo>
                    <a:pt x="1" y="0"/>
                  </a:moveTo>
                  <a:lnTo>
                    <a:pt x="1" y="170"/>
                  </a:lnTo>
                  <a:lnTo>
                    <a:pt x="65" y="17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561585" y="3780163"/>
              <a:ext cx="2067" cy="9020"/>
            </a:xfrm>
            <a:custGeom>
              <a:avLst/>
              <a:gdLst/>
              <a:ahLst/>
              <a:cxnLst/>
              <a:rect l="l" t="t" r="r" b="b"/>
              <a:pathLst>
                <a:path w="66" h="288" extrusionOk="0">
                  <a:moveTo>
                    <a:pt x="1" y="1"/>
                  </a:moveTo>
                  <a:lnTo>
                    <a:pt x="1" y="288"/>
                  </a:lnTo>
                  <a:lnTo>
                    <a:pt x="65" y="2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575272" y="3780163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590087" y="3780163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0" y="1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588960" y="3780163"/>
              <a:ext cx="2161" cy="21673"/>
            </a:xfrm>
            <a:custGeom>
              <a:avLst/>
              <a:gdLst/>
              <a:ahLst/>
              <a:cxnLst/>
              <a:rect l="l" t="t" r="r" b="b"/>
              <a:pathLst>
                <a:path w="69" h="692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1322511" y="3755858"/>
              <a:ext cx="272797" cy="24336"/>
            </a:xfrm>
            <a:custGeom>
              <a:avLst/>
              <a:gdLst/>
              <a:ahLst/>
              <a:cxnLst/>
              <a:rect l="l" t="t" r="r" b="b"/>
              <a:pathLst>
                <a:path w="8710" h="777" extrusionOk="0">
                  <a:moveTo>
                    <a:pt x="1" y="0"/>
                  </a:moveTo>
                  <a:lnTo>
                    <a:pt x="1" y="777"/>
                  </a:lnTo>
                  <a:lnTo>
                    <a:pt x="8709" y="777"/>
                  </a:lnTo>
                  <a:lnTo>
                    <a:pt x="87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321509" y="3754825"/>
              <a:ext cx="274927" cy="26371"/>
            </a:xfrm>
            <a:custGeom>
              <a:avLst/>
              <a:gdLst/>
              <a:ahLst/>
              <a:cxnLst/>
              <a:rect l="l" t="t" r="r" b="b"/>
              <a:pathLst>
                <a:path w="8778" h="842" extrusionOk="0">
                  <a:moveTo>
                    <a:pt x="8709" y="70"/>
                  </a:moveTo>
                  <a:lnTo>
                    <a:pt x="8709" y="777"/>
                  </a:lnTo>
                  <a:lnTo>
                    <a:pt x="69" y="777"/>
                  </a:lnTo>
                  <a:lnTo>
                    <a:pt x="69" y="70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8778" y="842"/>
                  </a:lnTo>
                  <a:lnTo>
                    <a:pt x="877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429128" y="3755858"/>
              <a:ext cx="26371" cy="24336"/>
            </a:xfrm>
            <a:custGeom>
              <a:avLst/>
              <a:gdLst/>
              <a:ahLst/>
              <a:cxnLst/>
              <a:rect l="l" t="t" r="r" b="b"/>
              <a:pathLst>
                <a:path w="842" h="777" extrusionOk="0">
                  <a:moveTo>
                    <a:pt x="1" y="0"/>
                  </a:moveTo>
                  <a:lnTo>
                    <a:pt x="1" y="777"/>
                  </a:lnTo>
                  <a:lnTo>
                    <a:pt x="842" y="777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428126" y="3754825"/>
              <a:ext cx="28533" cy="26371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841" y="70"/>
                  </a:moveTo>
                  <a:lnTo>
                    <a:pt x="841" y="777"/>
                  </a:lnTo>
                  <a:lnTo>
                    <a:pt x="65" y="777"/>
                  </a:lnTo>
                  <a:lnTo>
                    <a:pt x="65" y="70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910" y="842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456628" y="3755858"/>
              <a:ext cx="60667" cy="24336"/>
            </a:xfrm>
            <a:custGeom>
              <a:avLst/>
              <a:gdLst/>
              <a:ahLst/>
              <a:cxnLst/>
              <a:rect l="l" t="t" r="r" b="b"/>
              <a:pathLst>
                <a:path w="1937" h="777" extrusionOk="0">
                  <a:moveTo>
                    <a:pt x="0" y="0"/>
                  </a:moveTo>
                  <a:lnTo>
                    <a:pt x="0" y="777"/>
                  </a:lnTo>
                  <a:lnTo>
                    <a:pt x="1937" y="777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455469" y="3754825"/>
              <a:ext cx="62859" cy="26371"/>
            </a:xfrm>
            <a:custGeom>
              <a:avLst/>
              <a:gdLst/>
              <a:ahLst/>
              <a:cxnLst/>
              <a:rect l="l" t="t" r="r" b="b"/>
              <a:pathLst>
                <a:path w="2007" h="842" extrusionOk="0">
                  <a:moveTo>
                    <a:pt x="1937" y="70"/>
                  </a:moveTo>
                  <a:lnTo>
                    <a:pt x="1937" y="777"/>
                  </a:lnTo>
                  <a:lnTo>
                    <a:pt x="69" y="777"/>
                  </a:lnTo>
                  <a:lnTo>
                    <a:pt x="69" y="70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2006" y="842"/>
                  </a:lnTo>
                  <a:lnTo>
                    <a:pt x="200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527288" y="3755858"/>
              <a:ext cx="61168" cy="24336"/>
            </a:xfrm>
            <a:custGeom>
              <a:avLst/>
              <a:gdLst/>
              <a:ahLst/>
              <a:cxnLst/>
              <a:rect l="l" t="t" r="r" b="b"/>
              <a:pathLst>
                <a:path w="1953" h="777" extrusionOk="0">
                  <a:moveTo>
                    <a:pt x="0" y="0"/>
                  </a:moveTo>
                  <a:lnTo>
                    <a:pt x="0" y="777"/>
                  </a:lnTo>
                  <a:lnTo>
                    <a:pt x="1953" y="777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1526255" y="3754825"/>
              <a:ext cx="63360" cy="26371"/>
            </a:xfrm>
            <a:custGeom>
              <a:avLst/>
              <a:gdLst/>
              <a:ahLst/>
              <a:cxnLst/>
              <a:rect l="l" t="t" r="r" b="b"/>
              <a:pathLst>
                <a:path w="2023" h="842" extrusionOk="0">
                  <a:moveTo>
                    <a:pt x="1954" y="70"/>
                  </a:moveTo>
                  <a:lnTo>
                    <a:pt x="1954" y="777"/>
                  </a:lnTo>
                  <a:lnTo>
                    <a:pt x="65" y="777"/>
                  </a:lnTo>
                  <a:lnTo>
                    <a:pt x="65" y="70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2022" y="842"/>
                  </a:lnTo>
                  <a:lnTo>
                    <a:pt x="202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1509310" y="3755858"/>
              <a:ext cx="55468" cy="24336"/>
            </a:xfrm>
            <a:custGeom>
              <a:avLst/>
              <a:gdLst/>
              <a:ahLst/>
              <a:cxnLst/>
              <a:rect l="l" t="t" r="r" b="b"/>
              <a:pathLst>
                <a:path w="1771" h="777" extrusionOk="0">
                  <a:moveTo>
                    <a:pt x="0" y="0"/>
                  </a:moveTo>
                  <a:lnTo>
                    <a:pt x="0" y="777"/>
                  </a:lnTo>
                  <a:lnTo>
                    <a:pt x="1771" y="777"/>
                  </a:lnTo>
                  <a:lnTo>
                    <a:pt x="177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1508277" y="3754825"/>
              <a:ext cx="57535" cy="26371"/>
            </a:xfrm>
            <a:custGeom>
              <a:avLst/>
              <a:gdLst/>
              <a:ahLst/>
              <a:cxnLst/>
              <a:rect l="l" t="t" r="r" b="b"/>
              <a:pathLst>
                <a:path w="1837" h="842" extrusionOk="0">
                  <a:moveTo>
                    <a:pt x="1767" y="70"/>
                  </a:moveTo>
                  <a:lnTo>
                    <a:pt x="1767" y="777"/>
                  </a:lnTo>
                  <a:lnTo>
                    <a:pt x="69" y="777"/>
                  </a:lnTo>
                  <a:lnTo>
                    <a:pt x="69" y="70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1836" y="842"/>
                  </a:lnTo>
                  <a:lnTo>
                    <a:pt x="183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1335165" y="3755858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1334163" y="3755858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0"/>
                  </a:moveTo>
                  <a:lnTo>
                    <a:pt x="1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0"/>
            <p:cNvSpPr/>
            <p:nvPr/>
          </p:nvSpPr>
          <p:spPr>
            <a:xfrm>
              <a:off x="1348978" y="3755858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347850" y="3755858"/>
              <a:ext cx="2161" cy="23835"/>
            </a:xfrm>
            <a:custGeom>
              <a:avLst/>
              <a:gdLst/>
              <a:ahLst/>
              <a:cxnLst/>
              <a:rect l="l" t="t" r="r" b="b"/>
              <a:pathLst>
                <a:path w="69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1362164" y="3768011"/>
              <a:ext cx="31" cy="11682"/>
            </a:xfrm>
            <a:custGeom>
              <a:avLst/>
              <a:gdLst/>
              <a:ahLst/>
              <a:cxnLst/>
              <a:rect l="l" t="t" r="r" b="b"/>
              <a:pathLst>
                <a:path w="1" h="373" extrusionOk="0">
                  <a:moveTo>
                    <a:pt x="0" y="0"/>
                  </a:moveTo>
                  <a:lnTo>
                    <a:pt x="0" y="3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361005" y="3768011"/>
              <a:ext cx="2192" cy="11682"/>
            </a:xfrm>
            <a:custGeom>
              <a:avLst/>
              <a:gdLst/>
              <a:ahLst/>
              <a:cxnLst/>
              <a:rect l="l" t="t" r="r" b="b"/>
              <a:pathLst>
                <a:path w="70" h="373" extrusionOk="0">
                  <a:moveTo>
                    <a:pt x="1" y="0"/>
                  </a:moveTo>
                  <a:lnTo>
                    <a:pt x="1" y="372"/>
                  </a:lnTo>
                  <a:lnTo>
                    <a:pt x="69" y="37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362164" y="3755858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0" y="0"/>
                  </a:moveTo>
                  <a:lnTo>
                    <a:pt x="0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361005" y="3755858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1" y="0"/>
                  </a:moveTo>
                  <a:lnTo>
                    <a:pt x="1" y="271"/>
                  </a:lnTo>
                  <a:lnTo>
                    <a:pt x="69" y="27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375820" y="3755858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374818" y="3755858"/>
              <a:ext cx="2067" cy="23835"/>
            </a:xfrm>
            <a:custGeom>
              <a:avLst/>
              <a:gdLst/>
              <a:ahLst/>
              <a:cxnLst/>
              <a:rect l="l" t="t" r="r" b="b"/>
              <a:pathLst>
                <a:path w="66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5" y="7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389006" y="3755858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0"/>
                  </a:moveTo>
                  <a:lnTo>
                    <a:pt x="0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387972" y="3755858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0"/>
                  </a:moveTo>
                  <a:lnTo>
                    <a:pt x="1" y="760"/>
                  </a:lnTo>
                  <a:lnTo>
                    <a:pt x="70" y="76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402787" y="3772834"/>
              <a:ext cx="31" cy="6859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0"/>
                  </a:moveTo>
                  <a:lnTo>
                    <a:pt x="1" y="2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401660" y="3772834"/>
              <a:ext cx="2192" cy="6859"/>
            </a:xfrm>
            <a:custGeom>
              <a:avLst/>
              <a:gdLst/>
              <a:ahLst/>
              <a:cxnLst/>
              <a:rect l="l" t="t" r="r" b="b"/>
              <a:pathLst>
                <a:path w="70" h="219" extrusionOk="0">
                  <a:moveTo>
                    <a:pt x="0" y="0"/>
                  </a:moveTo>
                  <a:lnTo>
                    <a:pt x="0" y="218"/>
                  </a:lnTo>
                  <a:lnTo>
                    <a:pt x="69" y="21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1402787" y="3755858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1" y="0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1401660" y="3755858"/>
              <a:ext cx="2192" cy="10022"/>
            </a:xfrm>
            <a:custGeom>
              <a:avLst/>
              <a:gdLst/>
              <a:ahLst/>
              <a:cxnLst/>
              <a:rect l="l" t="t" r="r" b="b"/>
              <a:pathLst>
                <a:path w="70" h="320" extrusionOk="0">
                  <a:moveTo>
                    <a:pt x="0" y="0"/>
                  </a:moveTo>
                  <a:lnTo>
                    <a:pt x="0" y="320"/>
                  </a:lnTo>
                  <a:lnTo>
                    <a:pt x="69" y="32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415973" y="3755858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0"/>
                  </a:moveTo>
                  <a:lnTo>
                    <a:pt x="0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414815" y="3755858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0"/>
                  </a:moveTo>
                  <a:lnTo>
                    <a:pt x="1" y="760"/>
                  </a:lnTo>
                  <a:lnTo>
                    <a:pt x="70" y="76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429629" y="3755858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428627" y="3755858"/>
              <a:ext cx="2067" cy="23835"/>
            </a:xfrm>
            <a:custGeom>
              <a:avLst/>
              <a:gdLst/>
              <a:ahLst/>
              <a:cxnLst/>
              <a:rect l="l" t="t" r="r" b="b"/>
              <a:pathLst>
                <a:path w="66" h="761" extrusionOk="0">
                  <a:moveTo>
                    <a:pt x="1" y="0"/>
                  </a:moveTo>
                  <a:lnTo>
                    <a:pt x="1" y="760"/>
                  </a:lnTo>
                  <a:lnTo>
                    <a:pt x="65" y="7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443317" y="3771174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1"/>
                  </a:moveTo>
                  <a:lnTo>
                    <a:pt x="1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442314" y="3771174"/>
              <a:ext cx="2161" cy="8519"/>
            </a:xfrm>
            <a:custGeom>
              <a:avLst/>
              <a:gdLst/>
              <a:ahLst/>
              <a:cxnLst/>
              <a:rect l="l" t="t" r="r" b="b"/>
              <a:pathLst>
                <a:path w="69" h="272" extrusionOk="0">
                  <a:moveTo>
                    <a:pt x="0" y="1"/>
                  </a:moveTo>
                  <a:lnTo>
                    <a:pt x="0" y="271"/>
                  </a:lnTo>
                  <a:lnTo>
                    <a:pt x="69" y="27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0"/>
            <p:cNvSpPr/>
            <p:nvPr/>
          </p:nvSpPr>
          <p:spPr>
            <a:xfrm>
              <a:off x="1443317" y="377117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443317" y="377117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0"/>
            <p:cNvSpPr/>
            <p:nvPr/>
          </p:nvSpPr>
          <p:spPr>
            <a:xfrm>
              <a:off x="1443317" y="3755858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1" y="0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442314" y="3755858"/>
              <a:ext cx="2161" cy="10022"/>
            </a:xfrm>
            <a:custGeom>
              <a:avLst/>
              <a:gdLst/>
              <a:ahLst/>
              <a:cxnLst/>
              <a:rect l="l" t="t" r="r" b="b"/>
              <a:pathLst>
                <a:path w="69" h="320" extrusionOk="0">
                  <a:moveTo>
                    <a:pt x="0" y="0"/>
                  </a:moveTo>
                  <a:lnTo>
                    <a:pt x="0" y="320"/>
                  </a:lnTo>
                  <a:lnTo>
                    <a:pt x="69" y="32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456628" y="3755858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0"/>
                  </a:moveTo>
                  <a:lnTo>
                    <a:pt x="0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455469" y="3755858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0"/>
                  </a:moveTo>
                  <a:lnTo>
                    <a:pt x="1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470284" y="3755858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469282" y="3755858"/>
              <a:ext cx="2067" cy="23835"/>
            </a:xfrm>
            <a:custGeom>
              <a:avLst/>
              <a:gdLst/>
              <a:ahLst/>
              <a:cxnLst/>
              <a:rect l="l" t="t" r="r" b="b"/>
              <a:pathLst>
                <a:path w="66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5" y="7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483470" y="3756986"/>
              <a:ext cx="31" cy="21579"/>
            </a:xfrm>
            <a:custGeom>
              <a:avLst/>
              <a:gdLst/>
              <a:ahLst/>
              <a:cxnLst/>
              <a:rect l="l" t="t" r="r" b="b"/>
              <a:pathLst>
                <a:path w="1" h="689" extrusionOk="0">
                  <a:moveTo>
                    <a:pt x="0" y="1"/>
                  </a:moveTo>
                  <a:lnTo>
                    <a:pt x="0" y="6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82437" y="3756986"/>
              <a:ext cx="2067" cy="21579"/>
            </a:xfrm>
            <a:custGeom>
              <a:avLst/>
              <a:gdLst/>
              <a:ahLst/>
              <a:cxnLst/>
              <a:rect l="l" t="t" r="r" b="b"/>
              <a:pathLst>
                <a:path w="66" h="689" extrusionOk="0">
                  <a:moveTo>
                    <a:pt x="1" y="1"/>
                  </a:moveTo>
                  <a:lnTo>
                    <a:pt x="1" y="688"/>
                  </a:lnTo>
                  <a:lnTo>
                    <a:pt x="66" y="6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97126" y="3769671"/>
              <a:ext cx="31" cy="8895"/>
            </a:xfrm>
            <a:custGeom>
              <a:avLst/>
              <a:gdLst/>
              <a:ahLst/>
              <a:cxnLst/>
              <a:rect l="l" t="t" r="r" b="b"/>
              <a:pathLst>
                <a:path w="1" h="284" extrusionOk="0">
                  <a:moveTo>
                    <a:pt x="1" y="0"/>
                  </a:moveTo>
                  <a:lnTo>
                    <a:pt x="1" y="2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96124" y="3769671"/>
              <a:ext cx="2192" cy="8895"/>
            </a:xfrm>
            <a:custGeom>
              <a:avLst/>
              <a:gdLst/>
              <a:ahLst/>
              <a:cxnLst/>
              <a:rect l="l" t="t" r="r" b="b"/>
              <a:pathLst>
                <a:path w="70" h="284" extrusionOk="0">
                  <a:moveTo>
                    <a:pt x="1" y="0"/>
                  </a:moveTo>
                  <a:lnTo>
                    <a:pt x="1" y="283"/>
                  </a:lnTo>
                  <a:lnTo>
                    <a:pt x="69" y="28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97126" y="3756986"/>
              <a:ext cx="31" cy="3696"/>
            </a:xfrm>
            <a:custGeom>
              <a:avLst/>
              <a:gdLst/>
              <a:ahLst/>
              <a:cxnLst/>
              <a:rect l="l" t="t" r="r" b="b"/>
              <a:pathLst>
                <a:path w="1" h="118" extrusionOk="0">
                  <a:moveTo>
                    <a:pt x="1" y="1"/>
                  </a:moveTo>
                  <a:lnTo>
                    <a:pt x="1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96124" y="3756986"/>
              <a:ext cx="2192" cy="3696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1" y="1"/>
                  </a:moveTo>
                  <a:lnTo>
                    <a:pt x="1" y="118"/>
                  </a:lnTo>
                  <a:lnTo>
                    <a:pt x="69" y="11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509310" y="3756986"/>
              <a:ext cx="2161" cy="21579"/>
            </a:xfrm>
            <a:custGeom>
              <a:avLst/>
              <a:gdLst/>
              <a:ahLst/>
              <a:cxnLst/>
              <a:rect l="l" t="t" r="r" b="b"/>
              <a:pathLst>
                <a:path w="69" h="689" extrusionOk="0">
                  <a:moveTo>
                    <a:pt x="0" y="1"/>
                  </a:moveTo>
                  <a:lnTo>
                    <a:pt x="0" y="688"/>
                  </a:lnTo>
                  <a:lnTo>
                    <a:pt x="69" y="68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23091" y="3756986"/>
              <a:ext cx="2067" cy="21579"/>
            </a:xfrm>
            <a:custGeom>
              <a:avLst/>
              <a:gdLst/>
              <a:ahLst/>
              <a:cxnLst/>
              <a:rect l="l" t="t" r="r" b="b"/>
              <a:pathLst>
                <a:path w="66" h="689" extrusionOk="0">
                  <a:moveTo>
                    <a:pt x="1" y="1"/>
                  </a:moveTo>
                  <a:lnTo>
                    <a:pt x="1" y="688"/>
                  </a:lnTo>
                  <a:lnTo>
                    <a:pt x="65" y="6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36278" y="3756986"/>
              <a:ext cx="2036" cy="21579"/>
            </a:xfrm>
            <a:custGeom>
              <a:avLst/>
              <a:gdLst/>
              <a:ahLst/>
              <a:cxnLst/>
              <a:rect l="l" t="t" r="r" b="b"/>
              <a:pathLst>
                <a:path w="65" h="689" extrusionOk="0">
                  <a:moveTo>
                    <a:pt x="0" y="1"/>
                  </a:moveTo>
                  <a:lnTo>
                    <a:pt x="0" y="688"/>
                  </a:lnTo>
                  <a:lnTo>
                    <a:pt x="65" y="6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0967" y="3774338"/>
              <a:ext cx="31" cy="5356"/>
            </a:xfrm>
            <a:custGeom>
              <a:avLst/>
              <a:gdLst/>
              <a:ahLst/>
              <a:cxnLst/>
              <a:rect l="l" t="t" r="r" b="b"/>
              <a:pathLst>
                <a:path w="1" h="171" extrusionOk="0">
                  <a:moveTo>
                    <a:pt x="0" y="1"/>
                  </a:moveTo>
                  <a:lnTo>
                    <a:pt x="0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49934" y="3774338"/>
              <a:ext cx="2192" cy="5356"/>
            </a:xfrm>
            <a:custGeom>
              <a:avLst/>
              <a:gdLst/>
              <a:ahLst/>
              <a:cxnLst/>
              <a:rect l="l" t="t" r="r" b="b"/>
              <a:pathLst>
                <a:path w="70" h="171" extrusionOk="0">
                  <a:moveTo>
                    <a:pt x="1" y="1"/>
                  </a:moveTo>
                  <a:lnTo>
                    <a:pt x="1" y="170"/>
                  </a:lnTo>
                  <a:lnTo>
                    <a:pt x="70" y="170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49934" y="3756986"/>
              <a:ext cx="2192" cy="8895"/>
            </a:xfrm>
            <a:custGeom>
              <a:avLst/>
              <a:gdLst/>
              <a:ahLst/>
              <a:cxnLst/>
              <a:rect l="l" t="t" r="r" b="b"/>
              <a:pathLst>
                <a:path w="70" h="284" extrusionOk="0">
                  <a:moveTo>
                    <a:pt x="1" y="1"/>
                  </a:moveTo>
                  <a:lnTo>
                    <a:pt x="1" y="284"/>
                  </a:lnTo>
                  <a:lnTo>
                    <a:pt x="70" y="284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63120" y="3756986"/>
              <a:ext cx="2192" cy="21579"/>
            </a:xfrm>
            <a:custGeom>
              <a:avLst/>
              <a:gdLst/>
              <a:ahLst/>
              <a:cxnLst/>
              <a:rect l="l" t="t" r="r" b="b"/>
              <a:pathLst>
                <a:path w="70" h="689" extrusionOk="0">
                  <a:moveTo>
                    <a:pt x="0" y="1"/>
                  </a:moveTo>
                  <a:lnTo>
                    <a:pt x="0" y="688"/>
                  </a:lnTo>
                  <a:lnTo>
                    <a:pt x="69" y="68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577935" y="3756986"/>
              <a:ext cx="31" cy="21579"/>
            </a:xfrm>
            <a:custGeom>
              <a:avLst/>
              <a:gdLst/>
              <a:ahLst/>
              <a:cxnLst/>
              <a:rect l="l" t="t" r="r" b="b"/>
              <a:pathLst>
                <a:path w="1" h="689" extrusionOk="0">
                  <a:moveTo>
                    <a:pt x="0" y="1"/>
                  </a:moveTo>
                  <a:lnTo>
                    <a:pt x="0" y="6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576901" y="3756986"/>
              <a:ext cx="2067" cy="21579"/>
            </a:xfrm>
            <a:custGeom>
              <a:avLst/>
              <a:gdLst/>
              <a:ahLst/>
              <a:cxnLst/>
              <a:rect l="l" t="t" r="r" b="b"/>
              <a:pathLst>
                <a:path w="66" h="689" extrusionOk="0">
                  <a:moveTo>
                    <a:pt x="1" y="1"/>
                  </a:moveTo>
                  <a:lnTo>
                    <a:pt x="1" y="688"/>
                  </a:lnTo>
                  <a:lnTo>
                    <a:pt x="66" y="6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322010" y="3732681"/>
              <a:ext cx="272797" cy="24336"/>
            </a:xfrm>
            <a:custGeom>
              <a:avLst/>
              <a:gdLst/>
              <a:ahLst/>
              <a:cxnLst/>
              <a:rect l="l" t="t" r="r" b="b"/>
              <a:pathLst>
                <a:path w="8710" h="777" extrusionOk="0">
                  <a:moveTo>
                    <a:pt x="0" y="0"/>
                  </a:moveTo>
                  <a:lnTo>
                    <a:pt x="0" y="777"/>
                  </a:lnTo>
                  <a:lnTo>
                    <a:pt x="8709" y="777"/>
                  </a:lnTo>
                  <a:lnTo>
                    <a:pt x="87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321008" y="3731678"/>
              <a:ext cx="274927" cy="26371"/>
            </a:xfrm>
            <a:custGeom>
              <a:avLst/>
              <a:gdLst/>
              <a:ahLst/>
              <a:cxnLst/>
              <a:rect l="l" t="t" r="r" b="b"/>
              <a:pathLst>
                <a:path w="8778" h="842" extrusionOk="0">
                  <a:moveTo>
                    <a:pt x="8709" y="65"/>
                  </a:moveTo>
                  <a:lnTo>
                    <a:pt x="8709" y="772"/>
                  </a:lnTo>
                  <a:lnTo>
                    <a:pt x="65" y="772"/>
                  </a:lnTo>
                  <a:lnTo>
                    <a:pt x="65" y="65"/>
                  </a:lnTo>
                  <a:close/>
                  <a:moveTo>
                    <a:pt x="0" y="0"/>
                  </a:moveTo>
                  <a:lnTo>
                    <a:pt x="0" y="841"/>
                  </a:lnTo>
                  <a:lnTo>
                    <a:pt x="8777" y="841"/>
                  </a:lnTo>
                  <a:lnTo>
                    <a:pt x="8777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428627" y="3732681"/>
              <a:ext cx="26371" cy="24336"/>
            </a:xfrm>
            <a:custGeom>
              <a:avLst/>
              <a:gdLst/>
              <a:ahLst/>
              <a:cxnLst/>
              <a:rect l="l" t="t" r="r" b="b"/>
              <a:pathLst>
                <a:path w="842" h="777" extrusionOk="0">
                  <a:moveTo>
                    <a:pt x="1" y="0"/>
                  </a:moveTo>
                  <a:lnTo>
                    <a:pt x="1" y="777"/>
                  </a:lnTo>
                  <a:lnTo>
                    <a:pt x="842" y="777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427500" y="3731678"/>
              <a:ext cx="28501" cy="26371"/>
            </a:xfrm>
            <a:custGeom>
              <a:avLst/>
              <a:gdLst/>
              <a:ahLst/>
              <a:cxnLst/>
              <a:rect l="l" t="t" r="r" b="b"/>
              <a:pathLst>
                <a:path w="910" h="842" extrusionOk="0">
                  <a:moveTo>
                    <a:pt x="845" y="65"/>
                  </a:moveTo>
                  <a:lnTo>
                    <a:pt x="845" y="772"/>
                  </a:lnTo>
                  <a:lnTo>
                    <a:pt x="69" y="772"/>
                  </a:lnTo>
                  <a:lnTo>
                    <a:pt x="69" y="65"/>
                  </a:lnTo>
                  <a:close/>
                  <a:moveTo>
                    <a:pt x="0" y="0"/>
                  </a:moveTo>
                  <a:lnTo>
                    <a:pt x="0" y="841"/>
                  </a:lnTo>
                  <a:lnTo>
                    <a:pt x="910" y="841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455970" y="3732681"/>
              <a:ext cx="60823" cy="24336"/>
            </a:xfrm>
            <a:custGeom>
              <a:avLst/>
              <a:gdLst/>
              <a:ahLst/>
              <a:cxnLst/>
              <a:rect l="l" t="t" r="r" b="b"/>
              <a:pathLst>
                <a:path w="1942" h="777" extrusionOk="0">
                  <a:moveTo>
                    <a:pt x="1" y="0"/>
                  </a:moveTo>
                  <a:lnTo>
                    <a:pt x="1" y="777"/>
                  </a:lnTo>
                  <a:lnTo>
                    <a:pt x="1942" y="777"/>
                  </a:lnTo>
                  <a:lnTo>
                    <a:pt x="1942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454968" y="3731678"/>
              <a:ext cx="62828" cy="26371"/>
            </a:xfrm>
            <a:custGeom>
              <a:avLst/>
              <a:gdLst/>
              <a:ahLst/>
              <a:cxnLst/>
              <a:rect l="l" t="t" r="r" b="b"/>
              <a:pathLst>
                <a:path w="2006" h="842" extrusionOk="0">
                  <a:moveTo>
                    <a:pt x="1937" y="65"/>
                  </a:moveTo>
                  <a:lnTo>
                    <a:pt x="1937" y="772"/>
                  </a:lnTo>
                  <a:lnTo>
                    <a:pt x="69" y="772"/>
                  </a:lnTo>
                  <a:lnTo>
                    <a:pt x="69" y="65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2006" y="841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526756" y="3732681"/>
              <a:ext cx="61199" cy="24336"/>
            </a:xfrm>
            <a:custGeom>
              <a:avLst/>
              <a:gdLst/>
              <a:ahLst/>
              <a:cxnLst/>
              <a:rect l="l" t="t" r="r" b="b"/>
              <a:pathLst>
                <a:path w="1954" h="777" extrusionOk="0">
                  <a:moveTo>
                    <a:pt x="1" y="0"/>
                  </a:moveTo>
                  <a:lnTo>
                    <a:pt x="1" y="777"/>
                  </a:lnTo>
                  <a:lnTo>
                    <a:pt x="1954" y="777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525628" y="3731678"/>
              <a:ext cx="63360" cy="26371"/>
            </a:xfrm>
            <a:custGeom>
              <a:avLst/>
              <a:gdLst/>
              <a:ahLst/>
              <a:cxnLst/>
              <a:rect l="l" t="t" r="r" b="b"/>
              <a:pathLst>
                <a:path w="2023" h="842" extrusionOk="0">
                  <a:moveTo>
                    <a:pt x="1957" y="65"/>
                  </a:moveTo>
                  <a:lnTo>
                    <a:pt x="1957" y="772"/>
                  </a:lnTo>
                  <a:lnTo>
                    <a:pt x="69" y="772"/>
                  </a:lnTo>
                  <a:lnTo>
                    <a:pt x="69" y="65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2022" y="841"/>
                  </a:lnTo>
                  <a:lnTo>
                    <a:pt x="202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1508778" y="3732681"/>
              <a:ext cx="55499" cy="24336"/>
            </a:xfrm>
            <a:custGeom>
              <a:avLst/>
              <a:gdLst/>
              <a:ahLst/>
              <a:cxnLst/>
              <a:rect l="l" t="t" r="r" b="b"/>
              <a:pathLst>
                <a:path w="1772" h="777" extrusionOk="0">
                  <a:moveTo>
                    <a:pt x="1" y="0"/>
                  </a:moveTo>
                  <a:lnTo>
                    <a:pt x="1" y="777"/>
                  </a:lnTo>
                  <a:lnTo>
                    <a:pt x="1772" y="777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1507775" y="3731678"/>
              <a:ext cx="57535" cy="26371"/>
            </a:xfrm>
            <a:custGeom>
              <a:avLst/>
              <a:gdLst/>
              <a:ahLst/>
              <a:cxnLst/>
              <a:rect l="l" t="t" r="r" b="b"/>
              <a:pathLst>
                <a:path w="1837" h="842" extrusionOk="0">
                  <a:moveTo>
                    <a:pt x="1767" y="65"/>
                  </a:moveTo>
                  <a:lnTo>
                    <a:pt x="1767" y="772"/>
                  </a:lnTo>
                  <a:lnTo>
                    <a:pt x="65" y="772"/>
                  </a:lnTo>
                  <a:lnTo>
                    <a:pt x="65" y="65"/>
                  </a:lnTo>
                  <a:close/>
                  <a:moveTo>
                    <a:pt x="0" y="0"/>
                  </a:moveTo>
                  <a:lnTo>
                    <a:pt x="0" y="841"/>
                  </a:lnTo>
                  <a:lnTo>
                    <a:pt x="1836" y="841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334664" y="3732681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1" y="0"/>
                  </a:moveTo>
                  <a:lnTo>
                    <a:pt x="1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333662" y="3732681"/>
              <a:ext cx="2067" cy="23709"/>
            </a:xfrm>
            <a:custGeom>
              <a:avLst/>
              <a:gdLst/>
              <a:ahLst/>
              <a:cxnLst/>
              <a:rect l="l" t="t" r="r" b="b"/>
              <a:pathLst>
                <a:path w="66" h="757" extrusionOk="0">
                  <a:moveTo>
                    <a:pt x="0" y="0"/>
                  </a:moveTo>
                  <a:lnTo>
                    <a:pt x="0" y="757"/>
                  </a:lnTo>
                  <a:lnTo>
                    <a:pt x="65" y="75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1348351" y="3732681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0" y="0"/>
                  </a:moveTo>
                  <a:lnTo>
                    <a:pt x="0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1347349" y="3732681"/>
              <a:ext cx="2161" cy="23709"/>
            </a:xfrm>
            <a:custGeom>
              <a:avLst/>
              <a:gdLst/>
              <a:ahLst/>
              <a:cxnLst/>
              <a:rect l="l" t="t" r="r" b="b"/>
              <a:pathLst>
                <a:path w="69" h="757" extrusionOk="0">
                  <a:moveTo>
                    <a:pt x="0" y="0"/>
                  </a:moveTo>
                  <a:lnTo>
                    <a:pt x="0" y="757"/>
                  </a:lnTo>
                  <a:lnTo>
                    <a:pt x="69" y="75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1361631" y="3745334"/>
              <a:ext cx="31" cy="11056"/>
            </a:xfrm>
            <a:custGeom>
              <a:avLst/>
              <a:gdLst/>
              <a:ahLst/>
              <a:cxnLst/>
              <a:rect l="l" t="t" r="r" b="b"/>
              <a:pathLst>
                <a:path w="1" h="353" extrusionOk="0">
                  <a:moveTo>
                    <a:pt x="1" y="1"/>
                  </a:moveTo>
                  <a:lnTo>
                    <a:pt x="1" y="3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360504" y="3745334"/>
              <a:ext cx="2192" cy="11056"/>
            </a:xfrm>
            <a:custGeom>
              <a:avLst/>
              <a:gdLst/>
              <a:ahLst/>
              <a:cxnLst/>
              <a:rect l="l" t="t" r="r" b="b"/>
              <a:pathLst>
                <a:path w="70" h="353" extrusionOk="0">
                  <a:moveTo>
                    <a:pt x="1" y="1"/>
                  </a:moveTo>
                  <a:lnTo>
                    <a:pt x="1" y="353"/>
                  </a:lnTo>
                  <a:lnTo>
                    <a:pt x="69" y="353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361631" y="3732681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0"/>
                  </a:moveTo>
                  <a:lnTo>
                    <a:pt x="1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360504" y="3732681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1" y="0"/>
                  </a:moveTo>
                  <a:lnTo>
                    <a:pt x="1" y="271"/>
                  </a:lnTo>
                  <a:lnTo>
                    <a:pt x="69" y="27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375319" y="3732681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1" y="0"/>
                  </a:moveTo>
                  <a:lnTo>
                    <a:pt x="1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374316" y="3732681"/>
              <a:ext cx="2036" cy="23709"/>
            </a:xfrm>
            <a:custGeom>
              <a:avLst/>
              <a:gdLst/>
              <a:ahLst/>
              <a:cxnLst/>
              <a:rect l="l" t="t" r="r" b="b"/>
              <a:pathLst>
                <a:path w="65" h="757" extrusionOk="0">
                  <a:moveTo>
                    <a:pt x="0" y="0"/>
                  </a:moveTo>
                  <a:lnTo>
                    <a:pt x="0" y="757"/>
                  </a:lnTo>
                  <a:lnTo>
                    <a:pt x="65" y="75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388505" y="3732681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0" y="0"/>
                  </a:moveTo>
                  <a:lnTo>
                    <a:pt x="0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387471" y="3732681"/>
              <a:ext cx="2067" cy="23709"/>
            </a:xfrm>
            <a:custGeom>
              <a:avLst/>
              <a:gdLst/>
              <a:ahLst/>
              <a:cxnLst/>
              <a:rect l="l" t="t" r="r" b="b"/>
              <a:pathLst>
                <a:path w="66" h="757" extrusionOk="0">
                  <a:moveTo>
                    <a:pt x="1" y="0"/>
                  </a:moveTo>
                  <a:lnTo>
                    <a:pt x="1" y="757"/>
                  </a:lnTo>
                  <a:lnTo>
                    <a:pt x="65" y="75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402161" y="3749531"/>
              <a:ext cx="31" cy="6859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0"/>
                  </a:moveTo>
                  <a:lnTo>
                    <a:pt x="1" y="2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401159" y="3749531"/>
              <a:ext cx="2192" cy="6859"/>
            </a:xfrm>
            <a:custGeom>
              <a:avLst/>
              <a:gdLst/>
              <a:ahLst/>
              <a:cxnLst/>
              <a:rect l="l" t="t" r="r" b="b"/>
              <a:pathLst>
                <a:path w="70" h="219" extrusionOk="0">
                  <a:moveTo>
                    <a:pt x="0" y="0"/>
                  </a:moveTo>
                  <a:lnTo>
                    <a:pt x="0" y="219"/>
                  </a:lnTo>
                  <a:lnTo>
                    <a:pt x="69" y="21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402161" y="3732681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1" y="0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401159" y="3732681"/>
              <a:ext cx="2192" cy="10022"/>
            </a:xfrm>
            <a:custGeom>
              <a:avLst/>
              <a:gdLst/>
              <a:ahLst/>
              <a:cxnLst/>
              <a:rect l="l" t="t" r="r" b="b"/>
              <a:pathLst>
                <a:path w="70" h="320" extrusionOk="0">
                  <a:moveTo>
                    <a:pt x="0" y="0"/>
                  </a:moveTo>
                  <a:lnTo>
                    <a:pt x="0" y="320"/>
                  </a:lnTo>
                  <a:lnTo>
                    <a:pt x="69" y="32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415472" y="3732681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0" y="0"/>
                  </a:moveTo>
                  <a:lnTo>
                    <a:pt x="0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414313" y="3732681"/>
              <a:ext cx="2192" cy="23709"/>
            </a:xfrm>
            <a:custGeom>
              <a:avLst/>
              <a:gdLst/>
              <a:ahLst/>
              <a:cxnLst/>
              <a:rect l="l" t="t" r="r" b="b"/>
              <a:pathLst>
                <a:path w="70" h="757" extrusionOk="0">
                  <a:moveTo>
                    <a:pt x="1" y="0"/>
                  </a:moveTo>
                  <a:lnTo>
                    <a:pt x="1" y="757"/>
                  </a:lnTo>
                  <a:lnTo>
                    <a:pt x="70" y="757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429128" y="3732681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1" y="0"/>
                  </a:moveTo>
                  <a:lnTo>
                    <a:pt x="1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428126" y="3732681"/>
              <a:ext cx="2067" cy="23709"/>
            </a:xfrm>
            <a:custGeom>
              <a:avLst/>
              <a:gdLst/>
              <a:ahLst/>
              <a:cxnLst/>
              <a:rect l="l" t="t" r="r" b="b"/>
              <a:pathLst>
                <a:path w="66" h="757" extrusionOk="0">
                  <a:moveTo>
                    <a:pt x="0" y="0"/>
                  </a:moveTo>
                  <a:lnTo>
                    <a:pt x="0" y="757"/>
                  </a:lnTo>
                  <a:lnTo>
                    <a:pt x="65" y="75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442314" y="3747997"/>
              <a:ext cx="31" cy="8394"/>
            </a:xfrm>
            <a:custGeom>
              <a:avLst/>
              <a:gdLst/>
              <a:ahLst/>
              <a:cxnLst/>
              <a:rect l="l" t="t" r="r" b="b"/>
              <a:pathLst>
                <a:path w="1" h="268" extrusionOk="0">
                  <a:moveTo>
                    <a:pt x="0" y="1"/>
                  </a:moveTo>
                  <a:lnTo>
                    <a:pt x="0" y="2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441281" y="3747997"/>
              <a:ext cx="2067" cy="8394"/>
            </a:xfrm>
            <a:custGeom>
              <a:avLst/>
              <a:gdLst/>
              <a:ahLst/>
              <a:cxnLst/>
              <a:rect l="l" t="t" r="r" b="b"/>
              <a:pathLst>
                <a:path w="66" h="268" extrusionOk="0">
                  <a:moveTo>
                    <a:pt x="1" y="1"/>
                  </a:moveTo>
                  <a:lnTo>
                    <a:pt x="1" y="268"/>
                  </a:lnTo>
                  <a:lnTo>
                    <a:pt x="66" y="26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442314" y="374799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442314" y="374799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442314" y="3732681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0" y="0"/>
                  </a:moveTo>
                  <a:lnTo>
                    <a:pt x="0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441281" y="3732681"/>
              <a:ext cx="2067" cy="10022"/>
            </a:xfrm>
            <a:custGeom>
              <a:avLst/>
              <a:gdLst/>
              <a:ahLst/>
              <a:cxnLst/>
              <a:rect l="l" t="t" r="r" b="b"/>
              <a:pathLst>
                <a:path w="66" h="320" extrusionOk="0">
                  <a:moveTo>
                    <a:pt x="1" y="0"/>
                  </a:moveTo>
                  <a:lnTo>
                    <a:pt x="1" y="320"/>
                  </a:lnTo>
                  <a:lnTo>
                    <a:pt x="66" y="32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455970" y="3732681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1" y="0"/>
                  </a:moveTo>
                  <a:lnTo>
                    <a:pt x="1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454968" y="3732681"/>
              <a:ext cx="2192" cy="23709"/>
            </a:xfrm>
            <a:custGeom>
              <a:avLst/>
              <a:gdLst/>
              <a:ahLst/>
              <a:cxnLst/>
              <a:rect l="l" t="t" r="r" b="b"/>
              <a:pathLst>
                <a:path w="70" h="757" extrusionOk="0">
                  <a:moveTo>
                    <a:pt x="1" y="0"/>
                  </a:moveTo>
                  <a:lnTo>
                    <a:pt x="1" y="757"/>
                  </a:lnTo>
                  <a:lnTo>
                    <a:pt x="69" y="75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469783" y="3732681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1" y="0"/>
                  </a:moveTo>
                  <a:lnTo>
                    <a:pt x="1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468655" y="3732681"/>
              <a:ext cx="2161" cy="23709"/>
            </a:xfrm>
            <a:custGeom>
              <a:avLst/>
              <a:gdLst/>
              <a:ahLst/>
              <a:cxnLst/>
              <a:rect l="l" t="t" r="r" b="b"/>
              <a:pathLst>
                <a:path w="69" h="757" extrusionOk="0">
                  <a:moveTo>
                    <a:pt x="0" y="0"/>
                  </a:moveTo>
                  <a:lnTo>
                    <a:pt x="0" y="757"/>
                  </a:lnTo>
                  <a:lnTo>
                    <a:pt x="69" y="75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482969" y="3733683"/>
              <a:ext cx="31" cy="21705"/>
            </a:xfrm>
            <a:custGeom>
              <a:avLst/>
              <a:gdLst/>
              <a:ahLst/>
              <a:cxnLst/>
              <a:rect l="l" t="t" r="r" b="b"/>
              <a:pathLst>
                <a:path w="1" h="693" extrusionOk="0">
                  <a:moveTo>
                    <a:pt x="0" y="1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481936" y="3733683"/>
              <a:ext cx="2067" cy="21705"/>
            </a:xfrm>
            <a:custGeom>
              <a:avLst/>
              <a:gdLst/>
              <a:ahLst/>
              <a:cxnLst/>
              <a:rect l="l" t="t" r="r" b="b"/>
              <a:pathLst>
                <a:path w="66" h="693" extrusionOk="0">
                  <a:moveTo>
                    <a:pt x="1" y="1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1496625" y="3746869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0"/>
                  </a:moveTo>
                  <a:lnTo>
                    <a:pt x="1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1495623" y="3746869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0" y="0"/>
                  </a:moveTo>
                  <a:lnTo>
                    <a:pt x="0" y="271"/>
                  </a:lnTo>
                  <a:lnTo>
                    <a:pt x="69" y="27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1496625" y="3733683"/>
              <a:ext cx="31" cy="3727"/>
            </a:xfrm>
            <a:custGeom>
              <a:avLst/>
              <a:gdLst/>
              <a:ahLst/>
              <a:cxnLst/>
              <a:rect l="l" t="t" r="r" b="b"/>
              <a:pathLst>
                <a:path w="1" h="119" extrusionOk="0">
                  <a:moveTo>
                    <a:pt x="1" y="1"/>
                  </a:moveTo>
                  <a:lnTo>
                    <a:pt x="1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1495623" y="3733683"/>
              <a:ext cx="2192" cy="3727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0" y="1"/>
                  </a:moveTo>
                  <a:lnTo>
                    <a:pt x="0" y="118"/>
                  </a:lnTo>
                  <a:lnTo>
                    <a:pt x="69" y="11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1508778" y="3733683"/>
              <a:ext cx="2192" cy="21705"/>
            </a:xfrm>
            <a:custGeom>
              <a:avLst/>
              <a:gdLst/>
              <a:ahLst/>
              <a:cxnLst/>
              <a:rect l="l" t="t" r="r" b="b"/>
              <a:pathLst>
                <a:path w="70" h="693" extrusionOk="0">
                  <a:moveTo>
                    <a:pt x="1" y="1"/>
                  </a:moveTo>
                  <a:lnTo>
                    <a:pt x="1" y="692"/>
                  </a:lnTo>
                  <a:lnTo>
                    <a:pt x="70" y="692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1522465" y="3733683"/>
              <a:ext cx="2192" cy="21705"/>
            </a:xfrm>
            <a:custGeom>
              <a:avLst/>
              <a:gdLst/>
              <a:ahLst/>
              <a:cxnLst/>
              <a:rect l="l" t="t" r="r" b="b"/>
              <a:pathLst>
                <a:path w="70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1535745" y="3733683"/>
              <a:ext cx="2067" cy="21705"/>
            </a:xfrm>
            <a:custGeom>
              <a:avLst/>
              <a:gdLst/>
              <a:ahLst/>
              <a:cxnLst/>
              <a:rect l="l" t="t" r="r" b="b"/>
              <a:pathLst>
                <a:path w="66" h="693" extrusionOk="0">
                  <a:moveTo>
                    <a:pt x="1" y="1"/>
                  </a:moveTo>
                  <a:lnTo>
                    <a:pt x="1" y="692"/>
                  </a:lnTo>
                  <a:lnTo>
                    <a:pt x="66" y="69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1550435" y="3751160"/>
              <a:ext cx="31" cy="5230"/>
            </a:xfrm>
            <a:custGeom>
              <a:avLst/>
              <a:gdLst/>
              <a:ahLst/>
              <a:cxnLst/>
              <a:rect l="l" t="t" r="r" b="b"/>
              <a:pathLst>
                <a:path w="1" h="167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1549432" y="3751160"/>
              <a:ext cx="2192" cy="5230"/>
            </a:xfrm>
            <a:custGeom>
              <a:avLst/>
              <a:gdLst/>
              <a:ahLst/>
              <a:cxnLst/>
              <a:rect l="l" t="t" r="r" b="b"/>
              <a:pathLst>
                <a:path w="70" h="167" extrusionOk="0">
                  <a:moveTo>
                    <a:pt x="1" y="1"/>
                  </a:moveTo>
                  <a:lnTo>
                    <a:pt x="1" y="167"/>
                  </a:lnTo>
                  <a:lnTo>
                    <a:pt x="69" y="16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1549432" y="3733683"/>
              <a:ext cx="2192" cy="9020"/>
            </a:xfrm>
            <a:custGeom>
              <a:avLst/>
              <a:gdLst/>
              <a:ahLst/>
              <a:cxnLst/>
              <a:rect l="l" t="t" r="r" b="b"/>
              <a:pathLst>
                <a:path w="70" h="288" extrusionOk="0">
                  <a:moveTo>
                    <a:pt x="1" y="1"/>
                  </a:moveTo>
                  <a:lnTo>
                    <a:pt x="1" y="288"/>
                  </a:lnTo>
                  <a:lnTo>
                    <a:pt x="69" y="28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1562619" y="3733683"/>
              <a:ext cx="2161" cy="21705"/>
            </a:xfrm>
            <a:custGeom>
              <a:avLst/>
              <a:gdLst/>
              <a:ahLst/>
              <a:cxnLst/>
              <a:rect l="l" t="t" r="r" b="b"/>
              <a:pathLst>
                <a:path w="69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1577433" y="3733683"/>
              <a:ext cx="31" cy="21705"/>
            </a:xfrm>
            <a:custGeom>
              <a:avLst/>
              <a:gdLst/>
              <a:ahLst/>
              <a:cxnLst/>
              <a:rect l="l" t="t" r="r" b="b"/>
              <a:pathLst>
                <a:path w="1" h="693" extrusionOk="0">
                  <a:moveTo>
                    <a:pt x="0" y="1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1576275" y="3733683"/>
              <a:ext cx="2192" cy="21705"/>
            </a:xfrm>
            <a:custGeom>
              <a:avLst/>
              <a:gdLst/>
              <a:ahLst/>
              <a:cxnLst/>
              <a:rect l="l" t="t" r="r" b="b"/>
              <a:pathLst>
                <a:path w="70" h="693" extrusionOk="0">
                  <a:moveTo>
                    <a:pt x="1" y="1"/>
                  </a:moveTo>
                  <a:lnTo>
                    <a:pt x="1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1333161" y="3709503"/>
              <a:ext cx="272766" cy="24210"/>
            </a:xfrm>
            <a:custGeom>
              <a:avLst/>
              <a:gdLst/>
              <a:ahLst/>
              <a:cxnLst/>
              <a:rect l="l" t="t" r="r" b="b"/>
              <a:pathLst>
                <a:path w="8709" h="773" extrusionOk="0">
                  <a:moveTo>
                    <a:pt x="0" y="1"/>
                  </a:moveTo>
                  <a:lnTo>
                    <a:pt x="0" y="773"/>
                  </a:lnTo>
                  <a:lnTo>
                    <a:pt x="8709" y="773"/>
                  </a:lnTo>
                  <a:lnTo>
                    <a:pt x="87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1332002" y="3708375"/>
              <a:ext cx="274958" cy="26497"/>
            </a:xfrm>
            <a:custGeom>
              <a:avLst/>
              <a:gdLst/>
              <a:ahLst/>
              <a:cxnLst/>
              <a:rect l="l" t="t" r="r" b="b"/>
              <a:pathLst>
                <a:path w="8779" h="846" extrusionOk="0">
                  <a:moveTo>
                    <a:pt x="8709" y="69"/>
                  </a:moveTo>
                  <a:lnTo>
                    <a:pt x="8709" y="776"/>
                  </a:lnTo>
                  <a:lnTo>
                    <a:pt x="70" y="776"/>
                  </a:lnTo>
                  <a:lnTo>
                    <a:pt x="70" y="69"/>
                  </a:lnTo>
                  <a:close/>
                  <a:moveTo>
                    <a:pt x="1" y="0"/>
                  </a:moveTo>
                  <a:lnTo>
                    <a:pt x="1" y="845"/>
                  </a:lnTo>
                  <a:lnTo>
                    <a:pt x="8778" y="845"/>
                  </a:lnTo>
                  <a:lnTo>
                    <a:pt x="877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1439652" y="3709503"/>
              <a:ext cx="26998" cy="24210"/>
            </a:xfrm>
            <a:custGeom>
              <a:avLst/>
              <a:gdLst/>
              <a:ahLst/>
              <a:cxnLst/>
              <a:rect l="l" t="t" r="r" b="b"/>
              <a:pathLst>
                <a:path w="862" h="773" extrusionOk="0">
                  <a:moveTo>
                    <a:pt x="0" y="1"/>
                  </a:moveTo>
                  <a:lnTo>
                    <a:pt x="0" y="773"/>
                  </a:lnTo>
                  <a:lnTo>
                    <a:pt x="862" y="773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1438650" y="3708375"/>
              <a:ext cx="29002" cy="26497"/>
            </a:xfrm>
            <a:custGeom>
              <a:avLst/>
              <a:gdLst/>
              <a:ahLst/>
              <a:cxnLst/>
              <a:rect l="l" t="t" r="r" b="b"/>
              <a:pathLst>
                <a:path w="926" h="846" extrusionOk="0">
                  <a:moveTo>
                    <a:pt x="857" y="69"/>
                  </a:moveTo>
                  <a:lnTo>
                    <a:pt x="857" y="776"/>
                  </a:lnTo>
                  <a:lnTo>
                    <a:pt x="69" y="776"/>
                  </a:lnTo>
                  <a:lnTo>
                    <a:pt x="69" y="69"/>
                  </a:lnTo>
                  <a:close/>
                  <a:moveTo>
                    <a:pt x="0" y="0"/>
                  </a:moveTo>
                  <a:lnTo>
                    <a:pt x="0" y="845"/>
                  </a:lnTo>
                  <a:lnTo>
                    <a:pt x="926" y="845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1467121" y="3709503"/>
              <a:ext cx="60698" cy="24210"/>
            </a:xfrm>
            <a:custGeom>
              <a:avLst/>
              <a:gdLst/>
              <a:ahLst/>
              <a:cxnLst/>
              <a:rect l="l" t="t" r="r" b="b"/>
              <a:pathLst>
                <a:path w="1938" h="773" extrusionOk="0">
                  <a:moveTo>
                    <a:pt x="1" y="1"/>
                  </a:moveTo>
                  <a:lnTo>
                    <a:pt x="1" y="773"/>
                  </a:lnTo>
                  <a:lnTo>
                    <a:pt x="1937" y="773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1466118" y="3708375"/>
              <a:ext cx="62703" cy="26497"/>
            </a:xfrm>
            <a:custGeom>
              <a:avLst/>
              <a:gdLst/>
              <a:ahLst/>
              <a:cxnLst/>
              <a:rect l="l" t="t" r="r" b="b"/>
              <a:pathLst>
                <a:path w="2002" h="846" extrusionOk="0">
                  <a:moveTo>
                    <a:pt x="1937" y="69"/>
                  </a:moveTo>
                  <a:lnTo>
                    <a:pt x="1937" y="776"/>
                  </a:lnTo>
                  <a:lnTo>
                    <a:pt x="65" y="776"/>
                  </a:lnTo>
                  <a:lnTo>
                    <a:pt x="65" y="69"/>
                  </a:lnTo>
                  <a:close/>
                  <a:moveTo>
                    <a:pt x="0" y="0"/>
                  </a:moveTo>
                  <a:lnTo>
                    <a:pt x="0" y="845"/>
                  </a:lnTo>
                  <a:lnTo>
                    <a:pt x="2002" y="845"/>
                  </a:lnTo>
                  <a:lnTo>
                    <a:pt x="200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1538282" y="3709503"/>
              <a:ext cx="60823" cy="24210"/>
            </a:xfrm>
            <a:custGeom>
              <a:avLst/>
              <a:gdLst/>
              <a:ahLst/>
              <a:cxnLst/>
              <a:rect l="l" t="t" r="r" b="b"/>
              <a:pathLst>
                <a:path w="1942" h="773" extrusionOk="0">
                  <a:moveTo>
                    <a:pt x="1" y="1"/>
                  </a:moveTo>
                  <a:lnTo>
                    <a:pt x="1" y="773"/>
                  </a:lnTo>
                  <a:lnTo>
                    <a:pt x="1941" y="77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1537280" y="3708375"/>
              <a:ext cx="62828" cy="26497"/>
            </a:xfrm>
            <a:custGeom>
              <a:avLst/>
              <a:gdLst/>
              <a:ahLst/>
              <a:cxnLst/>
              <a:rect l="l" t="t" r="r" b="b"/>
              <a:pathLst>
                <a:path w="2006" h="846" extrusionOk="0">
                  <a:moveTo>
                    <a:pt x="1937" y="69"/>
                  </a:moveTo>
                  <a:lnTo>
                    <a:pt x="1937" y="776"/>
                  </a:lnTo>
                  <a:lnTo>
                    <a:pt x="69" y="776"/>
                  </a:lnTo>
                  <a:lnTo>
                    <a:pt x="69" y="69"/>
                  </a:lnTo>
                  <a:close/>
                  <a:moveTo>
                    <a:pt x="1" y="0"/>
                  </a:moveTo>
                  <a:lnTo>
                    <a:pt x="1" y="845"/>
                  </a:lnTo>
                  <a:lnTo>
                    <a:pt x="2006" y="845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1519928" y="3709503"/>
              <a:ext cx="55374" cy="24210"/>
            </a:xfrm>
            <a:custGeom>
              <a:avLst/>
              <a:gdLst/>
              <a:ahLst/>
              <a:cxnLst/>
              <a:rect l="l" t="t" r="r" b="b"/>
              <a:pathLst>
                <a:path w="1768" h="773" extrusionOk="0">
                  <a:moveTo>
                    <a:pt x="1" y="1"/>
                  </a:moveTo>
                  <a:lnTo>
                    <a:pt x="1" y="773"/>
                  </a:lnTo>
                  <a:lnTo>
                    <a:pt x="1767" y="773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1518800" y="3708375"/>
              <a:ext cx="57504" cy="26497"/>
            </a:xfrm>
            <a:custGeom>
              <a:avLst/>
              <a:gdLst/>
              <a:ahLst/>
              <a:cxnLst/>
              <a:rect l="l" t="t" r="r" b="b"/>
              <a:pathLst>
                <a:path w="1836" h="846" extrusionOk="0">
                  <a:moveTo>
                    <a:pt x="1771" y="69"/>
                  </a:moveTo>
                  <a:lnTo>
                    <a:pt x="1771" y="776"/>
                  </a:lnTo>
                  <a:lnTo>
                    <a:pt x="69" y="776"/>
                  </a:lnTo>
                  <a:lnTo>
                    <a:pt x="69" y="69"/>
                  </a:lnTo>
                  <a:close/>
                  <a:moveTo>
                    <a:pt x="0" y="0"/>
                  </a:moveTo>
                  <a:lnTo>
                    <a:pt x="0" y="845"/>
                  </a:lnTo>
                  <a:lnTo>
                    <a:pt x="1836" y="845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1345814" y="3709503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1" y="1"/>
                  </a:moveTo>
                  <a:lnTo>
                    <a:pt x="1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1344687" y="3709503"/>
              <a:ext cx="2161" cy="23709"/>
            </a:xfrm>
            <a:custGeom>
              <a:avLst/>
              <a:gdLst/>
              <a:ahLst/>
              <a:cxnLst/>
              <a:rect l="l" t="t" r="r" b="b"/>
              <a:pathLst>
                <a:path w="69" h="757" extrusionOk="0">
                  <a:moveTo>
                    <a:pt x="0" y="1"/>
                  </a:moveTo>
                  <a:lnTo>
                    <a:pt x="0" y="757"/>
                  </a:lnTo>
                  <a:lnTo>
                    <a:pt x="69" y="75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1359502" y="3709503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0" y="1"/>
                  </a:moveTo>
                  <a:lnTo>
                    <a:pt x="0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1358468" y="3709503"/>
              <a:ext cx="2067" cy="23709"/>
            </a:xfrm>
            <a:custGeom>
              <a:avLst/>
              <a:gdLst/>
              <a:ahLst/>
              <a:cxnLst/>
              <a:rect l="l" t="t" r="r" b="b"/>
              <a:pathLst>
                <a:path w="66" h="757" extrusionOk="0">
                  <a:moveTo>
                    <a:pt x="1" y="1"/>
                  </a:moveTo>
                  <a:lnTo>
                    <a:pt x="1" y="757"/>
                  </a:lnTo>
                  <a:lnTo>
                    <a:pt x="66" y="75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1373158" y="3722157"/>
              <a:ext cx="31" cy="11056"/>
            </a:xfrm>
            <a:custGeom>
              <a:avLst/>
              <a:gdLst/>
              <a:ahLst/>
              <a:cxnLst/>
              <a:rect l="l" t="t" r="r" b="b"/>
              <a:pathLst>
                <a:path w="1" h="353" extrusionOk="0">
                  <a:moveTo>
                    <a:pt x="1" y="1"/>
                  </a:moveTo>
                  <a:lnTo>
                    <a:pt x="1" y="3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1372155" y="3722157"/>
              <a:ext cx="2192" cy="11056"/>
            </a:xfrm>
            <a:custGeom>
              <a:avLst/>
              <a:gdLst/>
              <a:ahLst/>
              <a:cxnLst/>
              <a:rect l="l" t="t" r="r" b="b"/>
              <a:pathLst>
                <a:path w="70" h="353" extrusionOk="0">
                  <a:moveTo>
                    <a:pt x="0" y="1"/>
                  </a:moveTo>
                  <a:lnTo>
                    <a:pt x="0" y="353"/>
                  </a:lnTo>
                  <a:lnTo>
                    <a:pt x="69" y="353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1373158" y="3709503"/>
              <a:ext cx="31" cy="8394"/>
            </a:xfrm>
            <a:custGeom>
              <a:avLst/>
              <a:gdLst/>
              <a:ahLst/>
              <a:cxnLst/>
              <a:rect l="l" t="t" r="r" b="b"/>
              <a:pathLst>
                <a:path w="1" h="268" extrusionOk="0">
                  <a:moveTo>
                    <a:pt x="1" y="1"/>
                  </a:moveTo>
                  <a:lnTo>
                    <a:pt x="1" y="2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1372155" y="3709503"/>
              <a:ext cx="2192" cy="8394"/>
            </a:xfrm>
            <a:custGeom>
              <a:avLst/>
              <a:gdLst/>
              <a:ahLst/>
              <a:cxnLst/>
              <a:rect l="l" t="t" r="r" b="b"/>
              <a:pathLst>
                <a:path w="70" h="268" extrusionOk="0">
                  <a:moveTo>
                    <a:pt x="0" y="1"/>
                  </a:moveTo>
                  <a:lnTo>
                    <a:pt x="0" y="267"/>
                  </a:lnTo>
                  <a:lnTo>
                    <a:pt x="69" y="26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1386344" y="3709503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0" y="1"/>
                  </a:moveTo>
                  <a:lnTo>
                    <a:pt x="0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1385310" y="3709503"/>
              <a:ext cx="2192" cy="23709"/>
            </a:xfrm>
            <a:custGeom>
              <a:avLst/>
              <a:gdLst/>
              <a:ahLst/>
              <a:cxnLst/>
              <a:rect l="l" t="t" r="r" b="b"/>
              <a:pathLst>
                <a:path w="70" h="757" extrusionOk="0">
                  <a:moveTo>
                    <a:pt x="1" y="1"/>
                  </a:moveTo>
                  <a:lnTo>
                    <a:pt x="1" y="757"/>
                  </a:lnTo>
                  <a:lnTo>
                    <a:pt x="70" y="75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1400125" y="3709503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1" y="1"/>
                  </a:moveTo>
                  <a:lnTo>
                    <a:pt x="1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1398997" y="3709503"/>
              <a:ext cx="2192" cy="23709"/>
            </a:xfrm>
            <a:custGeom>
              <a:avLst/>
              <a:gdLst/>
              <a:ahLst/>
              <a:cxnLst/>
              <a:rect l="l" t="t" r="r" b="b"/>
              <a:pathLst>
                <a:path w="70" h="757" extrusionOk="0">
                  <a:moveTo>
                    <a:pt x="1" y="1"/>
                  </a:moveTo>
                  <a:lnTo>
                    <a:pt x="1" y="757"/>
                  </a:lnTo>
                  <a:lnTo>
                    <a:pt x="69" y="75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1413311" y="3726855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0" y="0"/>
                  </a:moveTo>
                  <a:lnTo>
                    <a:pt x="0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1412309" y="3726855"/>
              <a:ext cx="2036" cy="6358"/>
            </a:xfrm>
            <a:custGeom>
              <a:avLst/>
              <a:gdLst/>
              <a:ahLst/>
              <a:cxnLst/>
              <a:rect l="l" t="t" r="r" b="b"/>
              <a:pathLst>
                <a:path w="65" h="203" extrusionOk="0">
                  <a:moveTo>
                    <a:pt x="0" y="0"/>
                  </a:moveTo>
                  <a:lnTo>
                    <a:pt x="0" y="203"/>
                  </a:lnTo>
                  <a:lnTo>
                    <a:pt x="65" y="20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1413311" y="3709503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0" y="1"/>
                  </a:moveTo>
                  <a:lnTo>
                    <a:pt x="0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1412309" y="3709503"/>
              <a:ext cx="2036" cy="10022"/>
            </a:xfrm>
            <a:custGeom>
              <a:avLst/>
              <a:gdLst/>
              <a:ahLst/>
              <a:cxnLst/>
              <a:rect l="l" t="t" r="r" b="b"/>
              <a:pathLst>
                <a:path w="65" h="320" extrusionOk="0">
                  <a:moveTo>
                    <a:pt x="0" y="1"/>
                  </a:moveTo>
                  <a:lnTo>
                    <a:pt x="0" y="320"/>
                  </a:lnTo>
                  <a:lnTo>
                    <a:pt x="65" y="32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1426998" y="3709503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0" y="1"/>
                  </a:moveTo>
                  <a:lnTo>
                    <a:pt x="0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1425965" y="3709503"/>
              <a:ext cx="2192" cy="23709"/>
            </a:xfrm>
            <a:custGeom>
              <a:avLst/>
              <a:gdLst/>
              <a:ahLst/>
              <a:cxnLst/>
              <a:rect l="l" t="t" r="r" b="b"/>
              <a:pathLst>
                <a:path w="70" h="757" extrusionOk="0">
                  <a:moveTo>
                    <a:pt x="1" y="1"/>
                  </a:moveTo>
                  <a:lnTo>
                    <a:pt x="1" y="757"/>
                  </a:lnTo>
                  <a:lnTo>
                    <a:pt x="69" y="75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1440153" y="3709503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1" y="1"/>
                  </a:moveTo>
                  <a:lnTo>
                    <a:pt x="1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1439151" y="3709503"/>
              <a:ext cx="2161" cy="23709"/>
            </a:xfrm>
            <a:custGeom>
              <a:avLst/>
              <a:gdLst/>
              <a:ahLst/>
              <a:cxnLst/>
              <a:rect l="l" t="t" r="r" b="b"/>
              <a:pathLst>
                <a:path w="69" h="757" extrusionOk="0">
                  <a:moveTo>
                    <a:pt x="0" y="1"/>
                  </a:moveTo>
                  <a:lnTo>
                    <a:pt x="0" y="757"/>
                  </a:lnTo>
                  <a:lnTo>
                    <a:pt x="69" y="75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1453966" y="3724694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0" y="1"/>
                  </a:moveTo>
                  <a:lnTo>
                    <a:pt x="0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1452807" y="3724694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1" y="1"/>
                  </a:moveTo>
                  <a:lnTo>
                    <a:pt x="1" y="272"/>
                  </a:lnTo>
                  <a:lnTo>
                    <a:pt x="70" y="272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1453966" y="372469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1453966" y="372469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1453966" y="3709503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0" y="1"/>
                  </a:moveTo>
                  <a:lnTo>
                    <a:pt x="0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1452807" y="3709503"/>
              <a:ext cx="2192" cy="10022"/>
            </a:xfrm>
            <a:custGeom>
              <a:avLst/>
              <a:gdLst/>
              <a:ahLst/>
              <a:cxnLst/>
              <a:rect l="l" t="t" r="r" b="b"/>
              <a:pathLst>
                <a:path w="70" h="320" extrusionOk="0">
                  <a:moveTo>
                    <a:pt x="1" y="1"/>
                  </a:moveTo>
                  <a:lnTo>
                    <a:pt x="1" y="320"/>
                  </a:lnTo>
                  <a:lnTo>
                    <a:pt x="70" y="320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1467121" y="3709503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1" y="1"/>
                  </a:moveTo>
                  <a:lnTo>
                    <a:pt x="1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1466118" y="3709503"/>
              <a:ext cx="2067" cy="23709"/>
            </a:xfrm>
            <a:custGeom>
              <a:avLst/>
              <a:gdLst/>
              <a:ahLst/>
              <a:cxnLst/>
              <a:rect l="l" t="t" r="r" b="b"/>
              <a:pathLst>
                <a:path w="66" h="757" extrusionOk="0">
                  <a:moveTo>
                    <a:pt x="0" y="1"/>
                  </a:moveTo>
                  <a:lnTo>
                    <a:pt x="0" y="757"/>
                  </a:lnTo>
                  <a:lnTo>
                    <a:pt x="65" y="75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1480808" y="3709503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0" y="1"/>
                  </a:moveTo>
                  <a:lnTo>
                    <a:pt x="0" y="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1479774" y="3709503"/>
              <a:ext cx="2192" cy="23709"/>
            </a:xfrm>
            <a:custGeom>
              <a:avLst/>
              <a:gdLst/>
              <a:ahLst/>
              <a:cxnLst/>
              <a:rect l="l" t="t" r="r" b="b"/>
              <a:pathLst>
                <a:path w="70" h="757" extrusionOk="0">
                  <a:moveTo>
                    <a:pt x="1" y="1"/>
                  </a:moveTo>
                  <a:lnTo>
                    <a:pt x="1" y="757"/>
                  </a:lnTo>
                  <a:lnTo>
                    <a:pt x="70" y="75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1493963" y="3710505"/>
              <a:ext cx="31" cy="21705"/>
            </a:xfrm>
            <a:custGeom>
              <a:avLst/>
              <a:gdLst/>
              <a:ahLst/>
              <a:cxnLst/>
              <a:rect l="l" t="t" r="r" b="b"/>
              <a:pathLst>
                <a:path w="1" h="693" extrusionOk="0">
                  <a:moveTo>
                    <a:pt x="1" y="1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1492961" y="3710505"/>
              <a:ext cx="2192" cy="21705"/>
            </a:xfrm>
            <a:custGeom>
              <a:avLst/>
              <a:gdLst/>
              <a:ahLst/>
              <a:cxnLst/>
              <a:rect l="l" t="t" r="r" b="b"/>
              <a:pathLst>
                <a:path w="70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1507775" y="3723691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0" y="0"/>
                  </a:moveTo>
                  <a:lnTo>
                    <a:pt x="0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1506648" y="3723691"/>
              <a:ext cx="2161" cy="8519"/>
            </a:xfrm>
            <a:custGeom>
              <a:avLst/>
              <a:gdLst/>
              <a:ahLst/>
              <a:cxnLst/>
              <a:rect l="l" t="t" r="r" b="b"/>
              <a:pathLst>
                <a:path w="69" h="272" extrusionOk="0">
                  <a:moveTo>
                    <a:pt x="0" y="0"/>
                  </a:moveTo>
                  <a:lnTo>
                    <a:pt x="0" y="271"/>
                  </a:lnTo>
                  <a:lnTo>
                    <a:pt x="69" y="27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1507775" y="3710505"/>
              <a:ext cx="31" cy="3727"/>
            </a:xfrm>
            <a:custGeom>
              <a:avLst/>
              <a:gdLst/>
              <a:ahLst/>
              <a:cxnLst/>
              <a:rect l="l" t="t" r="r" b="b"/>
              <a:pathLst>
                <a:path w="1" h="119" extrusionOk="0">
                  <a:moveTo>
                    <a:pt x="0" y="1"/>
                  </a:moveTo>
                  <a:lnTo>
                    <a:pt x="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506648" y="3710505"/>
              <a:ext cx="2161" cy="3727"/>
            </a:xfrm>
            <a:custGeom>
              <a:avLst/>
              <a:gdLst/>
              <a:ahLst/>
              <a:cxnLst/>
              <a:rect l="l" t="t" r="r" b="b"/>
              <a:pathLst>
                <a:path w="69" h="119" extrusionOk="0">
                  <a:moveTo>
                    <a:pt x="0" y="1"/>
                  </a:moveTo>
                  <a:lnTo>
                    <a:pt x="0" y="118"/>
                  </a:lnTo>
                  <a:lnTo>
                    <a:pt x="69" y="11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520429" y="3710505"/>
              <a:ext cx="2067" cy="21705"/>
            </a:xfrm>
            <a:custGeom>
              <a:avLst/>
              <a:gdLst/>
              <a:ahLst/>
              <a:cxnLst/>
              <a:rect l="l" t="t" r="r" b="b"/>
              <a:pathLst>
                <a:path w="66" h="693" extrusionOk="0">
                  <a:moveTo>
                    <a:pt x="1" y="1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533615" y="3710505"/>
              <a:ext cx="2161" cy="21705"/>
            </a:xfrm>
            <a:custGeom>
              <a:avLst/>
              <a:gdLst/>
              <a:ahLst/>
              <a:cxnLst/>
              <a:rect l="l" t="t" r="r" b="b"/>
              <a:pathLst>
                <a:path w="69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547271" y="3710505"/>
              <a:ext cx="2192" cy="21705"/>
            </a:xfrm>
            <a:custGeom>
              <a:avLst/>
              <a:gdLst/>
              <a:ahLst/>
              <a:cxnLst/>
              <a:rect l="l" t="t" r="r" b="b"/>
              <a:pathLst>
                <a:path w="70" h="693" extrusionOk="0">
                  <a:moveTo>
                    <a:pt x="1" y="1"/>
                  </a:moveTo>
                  <a:lnTo>
                    <a:pt x="1" y="692"/>
                  </a:lnTo>
                  <a:lnTo>
                    <a:pt x="70" y="692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561585" y="3727857"/>
              <a:ext cx="31" cy="5356"/>
            </a:xfrm>
            <a:custGeom>
              <a:avLst/>
              <a:gdLst/>
              <a:ahLst/>
              <a:cxnLst/>
              <a:rect l="l" t="t" r="r" b="b"/>
              <a:pathLst>
                <a:path w="1" h="171" extrusionOk="0">
                  <a:moveTo>
                    <a:pt x="1" y="1"/>
                  </a:moveTo>
                  <a:lnTo>
                    <a:pt x="1" y="1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560457" y="3727857"/>
              <a:ext cx="2192" cy="5356"/>
            </a:xfrm>
            <a:custGeom>
              <a:avLst/>
              <a:gdLst/>
              <a:ahLst/>
              <a:cxnLst/>
              <a:rect l="l" t="t" r="r" b="b"/>
              <a:pathLst>
                <a:path w="70" h="171" extrusionOk="0">
                  <a:moveTo>
                    <a:pt x="0" y="1"/>
                  </a:moveTo>
                  <a:lnTo>
                    <a:pt x="0" y="171"/>
                  </a:lnTo>
                  <a:lnTo>
                    <a:pt x="69" y="17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560457" y="3710505"/>
              <a:ext cx="2192" cy="9020"/>
            </a:xfrm>
            <a:custGeom>
              <a:avLst/>
              <a:gdLst/>
              <a:ahLst/>
              <a:cxnLst/>
              <a:rect l="l" t="t" r="r" b="b"/>
              <a:pathLst>
                <a:path w="70" h="288" extrusionOk="0">
                  <a:moveTo>
                    <a:pt x="0" y="1"/>
                  </a:moveTo>
                  <a:lnTo>
                    <a:pt x="0" y="288"/>
                  </a:lnTo>
                  <a:lnTo>
                    <a:pt x="69" y="28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574270" y="3710505"/>
              <a:ext cx="2036" cy="21705"/>
            </a:xfrm>
            <a:custGeom>
              <a:avLst/>
              <a:gdLst/>
              <a:ahLst/>
              <a:cxnLst/>
              <a:rect l="l" t="t" r="r" b="b"/>
              <a:pathLst>
                <a:path w="65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588427" y="3710505"/>
              <a:ext cx="31" cy="21705"/>
            </a:xfrm>
            <a:custGeom>
              <a:avLst/>
              <a:gdLst/>
              <a:ahLst/>
              <a:cxnLst/>
              <a:rect l="l" t="t" r="r" b="b"/>
              <a:pathLst>
                <a:path w="1" h="693" extrusionOk="0">
                  <a:moveTo>
                    <a:pt x="1" y="1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587425" y="3710505"/>
              <a:ext cx="2192" cy="21705"/>
            </a:xfrm>
            <a:custGeom>
              <a:avLst/>
              <a:gdLst/>
              <a:ahLst/>
              <a:cxnLst/>
              <a:rect l="l" t="t" r="r" b="b"/>
              <a:pathLst>
                <a:path w="70" h="693" extrusionOk="0">
                  <a:moveTo>
                    <a:pt x="1" y="1"/>
                  </a:moveTo>
                  <a:lnTo>
                    <a:pt x="1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321008" y="3686200"/>
              <a:ext cx="272766" cy="24336"/>
            </a:xfrm>
            <a:custGeom>
              <a:avLst/>
              <a:gdLst/>
              <a:ahLst/>
              <a:cxnLst/>
              <a:rect l="l" t="t" r="r" b="b"/>
              <a:pathLst>
                <a:path w="8709" h="777" extrusionOk="0">
                  <a:moveTo>
                    <a:pt x="0" y="1"/>
                  </a:moveTo>
                  <a:lnTo>
                    <a:pt x="0" y="777"/>
                  </a:lnTo>
                  <a:lnTo>
                    <a:pt x="8709" y="777"/>
                  </a:lnTo>
                  <a:lnTo>
                    <a:pt x="87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319849" y="3685198"/>
              <a:ext cx="274958" cy="26371"/>
            </a:xfrm>
            <a:custGeom>
              <a:avLst/>
              <a:gdLst/>
              <a:ahLst/>
              <a:cxnLst/>
              <a:rect l="l" t="t" r="r" b="b"/>
              <a:pathLst>
                <a:path w="8779" h="842" extrusionOk="0">
                  <a:moveTo>
                    <a:pt x="8713" y="69"/>
                  </a:moveTo>
                  <a:lnTo>
                    <a:pt x="8713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8778" y="841"/>
                  </a:lnTo>
                  <a:lnTo>
                    <a:pt x="877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1427500" y="3686200"/>
              <a:ext cx="26497" cy="24336"/>
            </a:xfrm>
            <a:custGeom>
              <a:avLst/>
              <a:gdLst/>
              <a:ahLst/>
              <a:cxnLst/>
              <a:rect l="l" t="t" r="r" b="b"/>
              <a:pathLst>
                <a:path w="846" h="777" extrusionOk="0">
                  <a:moveTo>
                    <a:pt x="0" y="1"/>
                  </a:moveTo>
                  <a:lnTo>
                    <a:pt x="0" y="777"/>
                  </a:lnTo>
                  <a:lnTo>
                    <a:pt x="845" y="777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1426466" y="3685198"/>
              <a:ext cx="28533" cy="26371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842" y="69"/>
                  </a:moveTo>
                  <a:lnTo>
                    <a:pt x="842" y="777"/>
                  </a:lnTo>
                  <a:lnTo>
                    <a:pt x="70" y="777"/>
                  </a:lnTo>
                  <a:lnTo>
                    <a:pt x="70" y="69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911" y="841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1454467" y="3686200"/>
              <a:ext cx="61199" cy="24336"/>
            </a:xfrm>
            <a:custGeom>
              <a:avLst/>
              <a:gdLst/>
              <a:ahLst/>
              <a:cxnLst/>
              <a:rect l="l" t="t" r="r" b="b"/>
              <a:pathLst>
                <a:path w="1954" h="777" extrusionOk="0">
                  <a:moveTo>
                    <a:pt x="0" y="1"/>
                  </a:moveTo>
                  <a:lnTo>
                    <a:pt x="0" y="777"/>
                  </a:lnTo>
                  <a:lnTo>
                    <a:pt x="1953" y="777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1453465" y="3685198"/>
              <a:ext cx="63329" cy="26371"/>
            </a:xfrm>
            <a:custGeom>
              <a:avLst/>
              <a:gdLst/>
              <a:ahLst/>
              <a:cxnLst/>
              <a:rect l="l" t="t" r="r" b="b"/>
              <a:pathLst>
                <a:path w="2022" h="842" extrusionOk="0">
                  <a:moveTo>
                    <a:pt x="1953" y="69"/>
                  </a:moveTo>
                  <a:lnTo>
                    <a:pt x="1953" y="777"/>
                  </a:lnTo>
                  <a:lnTo>
                    <a:pt x="65" y="777"/>
                  </a:lnTo>
                  <a:lnTo>
                    <a:pt x="65" y="69"/>
                  </a:lnTo>
                  <a:close/>
                  <a:moveTo>
                    <a:pt x="0" y="0"/>
                  </a:moveTo>
                  <a:lnTo>
                    <a:pt x="0" y="841"/>
                  </a:lnTo>
                  <a:lnTo>
                    <a:pt x="2022" y="841"/>
                  </a:lnTo>
                  <a:lnTo>
                    <a:pt x="202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1525628" y="3686200"/>
              <a:ext cx="60823" cy="24336"/>
            </a:xfrm>
            <a:custGeom>
              <a:avLst/>
              <a:gdLst/>
              <a:ahLst/>
              <a:cxnLst/>
              <a:rect l="l" t="t" r="r" b="b"/>
              <a:pathLst>
                <a:path w="1942" h="777" extrusionOk="0">
                  <a:moveTo>
                    <a:pt x="1" y="1"/>
                  </a:moveTo>
                  <a:lnTo>
                    <a:pt x="1" y="777"/>
                  </a:lnTo>
                  <a:lnTo>
                    <a:pt x="1941" y="777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1524626" y="3685198"/>
              <a:ext cx="62828" cy="26371"/>
            </a:xfrm>
            <a:custGeom>
              <a:avLst/>
              <a:gdLst/>
              <a:ahLst/>
              <a:cxnLst/>
              <a:rect l="l" t="t" r="r" b="b"/>
              <a:pathLst>
                <a:path w="2006" h="842" extrusionOk="0">
                  <a:moveTo>
                    <a:pt x="1937" y="69"/>
                  </a:moveTo>
                  <a:lnTo>
                    <a:pt x="1937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0" y="0"/>
                  </a:moveTo>
                  <a:lnTo>
                    <a:pt x="0" y="841"/>
                  </a:lnTo>
                  <a:lnTo>
                    <a:pt x="2006" y="841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507274" y="3686200"/>
              <a:ext cx="55374" cy="24336"/>
            </a:xfrm>
            <a:custGeom>
              <a:avLst/>
              <a:gdLst/>
              <a:ahLst/>
              <a:cxnLst/>
              <a:rect l="l" t="t" r="r" b="b"/>
              <a:pathLst>
                <a:path w="1768" h="777" extrusionOk="0">
                  <a:moveTo>
                    <a:pt x="0" y="1"/>
                  </a:moveTo>
                  <a:lnTo>
                    <a:pt x="0" y="777"/>
                  </a:lnTo>
                  <a:lnTo>
                    <a:pt x="1767" y="777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506115" y="3685198"/>
              <a:ext cx="57535" cy="26371"/>
            </a:xfrm>
            <a:custGeom>
              <a:avLst/>
              <a:gdLst/>
              <a:ahLst/>
              <a:cxnLst/>
              <a:rect l="l" t="t" r="r" b="b"/>
              <a:pathLst>
                <a:path w="1837" h="842" extrusionOk="0">
                  <a:moveTo>
                    <a:pt x="1772" y="69"/>
                  </a:moveTo>
                  <a:lnTo>
                    <a:pt x="1772" y="777"/>
                  </a:lnTo>
                  <a:lnTo>
                    <a:pt x="70" y="777"/>
                  </a:lnTo>
                  <a:lnTo>
                    <a:pt x="70" y="69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1836" y="841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333662" y="3686200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1"/>
                  </a:moveTo>
                  <a:lnTo>
                    <a:pt x="0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332534" y="3686200"/>
              <a:ext cx="2161" cy="23835"/>
            </a:xfrm>
            <a:custGeom>
              <a:avLst/>
              <a:gdLst/>
              <a:ahLst/>
              <a:cxnLst/>
              <a:rect l="l" t="t" r="r" b="b"/>
              <a:pathLst>
                <a:path w="69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346817" y="3686200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345814" y="3686200"/>
              <a:ext cx="2067" cy="23835"/>
            </a:xfrm>
            <a:custGeom>
              <a:avLst/>
              <a:gdLst/>
              <a:ahLst/>
              <a:cxnLst/>
              <a:rect l="l" t="t" r="r" b="b"/>
              <a:pathLst>
                <a:path w="66" h="761" extrusionOk="0">
                  <a:moveTo>
                    <a:pt x="1" y="1"/>
                  </a:moveTo>
                  <a:lnTo>
                    <a:pt x="1" y="761"/>
                  </a:lnTo>
                  <a:lnTo>
                    <a:pt x="65" y="76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360504" y="3698885"/>
              <a:ext cx="31" cy="11150"/>
            </a:xfrm>
            <a:custGeom>
              <a:avLst/>
              <a:gdLst/>
              <a:ahLst/>
              <a:cxnLst/>
              <a:rect l="l" t="t" r="r" b="b"/>
              <a:pathLst>
                <a:path w="1" h="356" extrusionOk="0">
                  <a:moveTo>
                    <a:pt x="1" y="0"/>
                  </a:moveTo>
                  <a:lnTo>
                    <a:pt x="1" y="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359502" y="3698885"/>
              <a:ext cx="2161" cy="11150"/>
            </a:xfrm>
            <a:custGeom>
              <a:avLst/>
              <a:gdLst/>
              <a:ahLst/>
              <a:cxnLst/>
              <a:rect l="l" t="t" r="r" b="b"/>
              <a:pathLst>
                <a:path w="69" h="356" extrusionOk="0">
                  <a:moveTo>
                    <a:pt x="0" y="0"/>
                  </a:moveTo>
                  <a:lnTo>
                    <a:pt x="0" y="356"/>
                  </a:lnTo>
                  <a:lnTo>
                    <a:pt x="69" y="35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360504" y="3686200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1"/>
                  </a:moveTo>
                  <a:lnTo>
                    <a:pt x="1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359502" y="3686200"/>
              <a:ext cx="2161" cy="8519"/>
            </a:xfrm>
            <a:custGeom>
              <a:avLst/>
              <a:gdLst/>
              <a:ahLst/>
              <a:cxnLst/>
              <a:rect l="l" t="t" r="r" b="b"/>
              <a:pathLst>
                <a:path w="69" h="272" extrusionOk="0">
                  <a:moveTo>
                    <a:pt x="0" y="1"/>
                  </a:moveTo>
                  <a:lnTo>
                    <a:pt x="0" y="272"/>
                  </a:lnTo>
                  <a:lnTo>
                    <a:pt x="69" y="27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373659" y="3686200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372656" y="3686200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1"/>
                  </a:moveTo>
                  <a:lnTo>
                    <a:pt x="1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387471" y="3686200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386344" y="3686200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401159" y="3703677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0" y="1"/>
                  </a:moveTo>
                  <a:lnTo>
                    <a:pt x="0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400125" y="3703677"/>
              <a:ext cx="2067" cy="6358"/>
            </a:xfrm>
            <a:custGeom>
              <a:avLst/>
              <a:gdLst/>
              <a:ahLst/>
              <a:cxnLst/>
              <a:rect l="l" t="t" r="r" b="b"/>
              <a:pathLst>
                <a:path w="66" h="203" extrusionOk="0">
                  <a:moveTo>
                    <a:pt x="1" y="1"/>
                  </a:moveTo>
                  <a:lnTo>
                    <a:pt x="1" y="203"/>
                  </a:lnTo>
                  <a:lnTo>
                    <a:pt x="66" y="20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401159" y="3686200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0" y="1"/>
                  </a:moveTo>
                  <a:lnTo>
                    <a:pt x="0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400125" y="3686200"/>
              <a:ext cx="2067" cy="10054"/>
            </a:xfrm>
            <a:custGeom>
              <a:avLst/>
              <a:gdLst/>
              <a:ahLst/>
              <a:cxnLst/>
              <a:rect l="l" t="t" r="r" b="b"/>
              <a:pathLst>
                <a:path w="66" h="321" extrusionOk="0">
                  <a:moveTo>
                    <a:pt x="1" y="1"/>
                  </a:moveTo>
                  <a:lnTo>
                    <a:pt x="1" y="320"/>
                  </a:lnTo>
                  <a:lnTo>
                    <a:pt x="66" y="32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414313" y="3686200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413311" y="3686200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428126" y="3686200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1"/>
                  </a:moveTo>
                  <a:lnTo>
                    <a:pt x="0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426998" y="3686200"/>
              <a:ext cx="2161" cy="23835"/>
            </a:xfrm>
            <a:custGeom>
              <a:avLst/>
              <a:gdLst/>
              <a:ahLst/>
              <a:cxnLst/>
              <a:rect l="l" t="t" r="r" b="b"/>
              <a:pathLst>
                <a:path w="69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441281" y="3701516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1"/>
                  </a:moveTo>
                  <a:lnTo>
                    <a:pt x="1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440153" y="3701516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1" y="1"/>
                  </a:moveTo>
                  <a:lnTo>
                    <a:pt x="1" y="272"/>
                  </a:lnTo>
                  <a:lnTo>
                    <a:pt x="69" y="27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441281" y="370151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441281" y="370151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441281" y="3686200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1" y="1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440153" y="3686200"/>
              <a:ext cx="2192" cy="10054"/>
            </a:xfrm>
            <a:custGeom>
              <a:avLst/>
              <a:gdLst/>
              <a:ahLst/>
              <a:cxnLst/>
              <a:rect l="l" t="t" r="r" b="b"/>
              <a:pathLst>
                <a:path w="70" h="321" extrusionOk="0">
                  <a:moveTo>
                    <a:pt x="1" y="1"/>
                  </a:moveTo>
                  <a:lnTo>
                    <a:pt x="1" y="320"/>
                  </a:lnTo>
                  <a:lnTo>
                    <a:pt x="69" y="32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454968" y="3686200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453966" y="3686200"/>
              <a:ext cx="2036" cy="23835"/>
            </a:xfrm>
            <a:custGeom>
              <a:avLst/>
              <a:gdLst/>
              <a:ahLst/>
              <a:cxnLst/>
              <a:rect l="l" t="t" r="r" b="b"/>
              <a:pathLst>
                <a:path w="65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5" y="76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468154" y="3686200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1"/>
                  </a:moveTo>
                  <a:lnTo>
                    <a:pt x="0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467121" y="3686200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1"/>
                  </a:moveTo>
                  <a:lnTo>
                    <a:pt x="1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481936" y="3687359"/>
              <a:ext cx="31" cy="21548"/>
            </a:xfrm>
            <a:custGeom>
              <a:avLst/>
              <a:gdLst/>
              <a:ahLst/>
              <a:cxnLst/>
              <a:rect l="l" t="t" r="r" b="b"/>
              <a:pathLst>
                <a:path w="1" h="688" extrusionOk="0">
                  <a:moveTo>
                    <a:pt x="1" y="0"/>
                  </a:moveTo>
                  <a:lnTo>
                    <a:pt x="1" y="6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480808" y="3687359"/>
              <a:ext cx="2192" cy="21548"/>
            </a:xfrm>
            <a:custGeom>
              <a:avLst/>
              <a:gdLst/>
              <a:ahLst/>
              <a:cxnLst/>
              <a:rect l="l" t="t" r="r" b="b"/>
              <a:pathLst>
                <a:path w="70" h="688" extrusionOk="0">
                  <a:moveTo>
                    <a:pt x="0" y="0"/>
                  </a:moveTo>
                  <a:lnTo>
                    <a:pt x="0" y="687"/>
                  </a:lnTo>
                  <a:lnTo>
                    <a:pt x="69" y="68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495122" y="3700514"/>
              <a:ext cx="31" cy="8394"/>
            </a:xfrm>
            <a:custGeom>
              <a:avLst/>
              <a:gdLst/>
              <a:ahLst/>
              <a:cxnLst/>
              <a:rect l="l" t="t" r="r" b="b"/>
              <a:pathLst>
                <a:path w="1" h="268" extrusionOk="0">
                  <a:moveTo>
                    <a:pt x="0" y="1"/>
                  </a:moveTo>
                  <a:lnTo>
                    <a:pt x="0" y="2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493963" y="3700514"/>
              <a:ext cx="2192" cy="8394"/>
            </a:xfrm>
            <a:custGeom>
              <a:avLst/>
              <a:gdLst/>
              <a:ahLst/>
              <a:cxnLst/>
              <a:rect l="l" t="t" r="r" b="b"/>
              <a:pathLst>
                <a:path w="70" h="268" extrusionOk="0">
                  <a:moveTo>
                    <a:pt x="1" y="1"/>
                  </a:moveTo>
                  <a:lnTo>
                    <a:pt x="1" y="267"/>
                  </a:lnTo>
                  <a:lnTo>
                    <a:pt x="70" y="26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1495122" y="3687359"/>
              <a:ext cx="31" cy="3696"/>
            </a:xfrm>
            <a:custGeom>
              <a:avLst/>
              <a:gdLst/>
              <a:ahLst/>
              <a:cxnLst/>
              <a:rect l="l" t="t" r="r" b="b"/>
              <a:pathLst>
                <a:path w="1" h="118" extrusionOk="0">
                  <a:moveTo>
                    <a:pt x="0" y="0"/>
                  </a:moveTo>
                  <a:lnTo>
                    <a:pt x="0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1493963" y="3687359"/>
              <a:ext cx="2192" cy="3696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1" y="0"/>
                  </a:moveTo>
                  <a:lnTo>
                    <a:pt x="1" y="117"/>
                  </a:lnTo>
                  <a:lnTo>
                    <a:pt x="70" y="117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1507775" y="3687359"/>
              <a:ext cx="2067" cy="21548"/>
            </a:xfrm>
            <a:custGeom>
              <a:avLst/>
              <a:gdLst/>
              <a:ahLst/>
              <a:cxnLst/>
              <a:rect l="l" t="t" r="r" b="b"/>
              <a:pathLst>
                <a:path w="66" h="688" extrusionOk="0">
                  <a:moveTo>
                    <a:pt x="0" y="0"/>
                  </a:moveTo>
                  <a:lnTo>
                    <a:pt x="0" y="687"/>
                  </a:lnTo>
                  <a:lnTo>
                    <a:pt x="65" y="68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1520930" y="3687359"/>
              <a:ext cx="2192" cy="21548"/>
            </a:xfrm>
            <a:custGeom>
              <a:avLst/>
              <a:gdLst/>
              <a:ahLst/>
              <a:cxnLst/>
              <a:rect l="l" t="t" r="r" b="b"/>
              <a:pathLst>
                <a:path w="70" h="688" extrusionOk="0">
                  <a:moveTo>
                    <a:pt x="1" y="0"/>
                  </a:moveTo>
                  <a:lnTo>
                    <a:pt x="1" y="687"/>
                  </a:lnTo>
                  <a:lnTo>
                    <a:pt x="70" y="687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1534618" y="3687359"/>
              <a:ext cx="2192" cy="21548"/>
            </a:xfrm>
            <a:custGeom>
              <a:avLst/>
              <a:gdLst/>
              <a:ahLst/>
              <a:cxnLst/>
              <a:rect l="l" t="t" r="r" b="b"/>
              <a:pathLst>
                <a:path w="70" h="688" extrusionOk="0">
                  <a:moveTo>
                    <a:pt x="1" y="0"/>
                  </a:moveTo>
                  <a:lnTo>
                    <a:pt x="1" y="687"/>
                  </a:lnTo>
                  <a:lnTo>
                    <a:pt x="69" y="68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1549432" y="3704680"/>
              <a:ext cx="31" cy="5356"/>
            </a:xfrm>
            <a:custGeom>
              <a:avLst/>
              <a:gdLst/>
              <a:ahLst/>
              <a:cxnLst/>
              <a:rect l="l" t="t" r="r" b="b"/>
              <a:pathLst>
                <a:path w="1" h="171" extrusionOk="0">
                  <a:moveTo>
                    <a:pt x="1" y="1"/>
                  </a:moveTo>
                  <a:lnTo>
                    <a:pt x="1" y="1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1548430" y="3704680"/>
              <a:ext cx="2036" cy="5356"/>
            </a:xfrm>
            <a:custGeom>
              <a:avLst/>
              <a:gdLst/>
              <a:ahLst/>
              <a:cxnLst/>
              <a:rect l="l" t="t" r="r" b="b"/>
              <a:pathLst>
                <a:path w="65" h="171" extrusionOk="0">
                  <a:moveTo>
                    <a:pt x="0" y="1"/>
                  </a:moveTo>
                  <a:lnTo>
                    <a:pt x="0" y="171"/>
                  </a:lnTo>
                  <a:lnTo>
                    <a:pt x="65" y="17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1548430" y="3687359"/>
              <a:ext cx="2036" cy="9521"/>
            </a:xfrm>
            <a:custGeom>
              <a:avLst/>
              <a:gdLst/>
              <a:ahLst/>
              <a:cxnLst/>
              <a:rect l="l" t="t" r="r" b="b"/>
              <a:pathLst>
                <a:path w="65" h="304" extrusionOk="0">
                  <a:moveTo>
                    <a:pt x="0" y="0"/>
                  </a:moveTo>
                  <a:lnTo>
                    <a:pt x="0" y="303"/>
                  </a:lnTo>
                  <a:lnTo>
                    <a:pt x="65" y="30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1561585" y="3687359"/>
              <a:ext cx="2067" cy="21548"/>
            </a:xfrm>
            <a:custGeom>
              <a:avLst/>
              <a:gdLst/>
              <a:ahLst/>
              <a:cxnLst/>
              <a:rect l="l" t="t" r="r" b="b"/>
              <a:pathLst>
                <a:path w="66" h="688" extrusionOk="0">
                  <a:moveTo>
                    <a:pt x="1" y="0"/>
                  </a:moveTo>
                  <a:lnTo>
                    <a:pt x="1" y="687"/>
                  </a:lnTo>
                  <a:lnTo>
                    <a:pt x="65" y="68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1576275" y="3687359"/>
              <a:ext cx="31" cy="21548"/>
            </a:xfrm>
            <a:custGeom>
              <a:avLst/>
              <a:gdLst/>
              <a:ahLst/>
              <a:cxnLst/>
              <a:rect l="l" t="t" r="r" b="b"/>
              <a:pathLst>
                <a:path w="1" h="688" extrusionOk="0">
                  <a:moveTo>
                    <a:pt x="1" y="0"/>
                  </a:moveTo>
                  <a:lnTo>
                    <a:pt x="1" y="6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1575272" y="3687359"/>
              <a:ext cx="2192" cy="21548"/>
            </a:xfrm>
            <a:custGeom>
              <a:avLst/>
              <a:gdLst/>
              <a:ahLst/>
              <a:cxnLst/>
              <a:rect l="l" t="t" r="r" b="b"/>
              <a:pathLst>
                <a:path w="70" h="688" extrusionOk="0">
                  <a:moveTo>
                    <a:pt x="0" y="0"/>
                  </a:moveTo>
                  <a:lnTo>
                    <a:pt x="0" y="687"/>
                  </a:lnTo>
                  <a:lnTo>
                    <a:pt x="69" y="68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1327335" y="3663023"/>
              <a:ext cx="272766" cy="24367"/>
            </a:xfrm>
            <a:custGeom>
              <a:avLst/>
              <a:gdLst/>
              <a:ahLst/>
              <a:cxnLst/>
              <a:rect l="l" t="t" r="r" b="b"/>
              <a:pathLst>
                <a:path w="8709" h="778" extrusionOk="0">
                  <a:moveTo>
                    <a:pt x="0" y="1"/>
                  </a:moveTo>
                  <a:lnTo>
                    <a:pt x="0" y="777"/>
                  </a:lnTo>
                  <a:lnTo>
                    <a:pt x="8709" y="777"/>
                  </a:lnTo>
                  <a:lnTo>
                    <a:pt x="87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1326176" y="3662020"/>
              <a:ext cx="274958" cy="26371"/>
            </a:xfrm>
            <a:custGeom>
              <a:avLst/>
              <a:gdLst/>
              <a:ahLst/>
              <a:cxnLst/>
              <a:rect l="l" t="t" r="r" b="b"/>
              <a:pathLst>
                <a:path w="8779" h="842" extrusionOk="0">
                  <a:moveTo>
                    <a:pt x="8713" y="65"/>
                  </a:moveTo>
                  <a:lnTo>
                    <a:pt x="8713" y="773"/>
                  </a:lnTo>
                  <a:lnTo>
                    <a:pt x="70" y="773"/>
                  </a:lnTo>
                  <a:lnTo>
                    <a:pt x="70" y="65"/>
                  </a:lnTo>
                  <a:close/>
                  <a:moveTo>
                    <a:pt x="1" y="1"/>
                  </a:moveTo>
                  <a:lnTo>
                    <a:pt x="1" y="841"/>
                  </a:lnTo>
                  <a:lnTo>
                    <a:pt x="8778" y="841"/>
                  </a:lnTo>
                  <a:lnTo>
                    <a:pt x="877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1433826" y="3663023"/>
              <a:ext cx="26497" cy="24367"/>
            </a:xfrm>
            <a:custGeom>
              <a:avLst/>
              <a:gdLst/>
              <a:ahLst/>
              <a:cxnLst/>
              <a:rect l="l" t="t" r="r" b="b"/>
              <a:pathLst>
                <a:path w="846" h="778" extrusionOk="0">
                  <a:moveTo>
                    <a:pt x="0" y="1"/>
                  </a:moveTo>
                  <a:lnTo>
                    <a:pt x="0" y="777"/>
                  </a:lnTo>
                  <a:lnTo>
                    <a:pt x="845" y="777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1432824" y="3662020"/>
              <a:ext cx="28501" cy="26371"/>
            </a:xfrm>
            <a:custGeom>
              <a:avLst/>
              <a:gdLst/>
              <a:ahLst/>
              <a:cxnLst/>
              <a:rect l="l" t="t" r="r" b="b"/>
              <a:pathLst>
                <a:path w="910" h="842" extrusionOk="0">
                  <a:moveTo>
                    <a:pt x="841" y="65"/>
                  </a:moveTo>
                  <a:lnTo>
                    <a:pt x="841" y="773"/>
                  </a:lnTo>
                  <a:lnTo>
                    <a:pt x="69" y="773"/>
                  </a:lnTo>
                  <a:lnTo>
                    <a:pt x="69" y="65"/>
                  </a:lnTo>
                  <a:close/>
                  <a:moveTo>
                    <a:pt x="0" y="1"/>
                  </a:moveTo>
                  <a:lnTo>
                    <a:pt x="0" y="841"/>
                  </a:lnTo>
                  <a:lnTo>
                    <a:pt x="910" y="841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1461295" y="3663023"/>
              <a:ext cx="60698" cy="24367"/>
            </a:xfrm>
            <a:custGeom>
              <a:avLst/>
              <a:gdLst/>
              <a:ahLst/>
              <a:cxnLst/>
              <a:rect l="l" t="t" r="r" b="b"/>
              <a:pathLst>
                <a:path w="1938" h="778" extrusionOk="0">
                  <a:moveTo>
                    <a:pt x="1" y="1"/>
                  </a:moveTo>
                  <a:lnTo>
                    <a:pt x="1" y="777"/>
                  </a:lnTo>
                  <a:lnTo>
                    <a:pt x="1937" y="777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1460293" y="3662020"/>
              <a:ext cx="62828" cy="26371"/>
            </a:xfrm>
            <a:custGeom>
              <a:avLst/>
              <a:gdLst/>
              <a:ahLst/>
              <a:cxnLst/>
              <a:rect l="l" t="t" r="r" b="b"/>
              <a:pathLst>
                <a:path w="2006" h="842" extrusionOk="0">
                  <a:moveTo>
                    <a:pt x="1937" y="65"/>
                  </a:moveTo>
                  <a:lnTo>
                    <a:pt x="1937" y="773"/>
                  </a:lnTo>
                  <a:lnTo>
                    <a:pt x="65" y="773"/>
                  </a:lnTo>
                  <a:lnTo>
                    <a:pt x="65" y="65"/>
                  </a:lnTo>
                  <a:close/>
                  <a:moveTo>
                    <a:pt x="0" y="1"/>
                  </a:moveTo>
                  <a:lnTo>
                    <a:pt x="0" y="841"/>
                  </a:lnTo>
                  <a:lnTo>
                    <a:pt x="2006" y="841"/>
                  </a:lnTo>
                  <a:lnTo>
                    <a:pt x="200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1531955" y="3663023"/>
              <a:ext cx="61325" cy="24367"/>
            </a:xfrm>
            <a:custGeom>
              <a:avLst/>
              <a:gdLst/>
              <a:ahLst/>
              <a:cxnLst/>
              <a:rect l="l" t="t" r="r" b="b"/>
              <a:pathLst>
                <a:path w="1958" h="778" extrusionOk="0">
                  <a:moveTo>
                    <a:pt x="1" y="1"/>
                  </a:moveTo>
                  <a:lnTo>
                    <a:pt x="1" y="777"/>
                  </a:lnTo>
                  <a:lnTo>
                    <a:pt x="1958" y="777"/>
                  </a:lnTo>
                  <a:lnTo>
                    <a:pt x="1958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1530953" y="3662020"/>
              <a:ext cx="63329" cy="26371"/>
            </a:xfrm>
            <a:custGeom>
              <a:avLst/>
              <a:gdLst/>
              <a:ahLst/>
              <a:cxnLst/>
              <a:rect l="l" t="t" r="r" b="b"/>
              <a:pathLst>
                <a:path w="2022" h="842" extrusionOk="0">
                  <a:moveTo>
                    <a:pt x="1953" y="65"/>
                  </a:moveTo>
                  <a:lnTo>
                    <a:pt x="1953" y="773"/>
                  </a:lnTo>
                  <a:lnTo>
                    <a:pt x="69" y="773"/>
                  </a:lnTo>
                  <a:lnTo>
                    <a:pt x="69" y="65"/>
                  </a:lnTo>
                  <a:close/>
                  <a:moveTo>
                    <a:pt x="0" y="1"/>
                  </a:moveTo>
                  <a:lnTo>
                    <a:pt x="0" y="841"/>
                  </a:lnTo>
                  <a:lnTo>
                    <a:pt x="2022" y="841"/>
                  </a:lnTo>
                  <a:lnTo>
                    <a:pt x="202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1514102" y="3663023"/>
              <a:ext cx="55374" cy="24367"/>
            </a:xfrm>
            <a:custGeom>
              <a:avLst/>
              <a:gdLst/>
              <a:ahLst/>
              <a:cxnLst/>
              <a:rect l="l" t="t" r="r" b="b"/>
              <a:pathLst>
                <a:path w="1768" h="778" extrusionOk="0">
                  <a:moveTo>
                    <a:pt x="1" y="1"/>
                  </a:moveTo>
                  <a:lnTo>
                    <a:pt x="1" y="777"/>
                  </a:lnTo>
                  <a:lnTo>
                    <a:pt x="1767" y="777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1512975" y="3662020"/>
              <a:ext cx="57629" cy="26371"/>
            </a:xfrm>
            <a:custGeom>
              <a:avLst/>
              <a:gdLst/>
              <a:ahLst/>
              <a:cxnLst/>
              <a:rect l="l" t="t" r="r" b="b"/>
              <a:pathLst>
                <a:path w="1840" h="842" extrusionOk="0">
                  <a:moveTo>
                    <a:pt x="1771" y="65"/>
                  </a:moveTo>
                  <a:lnTo>
                    <a:pt x="1771" y="773"/>
                  </a:lnTo>
                  <a:lnTo>
                    <a:pt x="69" y="773"/>
                  </a:lnTo>
                  <a:lnTo>
                    <a:pt x="69" y="65"/>
                  </a:lnTo>
                  <a:close/>
                  <a:moveTo>
                    <a:pt x="0" y="1"/>
                  </a:moveTo>
                  <a:lnTo>
                    <a:pt x="0" y="841"/>
                  </a:lnTo>
                  <a:lnTo>
                    <a:pt x="1840" y="841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1339989" y="3663555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1" y="0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1338861" y="3663555"/>
              <a:ext cx="2161" cy="23177"/>
            </a:xfrm>
            <a:custGeom>
              <a:avLst/>
              <a:gdLst/>
              <a:ahLst/>
              <a:cxnLst/>
              <a:rect l="l" t="t" r="r" b="b"/>
              <a:pathLst>
                <a:path w="69" h="740" extrusionOk="0">
                  <a:moveTo>
                    <a:pt x="0" y="0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1353676" y="3663555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0" y="0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1352642" y="3663555"/>
              <a:ext cx="2067" cy="23177"/>
            </a:xfrm>
            <a:custGeom>
              <a:avLst/>
              <a:gdLst/>
              <a:ahLst/>
              <a:cxnLst/>
              <a:rect l="l" t="t" r="r" b="b"/>
              <a:pathLst>
                <a:path w="66" h="740" extrusionOk="0">
                  <a:moveTo>
                    <a:pt x="1" y="0"/>
                  </a:moveTo>
                  <a:lnTo>
                    <a:pt x="1" y="740"/>
                  </a:lnTo>
                  <a:lnTo>
                    <a:pt x="66" y="7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1366831" y="3675708"/>
              <a:ext cx="31" cy="11025"/>
            </a:xfrm>
            <a:custGeom>
              <a:avLst/>
              <a:gdLst/>
              <a:ahLst/>
              <a:cxnLst/>
              <a:rect l="l" t="t" r="r" b="b"/>
              <a:pathLst>
                <a:path w="1" h="352" extrusionOk="0">
                  <a:moveTo>
                    <a:pt x="1" y="0"/>
                  </a:moveTo>
                  <a:lnTo>
                    <a:pt x="1" y="3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1365828" y="3675708"/>
              <a:ext cx="2192" cy="11025"/>
            </a:xfrm>
            <a:custGeom>
              <a:avLst/>
              <a:gdLst/>
              <a:ahLst/>
              <a:cxnLst/>
              <a:rect l="l" t="t" r="r" b="b"/>
              <a:pathLst>
                <a:path w="70" h="352" extrusionOk="0">
                  <a:moveTo>
                    <a:pt x="0" y="0"/>
                  </a:moveTo>
                  <a:lnTo>
                    <a:pt x="0" y="352"/>
                  </a:lnTo>
                  <a:lnTo>
                    <a:pt x="69" y="3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1366831" y="3663555"/>
              <a:ext cx="31" cy="7987"/>
            </a:xfrm>
            <a:custGeom>
              <a:avLst/>
              <a:gdLst/>
              <a:ahLst/>
              <a:cxnLst/>
              <a:rect l="l" t="t" r="r" b="b"/>
              <a:pathLst>
                <a:path w="1" h="255" extrusionOk="0">
                  <a:moveTo>
                    <a:pt x="1" y="0"/>
                  </a:moveTo>
                  <a:lnTo>
                    <a:pt x="1" y="2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1365828" y="3663555"/>
              <a:ext cx="2192" cy="7987"/>
            </a:xfrm>
            <a:custGeom>
              <a:avLst/>
              <a:gdLst/>
              <a:ahLst/>
              <a:cxnLst/>
              <a:rect l="l" t="t" r="r" b="b"/>
              <a:pathLst>
                <a:path w="70" h="255" extrusionOk="0">
                  <a:moveTo>
                    <a:pt x="0" y="0"/>
                  </a:moveTo>
                  <a:lnTo>
                    <a:pt x="0" y="255"/>
                  </a:lnTo>
                  <a:lnTo>
                    <a:pt x="69" y="25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1380643" y="3663555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0" y="0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1379484" y="3663555"/>
              <a:ext cx="2192" cy="23177"/>
            </a:xfrm>
            <a:custGeom>
              <a:avLst/>
              <a:gdLst/>
              <a:ahLst/>
              <a:cxnLst/>
              <a:rect l="l" t="t" r="r" b="b"/>
              <a:pathLst>
                <a:path w="70" h="740" extrusionOk="0">
                  <a:moveTo>
                    <a:pt x="1" y="0"/>
                  </a:moveTo>
                  <a:lnTo>
                    <a:pt x="1" y="740"/>
                  </a:lnTo>
                  <a:lnTo>
                    <a:pt x="70" y="74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1393798" y="3663555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1" y="0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1392671" y="3663555"/>
              <a:ext cx="2192" cy="23177"/>
            </a:xfrm>
            <a:custGeom>
              <a:avLst/>
              <a:gdLst/>
              <a:ahLst/>
              <a:cxnLst/>
              <a:rect l="l" t="t" r="r" b="b"/>
              <a:pathLst>
                <a:path w="70" h="740" extrusionOk="0">
                  <a:moveTo>
                    <a:pt x="0" y="0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1407485" y="3680374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0" y="1"/>
                  </a:moveTo>
                  <a:lnTo>
                    <a:pt x="0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1406483" y="3680374"/>
              <a:ext cx="2036" cy="6358"/>
            </a:xfrm>
            <a:custGeom>
              <a:avLst/>
              <a:gdLst/>
              <a:ahLst/>
              <a:cxnLst/>
              <a:rect l="l" t="t" r="r" b="b"/>
              <a:pathLst>
                <a:path w="65" h="203" extrusionOk="0">
                  <a:moveTo>
                    <a:pt x="0" y="1"/>
                  </a:moveTo>
                  <a:lnTo>
                    <a:pt x="0" y="203"/>
                  </a:lnTo>
                  <a:lnTo>
                    <a:pt x="65" y="20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1407485" y="3663555"/>
              <a:ext cx="31" cy="9521"/>
            </a:xfrm>
            <a:custGeom>
              <a:avLst/>
              <a:gdLst/>
              <a:ahLst/>
              <a:cxnLst/>
              <a:rect l="l" t="t" r="r" b="b"/>
              <a:pathLst>
                <a:path w="1" h="304" extrusionOk="0">
                  <a:moveTo>
                    <a:pt x="0" y="0"/>
                  </a:moveTo>
                  <a:lnTo>
                    <a:pt x="0" y="3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1406483" y="3663555"/>
              <a:ext cx="2036" cy="9521"/>
            </a:xfrm>
            <a:custGeom>
              <a:avLst/>
              <a:gdLst/>
              <a:ahLst/>
              <a:cxnLst/>
              <a:rect l="l" t="t" r="r" b="b"/>
              <a:pathLst>
                <a:path w="65" h="304" extrusionOk="0">
                  <a:moveTo>
                    <a:pt x="0" y="0"/>
                  </a:moveTo>
                  <a:lnTo>
                    <a:pt x="0" y="303"/>
                  </a:lnTo>
                  <a:lnTo>
                    <a:pt x="65" y="30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1420640" y="3663555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1" y="0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1419638" y="3663555"/>
              <a:ext cx="2192" cy="23177"/>
            </a:xfrm>
            <a:custGeom>
              <a:avLst/>
              <a:gdLst/>
              <a:ahLst/>
              <a:cxnLst/>
              <a:rect l="l" t="t" r="r" b="b"/>
              <a:pathLst>
                <a:path w="70" h="740" extrusionOk="0">
                  <a:moveTo>
                    <a:pt x="1" y="0"/>
                  </a:moveTo>
                  <a:lnTo>
                    <a:pt x="1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1434453" y="3663555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1" y="0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1433325" y="3663555"/>
              <a:ext cx="2161" cy="23177"/>
            </a:xfrm>
            <a:custGeom>
              <a:avLst/>
              <a:gdLst/>
              <a:ahLst/>
              <a:cxnLst/>
              <a:rect l="l" t="t" r="r" b="b"/>
              <a:pathLst>
                <a:path w="69" h="740" extrusionOk="0">
                  <a:moveTo>
                    <a:pt x="0" y="0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1448140" y="3678370"/>
              <a:ext cx="31" cy="8362"/>
            </a:xfrm>
            <a:custGeom>
              <a:avLst/>
              <a:gdLst/>
              <a:ahLst/>
              <a:cxnLst/>
              <a:rect l="l" t="t" r="r" b="b"/>
              <a:pathLst>
                <a:path w="1" h="267" extrusionOk="0">
                  <a:moveTo>
                    <a:pt x="0" y="0"/>
                  </a:moveTo>
                  <a:lnTo>
                    <a:pt x="0" y="2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1447107" y="3678370"/>
              <a:ext cx="2067" cy="8362"/>
            </a:xfrm>
            <a:custGeom>
              <a:avLst/>
              <a:gdLst/>
              <a:ahLst/>
              <a:cxnLst/>
              <a:rect l="l" t="t" r="r" b="b"/>
              <a:pathLst>
                <a:path w="66" h="267" extrusionOk="0">
                  <a:moveTo>
                    <a:pt x="1" y="0"/>
                  </a:moveTo>
                  <a:lnTo>
                    <a:pt x="1" y="267"/>
                  </a:lnTo>
                  <a:lnTo>
                    <a:pt x="66" y="26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448140" y="367837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448140" y="367837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448140" y="3663555"/>
              <a:ext cx="31" cy="9521"/>
            </a:xfrm>
            <a:custGeom>
              <a:avLst/>
              <a:gdLst/>
              <a:ahLst/>
              <a:cxnLst/>
              <a:rect l="l" t="t" r="r" b="b"/>
              <a:pathLst>
                <a:path w="1" h="304" extrusionOk="0">
                  <a:moveTo>
                    <a:pt x="0" y="0"/>
                  </a:moveTo>
                  <a:lnTo>
                    <a:pt x="0" y="3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447107" y="3663555"/>
              <a:ext cx="2067" cy="9521"/>
            </a:xfrm>
            <a:custGeom>
              <a:avLst/>
              <a:gdLst/>
              <a:ahLst/>
              <a:cxnLst/>
              <a:rect l="l" t="t" r="r" b="b"/>
              <a:pathLst>
                <a:path w="66" h="304" extrusionOk="0">
                  <a:moveTo>
                    <a:pt x="1" y="0"/>
                  </a:moveTo>
                  <a:lnTo>
                    <a:pt x="1" y="303"/>
                  </a:lnTo>
                  <a:lnTo>
                    <a:pt x="66" y="30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461295" y="3663555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1" y="0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460293" y="3663555"/>
              <a:ext cx="2067" cy="23177"/>
            </a:xfrm>
            <a:custGeom>
              <a:avLst/>
              <a:gdLst/>
              <a:ahLst/>
              <a:cxnLst/>
              <a:rect l="l" t="t" r="r" b="b"/>
              <a:pathLst>
                <a:path w="66" h="740" extrusionOk="0">
                  <a:moveTo>
                    <a:pt x="0" y="0"/>
                  </a:moveTo>
                  <a:lnTo>
                    <a:pt x="0" y="740"/>
                  </a:lnTo>
                  <a:lnTo>
                    <a:pt x="65" y="74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1474982" y="3663555"/>
              <a:ext cx="31" cy="23177"/>
            </a:xfrm>
            <a:custGeom>
              <a:avLst/>
              <a:gdLst/>
              <a:ahLst/>
              <a:cxnLst/>
              <a:rect l="l" t="t" r="r" b="b"/>
              <a:pathLst>
                <a:path w="1" h="740" extrusionOk="0">
                  <a:moveTo>
                    <a:pt x="0" y="0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473980" y="3663555"/>
              <a:ext cx="2161" cy="23177"/>
            </a:xfrm>
            <a:custGeom>
              <a:avLst/>
              <a:gdLst/>
              <a:ahLst/>
              <a:cxnLst/>
              <a:rect l="l" t="t" r="r" b="b"/>
              <a:pathLst>
                <a:path w="69" h="740" extrusionOk="0">
                  <a:moveTo>
                    <a:pt x="0" y="0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1488262" y="3664056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1" y="0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1487135" y="3664056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501950" y="3677211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1"/>
                  </a:moveTo>
                  <a:lnTo>
                    <a:pt x="1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1500947" y="3677211"/>
              <a:ext cx="2036" cy="8519"/>
            </a:xfrm>
            <a:custGeom>
              <a:avLst/>
              <a:gdLst/>
              <a:ahLst/>
              <a:cxnLst/>
              <a:rect l="l" t="t" r="r" b="b"/>
              <a:pathLst>
                <a:path w="65" h="272" extrusionOk="0">
                  <a:moveTo>
                    <a:pt x="0" y="1"/>
                  </a:moveTo>
                  <a:lnTo>
                    <a:pt x="0" y="272"/>
                  </a:lnTo>
                  <a:lnTo>
                    <a:pt x="65" y="27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1501950" y="3664056"/>
              <a:ext cx="31" cy="3696"/>
            </a:xfrm>
            <a:custGeom>
              <a:avLst/>
              <a:gdLst/>
              <a:ahLst/>
              <a:cxnLst/>
              <a:rect l="l" t="t" r="r" b="b"/>
              <a:pathLst>
                <a:path w="1" h="118" extrusionOk="0">
                  <a:moveTo>
                    <a:pt x="1" y="0"/>
                  </a:moveTo>
                  <a:lnTo>
                    <a:pt x="1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1500947" y="3664056"/>
              <a:ext cx="2036" cy="3696"/>
            </a:xfrm>
            <a:custGeom>
              <a:avLst/>
              <a:gdLst/>
              <a:ahLst/>
              <a:cxnLst/>
              <a:rect l="l" t="t" r="r" b="b"/>
              <a:pathLst>
                <a:path w="65" h="118" extrusionOk="0">
                  <a:moveTo>
                    <a:pt x="0" y="0"/>
                  </a:moveTo>
                  <a:lnTo>
                    <a:pt x="0" y="117"/>
                  </a:lnTo>
                  <a:lnTo>
                    <a:pt x="65" y="11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1514102" y="3664056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1527790" y="3664056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1540944" y="3664056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555759" y="3681533"/>
              <a:ext cx="31" cy="5199"/>
            </a:xfrm>
            <a:custGeom>
              <a:avLst/>
              <a:gdLst/>
              <a:ahLst/>
              <a:cxnLst/>
              <a:rect l="l" t="t" r="r" b="b"/>
              <a:pathLst>
                <a:path w="1" h="166" extrusionOk="0">
                  <a:moveTo>
                    <a:pt x="1" y="0"/>
                  </a:moveTo>
                  <a:lnTo>
                    <a:pt x="1" y="1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554757" y="3681533"/>
              <a:ext cx="2067" cy="5199"/>
            </a:xfrm>
            <a:custGeom>
              <a:avLst/>
              <a:gdLst/>
              <a:ahLst/>
              <a:cxnLst/>
              <a:rect l="l" t="t" r="r" b="b"/>
              <a:pathLst>
                <a:path w="66" h="166" extrusionOk="0">
                  <a:moveTo>
                    <a:pt x="0" y="0"/>
                  </a:moveTo>
                  <a:lnTo>
                    <a:pt x="0" y="166"/>
                  </a:lnTo>
                  <a:lnTo>
                    <a:pt x="65" y="16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554757" y="3664056"/>
              <a:ext cx="2067" cy="9521"/>
            </a:xfrm>
            <a:custGeom>
              <a:avLst/>
              <a:gdLst/>
              <a:ahLst/>
              <a:cxnLst/>
              <a:rect l="l" t="t" r="r" b="b"/>
              <a:pathLst>
                <a:path w="66" h="304" extrusionOk="0">
                  <a:moveTo>
                    <a:pt x="0" y="0"/>
                  </a:moveTo>
                  <a:lnTo>
                    <a:pt x="0" y="303"/>
                  </a:lnTo>
                  <a:lnTo>
                    <a:pt x="65" y="30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567912" y="3664056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6" y="69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582601" y="3664056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1" y="0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581599" y="3664056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19348" y="3639219"/>
              <a:ext cx="272797" cy="24367"/>
            </a:xfrm>
            <a:custGeom>
              <a:avLst/>
              <a:gdLst/>
              <a:ahLst/>
              <a:cxnLst/>
              <a:rect l="l" t="t" r="r" b="b"/>
              <a:pathLst>
                <a:path w="8710" h="778" extrusionOk="0">
                  <a:moveTo>
                    <a:pt x="1" y="1"/>
                  </a:moveTo>
                  <a:lnTo>
                    <a:pt x="1" y="777"/>
                  </a:lnTo>
                  <a:lnTo>
                    <a:pt x="8709" y="777"/>
                  </a:lnTo>
                  <a:lnTo>
                    <a:pt x="87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18346" y="3638216"/>
              <a:ext cx="274927" cy="26371"/>
            </a:xfrm>
            <a:custGeom>
              <a:avLst/>
              <a:gdLst/>
              <a:ahLst/>
              <a:cxnLst/>
              <a:rect l="l" t="t" r="r" b="b"/>
              <a:pathLst>
                <a:path w="8778" h="842" extrusionOk="0">
                  <a:moveTo>
                    <a:pt x="8709" y="69"/>
                  </a:moveTo>
                  <a:lnTo>
                    <a:pt x="8709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0" y="0"/>
                  </a:moveTo>
                  <a:lnTo>
                    <a:pt x="0" y="841"/>
                  </a:lnTo>
                  <a:lnTo>
                    <a:pt x="8778" y="841"/>
                  </a:lnTo>
                  <a:lnTo>
                    <a:pt x="877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425965" y="3639219"/>
              <a:ext cx="26371" cy="24367"/>
            </a:xfrm>
            <a:custGeom>
              <a:avLst/>
              <a:gdLst/>
              <a:ahLst/>
              <a:cxnLst/>
              <a:rect l="l" t="t" r="r" b="b"/>
              <a:pathLst>
                <a:path w="842" h="778" extrusionOk="0">
                  <a:moveTo>
                    <a:pt x="1" y="1"/>
                  </a:moveTo>
                  <a:lnTo>
                    <a:pt x="1" y="777"/>
                  </a:lnTo>
                  <a:lnTo>
                    <a:pt x="842" y="777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424963" y="3638216"/>
              <a:ext cx="28533" cy="26371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841" y="69"/>
                  </a:moveTo>
                  <a:lnTo>
                    <a:pt x="841" y="777"/>
                  </a:lnTo>
                  <a:lnTo>
                    <a:pt x="65" y="777"/>
                  </a:lnTo>
                  <a:lnTo>
                    <a:pt x="65" y="69"/>
                  </a:lnTo>
                  <a:close/>
                  <a:moveTo>
                    <a:pt x="0" y="0"/>
                  </a:moveTo>
                  <a:lnTo>
                    <a:pt x="0" y="841"/>
                  </a:lnTo>
                  <a:lnTo>
                    <a:pt x="910" y="841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453465" y="3639219"/>
              <a:ext cx="60667" cy="24367"/>
            </a:xfrm>
            <a:custGeom>
              <a:avLst/>
              <a:gdLst/>
              <a:ahLst/>
              <a:cxnLst/>
              <a:rect l="l" t="t" r="r" b="b"/>
              <a:pathLst>
                <a:path w="1937" h="778" extrusionOk="0">
                  <a:moveTo>
                    <a:pt x="0" y="1"/>
                  </a:moveTo>
                  <a:lnTo>
                    <a:pt x="0" y="777"/>
                  </a:lnTo>
                  <a:lnTo>
                    <a:pt x="1937" y="777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452306" y="3638216"/>
              <a:ext cx="62828" cy="26371"/>
            </a:xfrm>
            <a:custGeom>
              <a:avLst/>
              <a:gdLst/>
              <a:ahLst/>
              <a:cxnLst/>
              <a:rect l="l" t="t" r="r" b="b"/>
              <a:pathLst>
                <a:path w="2006" h="842" extrusionOk="0">
                  <a:moveTo>
                    <a:pt x="1937" y="69"/>
                  </a:moveTo>
                  <a:lnTo>
                    <a:pt x="1937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2006" y="841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1524125" y="3639219"/>
              <a:ext cx="61168" cy="24367"/>
            </a:xfrm>
            <a:custGeom>
              <a:avLst/>
              <a:gdLst/>
              <a:ahLst/>
              <a:cxnLst/>
              <a:rect l="l" t="t" r="r" b="b"/>
              <a:pathLst>
                <a:path w="1953" h="778" extrusionOk="0">
                  <a:moveTo>
                    <a:pt x="0" y="1"/>
                  </a:moveTo>
                  <a:lnTo>
                    <a:pt x="0" y="777"/>
                  </a:lnTo>
                  <a:lnTo>
                    <a:pt x="1953" y="777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1523091" y="3638216"/>
              <a:ext cx="63360" cy="26371"/>
            </a:xfrm>
            <a:custGeom>
              <a:avLst/>
              <a:gdLst/>
              <a:ahLst/>
              <a:cxnLst/>
              <a:rect l="l" t="t" r="r" b="b"/>
              <a:pathLst>
                <a:path w="2023" h="842" extrusionOk="0">
                  <a:moveTo>
                    <a:pt x="1953" y="69"/>
                  </a:moveTo>
                  <a:lnTo>
                    <a:pt x="1953" y="777"/>
                  </a:lnTo>
                  <a:lnTo>
                    <a:pt x="65" y="777"/>
                  </a:lnTo>
                  <a:lnTo>
                    <a:pt x="65" y="69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2022" y="841"/>
                  </a:lnTo>
                  <a:lnTo>
                    <a:pt x="202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1506115" y="3639219"/>
              <a:ext cx="55499" cy="24367"/>
            </a:xfrm>
            <a:custGeom>
              <a:avLst/>
              <a:gdLst/>
              <a:ahLst/>
              <a:cxnLst/>
              <a:rect l="l" t="t" r="r" b="b"/>
              <a:pathLst>
                <a:path w="1772" h="778" extrusionOk="0">
                  <a:moveTo>
                    <a:pt x="1" y="1"/>
                  </a:moveTo>
                  <a:lnTo>
                    <a:pt x="1" y="777"/>
                  </a:lnTo>
                  <a:lnTo>
                    <a:pt x="1772" y="777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1505113" y="3638216"/>
              <a:ext cx="57535" cy="26371"/>
            </a:xfrm>
            <a:custGeom>
              <a:avLst/>
              <a:gdLst/>
              <a:ahLst/>
              <a:cxnLst/>
              <a:rect l="l" t="t" r="r" b="b"/>
              <a:pathLst>
                <a:path w="1837" h="842" extrusionOk="0">
                  <a:moveTo>
                    <a:pt x="1767" y="69"/>
                  </a:moveTo>
                  <a:lnTo>
                    <a:pt x="1767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1836" y="841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1332002" y="36392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1330999" y="3639219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1345814" y="36392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1344687" y="3639219"/>
              <a:ext cx="2161" cy="23835"/>
            </a:xfrm>
            <a:custGeom>
              <a:avLst/>
              <a:gdLst/>
              <a:ahLst/>
              <a:cxnLst/>
              <a:rect l="l" t="t" r="r" b="b"/>
              <a:pathLst>
                <a:path w="69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1358969" y="3651371"/>
              <a:ext cx="31" cy="11682"/>
            </a:xfrm>
            <a:custGeom>
              <a:avLst/>
              <a:gdLst/>
              <a:ahLst/>
              <a:cxnLst/>
              <a:rect l="l" t="t" r="r" b="b"/>
              <a:pathLst>
                <a:path w="1" h="373" extrusionOk="0">
                  <a:moveTo>
                    <a:pt x="1" y="1"/>
                  </a:moveTo>
                  <a:lnTo>
                    <a:pt x="1" y="3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1357842" y="3651371"/>
              <a:ext cx="2192" cy="11682"/>
            </a:xfrm>
            <a:custGeom>
              <a:avLst/>
              <a:gdLst/>
              <a:ahLst/>
              <a:cxnLst/>
              <a:rect l="l" t="t" r="r" b="b"/>
              <a:pathLst>
                <a:path w="70" h="373" extrusionOk="0">
                  <a:moveTo>
                    <a:pt x="1" y="1"/>
                  </a:moveTo>
                  <a:lnTo>
                    <a:pt x="1" y="373"/>
                  </a:lnTo>
                  <a:lnTo>
                    <a:pt x="69" y="373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1358969" y="3639219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1"/>
                  </a:moveTo>
                  <a:lnTo>
                    <a:pt x="1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1357842" y="3639219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1" y="1"/>
                  </a:moveTo>
                  <a:lnTo>
                    <a:pt x="1" y="272"/>
                  </a:lnTo>
                  <a:lnTo>
                    <a:pt x="69" y="27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1372656" y="36392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1371654" y="3639219"/>
              <a:ext cx="2036" cy="23835"/>
            </a:xfrm>
            <a:custGeom>
              <a:avLst/>
              <a:gdLst/>
              <a:ahLst/>
              <a:cxnLst/>
              <a:rect l="l" t="t" r="r" b="b"/>
              <a:pathLst>
                <a:path w="65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5" y="76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1385843" y="36392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1"/>
                  </a:moveTo>
                  <a:lnTo>
                    <a:pt x="0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1384809" y="3639219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1"/>
                  </a:moveTo>
                  <a:lnTo>
                    <a:pt x="1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1399624" y="3656195"/>
              <a:ext cx="31" cy="6859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1"/>
                  </a:moveTo>
                  <a:lnTo>
                    <a:pt x="1" y="2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1398496" y="3656195"/>
              <a:ext cx="2192" cy="6859"/>
            </a:xfrm>
            <a:custGeom>
              <a:avLst/>
              <a:gdLst/>
              <a:ahLst/>
              <a:cxnLst/>
              <a:rect l="l" t="t" r="r" b="b"/>
              <a:pathLst>
                <a:path w="70" h="219" extrusionOk="0">
                  <a:moveTo>
                    <a:pt x="0" y="1"/>
                  </a:moveTo>
                  <a:lnTo>
                    <a:pt x="0" y="219"/>
                  </a:lnTo>
                  <a:lnTo>
                    <a:pt x="69" y="21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1399624" y="3639219"/>
              <a:ext cx="31" cy="10179"/>
            </a:xfrm>
            <a:custGeom>
              <a:avLst/>
              <a:gdLst/>
              <a:ahLst/>
              <a:cxnLst/>
              <a:rect l="l" t="t" r="r" b="b"/>
              <a:pathLst>
                <a:path w="1" h="325" extrusionOk="0">
                  <a:moveTo>
                    <a:pt x="1" y="1"/>
                  </a:moveTo>
                  <a:lnTo>
                    <a:pt x="1" y="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1398496" y="3639219"/>
              <a:ext cx="2192" cy="10179"/>
            </a:xfrm>
            <a:custGeom>
              <a:avLst/>
              <a:gdLst/>
              <a:ahLst/>
              <a:cxnLst/>
              <a:rect l="l" t="t" r="r" b="b"/>
              <a:pathLst>
                <a:path w="70" h="325" extrusionOk="0">
                  <a:moveTo>
                    <a:pt x="0" y="1"/>
                  </a:moveTo>
                  <a:lnTo>
                    <a:pt x="0" y="324"/>
                  </a:lnTo>
                  <a:lnTo>
                    <a:pt x="69" y="324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1412810" y="36392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1"/>
                  </a:moveTo>
                  <a:lnTo>
                    <a:pt x="0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1411651" y="3639219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1"/>
                  </a:moveTo>
                  <a:lnTo>
                    <a:pt x="1" y="761"/>
                  </a:lnTo>
                  <a:lnTo>
                    <a:pt x="70" y="76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1426466" y="36392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1425464" y="3639219"/>
              <a:ext cx="2067" cy="23835"/>
            </a:xfrm>
            <a:custGeom>
              <a:avLst/>
              <a:gdLst/>
              <a:ahLst/>
              <a:cxnLst/>
              <a:rect l="l" t="t" r="r" b="b"/>
              <a:pathLst>
                <a:path w="66" h="761" extrusionOk="0">
                  <a:moveTo>
                    <a:pt x="1" y="1"/>
                  </a:moveTo>
                  <a:lnTo>
                    <a:pt x="1" y="761"/>
                  </a:lnTo>
                  <a:lnTo>
                    <a:pt x="65" y="76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1440153" y="3654535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1"/>
                  </a:moveTo>
                  <a:lnTo>
                    <a:pt x="1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1439151" y="3654535"/>
              <a:ext cx="2161" cy="8519"/>
            </a:xfrm>
            <a:custGeom>
              <a:avLst/>
              <a:gdLst/>
              <a:ahLst/>
              <a:cxnLst/>
              <a:rect l="l" t="t" r="r" b="b"/>
              <a:pathLst>
                <a:path w="69" h="272" extrusionOk="0">
                  <a:moveTo>
                    <a:pt x="0" y="1"/>
                  </a:moveTo>
                  <a:lnTo>
                    <a:pt x="0" y="272"/>
                  </a:lnTo>
                  <a:lnTo>
                    <a:pt x="69" y="27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1440153" y="365453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1440153" y="365453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1440153" y="3639219"/>
              <a:ext cx="31" cy="10179"/>
            </a:xfrm>
            <a:custGeom>
              <a:avLst/>
              <a:gdLst/>
              <a:ahLst/>
              <a:cxnLst/>
              <a:rect l="l" t="t" r="r" b="b"/>
              <a:pathLst>
                <a:path w="1" h="325" extrusionOk="0">
                  <a:moveTo>
                    <a:pt x="1" y="1"/>
                  </a:moveTo>
                  <a:lnTo>
                    <a:pt x="1" y="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1439151" y="3639219"/>
              <a:ext cx="2161" cy="10179"/>
            </a:xfrm>
            <a:custGeom>
              <a:avLst/>
              <a:gdLst/>
              <a:ahLst/>
              <a:cxnLst/>
              <a:rect l="l" t="t" r="r" b="b"/>
              <a:pathLst>
                <a:path w="69" h="325" extrusionOk="0">
                  <a:moveTo>
                    <a:pt x="0" y="1"/>
                  </a:moveTo>
                  <a:lnTo>
                    <a:pt x="0" y="324"/>
                  </a:lnTo>
                  <a:lnTo>
                    <a:pt x="69" y="324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453465" y="36392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1"/>
                  </a:moveTo>
                  <a:lnTo>
                    <a:pt x="0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452306" y="3639219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1"/>
                  </a:moveTo>
                  <a:lnTo>
                    <a:pt x="1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1467121" y="3639219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1466118" y="3639219"/>
              <a:ext cx="2067" cy="23835"/>
            </a:xfrm>
            <a:custGeom>
              <a:avLst/>
              <a:gdLst/>
              <a:ahLst/>
              <a:cxnLst/>
              <a:rect l="l" t="t" r="r" b="b"/>
              <a:pathLst>
                <a:path w="66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5" y="76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1480307" y="3640377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0" y="0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1479273" y="3640377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6" y="69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493963" y="3653031"/>
              <a:ext cx="31" cy="9020"/>
            </a:xfrm>
            <a:custGeom>
              <a:avLst/>
              <a:gdLst/>
              <a:ahLst/>
              <a:cxnLst/>
              <a:rect l="l" t="t" r="r" b="b"/>
              <a:pathLst>
                <a:path w="1" h="288" extrusionOk="0">
                  <a:moveTo>
                    <a:pt x="1" y="0"/>
                  </a:moveTo>
                  <a:lnTo>
                    <a:pt x="1" y="2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492961" y="3653031"/>
              <a:ext cx="2192" cy="9020"/>
            </a:xfrm>
            <a:custGeom>
              <a:avLst/>
              <a:gdLst/>
              <a:ahLst/>
              <a:cxnLst/>
              <a:rect l="l" t="t" r="r" b="b"/>
              <a:pathLst>
                <a:path w="70" h="288" extrusionOk="0">
                  <a:moveTo>
                    <a:pt x="0" y="0"/>
                  </a:moveTo>
                  <a:lnTo>
                    <a:pt x="0" y="288"/>
                  </a:lnTo>
                  <a:lnTo>
                    <a:pt x="69" y="28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493963" y="3640377"/>
              <a:ext cx="31" cy="3696"/>
            </a:xfrm>
            <a:custGeom>
              <a:avLst/>
              <a:gdLst/>
              <a:ahLst/>
              <a:cxnLst/>
              <a:rect l="l" t="t" r="r" b="b"/>
              <a:pathLst>
                <a:path w="1" h="118" extrusionOk="0">
                  <a:moveTo>
                    <a:pt x="1" y="0"/>
                  </a:moveTo>
                  <a:lnTo>
                    <a:pt x="1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492961" y="3640377"/>
              <a:ext cx="2192" cy="3696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0" y="0"/>
                  </a:moveTo>
                  <a:lnTo>
                    <a:pt x="0" y="117"/>
                  </a:lnTo>
                  <a:lnTo>
                    <a:pt x="69" y="11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506115" y="3640377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0"/>
                  </a:moveTo>
                  <a:lnTo>
                    <a:pt x="1" y="692"/>
                  </a:lnTo>
                  <a:lnTo>
                    <a:pt x="70" y="69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519928" y="3640377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533114" y="3640377"/>
              <a:ext cx="2036" cy="21673"/>
            </a:xfrm>
            <a:custGeom>
              <a:avLst/>
              <a:gdLst/>
              <a:ahLst/>
              <a:cxnLst/>
              <a:rect l="l" t="t" r="r" b="b"/>
              <a:pathLst>
                <a:path w="65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547804" y="3657729"/>
              <a:ext cx="31" cy="5324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0"/>
                  </a:moveTo>
                  <a:lnTo>
                    <a:pt x="0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546770" y="3657729"/>
              <a:ext cx="2192" cy="5324"/>
            </a:xfrm>
            <a:custGeom>
              <a:avLst/>
              <a:gdLst/>
              <a:ahLst/>
              <a:cxnLst/>
              <a:rect l="l" t="t" r="r" b="b"/>
              <a:pathLst>
                <a:path w="70" h="170" extrusionOk="0">
                  <a:moveTo>
                    <a:pt x="1" y="0"/>
                  </a:moveTo>
                  <a:lnTo>
                    <a:pt x="1" y="170"/>
                  </a:lnTo>
                  <a:lnTo>
                    <a:pt x="69" y="17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546770" y="3640377"/>
              <a:ext cx="2192" cy="9020"/>
            </a:xfrm>
            <a:custGeom>
              <a:avLst/>
              <a:gdLst/>
              <a:ahLst/>
              <a:cxnLst/>
              <a:rect l="l" t="t" r="r" b="b"/>
              <a:pathLst>
                <a:path w="70" h="288" extrusionOk="0">
                  <a:moveTo>
                    <a:pt x="1" y="0"/>
                  </a:moveTo>
                  <a:lnTo>
                    <a:pt x="1" y="287"/>
                  </a:lnTo>
                  <a:lnTo>
                    <a:pt x="69" y="28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59956" y="3640377"/>
              <a:ext cx="2161" cy="21673"/>
            </a:xfrm>
            <a:custGeom>
              <a:avLst/>
              <a:gdLst/>
              <a:ahLst/>
              <a:cxnLst/>
              <a:rect l="l" t="t" r="r" b="b"/>
              <a:pathLst>
                <a:path w="69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74771" y="3640377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0" y="0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573738" y="3640377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6" y="69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314650" y="3616041"/>
              <a:ext cx="272797" cy="24367"/>
            </a:xfrm>
            <a:custGeom>
              <a:avLst/>
              <a:gdLst/>
              <a:ahLst/>
              <a:cxnLst/>
              <a:rect l="l" t="t" r="r" b="b"/>
              <a:pathLst>
                <a:path w="8710" h="778" extrusionOk="0">
                  <a:moveTo>
                    <a:pt x="1" y="1"/>
                  </a:moveTo>
                  <a:lnTo>
                    <a:pt x="1" y="777"/>
                  </a:lnTo>
                  <a:lnTo>
                    <a:pt x="8710" y="777"/>
                  </a:lnTo>
                  <a:lnTo>
                    <a:pt x="8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313522" y="3615039"/>
              <a:ext cx="274927" cy="26371"/>
            </a:xfrm>
            <a:custGeom>
              <a:avLst/>
              <a:gdLst/>
              <a:ahLst/>
              <a:cxnLst/>
              <a:rect l="l" t="t" r="r" b="b"/>
              <a:pathLst>
                <a:path w="8778" h="842" extrusionOk="0">
                  <a:moveTo>
                    <a:pt x="8713" y="65"/>
                  </a:moveTo>
                  <a:lnTo>
                    <a:pt x="8713" y="773"/>
                  </a:lnTo>
                  <a:lnTo>
                    <a:pt x="69" y="773"/>
                  </a:lnTo>
                  <a:lnTo>
                    <a:pt x="69" y="65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8778" y="842"/>
                  </a:lnTo>
                  <a:lnTo>
                    <a:pt x="877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421173" y="3616041"/>
              <a:ext cx="26497" cy="24367"/>
            </a:xfrm>
            <a:custGeom>
              <a:avLst/>
              <a:gdLst/>
              <a:ahLst/>
              <a:cxnLst/>
              <a:rect l="l" t="t" r="r" b="b"/>
              <a:pathLst>
                <a:path w="846" h="778" extrusionOk="0">
                  <a:moveTo>
                    <a:pt x="0" y="1"/>
                  </a:moveTo>
                  <a:lnTo>
                    <a:pt x="0" y="777"/>
                  </a:lnTo>
                  <a:lnTo>
                    <a:pt x="845" y="777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420139" y="3615039"/>
              <a:ext cx="28533" cy="26371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842" y="65"/>
                  </a:moveTo>
                  <a:lnTo>
                    <a:pt x="842" y="773"/>
                  </a:lnTo>
                  <a:lnTo>
                    <a:pt x="69" y="773"/>
                  </a:lnTo>
                  <a:lnTo>
                    <a:pt x="69" y="65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910" y="842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448140" y="3616041"/>
              <a:ext cx="61199" cy="24367"/>
            </a:xfrm>
            <a:custGeom>
              <a:avLst/>
              <a:gdLst/>
              <a:ahLst/>
              <a:cxnLst/>
              <a:rect l="l" t="t" r="r" b="b"/>
              <a:pathLst>
                <a:path w="1954" h="778" extrusionOk="0">
                  <a:moveTo>
                    <a:pt x="0" y="1"/>
                  </a:moveTo>
                  <a:lnTo>
                    <a:pt x="0" y="777"/>
                  </a:lnTo>
                  <a:lnTo>
                    <a:pt x="1953" y="777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1447107" y="3615039"/>
              <a:ext cx="63360" cy="26371"/>
            </a:xfrm>
            <a:custGeom>
              <a:avLst/>
              <a:gdLst/>
              <a:ahLst/>
              <a:cxnLst/>
              <a:rect l="l" t="t" r="r" b="b"/>
              <a:pathLst>
                <a:path w="2023" h="842" extrusionOk="0">
                  <a:moveTo>
                    <a:pt x="1954" y="65"/>
                  </a:moveTo>
                  <a:lnTo>
                    <a:pt x="1954" y="773"/>
                  </a:lnTo>
                  <a:lnTo>
                    <a:pt x="66" y="773"/>
                  </a:lnTo>
                  <a:lnTo>
                    <a:pt x="66" y="65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2022" y="842"/>
                  </a:lnTo>
                  <a:lnTo>
                    <a:pt x="202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1519302" y="3616041"/>
              <a:ext cx="60823" cy="24367"/>
            </a:xfrm>
            <a:custGeom>
              <a:avLst/>
              <a:gdLst/>
              <a:ahLst/>
              <a:cxnLst/>
              <a:rect l="l" t="t" r="r" b="b"/>
              <a:pathLst>
                <a:path w="1942" h="778" extrusionOk="0">
                  <a:moveTo>
                    <a:pt x="0" y="1"/>
                  </a:moveTo>
                  <a:lnTo>
                    <a:pt x="0" y="777"/>
                  </a:lnTo>
                  <a:lnTo>
                    <a:pt x="1941" y="777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518299" y="3615039"/>
              <a:ext cx="62828" cy="26371"/>
            </a:xfrm>
            <a:custGeom>
              <a:avLst/>
              <a:gdLst/>
              <a:ahLst/>
              <a:cxnLst/>
              <a:rect l="l" t="t" r="r" b="b"/>
              <a:pathLst>
                <a:path w="2006" h="842" extrusionOk="0">
                  <a:moveTo>
                    <a:pt x="1937" y="65"/>
                  </a:moveTo>
                  <a:lnTo>
                    <a:pt x="1937" y="773"/>
                  </a:lnTo>
                  <a:lnTo>
                    <a:pt x="69" y="773"/>
                  </a:lnTo>
                  <a:lnTo>
                    <a:pt x="69" y="65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2005" y="842"/>
                  </a:lnTo>
                  <a:lnTo>
                    <a:pt x="200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500947" y="3616041"/>
              <a:ext cx="55342" cy="24367"/>
            </a:xfrm>
            <a:custGeom>
              <a:avLst/>
              <a:gdLst/>
              <a:ahLst/>
              <a:cxnLst/>
              <a:rect l="l" t="t" r="r" b="b"/>
              <a:pathLst>
                <a:path w="1767" h="778" extrusionOk="0">
                  <a:moveTo>
                    <a:pt x="0" y="1"/>
                  </a:moveTo>
                  <a:lnTo>
                    <a:pt x="0" y="777"/>
                  </a:lnTo>
                  <a:lnTo>
                    <a:pt x="1767" y="777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499789" y="3615039"/>
              <a:ext cx="57535" cy="26371"/>
            </a:xfrm>
            <a:custGeom>
              <a:avLst/>
              <a:gdLst/>
              <a:ahLst/>
              <a:cxnLst/>
              <a:rect l="l" t="t" r="r" b="b"/>
              <a:pathLst>
                <a:path w="1837" h="842" extrusionOk="0">
                  <a:moveTo>
                    <a:pt x="1772" y="65"/>
                  </a:moveTo>
                  <a:lnTo>
                    <a:pt x="1772" y="773"/>
                  </a:lnTo>
                  <a:lnTo>
                    <a:pt x="70" y="773"/>
                  </a:lnTo>
                  <a:lnTo>
                    <a:pt x="70" y="65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1836" y="842"/>
                  </a:lnTo>
                  <a:lnTo>
                    <a:pt x="183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327335" y="3616041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1"/>
                  </a:moveTo>
                  <a:lnTo>
                    <a:pt x="0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326176" y="3616041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1"/>
                  </a:moveTo>
                  <a:lnTo>
                    <a:pt x="1" y="761"/>
                  </a:lnTo>
                  <a:lnTo>
                    <a:pt x="70" y="76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1340490" y="3616041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1339487" y="3616041"/>
              <a:ext cx="2067" cy="23835"/>
            </a:xfrm>
            <a:custGeom>
              <a:avLst/>
              <a:gdLst/>
              <a:ahLst/>
              <a:cxnLst/>
              <a:rect l="l" t="t" r="r" b="b"/>
              <a:pathLst>
                <a:path w="66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5" y="76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>
              <a:off x="1354177" y="3628726"/>
              <a:ext cx="31" cy="11150"/>
            </a:xfrm>
            <a:custGeom>
              <a:avLst/>
              <a:gdLst/>
              <a:ahLst/>
              <a:cxnLst/>
              <a:rect l="l" t="t" r="r" b="b"/>
              <a:pathLst>
                <a:path w="1" h="356" extrusionOk="0">
                  <a:moveTo>
                    <a:pt x="0" y="0"/>
                  </a:moveTo>
                  <a:lnTo>
                    <a:pt x="0" y="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1353175" y="3628726"/>
              <a:ext cx="2161" cy="11150"/>
            </a:xfrm>
            <a:custGeom>
              <a:avLst/>
              <a:gdLst/>
              <a:ahLst/>
              <a:cxnLst/>
              <a:rect l="l" t="t" r="r" b="b"/>
              <a:pathLst>
                <a:path w="69" h="356" extrusionOk="0">
                  <a:moveTo>
                    <a:pt x="0" y="0"/>
                  </a:moveTo>
                  <a:lnTo>
                    <a:pt x="0" y="356"/>
                  </a:lnTo>
                  <a:lnTo>
                    <a:pt x="69" y="35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1354177" y="3616041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0" y="1"/>
                  </a:moveTo>
                  <a:lnTo>
                    <a:pt x="0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>
              <a:off x="1353175" y="3616041"/>
              <a:ext cx="2161" cy="8519"/>
            </a:xfrm>
            <a:custGeom>
              <a:avLst/>
              <a:gdLst/>
              <a:ahLst/>
              <a:cxnLst/>
              <a:rect l="l" t="t" r="r" b="b"/>
              <a:pathLst>
                <a:path w="69" h="272" extrusionOk="0">
                  <a:moveTo>
                    <a:pt x="0" y="1"/>
                  </a:moveTo>
                  <a:lnTo>
                    <a:pt x="0" y="272"/>
                  </a:lnTo>
                  <a:lnTo>
                    <a:pt x="69" y="27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1367332" y="3616041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1366330" y="3616041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>
              <a:off x="1381144" y="3616041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>
              <a:off x="1380017" y="3616041"/>
              <a:ext cx="2161" cy="23835"/>
            </a:xfrm>
            <a:custGeom>
              <a:avLst/>
              <a:gdLst/>
              <a:ahLst/>
              <a:cxnLst/>
              <a:rect l="l" t="t" r="r" b="b"/>
              <a:pathLst>
                <a:path w="69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1394832" y="3632892"/>
              <a:ext cx="31" cy="6984"/>
            </a:xfrm>
            <a:custGeom>
              <a:avLst/>
              <a:gdLst/>
              <a:ahLst/>
              <a:cxnLst/>
              <a:rect l="l" t="t" r="r" b="b"/>
              <a:pathLst>
                <a:path w="1" h="223" extrusionOk="0">
                  <a:moveTo>
                    <a:pt x="0" y="1"/>
                  </a:moveTo>
                  <a:lnTo>
                    <a:pt x="0" y="2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>
              <a:off x="1393798" y="3632892"/>
              <a:ext cx="2067" cy="6984"/>
            </a:xfrm>
            <a:custGeom>
              <a:avLst/>
              <a:gdLst/>
              <a:ahLst/>
              <a:cxnLst/>
              <a:rect l="l" t="t" r="r" b="b"/>
              <a:pathLst>
                <a:path w="66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5" y="22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>
              <a:off x="1394832" y="3616041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0" y="1"/>
                  </a:moveTo>
                  <a:lnTo>
                    <a:pt x="0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1393798" y="3616041"/>
              <a:ext cx="2067" cy="10054"/>
            </a:xfrm>
            <a:custGeom>
              <a:avLst/>
              <a:gdLst/>
              <a:ahLst/>
              <a:cxnLst/>
              <a:rect l="l" t="t" r="r" b="b"/>
              <a:pathLst>
                <a:path w="66" h="321" extrusionOk="0">
                  <a:moveTo>
                    <a:pt x="1" y="1"/>
                  </a:moveTo>
                  <a:lnTo>
                    <a:pt x="1" y="320"/>
                  </a:lnTo>
                  <a:lnTo>
                    <a:pt x="65" y="32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1407987" y="3616041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1406984" y="3616041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1421799" y="3616041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1"/>
                  </a:moveTo>
                  <a:lnTo>
                    <a:pt x="0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1420640" y="3616041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1"/>
                  </a:moveTo>
                  <a:lnTo>
                    <a:pt x="1" y="761"/>
                  </a:lnTo>
                  <a:lnTo>
                    <a:pt x="70" y="76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1434954" y="3631388"/>
              <a:ext cx="31" cy="8488"/>
            </a:xfrm>
            <a:custGeom>
              <a:avLst/>
              <a:gdLst/>
              <a:ahLst/>
              <a:cxnLst/>
              <a:rect l="l" t="t" r="r" b="b"/>
              <a:pathLst>
                <a:path w="1" h="271" extrusionOk="0">
                  <a:moveTo>
                    <a:pt x="1" y="0"/>
                  </a:moveTo>
                  <a:lnTo>
                    <a:pt x="1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1433826" y="3631388"/>
              <a:ext cx="2192" cy="8488"/>
            </a:xfrm>
            <a:custGeom>
              <a:avLst/>
              <a:gdLst/>
              <a:ahLst/>
              <a:cxnLst/>
              <a:rect l="l" t="t" r="r" b="b"/>
              <a:pathLst>
                <a:path w="70" h="271" extrusionOk="0">
                  <a:moveTo>
                    <a:pt x="0" y="0"/>
                  </a:moveTo>
                  <a:lnTo>
                    <a:pt x="0" y="271"/>
                  </a:lnTo>
                  <a:lnTo>
                    <a:pt x="69" y="27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1434954" y="363138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1434954" y="363138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954" y="3616041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1" y="1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1433826" y="3616041"/>
              <a:ext cx="2192" cy="10054"/>
            </a:xfrm>
            <a:custGeom>
              <a:avLst/>
              <a:gdLst/>
              <a:ahLst/>
              <a:cxnLst/>
              <a:rect l="l" t="t" r="r" b="b"/>
              <a:pathLst>
                <a:path w="70" h="321" extrusionOk="0">
                  <a:moveTo>
                    <a:pt x="0" y="1"/>
                  </a:moveTo>
                  <a:lnTo>
                    <a:pt x="0" y="320"/>
                  </a:lnTo>
                  <a:lnTo>
                    <a:pt x="69" y="32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1448641" y="3616041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1"/>
                  </a:moveTo>
                  <a:lnTo>
                    <a:pt x="0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0"/>
            <p:cNvSpPr/>
            <p:nvPr/>
          </p:nvSpPr>
          <p:spPr>
            <a:xfrm>
              <a:off x="1447639" y="3616041"/>
              <a:ext cx="2036" cy="23835"/>
            </a:xfrm>
            <a:custGeom>
              <a:avLst/>
              <a:gdLst/>
              <a:ahLst/>
              <a:cxnLst/>
              <a:rect l="l" t="t" r="r" b="b"/>
              <a:pathLst>
                <a:path w="65" h="761" extrusionOk="0">
                  <a:moveTo>
                    <a:pt x="0" y="1"/>
                  </a:moveTo>
                  <a:lnTo>
                    <a:pt x="0" y="761"/>
                  </a:lnTo>
                  <a:lnTo>
                    <a:pt x="65" y="76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0"/>
            <p:cNvSpPr/>
            <p:nvPr/>
          </p:nvSpPr>
          <p:spPr>
            <a:xfrm>
              <a:off x="1461796" y="3616041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1"/>
                  </a:moveTo>
                  <a:lnTo>
                    <a:pt x="1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1460794" y="3616041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1"/>
                  </a:moveTo>
                  <a:lnTo>
                    <a:pt x="1" y="761"/>
                  </a:lnTo>
                  <a:lnTo>
                    <a:pt x="69" y="76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1475609" y="3617075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1" y="0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0"/>
            <p:cNvSpPr/>
            <p:nvPr/>
          </p:nvSpPr>
          <p:spPr>
            <a:xfrm>
              <a:off x="1474481" y="3617075"/>
              <a:ext cx="2161" cy="21673"/>
            </a:xfrm>
            <a:custGeom>
              <a:avLst/>
              <a:gdLst/>
              <a:ahLst/>
              <a:cxnLst/>
              <a:rect l="l" t="t" r="r" b="b"/>
              <a:pathLst>
                <a:path w="69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0"/>
            <p:cNvSpPr/>
            <p:nvPr/>
          </p:nvSpPr>
          <p:spPr>
            <a:xfrm>
              <a:off x="1488795" y="3630355"/>
              <a:ext cx="31" cy="8394"/>
            </a:xfrm>
            <a:custGeom>
              <a:avLst/>
              <a:gdLst/>
              <a:ahLst/>
              <a:cxnLst/>
              <a:rect l="l" t="t" r="r" b="b"/>
              <a:pathLst>
                <a:path w="1" h="268" extrusionOk="0">
                  <a:moveTo>
                    <a:pt x="0" y="1"/>
                  </a:moveTo>
                  <a:lnTo>
                    <a:pt x="0" y="2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1487636" y="3630355"/>
              <a:ext cx="2192" cy="8394"/>
            </a:xfrm>
            <a:custGeom>
              <a:avLst/>
              <a:gdLst/>
              <a:ahLst/>
              <a:cxnLst/>
              <a:rect l="l" t="t" r="r" b="b"/>
              <a:pathLst>
                <a:path w="70" h="268" extrusionOk="0">
                  <a:moveTo>
                    <a:pt x="1" y="1"/>
                  </a:moveTo>
                  <a:lnTo>
                    <a:pt x="1" y="268"/>
                  </a:lnTo>
                  <a:lnTo>
                    <a:pt x="69" y="2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1488795" y="3617075"/>
              <a:ext cx="31" cy="3821"/>
            </a:xfrm>
            <a:custGeom>
              <a:avLst/>
              <a:gdLst/>
              <a:ahLst/>
              <a:cxnLst/>
              <a:rect l="l" t="t" r="r" b="b"/>
              <a:pathLst>
                <a:path w="1" h="122" extrusionOk="0">
                  <a:moveTo>
                    <a:pt x="0" y="0"/>
                  </a:moveTo>
                  <a:lnTo>
                    <a:pt x="0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1487636" y="3617075"/>
              <a:ext cx="2192" cy="3821"/>
            </a:xfrm>
            <a:custGeom>
              <a:avLst/>
              <a:gdLst/>
              <a:ahLst/>
              <a:cxnLst/>
              <a:rect l="l" t="t" r="r" b="b"/>
              <a:pathLst>
                <a:path w="70" h="122" extrusionOk="0">
                  <a:moveTo>
                    <a:pt x="1" y="0"/>
                  </a:moveTo>
                  <a:lnTo>
                    <a:pt x="1" y="122"/>
                  </a:lnTo>
                  <a:lnTo>
                    <a:pt x="69" y="1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1501449" y="3617075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1514603" y="3617075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0"/>
                  </a:moveTo>
                  <a:lnTo>
                    <a:pt x="1" y="692"/>
                  </a:lnTo>
                  <a:lnTo>
                    <a:pt x="70" y="69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1528291" y="3617075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1543106" y="3634552"/>
              <a:ext cx="31" cy="5324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0"/>
                  </a:moveTo>
                  <a:lnTo>
                    <a:pt x="0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1542103" y="3634552"/>
              <a:ext cx="2036" cy="5324"/>
            </a:xfrm>
            <a:custGeom>
              <a:avLst/>
              <a:gdLst/>
              <a:ahLst/>
              <a:cxnLst/>
              <a:rect l="l" t="t" r="r" b="b"/>
              <a:pathLst>
                <a:path w="65" h="170" extrusionOk="0">
                  <a:moveTo>
                    <a:pt x="0" y="0"/>
                  </a:moveTo>
                  <a:lnTo>
                    <a:pt x="0" y="170"/>
                  </a:lnTo>
                  <a:lnTo>
                    <a:pt x="65" y="17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1542103" y="3617075"/>
              <a:ext cx="2036" cy="9020"/>
            </a:xfrm>
            <a:custGeom>
              <a:avLst/>
              <a:gdLst/>
              <a:ahLst/>
              <a:cxnLst/>
              <a:rect l="l" t="t" r="r" b="b"/>
              <a:pathLst>
                <a:path w="65" h="288" extrusionOk="0">
                  <a:moveTo>
                    <a:pt x="0" y="0"/>
                  </a:moveTo>
                  <a:lnTo>
                    <a:pt x="0" y="287"/>
                  </a:lnTo>
                  <a:lnTo>
                    <a:pt x="65" y="28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1555258" y="3617075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1569948" y="3617075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1" y="0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1568945" y="3617075"/>
              <a:ext cx="2161" cy="21673"/>
            </a:xfrm>
            <a:custGeom>
              <a:avLst/>
              <a:gdLst/>
              <a:ahLst/>
              <a:cxnLst/>
              <a:rect l="l" t="t" r="r" b="b"/>
              <a:pathLst>
                <a:path w="69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1313021" y="3592895"/>
              <a:ext cx="272766" cy="24210"/>
            </a:xfrm>
            <a:custGeom>
              <a:avLst/>
              <a:gdLst/>
              <a:ahLst/>
              <a:cxnLst/>
              <a:rect l="l" t="t" r="r" b="b"/>
              <a:pathLst>
                <a:path w="8709" h="773" extrusionOk="0">
                  <a:moveTo>
                    <a:pt x="0" y="0"/>
                  </a:moveTo>
                  <a:lnTo>
                    <a:pt x="0" y="772"/>
                  </a:lnTo>
                  <a:lnTo>
                    <a:pt x="8709" y="772"/>
                  </a:lnTo>
                  <a:lnTo>
                    <a:pt x="87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1312019" y="3591736"/>
              <a:ext cx="274927" cy="26497"/>
            </a:xfrm>
            <a:custGeom>
              <a:avLst/>
              <a:gdLst/>
              <a:ahLst/>
              <a:cxnLst/>
              <a:rect l="l" t="t" r="r" b="b"/>
              <a:pathLst>
                <a:path w="8778" h="846" extrusionOk="0">
                  <a:moveTo>
                    <a:pt x="8709" y="69"/>
                  </a:moveTo>
                  <a:lnTo>
                    <a:pt x="8709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0" y="1"/>
                  </a:moveTo>
                  <a:lnTo>
                    <a:pt x="0" y="846"/>
                  </a:lnTo>
                  <a:lnTo>
                    <a:pt x="8777" y="846"/>
                  </a:lnTo>
                  <a:lnTo>
                    <a:pt x="8777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1419638" y="3592895"/>
              <a:ext cx="26371" cy="24210"/>
            </a:xfrm>
            <a:custGeom>
              <a:avLst/>
              <a:gdLst/>
              <a:ahLst/>
              <a:cxnLst/>
              <a:rect l="l" t="t" r="r" b="b"/>
              <a:pathLst>
                <a:path w="842" h="773" extrusionOk="0">
                  <a:moveTo>
                    <a:pt x="1" y="0"/>
                  </a:moveTo>
                  <a:lnTo>
                    <a:pt x="1" y="772"/>
                  </a:lnTo>
                  <a:lnTo>
                    <a:pt x="842" y="772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0"/>
            <p:cNvSpPr/>
            <p:nvPr/>
          </p:nvSpPr>
          <p:spPr>
            <a:xfrm>
              <a:off x="1418636" y="3591736"/>
              <a:ext cx="28501" cy="26497"/>
            </a:xfrm>
            <a:custGeom>
              <a:avLst/>
              <a:gdLst/>
              <a:ahLst/>
              <a:cxnLst/>
              <a:rect l="l" t="t" r="r" b="b"/>
              <a:pathLst>
                <a:path w="910" h="846" extrusionOk="0">
                  <a:moveTo>
                    <a:pt x="841" y="69"/>
                  </a:moveTo>
                  <a:lnTo>
                    <a:pt x="841" y="777"/>
                  </a:lnTo>
                  <a:lnTo>
                    <a:pt x="65" y="777"/>
                  </a:lnTo>
                  <a:lnTo>
                    <a:pt x="65" y="69"/>
                  </a:lnTo>
                  <a:close/>
                  <a:moveTo>
                    <a:pt x="0" y="1"/>
                  </a:moveTo>
                  <a:lnTo>
                    <a:pt x="0" y="846"/>
                  </a:lnTo>
                  <a:lnTo>
                    <a:pt x="910" y="846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0"/>
            <p:cNvSpPr/>
            <p:nvPr/>
          </p:nvSpPr>
          <p:spPr>
            <a:xfrm>
              <a:off x="1447107" y="3592895"/>
              <a:ext cx="60698" cy="24210"/>
            </a:xfrm>
            <a:custGeom>
              <a:avLst/>
              <a:gdLst/>
              <a:ahLst/>
              <a:cxnLst/>
              <a:rect l="l" t="t" r="r" b="b"/>
              <a:pathLst>
                <a:path w="1938" h="773" extrusionOk="0">
                  <a:moveTo>
                    <a:pt x="1" y="0"/>
                  </a:moveTo>
                  <a:lnTo>
                    <a:pt x="1" y="772"/>
                  </a:lnTo>
                  <a:lnTo>
                    <a:pt x="1937" y="772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1445979" y="3591736"/>
              <a:ext cx="62828" cy="26497"/>
            </a:xfrm>
            <a:custGeom>
              <a:avLst/>
              <a:gdLst/>
              <a:ahLst/>
              <a:cxnLst/>
              <a:rect l="l" t="t" r="r" b="b"/>
              <a:pathLst>
                <a:path w="2006" h="846" extrusionOk="0">
                  <a:moveTo>
                    <a:pt x="1937" y="69"/>
                  </a:moveTo>
                  <a:lnTo>
                    <a:pt x="1937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1" y="1"/>
                  </a:moveTo>
                  <a:lnTo>
                    <a:pt x="1" y="846"/>
                  </a:lnTo>
                  <a:lnTo>
                    <a:pt x="2006" y="846"/>
                  </a:lnTo>
                  <a:lnTo>
                    <a:pt x="200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0"/>
            <p:cNvSpPr/>
            <p:nvPr/>
          </p:nvSpPr>
          <p:spPr>
            <a:xfrm>
              <a:off x="1517767" y="3592895"/>
              <a:ext cx="61199" cy="24210"/>
            </a:xfrm>
            <a:custGeom>
              <a:avLst/>
              <a:gdLst/>
              <a:ahLst/>
              <a:cxnLst/>
              <a:rect l="l" t="t" r="r" b="b"/>
              <a:pathLst>
                <a:path w="1954" h="773" extrusionOk="0">
                  <a:moveTo>
                    <a:pt x="1" y="0"/>
                  </a:moveTo>
                  <a:lnTo>
                    <a:pt x="1" y="772"/>
                  </a:lnTo>
                  <a:lnTo>
                    <a:pt x="1954" y="772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0"/>
            <p:cNvSpPr/>
            <p:nvPr/>
          </p:nvSpPr>
          <p:spPr>
            <a:xfrm>
              <a:off x="1516765" y="3591736"/>
              <a:ext cx="63360" cy="26497"/>
            </a:xfrm>
            <a:custGeom>
              <a:avLst/>
              <a:gdLst/>
              <a:ahLst/>
              <a:cxnLst/>
              <a:rect l="l" t="t" r="r" b="b"/>
              <a:pathLst>
                <a:path w="2023" h="846" extrusionOk="0">
                  <a:moveTo>
                    <a:pt x="1953" y="69"/>
                  </a:moveTo>
                  <a:lnTo>
                    <a:pt x="1953" y="777"/>
                  </a:lnTo>
                  <a:lnTo>
                    <a:pt x="65" y="777"/>
                  </a:lnTo>
                  <a:lnTo>
                    <a:pt x="65" y="69"/>
                  </a:lnTo>
                  <a:close/>
                  <a:moveTo>
                    <a:pt x="1" y="1"/>
                  </a:moveTo>
                  <a:lnTo>
                    <a:pt x="1" y="846"/>
                  </a:lnTo>
                  <a:lnTo>
                    <a:pt x="2022" y="846"/>
                  </a:lnTo>
                  <a:lnTo>
                    <a:pt x="202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1499789" y="3592895"/>
              <a:ext cx="54998" cy="24210"/>
            </a:xfrm>
            <a:custGeom>
              <a:avLst/>
              <a:gdLst/>
              <a:ahLst/>
              <a:cxnLst/>
              <a:rect l="l" t="t" r="r" b="b"/>
              <a:pathLst>
                <a:path w="1756" h="773" extrusionOk="0">
                  <a:moveTo>
                    <a:pt x="1" y="0"/>
                  </a:moveTo>
                  <a:lnTo>
                    <a:pt x="1" y="772"/>
                  </a:lnTo>
                  <a:lnTo>
                    <a:pt x="1755" y="772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0"/>
            <p:cNvSpPr/>
            <p:nvPr/>
          </p:nvSpPr>
          <p:spPr>
            <a:xfrm>
              <a:off x="1498786" y="3591736"/>
              <a:ext cx="57002" cy="26497"/>
            </a:xfrm>
            <a:custGeom>
              <a:avLst/>
              <a:gdLst/>
              <a:ahLst/>
              <a:cxnLst/>
              <a:rect l="l" t="t" r="r" b="b"/>
              <a:pathLst>
                <a:path w="1820" h="846" extrusionOk="0">
                  <a:moveTo>
                    <a:pt x="1751" y="69"/>
                  </a:moveTo>
                  <a:lnTo>
                    <a:pt x="1751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0" y="1"/>
                  </a:moveTo>
                  <a:lnTo>
                    <a:pt x="0" y="846"/>
                  </a:lnTo>
                  <a:lnTo>
                    <a:pt x="1820" y="846"/>
                  </a:lnTo>
                  <a:lnTo>
                    <a:pt x="182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1325675" y="3592895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1" y="0"/>
                  </a:moveTo>
                  <a:lnTo>
                    <a:pt x="1" y="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0"/>
            <p:cNvSpPr/>
            <p:nvPr/>
          </p:nvSpPr>
          <p:spPr>
            <a:xfrm>
              <a:off x="1324673" y="3592895"/>
              <a:ext cx="2192" cy="23709"/>
            </a:xfrm>
            <a:custGeom>
              <a:avLst/>
              <a:gdLst/>
              <a:ahLst/>
              <a:cxnLst/>
              <a:rect l="l" t="t" r="r" b="b"/>
              <a:pathLst>
                <a:path w="70" h="757" extrusionOk="0">
                  <a:moveTo>
                    <a:pt x="0" y="0"/>
                  </a:moveTo>
                  <a:lnTo>
                    <a:pt x="0" y="756"/>
                  </a:lnTo>
                  <a:lnTo>
                    <a:pt x="69" y="75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0"/>
            <p:cNvSpPr/>
            <p:nvPr/>
          </p:nvSpPr>
          <p:spPr>
            <a:xfrm>
              <a:off x="1338861" y="3592895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0" y="0"/>
                  </a:moveTo>
                  <a:lnTo>
                    <a:pt x="0" y="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0"/>
            <p:cNvSpPr/>
            <p:nvPr/>
          </p:nvSpPr>
          <p:spPr>
            <a:xfrm>
              <a:off x="1337827" y="3592895"/>
              <a:ext cx="2192" cy="23709"/>
            </a:xfrm>
            <a:custGeom>
              <a:avLst/>
              <a:gdLst/>
              <a:ahLst/>
              <a:cxnLst/>
              <a:rect l="l" t="t" r="r" b="b"/>
              <a:pathLst>
                <a:path w="70" h="757" extrusionOk="0">
                  <a:moveTo>
                    <a:pt x="1" y="0"/>
                  </a:moveTo>
                  <a:lnTo>
                    <a:pt x="1" y="756"/>
                  </a:lnTo>
                  <a:lnTo>
                    <a:pt x="70" y="75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0"/>
            <p:cNvSpPr/>
            <p:nvPr/>
          </p:nvSpPr>
          <p:spPr>
            <a:xfrm>
              <a:off x="1352642" y="3605548"/>
              <a:ext cx="31" cy="11056"/>
            </a:xfrm>
            <a:custGeom>
              <a:avLst/>
              <a:gdLst/>
              <a:ahLst/>
              <a:cxnLst/>
              <a:rect l="l" t="t" r="r" b="b"/>
              <a:pathLst>
                <a:path w="1" h="353" extrusionOk="0">
                  <a:moveTo>
                    <a:pt x="1" y="0"/>
                  </a:moveTo>
                  <a:lnTo>
                    <a:pt x="1" y="3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0"/>
            <p:cNvSpPr/>
            <p:nvPr/>
          </p:nvSpPr>
          <p:spPr>
            <a:xfrm>
              <a:off x="1351515" y="3605548"/>
              <a:ext cx="2192" cy="11056"/>
            </a:xfrm>
            <a:custGeom>
              <a:avLst/>
              <a:gdLst/>
              <a:ahLst/>
              <a:cxnLst/>
              <a:rect l="l" t="t" r="r" b="b"/>
              <a:pathLst>
                <a:path w="70" h="353" extrusionOk="0">
                  <a:moveTo>
                    <a:pt x="0" y="0"/>
                  </a:moveTo>
                  <a:lnTo>
                    <a:pt x="0" y="352"/>
                  </a:lnTo>
                  <a:lnTo>
                    <a:pt x="69" y="3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1352642" y="3592895"/>
              <a:ext cx="31" cy="8362"/>
            </a:xfrm>
            <a:custGeom>
              <a:avLst/>
              <a:gdLst/>
              <a:ahLst/>
              <a:cxnLst/>
              <a:rect l="l" t="t" r="r" b="b"/>
              <a:pathLst>
                <a:path w="1" h="267" extrusionOk="0">
                  <a:moveTo>
                    <a:pt x="1" y="0"/>
                  </a:moveTo>
                  <a:lnTo>
                    <a:pt x="1" y="2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0"/>
            <p:cNvSpPr/>
            <p:nvPr/>
          </p:nvSpPr>
          <p:spPr>
            <a:xfrm>
              <a:off x="1351515" y="3592895"/>
              <a:ext cx="2192" cy="8362"/>
            </a:xfrm>
            <a:custGeom>
              <a:avLst/>
              <a:gdLst/>
              <a:ahLst/>
              <a:cxnLst/>
              <a:rect l="l" t="t" r="r" b="b"/>
              <a:pathLst>
                <a:path w="70" h="267" extrusionOk="0">
                  <a:moveTo>
                    <a:pt x="0" y="0"/>
                  </a:moveTo>
                  <a:lnTo>
                    <a:pt x="0" y="267"/>
                  </a:lnTo>
                  <a:lnTo>
                    <a:pt x="69" y="26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1366330" y="3592895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0" y="0"/>
                  </a:moveTo>
                  <a:lnTo>
                    <a:pt x="0" y="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0"/>
            <p:cNvSpPr/>
            <p:nvPr/>
          </p:nvSpPr>
          <p:spPr>
            <a:xfrm>
              <a:off x="1365327" y="3592895"/>
              <a:ext cx="2036" cy="23709"/>
            </a:xfrm>
            <a:custGeom>
              <a:avLst/>
              <a:gdLst/>
              <a:ahLst/>
              <a:cxnLst/>
              <a:rect l="l" t="t" r="r" b="b"/>
              <a:pathLst>
                <a:path w="65" h="757" extrusionOk="0">
                  <a:moveTo>
                    <a:pt x="0" y="0"/>
                  </a:moveTo>
                  <a:lnTo>
                    <a:pt x="0" y="756"/>
                  </a:lnTo>
                  <a:lnTo>
                    <a:pt x="65" y="75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0"/>
            <p:cNvSpPr/>
            <p:nvPr/>
          </p:nvSpPr>
          <p:spPr>
            <a:xfrm>
              <a:off x="1379484" y="3592895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1" y="0"/>
                  </a:moveTo>
                  <a:lnTo>
                    <a:pt x="1" y="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0"/>
            <p:cNvSpPr/>
            <p:nvPr/>
          </p:nvSpPr>
          <p:spPr>
            <a:xfrm>
              <a:off x="1378482" y="3592895"/>
              <a:ext cx="2192" cy="23709"/>
            </a:xfrm>
            <a:custGeom>
              <a:avLst/>
              <a:gdLst/>
              <a:ahLst/>
              <a:cxnLst/>
              <a:rect l="l" t="t" r="r" b="b"/>
              <a:pathLst>
                <a:path w="70" h="757" extrusionOk="0">
                  <a:moveTo>
                    <a:pt x="1" y="0"/>
                  </a:moveTo>
                  <a:lnTo>
                    <a:pt x="1" y="756"/>
                  </a:lnTo>
                  <a:lnTo>
                    <a:pt x="69" y="75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0"/>
            <p:cNvSpPr/>
            <p:nvPr/>
          </p:nvSpPr>
          <p:spPr>
            <a:xfrm>
              <a:off x="1393297" y="3610215"/>
              <a:ext cx="31" cy="6389"/>
            </a:xfrm>
            <a:custGeom>
              <a:avLst/>
              <a:gdLst/>
              <a:ahLst/>
              <a:cxnLst/>
              <a:rect l="l" t="t" r="r" b="b"/>
              <a:pathLst>
                <a:path w="1" h="204" extrusionOk="0">
                  <a:moveTo>
                    <a:pt x="1" y="1"/>
                  </a:moveTo>
                  <a:lnTo>
                    <a:pt x="1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0"/>
            <p:cNvSpPr/>
            <p:nvPr/>
          </p:nvSpPr>
          <p:spPr>
            <a:xfrm>
              <a:off x="1392169" y="3610215"/>
              <a:ext cx="2161" cy="6389"/>
            </a:xfrm>
            <a:custGeom>
              <a:avLst/>
              <a:gdLst/>
              <a:ahLst/>
              <a:cxnLst/>
              <a:rect l="l" t="t" r="r" b="b"/>
              <a:pathLst>
                <a:path w="69" h="204" extrusionOk="0">
                  <a:moveTo>
                    <a:pt x="0" y="1"/>
                  </a:moveTo>
                  <a:lnTo>
                    <a:pt x="0" y="203"/>
                  </a:lnTo>
                  <a:lnTo>
                    <a:pt x="69" y="203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0"/>
            <p:cNvSpPr/>
            <p:nvPr/>
          </p:nvSpPr>
          <p:spPr>
            <a:xfrm>
              <a:off x="1393297" y="3592895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1" y="0"/>
                  </a:moveTo>
                  <a:lnTo>
                    <a:pt x="1" y="3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0"/>
            <p:cNvSpPr/>
            <p:nvPr/>
          </p:nvSpPr>
          <p:spPr>
            <a:xfrm>
              <a:off x="1392169" y="3592895"/>
              <a:ext cx="2161" cy="10022"/>
            </a:xfrm>
            <a:custGeom>
              <a:avLst/>
              <a:gdLst/>
              <a:ahLst/>
              <a:cxnLst/>
              <a:rect l="l" t="t" r="r" b="b"/>
              <a:pathLst>
                <a:path w="69" h="320" extrusionOk="0">
                  <a:moveTo>
                    <a:pt x="0" y="0"/>
                  </a:moveTo>
                  <a:lnTo>
                    <a:pt x="0" y="319"/>
                  </a:lnTo>
                  <a:lnTo>
                    <a:pt x="69" y="31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0"/>
            <p:cNvSpPr/>
            <p:nvPr/>
          </p:nvSpPr>
          <p:spPr>
            <a:xfrm>
              <a:off x="1406483" y="3592895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0" y="0"/>
                  </a:moveTo>
                  <a:lnTo>
                    <a:pt x="0" y="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0"/>
            <p:cNvSpPr/>
            <p:nvPr/>
          </p:nvSpPr>
          <p:spPr>
            <a:xfrm>
              <a:off x="1405324" y="3592895"/>
              <a:ext cx="2192" cy="23709"/>
            </a:xfrm>
            <a:custGeom>
              <a:avLst/>
              <a:gdLst/>
              <a:ahLst/>
              <a:cxnLst/>
              <a:rect l="l" t="t" r="r" b="b"/>
              <a:pathLst>
                <a:path w="70" h="757" extrusionOk="0">
                  <a:moveTo>
                    <a:pt x="1" y="0"/>
                  </a:moveTo>
                  <a:lnTo>
                    <a:pt x="1" y="756"/>
                  </a:lnTo>
                  <a:lnTo>
                    <a:pt x="69" y="75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0"/>
            <p:cNvSpPr/>
            <p:nvPr/>
          </p:nvSpPr>
          <p:spPr>
            <a:xfrm>
              <a:off x="1420139" y="3592895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1" y="0"/>
                  </a:moveTo>
                  <a:lnTo>
                    <a:pt x="1" y="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0"/>
            <p:cNvSpPr/>
            <p:nvPr/>
          </p:nvSpPr>
          <p:spPr>
            <a:xfrm>
              <a:off x="1419137" y="3592895"/>
              <a:ext cx="2067" cy="23709"/>
            </a:xfrm>
            <a:custGeom>
              <a:avLst/>
              <a:gdLst/>
              <a:ahLst/>
              <a:cxnLst/>
              <a:rect l="l" t="t" r="r" b="b"/>
              <a:pathLst>
                <a:path w="66" h="757" extrusionOk="0">
                  <a:moveTo>
                    <a:pt x="0" y="0"/>
                  </a:moveTo>
                  <a:lnTo>
                    <a:pt x="0" y="756"/>
                  </a:lnTo>
                  <a:lnTo>
                    <a:pt x="65" y="75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1433325" y="3608211"/>
              <a:ext cx="31" cy="8394"/>
            </a:xfrm>
            <a:custGeom>
              <a:avLst/>
              <a:gdLst/>
              <a:ahLst/>
              <a:cxnLst/>
              <a:rect l="l" t="t" r="r" b="b"/>
              <a:pathLst>
                <a:path w="1" h="268" extrusionOk="0">
                  <a:moveTo>
                    <a:pt x="0" y="0"/>
                  </a:moveTo>
                  <a:lnTo>
                    <a:pt x="0" y="2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1432292" y="3608211"/>
              <a:ext cx="2192" cy="8394"/>
            </a:xfrm>
            <a:custGeom>
              <a:avLst/>
              <a:gdLst/>
              <a:ahLst/>
              <a:cxnLst/>
              <a:rect l="l" t="t" r="r" b="b"/>
              <a:pathLst>
                <a:path w="70" h="268" extrusionOk="0">
                  <a:moveTo>
                    <a:pt x="1" y="0"/>
                  </a:moveTo>
                  <a:lnTo>
                    <a:pt x="1" y="267"/>
                  </a:lnTo>
                  <a:lnTo>
                    <a:pt x="70" y="267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0"/>
            <p:cNvSpPr/>
            <p:nvPr/>
          </p:nvSpPr>
          <p:spPr>
            <a:xfrm>
              <a:off x="1433325" y="360821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0"/>
            <p:cNvSpPr/>
            <p:nvPr/>
          </p:nvSpPr>
          <p:spPr>
            <a:xfrm>
              <a:off x="1433325" y="360821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0"/>
            <p:cNvSpPr/>
            <p:nvPr/>
          </p:nvSpPr>
          <p:spPr>
            <a:xfrm>
              <a:off x="1433325" y="3592895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0" y="0"/>
                  </a:moveTo>
                  <a:lnTo>
                    <a:pt x="0" y="3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0"/>
            <p:cNvSpPr/>
            <p:nvPr/>
          </p:nvSpPr>
          <p:spPr>
            <a:xfrm>
              <a:off x="1432292" y="3592895"/>
              <a:ext cx="2192" cy="10022"/>
            </a:xfrm>
            <a:custGeom>
              <a:avLst/>
              <a:gdLst/>
              <a:ahLst/>
              <a:cxnLst/>
              <a:rect l="l" t="t" r="r" b="b"/>
              <a:pathLst>
                <a:path w="70" h="320" extrusionOk="0">
                  <a:moveTo>
                    <a:pt x="1" y="0"/>
                  </a:moveTo>
                  <a:lnTo>
                    <a:pt x="1" y="319"/>
                  </a:lnTo>
                  <a:lnTo>
                    <a:pt x="70" y="31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0"/>
            <p:cNvSpPr/>
            <p:nvPr/>
          </p:nvSpPr>
          <p:spPr>
            <a:xfrm>
              <a:off x="1447107" y="3592895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1" y="0"/>
                  </a:moveTo>
                  <a:lnTo>
                    <a:pt x="1" y="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0"/>
            <p:cNvSpPr/>
            <p:nvPr/>
          </p:nvSpPr>
          <p:spPr>
            <a:xfrm>
              <a:off x="1445979" y="3592895"/>
              <a:ext cx="2192" cy="23709"/>
            </a:xfrm>
            <a:custGeom>
              <a:avLst/>
              <a:gdLst/>
              <a:ahLst/>
              <a:cxnLst/>
              <a:rect l="l" t="t" r="r" b="b"/>
              <a:pathLst>
                <a:path w="70" h="757" extrusionOk="0">
                  <a:moveTo>
                    <a:pt x="1" y="0"/>
                  </a:moveTo>
                  <a:lnTo>
                    <a:pt x="1" y="756"/>
                  </a:lnTo>
                  <a:lnTo>
                    <a:pt x="69" y="75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0"/>
            <p:cNvSpPr/>
            <p:nvPr/>
          </p:nvSpPr>
          <p:spPr>
            <a:xfrm>
              <a:off x="1460293" y="3592895"/>
              <a:ext cx="31" cy="23709"/>
            </a:xfrm>
            <a:custGeom>
              <a:avLst/>
              <a:gdLst/>
              <a:ahLst/>
              <a:cxnLst/>
              <a:rect l="l" t="t" r="r" b="b"/>
              <a:pathLst>
                <a:path w="1" h="757" extrusionOk="0">
                  <a:moveTo>
                    <a:pt x="0" y="0"/>
                  </a:moveTo>
                  <a:lnTo>
                    <a:pt x="0" y="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0"/>
            <p:cNvSpPr/>
            <p:nvPr/>
          </p:nvSpPr>
          <p:spPr>
            <a:xfrm>
              <a:off x="1459134" y="3592895"/>
              <a:ext cx="2192" cy="23709"/>
            </a:xfrm>
            <a:custGeom>
              <a:avLst/>
              <a:gdLst/>
              <a:ahLst/>
              <a:cxnLst/>
              <a:rect l="l" t="t" r="r" b="b"/>
              <a:pathLst>
                <a:path w="70" h="757" extrusionOk="0">
                  <a:moveTo>
                    <a:pt x="1" y="0"/>
                  </a:moveTo>
                  <a:lnTo>
                    <a:pt x="1" y="756"/>
                  </a:lnTo>
                  <a:lnTo>
                    <a:pt x="70" y="75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0"/>
            <p:cNvSpPr/>
            <p:nvPr/>
          </p:nvSpPr>
          <p:spPr>
            <a:xfrm>
              <a:off x="1473980" y="3593897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0" y="0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0"/>
            <p:cNvSpPr/>
            <p:nvPr/>
          </p:nvSpPr>
          <p:spPr>
            <a:xfrm>
              <a:off x="1472946" y="3593897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0"/>
            <p:cNvSpPr/>
            <p:nvPr/>
          </p:nvSpPr>
          <p:spPr>
            <a:xfrm>
              <a:off x="1487636" y="3607052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1"/>
                  </a:moveTo>
                  <a:lnTo>
                    <a:pt x="1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0"/>
            <p:cNvSpPr/>
            <p:nvPr/>
          </p:nvSpPr>
          <p:spPr>
            <a:xfrm>
              <a:off x="1486634" y="3607052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0" y="1"/>
                  </a:moveTo>
                  <a:lnTo>
                    <a:pt x="0" y="272"/>
                  </a:lnTo>
                  <a:lnTo>
                    <a:pt x="69" y="27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0"/>
            <p:cNvSpPr/>
            <p:nvPr/>
          </p:nvSpPr>
          <p:spPr>
            <a:xfrm>
              <a:off x="1487636" y="3593897"/>
              <a:ext cx="31" cy="3696"/>
            </a:xfrm>
            <a:custGeom>
              <a:avLst/>
              <a:gdLst/>
              <a:ahLst/>
              <a:cxnLst/>
              <a:rect l="l" t="t" r="r" b="b"/>
              <a:pathLst>
                <a:path w="1" h="118" extrusionOk="0">
                  <a:moveTo>
                    <a:pt x="1" y="0"/>
                  </a:moveTo>
                  <a:lnTo>
                    <a:pt x="1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0"/>
            <p:cNvSpPr/>
            <p:nvPr/>
          </p:nvSpPr>
          <p:spPr>
            <a:xfrm>
              <a:off x="1486634" y="3593897"/>
              <a:ext cx="2192" cy="3696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0" y="0"/>
                  </a:moveTo>
                  <a:lnTo>
                    <a:pt x="0" y="118"/>
                  </a:lnTo>
                  <a:lnTo>
                    <a:pt x="69" y="11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0"/>
            <p:cNvSpPr/>
            <p:nvPr/>
          </p:nvSpPr>
          <p:spPr>
            <a:xfrm>
              <a:off x="1499789" y="3593897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0"/>
                  </a:moveTo>
                  <a:lnTo>
                    <a:pt x="1" y="692"/>
                  </a:lnTo>
                  <a:lnTo>
                    <a:pt x="70" y="69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0"/>
            <p:cNvSpPr/>
            <p:nvPr/>
          </p:nvSpPr>
          <p:spPr>
            <a:xfrm>
              <a:off x="1513601" y="3593897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0"/>
            <p:cNvSpPr/>
            <p:nvPr/>
          </p:nvSpPr>
          <p:spPr>
            <a:xfrm>
              <a:off x="1526756" y="3593897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6" y="69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0"/>
            <p:cNvSpPr/>
            <p:nvPr/>
          </p:nvSpPr>
          <p:spPr>
            <a:xfrm>
              <a:off x="1541446" y="3611374"/>
              <a:ext cx="31" cy="5230"/>
            </a:xfrm>
            <a:custGeom>
              <a:avLst/>
              <a:gdLst/>
              <a:ahLst/>
              <a:cxnLst/>
              <a:rect l="l" t="t" r="r" b="b"/>
              <a:pathLst>
                <a:path w="1" h="167" extrusionOk="0">
                  <a:moveTo>
                    <a:pt x="1" y="0"/>
                  </a:moveTo>
                  <a:lnTo>
                    <a:pt x="1" y="1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0"/>
            <p:cNvSpPr/>
            <p:nvPr/>
          </p:nvSpPr>
          <p:spPr>
            <a:xfrm>
              <a:off x="1540443" y="3611374"/>
              <a:ext cx="2192" cy="5230"/>
            </a:xfrm>
            <a:custGeom>
              <a:avLst/>
              <a:gdLst/>
              <a:ahLst/>
              <a:cxnLst/>
              <a:rect l="l" t="t" r="r" b="b"/>
              <a:pathLst>
                <a:path w="70" h="167" extrusionOk="0">
                  <a:moveTo>
                    <a:pt x="1" y="0"/>
                  </a:moveTo>
                  <a:lnTo>
                    <a:pt x="1" y="166"/>
                  </a:lnTo>
                  <a:lnTo>
                    <a:pt x="69" y="16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0"/>
            <p:cNvSpPr/>
            <p:nvPr/>
          </p:nvSpPr>
          <p:spPr>
            <a:xfrm>
              <a:off x="1540443" y="3593897"/>
              <a:ext cx="2192" cy="9020"/>
            </a:xfrm>
            <a:custGeom>
              <a:avLst/>
              <a:gdLst/>
              <a:ahLst/>
              <a:cxnLst/>
              <a:rect l="l" t="t" r="r" b="b"/>
              <a:pathLst>
                <a:path w="70" h="288" extrusionOk="0">
                  <a:moveTo>
                    <a:pt x="1" y="0"/>
                  </a:moveTo>
                  <a:lnTo>
                    <a:pt x="1" y="287"/>
                  </a:lnTo>
                  <a:lnTo>
                    <a:pt x="69" y="28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0"/>
            <p:cNvSpPr/>
            <p:nvPr/>
          </p:nvSpPr>
          <p:spPr>
            <a:xfrm>
              <a:off x="1553629" y="3593897"/>
              <a:ext cx="2161" cy="21673"/>
            </a:xfrm>
            <a:custGeom>
              <a:avLst/>
              <a:gdLst/>
              <a:ahLst/>
              <a:cxnLst/>
              <a:rect l="l" t="t" r="r" b="b"/>
              <a:pathLst>
                <a:path w="69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0"/>
            <p:cNvSpPr/>
            <p:nvPr/>
          </p:nvSpPr>
          <p:spPr>
            <a:xfrm>
              <a:off x="1568444" y="3593897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0" y="0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0"/>
            <p:cNvSpPr/>
            <p:nvPr/>
          </p:nvSpPr>
          <p:spPr>
            <a:xfrm>
              <a:off x="1567411" y="3593897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0"/>
            <p:cNvSpPr/>
            <p:nvPr/>
          </p:nvSpPr>
          <p:spPr>
            <a:xfrm>
              <a:off x="1321008" y="3569592"/>
              <a:ext cx="272766" cy="24336"/>
            </a:xfrm>
            <a:custGeom>
              <a:avLst/>
              <a:gdLst/>
              <a:ahLst/>
              <a:cxnLst/>
              <a:rect l="l" t="t" r="r" b="b"/>
              <a:pathLst>
                <a:path w="8709" h="777" extrusionOk="0">
                  <a:moveTo>
                    <a:pt x="0" y="0"/>
                  </a:moveTo>
                  <a:lnTo>
                    <a:pt x="0" y="776"/>
                  </a:lnTo>
                  <a:lnTo>
                    <a:pt x="8709" y="776"/>
                  </a:lnTo>
                  <a:lnTo>
                    <a:pt x="87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0"/>
            <p:cNvSpPr/>
            <p:nvPr/>
          </p:nvSpPr>
          <p:spPr>
            <a:xfrm>
              <a:off x="1319849" y="3568558"/>
              <a:ext cx="274958" cy="26371"/>
            </a:xfrm>
            <a:custGeom>
              <a:avLst/>
              <a:gdLst/>
              <a:ahLst/>
              <a:cxnLst/>
              <a:rect l="l" t="t" r="r" b="b"/>
              <a:pathLst>
                <a:path w="8779" h="842" extrusionOk="0">
                  <a:moveTo>
                    <a:pt x="8713" y="70"/>
                  </a:moveTo>
                  <a:lnTo>
                    <a:pt x="8713" y="777"/>
                  </a:lnTo>
                  <a:lnTo>
                    <a:pt x="69" y="777"/>
                  </a:lnTo>
                  <a:lnTo>
                    <a:pt x="69" y="70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8778" y="842"/>
                  </a:lnTo>
                  <a:lnTo>
                    <a:pt x="877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0"/>
            <p:cNvSpPr/>
            <p:nvPr/>
          </p:nvSpPr>
          <p:spPr>
            <a:xfrm>
              <a:off x="1427500" y="3569592"/>
              <a:ext cx="26497" cy="24336"/>
            </a:xfrm>
            <a:custGeom>
              <a:avLst/>
              <a:gdLst/>
              <a:ahLst/>
              <a:cxnLst/>
              <a:rect l="l" t="t" r="r" b="b"/>
              <a:pathLst>
                <a:path w="846" h="777" extrusionOk="0">
                  <a:moveTo>
                    <a:pt x="0" y="0"/>
                  </a:moveTo>
                  <a:lnTo>
                    <a:pt x="0" y="776"/>
                  </a:lnTo>
                  <a:lnTo>
                    <a:pt x="845" y="776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0"/>
            <p:cNvSpPr/>
            <p:nvPr/>
          </p:nvSpPr>
          <p:spPr>
            <a:xfrm>
              <a:off x="1426466" y="3568558"/>
              <a:ext cx="28533" cy="26371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842" y="70"/>
                  </a:moveTo>
                  <a:lnTo>
                    <a:pt x="842" y="777"/>
                  </a:lnTo>
                  <a:lnTo>
                    <a:pt x="70" y="777"/>
                  </a:lnTo>
                  <a:lnTo>
                    <a:pt x="70" y="70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911" y="842"/>
                  </a:lnTo>
                  <a:lnTo>
                    <a:pt x="91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0"/>
            <p:cNvSpPr/>
            <p:nvPr/>
          </p:nvSpPr>
          <p:spPr>
            <a:xfrm>
              <a:off x="1454467" y="3569592"/>
              <a:ext cx="61199" cy="24336"/>
            </a:xfrm>
            <a:custGeom>
              <a:avLst/>
              <a:gdLst/>
              <a:ahLst/>
              <a:cxnLst/>
              <a:rect l="l" t="t" r="r" b="b"/>
              <a:pathLst>
                <a:path w="1954" h="777" extrusionOk="0">
                  <a:moveTo>
                    <a:pt x="0" y="0"/>
                  </a:moveTo>
                  <a:lnTo>
                    <a:pt x="0" y="776"/>
                  </a:lnTo>
                  <a:lnTo>
                    <a:pt x="1953" y="776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0"/>
            <p:cNvSpPr/>
            <p:nvPr/>
          </p:nvSpPr>
          <p:spPr>
            <a:xfrm>
              <a:off x="1453465" y="3568558"/>
              <a:ext cx="63329" cy="26371"/>
            </a:xfrm>
            <a:custGeom>
              <a:avLst/>
              <a:gdLst/>
              <a:ahLst/>
              <a:cxnLst/>
              <a:rect l="l" t="t" r="r" b="b"/>
              <a:pathLst>
                <a:path w="2022" h="842" extrusionOk="0">
                  <a:moveTo>
                    <a:pt x="1953" y="70"/>
                  </a:moveTo>
                  <a:lnTo>
                    <a:pt x="1953" y="777"/>
                  </a:lnTo>
                  <a:lnTo>
                    <a:pt x="65" y="777"/>
                  </a:lnTo>
                  <a:lnTo>
                    <a:pt x="65" y="70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2022" y="842"/>
                  </a:lnTo>
                  <a:lnTo>
                    <a:pt x="202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0"/>
            <p:cNvSpPr/>
            <p:nvPr/>
          </p:nvSpPr>
          <p:spPr>
            <a:xfrm>
              <a:off x="1525628" y="3569592"/>
              <a:ext cx="60823" cy="24336"/>
            </a:xfrm>
            <a:custGeom>
              <a:avLst/>
              <a:gdLst/>
              <a:ahLst/>
              <a:cxnLst/>
              <a:rect l="l" t="t" r="r" b="b"/>
              <a:pathLst>
                <a:path w="1942" h="777" extrusionOk="0">
                  <a:moveTo>
                    <a:pt x="1" y="0"/>
                  </a:moveTo>
                  <a:lnTo>
                    <a:pt x="1" y="776"/>
                  </a:lnTo>
                  <a:lnTo>
                    <a:pt x="1941" y="776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0"/>
            <p:cNvSpPr/>
            <p:nvPr/>
          </p:nvSpPr>
          <p:spPr>
            <a:xfrm>
              <a:off x="1524626" y="3568558"/>
              <a:ext cx="62828" cy="26371"/>
            </a:xfrm>
            <a:custGeom>
              <a:avLst/>
              <a:gdLst/>
              <a:ahLst/>
              <a:cxnLst/>
              <a:rect l="l" t="t" r="r" b="b"/>
              <a:pathLst>
                <a:path w="2006" h="842" extrusionOk="0">
                  <a:moveTo>
                    <a:pt x="1937" y="70"/>
                  </a:moveTo>
                  <a:lnTo>
                    <a:pt x="1937" y="777"/>
                  </a:lnTo>
                  <a:lnTo>
                    <a:pt x="69" y="777"/>
                  </a:lnTo>
                  <a:lnTo>
                    <a:pt x="69" y="70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2006" y="842"/>
                  </a:lnTo>
                  <a:lnTo>
                    <a:pt x="200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0"/>
            <p:cNvSpPr/>
            <p:nvPr/>
          </p:nvSpPr>
          <p:spPr>
            <a:xfrm>
              <a:off x="1507274" y="3569592"/>
              <a:ext cx="55374" cy="24336"/>
            </a:xfrm>
            <a:custGeom>
              <a:avLst/>
              <a:gdLst/>
              <a:ahLst/>
              <a:cxnLst/>
              <a:rect l="l" t="t" r="r" b="b"/>
              <a:pathLst>
                <a:path w="1768" h="777" extrusionOk="0">
                  <a:moveTo>
                    <a:pt x="0" y="0"/>
                  </a:moveTo>
                  <a:lnTo>
                    <a:pt x="0" y="776"/>
                  </a:lnTo>
                  <a:lnTo>
                    <a:pt x="1767" y="776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1506115" y="3568558"/>
              <a:ext cx="57535" cy="26371"/>
            </a:xfrm>
            <a:custGeom>
              <a:avLst/>
              <a:gdLst/>
              <a:ahLst/>
              <a:cxnLst/>
              <a:rect l="l" t="t" r="r" b="b"/>
              <a:pathLst>
                <a:path w="1837" h="842" extrusionOk="0">
                  <a:moveTo>
                    <a:pt x="1772" y="70"/>
                  </a:moveTo>
                  <a:lnTo>
                    <a:pt x="1772" y="777"/>
                  </a:lnTo>
                  <a:lnTo>
                    <a:pt x="70" y="777"/>
                  </a:lnTo>
                  <a:lnTo>
                    <a:pt x="70" y="70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1836" y="842"/>
                  </a:lnTo>
                  <a:lnTo>
                    <a:pt x="183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1333662" y="356959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0"/>
                  </a:moveTo>
                  <a:lnTo>
                    <a:pt x="0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1332534" y="3569592"/>
              <a:ext cx="2161" cy="23835"/>
            </a:xfrm>
            <a:custGeom>
              <a:avLst/>
              <a:gdLst/>
              <a:ahLst/>
              <a:cxnLst/>
              <a:rect l="l" t="t" r="r" b="b"/>
              <a:pathLst>
                <a:path w="69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1346817" y="356959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1345814" y="3569592"/>
              <a:ext cx="2067" cy="23835"/>
            </a:xfrm>
            <a:custGeom>
              <a:avLst/>
              <a:gdLst/>
              <a:ahLst/>
              <a:cxnLst/>
              <a:rect l="l" t="t" r="r" b="b"/>
              <a:pathLst>
                <a:path w="66" h="761" extrusionOk="0">
                  <a:moveTo>
                    <a:pt x="1" y="0"/>
                  </a:moveTo>
                  <a:lnTo>
                    <a:pt x="1" y="760"/>
                  </a:lnTo>
                  <a:lnTo>
                    <a:pt x="65" y="7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1360504" y="3582246"/>
              <a:ext cx="31" cy="11181"/>
            </a:xfrm>
            <a:custGeom>
              <a:avLst/>
              <a:gdLst/>
              <a:ahLst/>
              <a:cxnLst/>
              <a:rect l="l" t="t" r="r" b="b"/>
              <a:pathLst>
                <a:path w="1" h="357" extrusionOk="0">
                  <a:moveTo>
                    <a:pt x="1" y="0"/>
                  </a:moveTo>
                  <a:lnTo>
                    <a:pt x="1" y="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1359502" y="3582246"/>
              <a:ext cx="2161" cy="11181"/>
            </a:xfrm>
            <a:custGeom>
              <a:avLst/>
              <a:gdLst/>
              <a:ahLst/>
              <a:cxnLst/>
              <a:rect l="l" t="t" r="r" b="b"/>
              <a:pathLst>
                <a:path w="69" h="357" extrusionOk="0">
                  <a:moveTo>
                    <a:pt x="0" y="0"/>
                  </a:moveTo>
                  <a:lnTo>
                    <a:pt x="0" y="356"/>
                  </a:lnTo>
                  <a:lnTo>
                    <a:pt x="69" y="35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1360504" y="3569592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0"/>
                  </a:moveTo>
                  <a:lnTo>
                    <a:pt x="1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1359502" y="3569592"/>
              <a:ext cx="2161" cy="8519"/>
            </a:xfrm>
            <a:custGeom>
              <a:avLst/>
              <a:gdLst/>
              <a:ahLst/>
              <a:cxnLst/>
              <a:rect l="l" t="t" r="r" b="b"/>
              <a:pathLst>
                <a:path w="69" h="272" extrusionOk="0">
                  <a:moveTo>
                    <a:pt x="0" y="0"/>
                  </a:moveTo>
                  <a:lnTo>
                    <a:pt x="0" y="271"/>
                  </a:lnTo>
                  <a:lnTo>
                    <a:pt x="69" y="27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1373659" y="356959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1372656" y="3569592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0"/>
                  </a:moveTo>
                  <a:lnTo>
                    <a:pt x="1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1387471" y="356959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1386344" y="3569592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1401159" y="3587069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0" y="0"/>
                  </a:moveTo>
                  <a:lnTo>
                    <a:pt x="0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1400125" y="3587069"/>
              <a:ext cx="2067" cy="6358"/>
            </a:xfrm>
            <a:custGeom>
              <a:avLst/>
              <a:gdLst/>
              <a:ahLst/>
              <a:cxnLst/>
              <a:rect l="l" t="t" r="r" b="b"/>
              <a:pathLst>
                <a:path w="66" h="203" extrusionOk="0">
                  <a:moveTo>
                    <a:pt x="1" y="0"/>
                  </a:moveTo>
                  <a:lnTo>
                    <a:pt x="1" y="202"/>
                  </a:lnTo>
                  <a:lnTo>
                    <a:pt x="66" y="20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1401159" y="3569592"/>
              <a:ext cx="31" cy="10148"/>
            </a:xfrm>
            <a:custGeom>
              <a:avLst/>
              <a:gdLst/>
              <a:ahLst/>
              <a:cxnLst/>
              <a:rect l="l" t="t" r="r" b="b"/>
              <a:pathLst>
                <a:path w="1" h="324" extrusionOk="0">
                  <a:moveTo>
                    <a:pt x="0" y="0"/>
                  </a:moveTo>
                  <a:lnTo>
                    <a:pt x="0" y="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1400125" y="3569592"/>
              <a:ext cx="2067" cy="10148"/>
            </a:xfrm>
            <a:custGeom>
              <a:avLst/>
              <a:gdLst/>
              <a:ahLst/>
              <a:cxnLst/>
              <a:rect l="l" t="t" r="r" b="b"/>
              <a:pathLst>
                <a:path w="66" h="324" extrusionOk="0">
                  <a:moveTo>
                    <a:pt x="1" y="0"/>
                  </a:moveTo>
                  <a:lnTo>
                    <a:pt x="1" y="324"/>
                  </a:lnTo>
                  <a:lnTo>
                    <a:pt x="66" y="32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1414313" y="356959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1413311" y="3569592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1428126" y="356959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0"/>
                  </a:moveTo>
                  <a:lnTo>
                    <a:pt x="0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1426998" y="3569592"/>
              <a:ext cx="2161" cy="23835"/>
            </a:xfrm>
            <a:custGeom>
              <a:avLst/>
              <a:gdLst/>
              <a:ahLst/>
              <a:cxnLst/>
              <a:rect l="l" t="t" r="r" b="b"/>
              <a:pathLst>
                <a:path w="69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1441281" y="3584908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0"/>
                  </a:moveTo>
                  <a:lnTo>
                    <a:pt x="1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1440153" y="3584908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1" y="0"/>
                  </a:moveTo>
                  <a:lnTo>
                    <a:pt x="1" y="271"/>
                  </a:lnTo>
                  <a:lnTo>
                    <a:pt x="69" y="27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1441281" y="358490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1441281" y="358490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1441281" y="3569592"/>
              <a:ext cx="31" cy="10148"/>
            </a:xfrm>
            <a:custGeom>
              <a:avLst/>
              <a:gdLst/>
              <a:ahLst/>
              <a:cxnLst/>
              <a:rect l="l" t="t" r="r" b="b"/>
              <a:pathLst>
                <a:path w="1" h="324" extrusionOk="0">
                  <a:moveTo>
                    <a:pt x="1" y="0"/>
                  </a:moveTo>
                  <a:lnTo>
                    <a:pt x="1" y="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1440153" y="3569592"/>
              <a:ext cx="2192" cy="10148"/>
            </a:xfrm>
            <a:custGeom>
              <a:avLst/>
              <a:gdLst/>
              <a:ahLst/>
              <a:cxnLst/>
              <a:rect l="l" t="t" r="r" b="b"/>
              <a:pathLst>
                <a:path w="70" h="324" extrusionOk="0">
                  <a:moveTo>
                    <a:pt x="1" y="0"/>
                  </a:moveTo>
                  <a:lnTo>
                    <a:pt x="1" y="324"/>
                  </a:lnTo>
                  <a:lnTo>
                    <a:pt x="69" y="32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1454968" y="356959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1" y="0"/>
                  </a:moveTo>
                  <a:lnTo>
                    <a:pt x="1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1453966" y="3569592"/>
              <a:ext cx="2036" cy="23835"/>
            </a:xfrm>
            <a:custGeom>
              <a:avLst/>
              <a:gdLst/>
              <a:ahLst/>
              <a:cxnLst/>
              <a:rect l="l" t="t" r="r" b="b"/>
              <a:pathLst>
                <a:path w="65" h="761" extrusionOk="0">
                  <a:moveTo>
                    <a:pt x="0" y="0"/>
                  </a:moveTo>
                  <a:lnTo>
                    <a:pt x="0" y="760"/>
                  </a:lnTo>
                  <a:lnTo>
                    <a:pt x="65" y="7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1468154" y="3569592"/>
              <a:ext cx="31" cy="23835"/>
            </a:xfrm>
            <a:custGeom>
              <a:avLst/>
              <a:gdLst/>
              <a:ahLst/>
              <a:cxnLst/>
              <a:rect l="l" t="t" r="r" b="b"/>
              <a:pathLst>
                <a:path w="1" h="761" extrusionOk="0">
                  <a:moveTo>
                    <a:pt x="0" y="0"/>
                  </a:moveTo>
                  <a:lnTo>
                    <a:pt x="0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1467121" y="3569592"/>
              <a:ext cx="2192" cy="23835"/>
            </a:xfrm>
            <a:custGeom>
              <a:avLst/>
              <a:gdLst/>
              <a:ahLst/>
              <a:cxnLst/>
              <a:rect l="l" t="t" r="r" b="b"/>
              <a:pathLst>
                <a:path w="70" h="761" extrusionOk="0">
                  <a:moveTo>
                    <a:pt x="1" y="0"/>
                  </a:moveTo>
                  <a:lnTo>
                    <a:pt x="1" y="760"/>
                  </a:lnTo>
                  <a:lnTo>
                    <a:pt x="69" y="76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1481936" y="3570719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1" y="1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1480808" y="3570719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1495122" y="3583874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0" y="1"/>
                  </a:moveTo>
                  <a:lnTo>
                    <a:pt x="0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1493963" y="3583874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1" y="1"/>
                  </a:moveTo>
                  <a:lnTo>
                    <a:pt x="1" y="272"/>
                  </a:lnTo>
                  <a:lnTo>
                    <a:pt x="70" y="272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1495122" y="3570719"/>
              <a:ext cx="31" cy="3696"/>
            </a:xfrm>
            <a:custGeom>
              <a:avLst/>
              <a:gdLst/>
              <a:ahLst/>
              <a:cxnLst/>
              <a:rect l="l" t="t" r="r" b="b"/>
              <a:pathLst>
                <a:path w="1" h="118" extrusionOk="0">
                  <a:moveTo>
                    <a:pt x="0" y="1"/>
                  </a:moveTo>
                  <a:lnTo>
                    <a:pt x="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1493963" y="3570719"/>
              <a:ext cx="2192" cy="3696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1" y="1"/>
                  </a:moveTo>
                  <a:lnTo>
                    <a:pt x="1" y="118"/>
                  </a:lnTo>
                  <a:lnTo>
                    <a:pt x="70" y="118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1507775" y="3570719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0" y="1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1520930" y="3570719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1"/>
                  </a:moveTo>
                  <a:lnTo>
                    <a:pt x="1" y="692"/>
                  </a:lnTo>
                  <a:lnTo>
                    <a:pt x="70" y="692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1534618" y="3570719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1"/>
                  </a:moveTo>
                  <a:lnTo>
                    <a:pt x="1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1549432" y="3588071"/>
              <a:ext cx="31" cy="5356"/>
            </a:xfrm>
            <a:custGeom>
              <a:avLst/>
              <a:gdLst/>
              <a:ahLst/>
              <a:cxnLst/>
              <a:rect l="l" t="t" r="r" b="b"/>
              <a:pathLst>
                <a:path w="1" h="171" extrusionOk="0">
                  <a:moveTo>
                    <a:pt x="1" y="0"/>
                  </a:moveTo>
                  <a:lnTo>
                    <a:pt x="1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1548430" y="3588071"/>
              <a:ext cx="2036" cy="5356"/>
            </a:xfrm>
            <a:custGeom>
              <a:avLst/>
              <a:gdLst/>
              <a:ahLst/>
              <a:cxnLst/>
              <a:rect l="l" t="t" r="r" b="b"/>
              <a:pathLst>
                <a:path w="65" h="171" extrusionOk="0">
                  <a:moveTo>
                    <a:pt x="0" y="0"/>
                  </a:moveTo>
                  <a:lnTo>
                    <a:pt x="0" y="170"/>
                  </a:lnTo>
                  <a:lnTo>
                    <a:pt x="65" y="17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1548430" y="3570719"/>
              <a:ext cx="2036" cy="9521"/>
            </a:xfrm>
            <a:custGeom>
              <a:avLst/>
              <a:gdLst/>
              <a:ahLst/>
              <a:cxnLst/>
              <a:rect l="l" t="t" r="r" b="b"/>
              <a:pathLst>
                <a:path w="65" h="304" extrusionOk="0">
                  <a:moveTo>
                    <a:pt x="0" y="1"/>
                  </a:moveTo>
                  <a:lnTo>
                    <a:pt x="0" y="304"/>
                  </a:lnTo>
                  <a:lnTo>
                    <a:pt x="65" y="30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1561585" y="3570719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1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1576275" y="3570719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1" y="1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1575272" y="3570719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1333161" y="3546414"/>
              <a:ext cx="272766" cy="24336"/>
            </a:xfrm>
            <a:custGeom>
              <a:avLst/>
              <a:gdLst/>
              <a:ahLst/>
              <a:cxnLst/>
              <a:rect l="l" t="t" r="r" b="b"/>
              <a:pathLst>
                <a:path w="8709" h="777" extrusionOk="0">
                  <a:moveTo>
                    <a:pt x="0" y="0"/>
                  </a:moveTo>
                  <a:lnTo>
                    <a:pt x="0" y="777"/>
                  </a:lnTo>
                  <a:lnTo>
                    <a:pt x="8709" y="777"/>
                  </a:lnTo>
                  <a:lnTo>
                    <a:pt x="87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1332002" y="3545381"/>
              <a:ext cx="274958" cy="26371"/>
            </a:xfrm>
            <a:custGeom>
              <a:avLst/>
              <a:gdLst/>
              <a:ahLst/>
              <a:cxnLst/>
              <a:rect l="l" t="t" r="r" b="b"/>
              <a:pathLst>
                <a:path w="8779" h="842" extrusionOk="0">
                  <a:moveTo>
                    <a:pt x="8709" y="66"/>
                  </a:moveTo>
                  <a:lnTo>
                    <a:pt x="8709" y="773"/>
                  </a:lnTo>
                  <a:lnTo>
                    <a:pt x="70" y="773"/>
                  </a:lnTo>
                  <a:lnTo>
                    <a:pt x="70" y="66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8778" y="842"/>
                  </a:lnTo>
                  <a:lnTo>
                    <a:pt x="877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1439652" y="3546414"/>
              <a:ext cx="26998" cy="24336"/>
            </a:xfrm>
            <a:custGeom>
              <a:avLst/>
              <a:gdLst/>
              <a:ahLst/>
              <a:cxnLst/>
              <a:rect l="l" t="t" r="r" b="b"/>
              <a:pathLst>
                <a:path w="862" h="777" extrusionOk="0">
                  <a:moveTo>
                    <a:pt x="0" y="0"/>
                  </a:moveTo>
                  <a:lnTo>
                    <a:pt x="0" y="777"/>
                  </a:lnTo>
                  <a:lnTo>
                    <a:pt x="862" y="777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1438650" y="3545381"/>
              <a:ext cx="29002" cy="26371"/>
            </a:xfrm>
            <a:custGeom>
              <a:avLst/>
              <a:gdLst/>
              <a:ahLst/>
              <a:cxnLst/>
              <a:rect l="l" t="t" r="r" b="b"/>
              <a:pathLst>
                <a:path w="926" h="842" extrusionOk="0">
                  <a:moveTo>
                    <a:pt x="857" y="66"/>
                  </a:moveTo>
                  <a:lnTo>
                    <a:pt x="857" y="773"/>
                  </a:lnTo>
                  <a:lnTo>
                    <a:pt x="69" y="773"/>
                  </a:lnTo>
                  <a:lnTo>
                    <a:pt x="69" y="66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926" y="842"/>
                  </a:lnTo>
                  <a:lnTo>
                    <a:pt x="92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1467121" y="3546414"/>
              <a:ext cx="60698" cy="24336"/>
            </a:xfrm>
            <a:custGeom>
              <a:avLst/>
              <a:gdLst/>
              <a:ahLst/>
              <a:cxnLst/>
              <a:rect l="l" t="t" r="r" b="b"/>
              <a:pathLst>
                <a:path w="1938" h="777" extrusionOk="0">
                  <a:moveTo>
                    <a:pt x="1" y="0"/>
                  </a:moveTo>
                  <a:lnTo>
                    <a:pt x="1" y="777"/>
                  </a:lnTo>
                  <a:lnTo>
                    <a:pt x="1937" y="777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1466118" y="3545381"/>
              <a:ext cx="62703" cy="26371"/>
            </a:xfrm>
            <a:custGeom>
              <a:avLst/>
              <a:gdLst/>
              <a:ahLst/>
              <a:cxnLst/>
              <a:rect l="l" t="t" r="r" b="b"/>
              <a:pathLst>
                <a:path w="2002" h="842" extrusionOk="0">
                  <a:moveTo>
                    <a:pt x="1937" y="66"/>
                  </a:moveTo>
                  <a:lnTo>
                    <a:pt x="1937" y="773"/>
                  </a:lnTo>
                  <a:lnTo>
                    <a:pt x="65" y="773"/>
                  </a:lnTo>
                  <a:lnTo>
                    <a:pt x="65" y="66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2002" y="842"/>
                  </a:lnTo>
                  <a:lnTo>
                    <a:pt x="200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1538282" y="3546414"/>
              <a:ext cx="60823" cy="24336"/>
            </a:xfrm>
            <a:custGeom>
              <a:avLst/>
              <a:gdLst/>
              <a:ahLst/>
              <a:cxnLst/>
              <a:rect l="l" t="t" r="r" b="b"/>
              <a:pathLst>
                <a:path w="1942" h="777" extrusionOk="0">
                  <a:moveTo>
                    <a:pt x="1" y="0"/>
                  </a:moveTo>
                  <a:lnTo>
                    <a:pt x="1" y="777"/>
                  </a:lnTo>
                  <a:lnTo>
                    <a:pt x="1941" y="777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1537280" y="3545381"/>
              <a:ext cx="62828" cy="26371"/>
            </a:xfrm>
            <a:custGeom>
              <a:avLst/>
              <a:gdLst/>
              <a:ahLst/>
              <a:cxnLst/>
              <a:rect l="l" t="t" r="r" b="b"/>
              <a:pathLst>
                <a:path w="2006" h="842" extrusionOk="0">
                  <a:moveTo>
                    <a:pt x="1937" y="66"/>
                  </a:moveTo>
                  <a:lnTo>
                    <a:pt x="1937" y="773"/>
                  </a:lnTo>
                  <a:lnTo>
                    <a:pt x="69" y="773"/>
                  </a:lnTo>
                  <a:lnTo>
                    <a:pt x="69" y="66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2006" y="842"/>
                  </a:lnTo>
                  <a:lnTo>
                    <a:pt x="200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1519928" y="3546414"/>
              <a:ext cx="55374" cy="24336"/>
            </a:xfrm>
            <a:custGeom>
              <a:avLst/>
              <a:gdLst/>
              <a:ahLst/>
              <a:cxnLst/>
              <a:rect l="l" t="t" r="r" b="b"/>
              <a:pathLst>
                <a:path w="1768" h="777" extrusionOk="0">
                  <a:moveTo>
                    <a:pt x="1" y="0"/>
                  </a:moveTo>
                  <a:lnTo>
                    <a:pt x="1" y="777"/>
                  </a:lnTo>
                  <a:lnTo>
                    <a:pt x="1767" y="777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0"/>
            <p:cNvSpPr/>
            <p:nvPr/>
          </p:nvSpPr>
          <p:spPr>
            <a:xfrm>
              <a:off x="1518800" y="3545381"/>
              <a:ext cx="57504" cy="26371"/>
            </a:xfrm>
            <a:custGeom>
              <a:avLst/>
              <a:gdLst/>
              <a:ahLst/>
              <a:cxnLst/>
              <a:rect l="l" t="t" r="r" b="b"/>
              <a:pathLst>
                <a:path w="1836" h="842" extrusionOk="0">
                  <a:moveTo>
                    <a:pt x="1771" y="66"/>
                  </a:moveTo>
                  <a:lnTo>
                    <a:pt x="1771" y="773"/>
                  </a:lnTo>
                  <a:lnTo>
                    <a:pt x="69" y="773"/>
                  </a:lnTo>
                  <a:lnTo>
                    <a:pt x="69" y="66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1836" y="842"/>
                  </a:lnTo>
                  <a:lnTo>
                    <a:pt x="183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0"/>
            <p:cNvSpPr/>
            <p:nvPr/>
          </p:nvSpPr>
          <p:spPr>
            <a:xfrm>
              <a:off x="1345814" y="354691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1" y="0"/>
                  </a:moveTo>
                  <a:lnTo>
                    <a:pt x="1" y="7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0"/>
            <p:cNvSpPr/>
            <p:nvPr/>
          </p:nvSpPr>
          <p:spPr>
            <a:xfrm>
              <a:off x="1344687" y="3546915"/>
              <a:ext cx="2161" cy="23333"/>
            </a:xfrm>
            <a:custGeom>
              <a:avLst/>
              <a:gdLst/>
              <a:ahLst/>
              <a:cxnLst/>
              <a:rect l="l" t="t" r="r" b="b"/>
              <a:pathLst>
                <a:path w="69" h="745" extrusionOk="0">
                  <a:moveTo>
                    <a:pt x="0" y="0"/>
                  </a:moveTo>
                  <a:lnTo>
                    <a:pt x="0" y="744"/>
                  </a:lnTo>
                  <a:lnTo>
                    <a:pt x="69" y="74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0"/>
            <p:cNvSpPr/>
            <p:nvPr/>
          </p:nvSpPr>
          <p:spPr>
            <a:xfrm>
              <a:off x="1359502" y="354691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0" y="0"/>
                  </a:moveTo>
                  <a:lnTo>
                    <a:pt x="0" y="7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0"/>
            <p:cNvSpPr/>
            <p:nvPr/>
          </p:nvSpPr>
          <p:spPr>
            <a:xfrm>
              <a:off x="1358468" y="3546915"/>
              <a:ext cx="2067" cy="23333"/>
            </a:xfrm>
            <a:custGeom>
              <a:avLst/>
              <a:gdLst/>
              <a:ahLst/>
              <a:cxnLst/>
              <a:rect l="l" t="t" r="r" b="b"/>
              <a:pathLst>
                <a:path w="66" h="745" extrusionOk="0">
                  <a:moveTo>
                    <a:pt x="1" y="0"/>
                  </a:moveTo>
                  <a:lnTo>
                    <a:pt x="1" y="744"/>
                  </a:lnTo>
                  <a:lnTo>
                    <a:pt x="66" y="74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0"/>
            <p:cNvSpPr/>
            <p:nvPr/>
          </p:nvSpPr>
          <p:spPr>
            <a:xfrm>
              <a:off x="1373158" y="3559068"/>
              <a:ext cx="31" cy="11181"/>
            </a:xfrm>
            <a:custGeom>
              <a:avLst/>
              <a:gdLst/>
              <a:ahLst/>
              <a:cxnLst/>
              <a:rect l="l" t="t" r="r" b="b"/>
              <a:pathLst>
                <a:path w="1" h="357" extrusionOk="0">
                  <a:moveTo>
                    <a:pt x="1" y="1"/>
                  </a:moveTo>
                  <a:lnTo>
                    <a:pt x="1" y="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0"/>
            <p:cNvSpPr/>
            <p:nvPr/>
          </p:nvSpPr>
          <p:spPr>
            <a:xfrm>
              <a:off x="1372155" y="3559068"/>
              <a:ext cx="2192" cy="11181"/>
            </a:xfrm>
            <a:custGeom>
              <a:avLst/>
              <a:gdLst/>
              <a:ahLst/>
              <a:cxnLst/>
              <a:rect l="l" t="t" r="r" b="b"/>
              <a:pathLst>
                <a:path w="70" h="357" extrusionOk="0">
                  <a:moveTo>
                    <a:pt x="0" y="1"/>
                  </a:moveTo>
                  <a:lnTo>
                    <a:pt x="0" y="356"/>
                  </a:lnTo>
                  <a:lnTo>
                    <a:pt x="69" y="35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0"/>
            <p:cNvSpPr/>
            <p:nvPr/>
          </p:nvSpPr>
          <p:spPr>
            <a:xfrm>
              <a:off x="1373158" y="3546915"/>
              <a:ext cx="31" cy="8018"/>
            </a:xfrm>
            <a:custGeom>
              <a:avLst/>
              <a:gdLst/>
              <a:ahLst/>
              <a:cxnLst/>
              <a:rect l="l" t="t" r="r" b="b"/>
              <a:pathLst>
                <a:path w="1" h="256" extrusionOk="0">
                  <a:moveTo>
                    <a:pt x="1" y="0"/>
                  </a:moveTo>
                  <a:lnTo>
                    <a:pt x="1" y="2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0"/>
            <p:cNvSpPr/>
            <p:nvPr/>
          </p:nvSpPr>
          <p:spPr>
            <a:xfrm>
              <a:off x="1372155" y="3546915"/>
              <a:ext cx="2192" cy="8018"/>
            </a:xfrm>
            <a:custGeom>
              <a:avLst/>
              <a:gdLst/>
              <a:ahLst/>
              <a:cxnLst/>
              <a:rect l="l" t="t" r="r" b="b"/>
              <a:pathLst>
                <a:path w="70" h="256" extrusionOk="0">
                  <a:moveTo>
                    <a:pt x="0" y="0"/>
                  </a:moveTo>
                  <a:lnTo>
                    <a:pt x="0" y="255"/>
                  </a:lnTo>
                  <a:lnTo>
                    <a:pt x="69" y="25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0"/>
            <p:cNvSpPr/>
            <p:nvPr/>
          </p:nvSpPr>
          <p:spPr>
            <a:xfrm>
              <a:off x="1386344" y="354691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0" y="0"/>
                  </a:moveTo>
                  <a:lnTo>
                    <a:pt x="0" y="7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0"/>
            <p:cNvSpPr/>
            <p:nvPr/>
          </p:nvSpPr>
          <p:spPr>
            <a:xfrm>
              <a:off x="1385310" y="3546915"/>
              <a:ext cx="2192" cy="23333"/>
            </a:xfrm>
            <a:custGeom>
              <a:avLst/>
              <a:gdLst/>
              <a:ahLst/>
              <a:cxnLst/>
              <a:rect l="l" t="t" r="r" b="b"/>
              <a:pathLst>
                <a:path w="70" h="745" extrusionOk="0">
                  <a:moveTo>
                    <a:pt x="1" y="0"/>
                  </a:moveTo>
                  <a:lnTo>
                    <a:pt x="1" y="744"/>
                  </a:lnTo>
                  <a:lnTo>
                    <a:pt x="70" y="74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0"/>
            <p:cNvSpPr/>
            <p:nvPr/>
          </p:nvSpPr>
          <p:spPr>
            <a:xfrm>
              <a:off x="1400125" y="354691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1" y="0"/>
                  </a:moveTo>
                  <a:lnTo>
                    <a:pt x="1" y="7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0"/>
            <p:cNvSpPr/>
            <p:nvPr/>
          </p:nvSpPr>
          <p:spPr>
            <a:xfrm>
              <a:off x="1398997" y="3546915"/>
              <a:ext cx="2192" cy="23333"/>
            </a:xfrm>
            <a:custGeom>
              <a:avLst/>
              <a:gdLst/>
              <a:ahLst/>
              <a:cxnLst/>
              <a:rect l="l" t="t" r="r" b="b"/>
              <a:pathLst>
                <a:path w="70" h="745" extrusionOk="0">
                  <a:moveTo>
                    <a:pt x="1" y="0"/>
                  </a:moveTo>
                  <a:lnTo>
                    <a:pt x="1" y="744"/>
                  </a:lnTo>
                  <a:lnTo>
                    <a:pt x="69" y="74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0"/>
            <p:cNvSpPr/>
            <p:nvPr/>
          </p:nvSpPr>
          <p:spPr>
            <a:xfrm>
              <a:off x="1413311" y="3563892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0" y="0"/>
                  </a:moveTo>
                  <a:lnTo>
                    <a:pt x="0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0"/>
            <p:cNvSpPr/>
            <p:nvPr/>
          </p:nvSpPr>
          <p:spPr>
            <a:xfrm>
              <a:off x="1412309" y="3563892"/>
              <a:ext cx="2036" cy="6358"/>
            </a:xfrm>
            <a:custGeom>
              <a:avLst/>
              <a:gdLst/>
              <a:ahLst/>
              <a:cxnLst/>
              <a:rect l="l" t="t" r="r" b="b"/>
              <a:pathLst>
                <a:path w="65" h="203" extrusionOk="0">
                  <a:moveTo>
                    <a:pt x="0" y="0"/>
                  </a:moveTo>
                  <a:lnTo>
                    <a:pt x="0" y="202"/>
                  </a:lnTo>
                  <a:lnTo>
                    <a:pt x="65" y="20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0"/>
            <p:cNvSpPr/>
            <p:nvPr/>
          </p:nvSpPr>
          <p:spPr>
            <a:xfrm>
              <a:off x="1413311" y="3546915"/>
              <a:ext cx="31" cy="9521"/>
            </a:xfrm>
            <a:custGeom>
              <a:avLst/>
              <a:gdLst/>
              <a:ahLst/>
              <a:cxnLst/>
              <a:rect l="l" t="t" r="r" b="b"/>
              <a:pathLst>
                <a:path w="1" h="304" extrusionOk="0">
                  <a:moveTo>
                    <a:pt x="0" y="0"/>
                  </a:moveTo>
                  <a:lnTo>
                    <a:pt x="0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12309" y="3546915"/>
              <a:ext cx="2036" cy="9521"/>
            </a:xfrm>
            <a:custGeom>
              <a:avLst/>
              <a:gdLst/>
              <a:ahLst/>
              <a:cxnLst/>
              <a:rect l="l" t="t" r="r" b="b"/>
              <a:pathLst>
                <a:path w="65" h="304" extrusionOk="0">
                  <a:moveTo>
                    <a:pt x="0" y="0"/>
                  </a:moveTo>
                  <a:lnTo>
                    <a:pt x="0" y="304"/>
                  </a:lnTo>
                  <a:lnTo>
                    <a:pt x="65" y="30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0"/>
            <p:cNvSpPr/>
            <p:nvPr/>
          </p:nvSpPr>
          <p:spPr>
            <a:xfrm>
              <a:off x="1426998" y="354691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0" y="0"/>
                  </a:moveTo>
                  <a:lnTo>
                    <a:pt x="0" y="7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0"/>
            <p:cNvSpPr/>
            <p:nvPr/>
          </p:nvSpPr>
          <p:spPr>
            <a:xfrm>
              <a:off x="1425965" y="3546915"/>
              <a:ext cx="2192" cy="23333"/>
            </a:xfrm>
            <a:custGeom>
              <a:avLst/>
              <a:gdLst/>
              <a:ahLst/>
              <a:cxnLst/>
              <a:rect l="l" t="t" r="r" b="b"/>
              <a:pathLst>
                <a:path w="70" h="745" extrusionOk="0">
                  <a:moveTo>
                    <a:pt x="1" y="0"/>
                  </a:moveTo>
                  <a:lnTo>
                    <a:pt x="1" y="744"/>
                  </a:lnTo>
                  <a:lnTo>
                    <a:pt x="69" y="74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40153" y="354691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1" y="0"/>
                  </a:moveTo>
                  <a:lnTo>
                    <a:pt x="1" y="7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0"/>
            <p:cNvSpPr/>
            <p:nvPr/>
          </p:nvSpPr>
          <p:spPr>
            <a:xfrm>
              <a:off x="1439151" y="3546915"/>
              <a:ext cx="2161" cy="23333"/>
            </a:xfrm>
            <a:custGeom>
              <a:avLst/>
              <a:gdLst/>
              <a:ahLst/>
              <a:cxnLst/>
              <a:rect l="l" t="t" r="r" b="b"/>
              <a:pathLst>
                <a:path w="69" h="745" extrusionOk="0">
                  <a:moveTo>
                    <a:pt x="0" y="0"/>
                  </a:moveTo>
                  <a:lnTo>
                    <a:pt x="0" y="744"/>
                  </a:lnTo>
                  <a:lnTo>
                    <a:pt x="69" y="74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0"/>
            <p:cNvSpPr/>
            <p:nvPr/>
          </p:nvSpPr>
          <p:spPr>
            <a:xfrm>
              <a:off x="1453966" y="3561730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0" y="0"/>
                  </a:moveTo>
                  <a:lnTo>
                    <a:pt x="0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452807" y="3561730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1" y="0"/>
                  </a:moveTo>
                  <a:lnTo>
                    <a:pt x="1" y="271"/>
                  </a:lnTo>
                  <a:lnTo>
                    <a:pt x="70" y="271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1453966" y="356173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1453966" y="356173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1453966" y="3546915"/>
              <a:ext cx="31" cy="9521"/>
            </a:xfrm>
            <a:custGeom>
              <a:avLst/>
              <a:gdLst/>
              <a:ahLst/>
              <a:cxnLst/>
              <a:rect l="l" t="t" r="r" b="b"/>
              <a:pathLst>
                <a:path w="1" h="304" extrusionOk="0">
                  <a:moveTo>
                    <a:pt x="0" y="0"/>
                  </a:moveTo>
                  <a:lnTo>
                    <a:pt x="0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0"/>
            <p:cNvSpPr/>
            <p:nvPr/>
          </p:nvSpPr>
          <p:spPr>
            <a:xfrm>
              <a:off x="1452807" y="3546915"/>
              <a:ext cx="2192" cy="9521"/>
            </a:xfrm>
            <a:custGeom>
              <a:avLst/>
              <a:gdLst/>
              <a:ahLst/>
              <a:cxnLst/>
              <a:rect l="l" t="t" r="r" b="b"/>
              <a:pathLst>
                <a:path w="70" h="304" extrusionOk="0">
                  <a:moveTo>
                    <a:pt x="1" y="0"/>
                  </a:moveTo>
                  <a:lnTo>
                    <a:pt x="1" y="304"/>
                  </a:lnTo>
                  <a:lnTo>
                    <a:pt x="70" y="30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0"/>
            <p:cNvSpPr/>
            <p:nvPr/>
          </p:nvSpPr>
          <p:spPr>
            <a:xfrm>
              <a:off x="1467121" y="354691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1" y="0"/>
                  </a:moveTo>
                  <a:lnTo>
                    <a:pt x="1" y="7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1466118" y="3546915"/>
              <a:ext cx="2067" cy="23333"/>
            </a:xfrm>
            <a:custGeom>
              <a:avLst/>
              <a:gdLst/>
              <a:ahLst/>
              <a:cxnLst/>
              <a:rect l="l" t="t" r="r" b="b"/>
              <a:pathLst>
                <a:path w="66" h="745" extrusionOk="0">
                  <a:moveTo>
                    <a:pt x="0" y="0"/>
                  </a:moveTo>
                  <a:lnTo>
                    <a:pt x="0" y="744"/>
                  </a:lnTo>
                  <a:lnTo>
                    <a:pt x="65" y="74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1480808" y="3546915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0" y="0"/>
                  </a:moveTo>
                  <a:lnTo>
                    <a:pt x="0" y="7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1479774" y="3546915"/>
              <a:ext cx="2192" cy="23333"/>
            </a:xfrm>
            <a:custGeom>
              <a:avLst/>
              <a:gdLst/>
              <a:ahLst/>
              <a:cxnLst/>
              <a:rect l="l" t="t" r="r" b="b"/>
              <a:pathLst>
                <a:path w="70" h="745" extrusionOk="0">
                  <a:moveTo>
                    <a:pt x="1" y="0"/>
                  </a:moveTo>
                  <a:lnTo>
                    <a:pt x="1" y="744"/>
                  </a:lnTo>
                  <a:lnTo>
                    <a:pt x="70" y="74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1493963" y="3547417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1" y="1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1492961" y="3547417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1507775" y="3560728"/>
              <a:ext cx="31" cy="8362"/>
            </a:xfrm>
            <a:custGeom>
              <a:avLst/>
              <a:gdLst/>
              <a:ahLst/>
              <a:cxnLst/>
              <a:rect l="l" t="t" r="r" b="b"/>
              <a:pathLst>
                <a:path w="1" h="267" extrusionOk="0">
                  <a:moveTo>
                    <a:pt x="0" y="0"/>
                  </a:moveTo>
                  <a:lnTo>
                    <a:pt x="0" y="2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506648" y="3560728"/>
              <a:ext cx="2161" cy="8362"/>
            </a:xfrm>
            <a:custGeom>
              <a:avLst/>
              <a:gdLst/>
              <a:ahLst/>
              <a:cxnLst/>
              <a:rect l="l" t="t" r="r" b="b"/>
              <a:pathLst>
                <a:path w="69" h="267" extrusionOk="0">
                  <a:moveTo>
                    <a:pt x="0" y="0"/>
                  </a:moveTo>
                  <a:lnTo>
                    <a:pt x="0" y="267"/>
                  </a:lnTo>
                  <a:lnTo>
                    <a:pt x="69" y="26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1507775" y="3547417"/>
              <a:ext cx="31" cy="3821"/>
            </a:xfrm>
            <a:custGeom>
              <a:avLst/>
              <a:gdLst/>
              <a:ahLst/>
              <a:cxnLst/>
              <a:rect l="l" t="t" r="r" b="b"/>
              <a:pathLst>
                <a:path w="1" h="122" extrusionOk="0">
                  <a:moveTo>
                    <a:pt x="0" y="1"/>
                  </a:moveTo>
                  <a:lnTo>
                    <a:pt x="0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1506648" y="3547417"/>
              <a:ext cx="2161" cy="3821"/>
            </a:xfrm>
            <a:custGeom>
              <a:avLst/>
              <a:gdLst/>
              <a:ahLst/>
              <a:cxnLst/>
              <a:rect l="l" t="t" r="r" b="b"/>
              <a:pathLst>
                <a:path w="69" h="122" extrusionOk="0">
                  <a:moveTo>
                    <a:pt x="0" y="1"/>
                  </a:moveTo>
                  <a:lnTo>
                    <a:pt x="0" y="122"/>
                  </a:lnTo>
                  <a:lnTo>
                    <a:pt x="69" y="12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1520429" y="3547417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1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1533615" y="3547417"/>
              <a:ext cx="2161" cy="21673"/>
            </a:xfrm>
            <a:custGeom>
              <a:avLst/>
              <a:gdLst/>
              <a:ahLst/>
              <a:cxnLst/>
              <a:rect l="l" t="t" r="r" b="b"/>
              <a:pathLst>
                <a:path w="69" h="692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1547271" y="3547417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1"/>
                  </a:moveTo>
                  <a:lnTo>
                    <a:pt x="1" y="692"/>
                  </a:lnTo>
                  <a:lnTo>
                    <a:pt x="70" y="692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1561585" y="3564894"/>
              <a:ext cx="31" cy="5356"/>
            </a:xfrm>
            <a:custGeom>
              <a:avLst/>
              <a:gdLst/>
              <a:ahLst/>
              <a:cxnLst/>
              <a:rect l="l" t="t" r="r" b="b"/>
              <a:pathLst>
                <a:path w="1" h="171" extrusionOk="0">
                  <a:moveTo>
                    <a:pt x="1" y="1"/>
                  </a:moveTo>
                  <a:lnTo>
                    <a:pt x="1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1560457" y="3564894"/>
              <a:ext cx="2192" cy="5356"/>
            </a:xfrm>
            <a:custGeom>
              <a:avLst/>
              <a:gdLst/>
              <a:ahLst/>
              <a:cxnLst/>
              <a:rect l="l" t="t" r="r" b="b"/>
              <a:pathLst>
                <a:path w="70" h="171" extrusionOk="0">
                  <a:moveTo>
                    <a:pt x="0" y="1"/>
                  </a:moveTo>
                  <a:lnTo>
                    <a:pt x="0" y="170"/>
                  </a:lnTo>
                  <a:lnTo>
                    <a:pt x="69" y="17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1560457" y="3547417"/>
              <a:ext cx="2192" cy="9521"/>
            </a:xfrm>
            <a:custGeom>
              <a:avLst/>
              <a:gdLst/>
              <a:ahLst/>
              <a:cxnLst/>
              <a:rect l="l" t="t" r="r" b="b"/>
              <a:pathLst>
                <a:path w="70" h="304" extrusionOk="0">
                  <a:moveTo>
                    <a:pt x="0" y="1"/>
                  </a:moveTo>
                  <a:lnTo>
                    <a:pt x="0" y="304"/>
                  </a:lnTo>
                  <a:lnTo>
                    <a:pt x="69" y="304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1574270" y="3547417"/>
              <a:ext cx="2036" cy="21673"/>
            </a:xfrm>
            <a:custGeom>
              <a:avLst/>
              <a:gdLst/>
              <a:ahLst/>
              <a:cxnLst/>
              <a:rect l="l" t="t" r="r" b="b"/>
              <a:pathLst>
                <a:path w="65" h="692" extrusionOk="0">
                  <a:moveTo>
                    <a:pt x="0" y="1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1588427" y="3547417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1" y="1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1587425" y="3547417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1"/>
                  </a:moveTo>
                  <a:lnTo>
                    <a:pt x="1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1332534" y="3523738"/>
              <a:ext cx="272891" cy="23709"/>
            </a:xfrm>
            <a:custGeom>
              <a:avLst/>
              <a:gdLst/>
              <a:ahLst/>
              <a:cxnLst/>
              <a:rect l="l" t="t" r="r" b="b"/>
              <a:pathLst>
                <a:path w="8713" h="757" extrusionOk="0">
                  <a:moveTo>
                    <a:pt x="0" y="1"/>
                  </a:moveTo>
                  <a:lnTo>
                    <a:pt x="0" y="757"/>
                  </a:lnTo>
                  <a:lnTo>
                    <a:pt x="8713" y="757"/>
                  </a:lnTo>
                  <a:lnTo>
                    <a:pt x="87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1331501" y="3522736"/>
              <a:ext cx="274927" cy="25839"/>
            </a:xfrm>
            <a:custGeom>
              <a:avLst/>
              <a:gdLst/>
              <a:ahLst/>
              <a:cxnLst/>
              <a:rect l="l" t="t" r="r" b="b"/>
              <a:pathLst>
                <a:path w="8778" h="825" extrusionOk="0">
                  <a:moveTo>
                    <a:pt x="8709" y="65"/>
                  </a:moveTo>
                  <a:lnTo>
                    <a:pt x="8709" y="756"/>
                  </a:lnTo>
                  <a:lnTo>
                    <a:pt x="69" y="756"/>
                  </a:lnTo>
                  <a:lnTo>
                    <a:pt x="69" y="65"/>
                  </a:lnTo>
                  <a:close/>
                  <a:moveTo>
                    <a:pt x="1" y="0"/>
                  </a:moveTo>
                  <a:lnTo>
                    <a:pt x="1" y="825"/>
                  </a:lnTo>
                  <a:lnTo>
                    <a:pt x="8778" y="825"/>
                  </a:lnTo>
                  <a:lnTo>
                    <a:pt x="877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1439151" y="3523738"/>
              <a:ext cx="26998" cy="23709"/>
            </a:xfrm>
            <a:custGeom>
              <a:avLst/>
              <a:gdLst/>
              <a:ahLst/>
              <a:cxnLst/>
              <a:rect l="l" t="t" r="r" b="b"/>
              <a:pathLst>
                <a:path w="862" h="757" extrusionOk="0">
                  <a:moveTo>
                    <a:pt x="0" y="1"/>
                  </a:moveTo>
                  <a:lnTo>
                    <a:pt x="0" y="757"/>
                  </a:lnTo>
                  <a:lnTo>
                    <a:pt x="861" y="757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1438117" y="3522736"/>
              <a:ext cx="29034" cy="25839"/>
            </a:xfrm>
            <a:custGeom>
              <a:avLst/>
              <a:gdLst/>
              <a:ahLst/>
              <a:cxnLst/>
              <a:rect l="l" t="t" r="r" b="b"/>
              <a:pathLst>
                <a:path w="927" h="825" extrusionOk="0">
                  <a:moveTo>
                    <a:pt x="858" y="65"/>
                  </a:moveTo>
                  <a:lnTo>
                    <a:pt x="858" y="756"/>
                  </a:lnTo>
                  <a:lnTo>
                    <a:pt x="66" y="756"/>
                  </a:lnTo>
                  <a:lnTo>
                    <a:pt x="66" y="65"/>
                  </a:lnTo>
                  <a:close/>
                  <a:moveTo>
                    <a:pt x="1" y="0"/>
                  </a:moveTo>
                  <a:lnTo>
                    <a:pt x="1" y="825"/>
                  </a:lnTo>
                  <a:lnTo>
                    <a:pt x="927" y="825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1466620" y="3523738"/>
              <a:ext cx="60698" cy="23709"/>
            </a:xfrm>
            <a:custGeom>
              <a:avLst/>
              <a:gdLst/>
              <a:ahLst/>
              <a:cxnLst/>
              <a:rect l="l" t="t" r="r" b="b"/>
              <a:pathLst>
                <a:path w="1938" h="757" extrusionOk="0">
                  <a:moveTo>
                    <a:pt x="1" y="1"/>
                  </a:moveTo>
                  <a:lnTo>
                    <a:pt x="1" y="757"/>
                  </a:lnTo>
                  <a:lnTo>
                    <a:pt x="1937" y="757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1465492" y="3522736"/>
              <a:ext cx="62828" cy="25839"/>
            </a:xfrm>
            <a:custGeom>
              <a:avLst/>
              <a:gdLst/>
              <a:ahLst/>
              <a:cxnLst/>
              <a:rect l="l" t="t" r="r" b="b"/>
              <a:pathLst>
                <a:path w="2006" h="825" extrusionOk="0">
                  <a:moveTo>
                    <a:pt x="1941" y="65"/>
                  </a:moveTo>
                  <a:lnTo>
                    <a:pt x="1941" y="756"/>
                  </a:lnTo>
                  <a:lnTo>
                    <a:pt x="69" y="756"/>
                  </a:lnTo>
                  <a:lnTo>
                    <a:pt x="69" y="65"/>
                  </a:lnTo>
                  <a:close/>
                  <a:moveTo>
                    <a:pt x="0" y="0"/>
                  </a:moveTo>
                  <a:lnTo>
                    <a:pt x="0" y="825"/>
                  </a:lnTo>
                  <a:lnTo>
                    <a:pt x="2005" y="825"/>
                  </a:lnTo>
                  <a:lnTo>
                    <a:pt x="200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1537280" y="3523738"/>
              <a:ext cx="61199" cy="23709"/>
            </a:xfrm>
            <a:custGeom>
              <a:avLst/>
              <a:gdLst/>
              <a:ahLst/>
              <a:cxnLst/>
              <a:rect l="l" t="t" r="r" b="b"/>
              <a:pathLst>
                <a:path w="1954" h="757" extrusionOk="0">
                  <a:moveTo>
                    <a:pt x="1" y="1"/>
                  </a:moveTo>
                  <a:lnTo>
                    <a:pt x="1" y="757"/>
                  </a:lnTo>
                  <a:lnTo>
                    <a:pt x="1953" y="757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1536278" y="3522736"/>
              <a:ext cx="63329" cy="25839"/>
            </a:xfrm>
            <a:custGeom>
              <a:avLst/>
              <a:gdLst/>
              <a:ahLst/>
              <a:cxnLst/>
              <a:rect l="l" t="t" r="r" b="b"/>
              <a:pathLst>
                <a:path w="2022" h="825" extrusionOk="0">
                  <a:moveTo>
                    <a:pt x="1953" y="65"/>
                  </a:moveTo>
                  <a:lnTo>
                    <a:pt x="1953" y="756"/>
                  </a:lnTo>
                  <a:lnTo>
                    <a:pt x="65" y="756"/>
                  </a:lnTo>
                  <a:lnTo>
                    <a:pt x="65" y="65"/>
                  </a:lnTo>
                  <a:close/>
                  <a:moveTo>
                    <a:pt x="0" y="0"/>
                  </a:moveTo>
                  <a:lnTo>
                    <a:pt x="0" y="825"/>
                  </a:lnTo>
                  <a:lnTo>
                    <a:pt x="2022" y="825"/>
                  </a:lnTo>
                  <a:lnTo>
                    <a:pt x="202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1519302" y="3523738"/>
              <a:ext cx="55499" cy="23709"/>
            </a:xfrm>
            <a:custGeom>
              <a:avLst/>
              <a:gdLst/>
              <a:ahLst/>
              <a:cxnLst/>
              <a:rect l="l" t="t" r="r" b="b"/>
              <a:pathLst>
                <a:path w="1772" h="757" extrusionOk="0">
                  <a:moveTo>
                    <a:pt x="0" y="1"/>
                  </a:moveTo>
                  <a:lnTo>
                    <a:pt x="0" y="757"/>
                  </a:lnTo>
                  <a:lnTo>
                    <a:pt x="1771" y="757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1518299" y="3522736"/>
              <a:ext cx="57504" cy="25839"/>
            </a:xfrm>
            <a:custGeom>
              <a:avLst/>
              <a:gdLst/>
              <a:ahLst/>
              <a:cxnLst/>
              <a:rect l="l" t="t" r="r" b="b"/>
              <a:pathLst>
                <a:path w="1836" h="825" extrusionOk="0">
                  <a:moveTo>
                    <a:pt x="1771" y="65"/>
                  </a:moveTo>
                  <a:lnTo>
                    <a:pt x="1771" y="756"/>
                  </a:lnTo>
                  <a:lnTo>
                    <a:pt x="69" y="756"/>
                  </a:lnTo>
                  <a:lnTo>
                    <a:pt x="69" y="65"/>
                  </a:lnTo>
                  <a:close/>
                  <a:moveTo>
                    <a:pt x="0" y="0"/>
                  </a:moveTo>
                  <a:lnTo>
                    <a:pt x="0" y="825"/>
                  </a:lnTo>
                  <a:lnTo>
                    <a:pt x="1836" y="825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1345188" y="352373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1344154" y="3523738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1"/>
                  </a:moveTo>
                  <a:lnTo>
                    <a:pt x="1" y="740"/>
                  </a:lnTo>
                  <a:lnTo>
                    <a:pt x="70" y="740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1358969" y="352373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1357842" y="3523738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1"/>
                  </a:moveTo>
                  <a:lnTo>
                    <a:pt x="1" y="740"/>
                  </a:lnTo>
                  <a:lnTo>
                    <a:pt x="69" y="74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1372155" y="3535890"/>
              <a:ext cx="31" cy="11056"/>
            </a:xfrm>
            <a:custGeom>
              <a:avLst/>
              <a:gdLst/>
              <a:ahLst/>
              <a:cxnLst/>
              <a:rect l="l" t="t" r="r" b="b"/>
              <a:pathLst>
                <a:path w="1" h="353" extrusionOk="0">
                  <a:moveTo>
                    <a:pt x="0" y="1"/>
                  </a:moveTo>
                  <a:lnTo>
                    <a:pt x="0" y="3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1371153" y="3535890"/>
              <a:ext cx="2036" cy="11056"/>
            </a:xfrm>
            <a:custGeom>
              <a:avLst/>
              <a:gdLst/>
              <a:ahLst/>
              <a:cxnLst/>
              <a:rect l="l" t="t" r="r" b="b"/>
              <a:pathLst>
                <a:path w="65" h="353" extrusionOk="0">
                  <a:moveTo>
                    <a:pt x="0" y="1"/>
                  </a:moveTo>
                  <a:lnTo>
                    <a:pt x="0" y="352"/>
                  </a:lnTo>
                  <a:lnTo>
                    <a:pt x="65" y="35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1372155" y="3523738"/>
              <a:ext cx="31" cy="7893"/>
            </a:xfrm>
            <a:custGeom>
              <a:avLst/>
              <a:gdLst/>
              <a:ahLst/>
              <a:cxnLst/>
              <a:rect l="l" t="t" r="r" b="b"/>
              <a:pathLst>
                <a:path w="1" h="252" extrusionOk="0">
                  <a:moveTo>
                    <a:pt x="0" y="1"/>
                  </a:moveTo>
                  <a:lnTo>
                    <a:pt x="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1371153" y="3523738"/>
              <a:ext cx="2036" cy="7893"/>
            </a:xfrm>
            <a:custGeom>
              <a:avLst/>
              <a:gdLst/>
              <a:ahLst/>
              <a:cxnLst/>
              <a:rect l="l" t="t" r="r" b="b"/>
              <a:pathLst>
                <a:path w="65" h="252" extrusionOk="0">
                  <a:moveTo>
                    <a:pt x="0" y="1"/>
                  </a:moveTo>
                  <a:lnTo>
                    <a:pt x="0" y="251"/>
                  </a:lnTo>
                  <a:lnTo>
                    <a:pt x="65" y="25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1385843" y="352373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1384809" y="3523738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1"/>
                  </a:moveTo>
                  <a:lnTo>
                    <a:pt x="1" y="740"/>
                  </a:lnTo>
                  <a:lnTo>
                    <a:pt x="69" y="74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1398997" y="352373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1398496" y="3523738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0" y="1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0"/>
            <p:cNvSpPr/>
            <p:nvPr/>
          </p:nvSpPr>
          <p:spPr>
            <a:xfrm>
              <a:off x="1412810" y="3540589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0" y="0"/>
                  </a:moveTo>
                  <a:lnTo>
                    <a:pt x="0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1411651" y="3540589"/>
              <a:ext cx="2192" cy="6358"/>
            </a:xfrm>
            <a:custGeom>
              <a:avLst/>
              <a:gdLst/>
              <a:ahLst/>
              <a:cxnLst/>
              <a:rect l="l" t="t" r="r" b="b"/>
              <a:pathLst>
                <a:path w="70" h="203" extrusionOk="0">
                  <a:moveTo>
                    <a:pt x="1" y="0"/>
                  </a:moveTo>
                  <a:lnTo>
                    <a:pt x="1" y="202"/>
                  </a:lnTo>
                  <a:lnTo>
                    <a:pt x="70" y="20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0"/>
            <p:cNvSpPr/>
            <p:nvPr/>
          </p:nvSpPr>
          <p:spPr>
            <a:xfrm>
              <a:off x="1412810" y="3523738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0" y="1"/>
                  </a:moveTo>
                  <a:lnTo>
                    <a:pt x="0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0"/>
            <p:cNvSpPr/>
            <p:nvPr/>
          </p:nvSpPr>
          <p:spPr>
            <a:xfrm>
              <a:off x="1411651" y="3523738"/>
              <a:ext cx="2192" cy="10022"/>
            </a:xfrm>
            <a:custGeom>
              <a:avLst/>
              <a:gdLst/>
              <a:ahLst/>
              <a:cxnLst/>
              <a:rect l="l" t="t" r="r" b="b"/>
              <a:pathLst>
                <a:path w="70" h="320" extrusionOk="0">
                  <a:moveTo>
                    <a:pt x="1" y="1"/>
                  </a:moveTo>
                  <a:lnTo>
                    <a:pt x="1" y="320"/>
                  </a:lnTo>
                  <a:lnTo>
                    <a:pt x="70" y="320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1426466" y="352373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0"/>
            <p:cNvSpPr/>
            <p:nvPr/>
          </p:nvSpPr>
          <p:spPr>
            <a:xfrm>
              <a:off x="1425464" y="3523738"/>
              <a:ext cx="2067" cy="23208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1" y="1"/>
                  </a:moveTo>
                  <a:lnTo>
                    <a:pt x="1" y="740"/>
                  </a:lnTo>
                  <a:lnTo>
                    <a:pt x="65" y="7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0"/>
            <p:cNvSpPr/>
            <p:nvPr/>
          </p:nvSpPr>
          <p:spPr>
            <a:xfrm>
              <a:off x="1439652" y="352373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0"/>
            <p:cNvSpPr/>
            <p:nvPr/>
          </p:nvSpPr>
          <p:spPr>
            <a:xfrm>
              <a:off x="1438650" y="3523738"/>
              <a:ext cx="2161" cy="23208"/>
            </a:xfrm>
            <a:custGeom>
              <a:avLst/>
              <a:gdLst/>
              <a:ahLst/>
              <a:cxnLst/>
              <a:rect l="l" t="t" r="r" b="b"/>
              <a:pathLst>
                <a:path w="69" h="741" extrusionOk="0">
                  <a:moveTo>
                    <a:pt x="0" y="1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0"/>
            <p:cNvSpPr/>
            <p:nvPr/>
          </p:nvSpPr>
          <p:spPr>
            <a:xfrm>
              <a:off x="1453465" y="3539054"/>
              <a:ext cx="31" cy="7893"/>
            </a:xfrm>
            <a:custGeom>
              <a:avLst/>
              <a:gdLst/>
              <a:ahLst/>
              <a:cxnLst/>
              <a:rect l="l" t="t" r="r" b="b"/>
              <a:pathLst>
                <a:path w="1" h="252" extrusionOk="0">
                  <a:moveTo>
                    <a:pt x="0" y="1"/>
                  </a:moveTo>
                  <a:lnTo>
                    <a:pt x="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0"/>
            <p:cNvSpPr/>
            <p:nvPr/>
          </p:nvSpPr>
          <p:spPr>
            <a:xfrm>
              <a:off x="1452306" y="3539054"/>
              <a:ext cx="2192" cy="7893"/>
            </a:xfrm>
            <a:custGeom>
              <a:avLst/>
              <a:gdLst/>
              <a:ahLst/>
              <a:cxnLst/>
              <a:rect l="l" t="t" r="r" b="b"/>
              <a:pathLst>
                <a:path w="70" h="252" extrusionOk="0">
                  <a:moveTo>
                    <a:pt x="1" y="1"/>
                  </a:moveTo>
                  <a:lnTo>
                    <a:pt x="1" y="251"/>
                  </a:lnTo>
                  <a:lnTo>
                    <a:pt x="69" y="25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0"/>
            <p:cNvSpPr/>
            <p:nvPr/>
          </p:nvSpPr>
          <p:spPr>
            <a:xfrm>
              <a:off x="1453465" y="353905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0"/>
            <p:cNvSpPr/>
            <p:nvPr/>
          </p:nvSpPr>
          <p:spPr>
            <a:xfrm>
              <a:off x="1453465" y="353905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0"/>
            <p:cNvSpPr/>
            <p:nvPr/>
          </p:nvSpPr>
          <p:spPr>
            <a:xfrm>
              <a:off x="1453465" y="3523738"/>
              <a:ext cx="31" cy="10022"/>
            </a:xfrm>
            <a:custGeom>
              <a:avLst/>
              <a:gdLst/>
              <a:ahLst/>
              <a:cxnLst/>
              <a:rect l="l" t="t" r="r" b="b"/>
              <a:pathLst>
                <a:path w="1" h="320" extrusionOk="0">
                  <a:moveTo>
                    <a:pt x="0" y="1"/>
                  </a:moveTo>
                  <a:lnTo>
                    <a:pt x="0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0"/>
            <p:cNvSpPr/>
            <p:nvPr/>
          </p:nvSpPr>
          <p:spPr>
            <a:xfrm>
              <a:off x="1452306" y="3523738"/>
              <a:ext cx="2192" cy="10022"/>
            </a:xfrm>
            <a:custGeom>
              <a:avLst/>
              <a:gdLst/>
              <a:ahLst/>
              <a:cxnLst/>
              <a:rect l="l" t="t" r="r" b="b"/>
              <a:pathLst>
                <a:path w="70" h="320" extrusionOk="0">
                  <a:moveTo>
                    <a:pt x="1" y="1"/>
                  </a:moveTo>
                  <a:lnTo>
                    <a:pt x="1" y="320"/>
                  </a:lnTo>
                  <a:lnTo>
                    <a:pt x="69" y="32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0"/>
            <p:cNvSpPr/>
            <p:nvPr/>
          </p:nvSpPr>
          <p:spPr>
            <a:xfrm>
              <a:off x="1466620" y="352373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1465492" y="3523738"/>
              <a:ext cx="2161" cy="23208"/>
            </a:xfrm>
            <a:custGeom>
              <a:avLst/>
              <a:gdLst/>
              <a:ahLst/>
              <a:cxnLst/>
              <a:rect l="l" t="t" r="r" b="b"/>
              <a:pathLst>
                <a:path w="69" h="741" extrusionOk="0">
                  <a:moveTo>
                    <a:pt x="0" y="1"/>
                  </a:moveTo>
                  <a:lnTo>
                    <a:pt x="0" y="740"/>
                  </a:lnTo>
                  <a:lnTo>
                    <a:pt x="69" y="74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1480307" y="3523738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1479273" y="3523738"/>
              <a:ext cx="2067" cy="23208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1" y="1"/>
                  </a:moveTo>
                  <a:lnTo>
                    <a:pt x="1" y="740"/>
                  </a:lnTo>
                  <a:lnTo>
                    <a:pt x="66" y="7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1493462" y="3524239"/>
              <a:ext cx="31" cy="21705"/>
            </a:xfrm>
            <a:custGeom>
              <a:avLst/>
              <a:gdLst/>
              <a:ahLst/>
              <a:cxnLst/>
              <a:rect l="l" t="t" r="r" b="b"/>
              <a:pathLst>
                <a:path w="1" h="693" extrusionOk="0">
                  <a:moveTo>
                    <a:pt x="1" y="1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1492459" y="3524239"/>
              <a:ext cx="2192" cy="21705"/>
            </a:xfrm>
            <a:custGeom>
              <a:avLst/>
              <a:gdLst/>
              <a:ahLst/>
              <a:cxnLst/>
              <a:rect l="l" t="t" r="r" b="b"/>
              <a:pathLst>
                <a:path w="70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1507274" y="3537425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0" y="0"/>
                  </a:moveTo>
                  <a:lnTo>
                    <a:pt x="0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1506115" y="3537425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1" y="0"/>
                  </a:moveTo>
                  <a:lnTo>
                    <a:pt x="1" y="271"/>
                  </a:lnTo>
                  <a:lnTo>
                    <a:pt x="70" y="271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1507274" y="3524239"/>
              <a:ext cx="31" cy="3696"/>
            </a:xfrm>
            <a:custGeom>
              <a:avLst/>
              <a:gdLst/>
              <a:ahLst/>
              <a:cxnLst/>
              <a:rect l="l" t="t" r="r" b="b"/>
              <a:pathLst>
                <a:path w="1" h="118" extrusionOk="0">
                  <a:moveTo>
                    <a:pt x="0" y="1"/>
                  </a:moveTo>
                  <a:lnTo>
                    <a:pt x="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1506115" y="3524239"/>
              <a:ext cx="2192" cy="3696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1" y="1"/>
                  </a:moveTo>
                  <a:lnTo>
                    <a:pt x="1" y="118"/>
                  </a:lnTo>
                  <a:lnTo>
                    <a:pt x="70" y="118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1519302" y="3524239"/>
              <a:ext cx="2192" cy="21705"/>
            </a:xfrm>
            <a:custGeom>
              <a:avLst/>
              <a:gdLst/>
              <a:ahLst/>
              <a:cxnLst/>
              <a:rect l="l" t="t" r="r" b="b"/>
              <a:pathLst>
                <a:path w="70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1533114" y="3524239"/>
              <a:ext cx="2036" cy="21705"/>
            </a:xfrm>
            <a:custGeom>
              <a:avLst/>
              <a:gdLst/>
              <a:ahLst/>
              <a:cxnLst/>
              <a:rect l="l" t="t" r="r" b="b"/>
              <a:pathLst>
                <a:path w="65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1546770" y="3524239"/>
              <a:ext cx="2192" cy="21705"/>
            </a:xfrm>
            <a:custGeom>
              <a:avLst/>
              <a:gdLst/>
              <a:ahLst/>
              <a:cxnLst/>
              <a:rect l="l" t="t" r="r" b="b"/>
              <a:pathLst>
                <a:path w="70" h="693" extrusionOk="0">
                  <a:moveTo>
                    <a:pt x="1" y="1"/>
                  </a:moveTo>
                  <a:lnTo>
                    <a:pt x="1" y="692"/>
                  </a:lnTo>
                  <a:lnTo>
                    <a:pt x="69" y="69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1561084" y="3541716"/>
              <a:ext cx="31" cy="5230"/>
            </a:xfrm>
            <a:custGeom>
              <a:avLst/>
              <a:gdLst/>
              <a:ahLst/>
              <a:cxnLst/>
              <a:rect l="l" t="t" r="r" b="b"/>
              <a:pathLst>
                <a:path w="1" h="167" extrusionOk="0">
                  <a:moveTo>
                    <a:pt x="1" y="1"/>
                  </a:moveTo>
                  <a:lnTo>
                    <a:pt x="1" y="1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1559956" y="3541716"/>
              <a:ext cx="2161" cy="5230"/>
            </a:xfrm>
            <a:custGeom>
              <a:avLst/>
              <a:gdLst/>
              <a:ahLst/>
              <a:cxnLst/>
              <a:rect l="l" t="t" r="r" b="b"/>
              <a:pathLst>
                <a:path w="69" h="167" extrusionOk="0">
                  <a:moveTo>
                    <a:pt x="0" y="1"/>
                  </a:moveTo>
                  <a:lnTo>
                    <a:pt x="0" y="166"/>
                  </a:lnTo>
                  <a:lnTo>
                    <a:pt x="69" y="16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1559956" y="3524239"/>
              <a:ext cx="2161" cy="9521"/>
            </a:xfrm>
            <a:custGeom>
              <a:avLst/>
              <a:gdLst/>
              <a:ahLst/>
              <a:cxnLst/>
              <a:rect l="l" t="t" r="r" b="b"/>
              <a:pathLst>
                <a:path w="69" h="304" extrusionOk="0">
                  <a:moveTo>
                    <a:pt x="0" y="1"/>
                  </a:moveTo>
                  <a:lnTo>
                    <a:pt x="0" y="304"/>
                  </a:lnTo>
                  <a:lnTo>
                    <a:pt x="69" y="304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1573738" y="3524239"/>
              <a:ext cx="2067" cy="21705"/>
            </a:xfrm>
            <a:custGeom>
              <a:avLst/>
              <a:gdLst/>
              <a:ahLst/>
              <a:cxnLst/>
              <a:rect l="l" t="t" r="r" b="b"/>
              <a:pathLst>
                <a:path w="66" h="693" extrusionOk="0">
                  <a:moveTo>
                    <a:pt x="1" y="1"/>
                  </a:moveTo>
                  <a:lnTo>
                    <a:pt x="1" y="692"/>
                  </a:lnTo>
                  <a:lnTo>
                    <a:pt x="66" y="69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0"/>
            <p:cNvSpPr/>
            <p:nvPr/>
          </p:nvSpPr>
          <p:spPr>
            <a:xfrm>
              <a:off x="1587926" y="3524239"/>
              <a:ext cx="31" cy="21705"/>
            </a:xfrm>
            <a:custGeom>
              <a:avLst/>
              <a:gdLst/>
              <a:ahLst/>
              <a:cxnLst/>
              <a:rect l="l" t="t" r="r" b="b"/>
              <a:pathLst>
                <a:path w="1" h="693" extrusionOk="0">
                  <a:moveTo>
                    <a:pt x="1" y="1"/>
                  </a:moveTo>
                  <a:lnTo>
                    <a:pt x="1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0"/>
            <p:cNvSpPr/>
            <p:nvPr/>
          </p:nvSpPr>
          <p:spPr>
            <a:xfrm>
              <a:off x="1586924" y="3524239"/>
              <a:ext cx="2067" cy="21705"/>
            </a:xfrm>
            <a:custGeom>
              <a:avLst/>
              <a:gdLst/>
              <a:ahLst/>
              <a:cxnLst/>
              <a:rect l="l" t="t" r="r" b="b"/>
              <a:pathLst>
                <a:path w="66" h="693" extrusionOk="0">
                  <a:moveTo>
                    <a:pt x="0" y="1"/>
                  </a:moveTo>
                  <a:lnTo>
                    <a:pt x="0" y="692"/>
                  </a:lnTo>
                  <a:lnTo>
                    <a:pt x="65" y="69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0"/>
            <p:cNvSpPr/>
            <p:nvPr/>
          </p:nvSpPr>
          <p:spPr>
            <a:xfrm>
              <a:off x="1334664" y="3500560"/>
              <a:ext cx="272797" cy="24210"/>
            </a:xfrm>
            <a:custGeom>
              <a:avLst/>
              <a:gdLst/>
              <a:ahLst/>
              <a:cxnLst/>
              <a:rect l="l" t="t" r="r" b="b"/>
              <a:pathLst>
                <a:path w="8710" h="773" extrusionOk="0">
                  <a:moveTo>
                    <a:pt x="1" y="1"/>
                  </a:moveTo>
                  <a:lnTo>
                    <a:pt x="1" y="773"/>
                  </a:lnTo>
                  <a:lnTo>
                    <a:pt x="8709" y="773"/>
                  </a:lnTo>
                  <a:lnTo>
                    <a:pt x="87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0"/>
            <p:cNvSpPr/>
            <p:nvPr/>
          </p:nvSpPr>
          <p:spPr>
            <a:xfrm>
              <a:off x="1333662" y="3499433"/>
              <a:ext cx="274927" cy="26497"/>
            </a:xfrm>
            <a:custGeom>
              <a:avLst/>
              <a:gdLst/>
              <a:ahLst/>
              <a:cxnLst/>
              <a:rect l="l" t="t" r="r" b="b"/>
              <a:pathLst>
                <a:path w="8778" h="846" extrusionOk="0">
                  <a:moveTo>
                    <a:pt x="8709" y="69"/>
                  </a:moveTo>
                  <a:lnTo>
                    <a:pt x="8709" y="777"/>
                  </a:lnTo>
                  <a:lnTo>
                    <a:pt x="65" y="777"/>
                  </a:lnTo>
                  <a:lnTo>
                    <a:pt x="65" y="69"/>
                  </a:lnTo>
                  <a:close/>
                  <a:moveTo>
                    <a:pt x="0" y="0"/>
                  </a:moveTo>
                  <a:lnTo>
                    <a:pt x="0" y="845"/>
                  </a:lnTo>
                  <a:lnTo>
                    <a:pt x="8778" y="845"/>
                  </a:lnTo>
                  <a:lnTo>
                    <a:pt x="877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0"/>
            <p:cNvSpPr/>
            <p:nvPr/>
          </p:nvSpPr>
          <p:spPr>
            <a:xfrm>
              <a:off x="1441281" y="3500560"/>
              <a:ext cx="26371" cy="24210"/>
            </a:xfrm>
            <a:custGeom>
              <a:avLst/>
              <a:gdLst/>
              <a:ahLst/>
              <a:cxnLst/>
              <a:rect l="l" t="t" r="r" b="b"/>
              <a:pathLst>
                <a:path w="842" h="773" extrusionOk="0">
                  <a:moveTo>
                    <a:pt x="1" y="1"/>
                  </a:moveTo>
                  <a:lnTo>
                    <a:pt x="1" y="773"/>
                  </a:lnTo>
                  <a:lnTo>
                    <a:pt x="842" y="773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0"/>
            <p:cNvSpPr/>
            <p:nvPr/>
          </p:nvSpPr>
          <p:spPr>
            <a:xfrm>
              <a:off x="1440153" y="3499433"/>
              <a:ext cx="28533" cy="26497"/>
            </a:xfrm>
            <a:custGeom>
              <a:avLst/>
              <a:gdLst/>
              <a:ahLst/>
              <a:cxnLst/>
              <a:rect l="l" t="t" r="r" b="b"/>
              <a:pathLst>
                <a:path w="911" h="846" extrusionOk="0">
                  <a:moveTo>
                    <a:pt x="846" y="69"/>
                  </a:moveTo>
                  <a:lnTo>
                    <a:pt x="846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1" y="0"/>
                  </a:moveTo>
                  <a:lnTo>
                    <a:pt x="1" y="845"/>
                  </a:lnTo>
                  <a:lnTo>
                    <a:pt x="910" y="845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0"/>
            <p:cNvSpPr/>
            <p:nvPr/>
          </p:nvSpPr>
          <p:spPr>
            <a:xfrm>
              <a:off x="1468154" y="3500560"/>
              <a:ext cx="61293" cy="24210"/>
            </a:xfrm>
            <a:custGeom>
              <a:avLst/>
              <a:gdLst/>
              <a:ahLst/>
              <a:cxnLst/>
              <a:rect l="l" t="t" r="r" b="b"/>
              <a:pathLst>
                <a:path w="1957" h="773" extrusionOk="0">
                  <a:moveTo>
                    <a:pt x="0" y="1"/>
                  </a:moveTo>
                  <a:lnTo>
                    <a:pt x="0" y="773"/>
                  </a:lnTo>
                  <a:lnTo>
                    <a:pt x="1957" y="773"/>
                  </a:lnTo>
                  <a:lnTo>
                    <a:pt x="1957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0"/>
            <p:cNvSpPr/>
            <p:nvPr/>
          </p:nvSpPr>
          <p:spPr>
            <a:xfrm>
              <a:off x="1467121" y="3499433"/>
              <a:ext cx="63360" cy="26497"/>
            </a:xfrm>
            <a:custGeom>
              <a:avLst/>
              <a:gdLst/>
              <a:ahLst/>
              <a:cxnLst/>
              <a:rect l="l" t="t" r="r" b="b"/>
              <a:pathLst>
                <a:path w="2023" h="846" extrusionOk="0">
                  <a:moveTo>
                    <a:pt x="1953" y="69"/>
                  </a:moveTo>
                  <a:lnTo>
                    <a:pt x="1953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1" y="0"/>
                  </a:moveTo>
                  <a:lnTo>
                    <a:pt x="1" y="845"/>
                  </a:lnTo>
                  <a:lnTo>
                    <a:pt x="2022" y="845"/>
                  </a:lnTo>
                  <a:lnTo>
                    <a:pt x="202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0"/>
            <p:cNvSpPr/>
            <p:nvPr/>
          </p:nvSpPr>
          <p:spPr>
            <a:xfrm>
              <a:off x="1539441" y="3500560"/>
              <a:ext cx="60667" cy="24210"/>
            </a:xfrm>
            <a:custGeom>
              <a:avLst/>
              <a:gdLst/>
              <a:ahLst/>
              <a:cxnLst/>
              <a:rect l="l" t="t" r="r" b="b"/>
              <a:pathLst>
                <a:path w="1937" h="773" extrusionOk="0">
                  <a:moveTo>
                    <a:pt x="0" y="1"/>
                  </a:moveTo>
                  <a:lnTo>
                    <a:pt x="0" y="773"/>
                  </a:lnTo>
                  <a:lnTo>
                    <a:pt x="1937" y="773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0"/>
            <p:cNvSpPr/>
            <p:nvPr/>
          </p:nvSpPr>
          <p:spPr>
            <a:xfrm>
              <a:off x="1538282" y="3499433"/>
              <a:ext cx="62859" cy="26497"/>
            </a:xfrm>
            <a:custGeom>
              <a:avLst/>
              <a:gdLst/>
              <a:ahLst/>
              <a:cxnLst/>
              <a:rect l="l" t="t" r="r" b="b"/>
              <a:pathLst>
                <a:path w="2007" h="846" extrusionOk="0">
                  <a:moveTo>
                    <a:pt x="1941" y="69"/>
                  </a:moveTo>
                  <a:lnTo>
                    <a:pt x="1941" y="777"/>
                  </a:lnTo>
                  <a:lnTo>
                    <a:pt x="70" y="777"/>
                  </a:lnTo>
                  <a:lnTo>
                    <a:pt x="70" y="69"/>
                  </a:lnTo>
                  <a:close/>
                  <a:moveTo>
                    <a:pt x="1" y="0"/>
                  </a:moveTo>
                  <a:lnTo>
                    <a:pt x="1" y="845"/>
                  </a:lnTo>
                  <a:lnTo>
                    <a:pt x="2006" y="845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0"/>
            <p:cNvSpPr/>
            <p:nvPr/>
          </p:nvSpPr>
          <p:spPr>
            <a:xfrm>
              <a:off x="1520930" y="3500560"/>
              <a:ext cx="55374" cy="24210"/>
            </a:xfrm>
            <a:custGeom>
              <a:avLst/>
              <a:gdLst/>
              <a:ahLst/>
              <a:cxnLst/>
              <a:rect l="l" t="t" r="r" b="b"/>
              <a:pathLst>
                <a:path w="1768" h="773" extrusionOk="0">
                  <a:moveTo>
                    <a:pt x="1" y="1"/>
                  </a:moveTo>
                  <a:lnTo>
                    <a:pt x="1" y="773"/>
                  </a:lnTo>
                  <a:lnTo>
                    <a:pt x="1768" y="773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0"/>
            <p:cNvSpPr/>
            <p:nvPr/>
          </p:nvSpPr>
          <p:spPr>
            <a:xfrm>
              <a:off x="1519928" y="3499433"/>
              <a:ext cx="57535" cy="26497"/>
            </a:xfrm>
            <a:custGeom>
              <a:avLst/>
              <a:gdLst/>
              <a:ahLst/>
              <a:cxnLst/>
              <a:rect l="l" t="t" r="r" b="b"/>
              <a:pathLst>
                <a:path w="1837" h="846" extrusionOk="0">
                  <a:moveTo>
                    <a:pt x="1767" y="69"/>
                  </a:moveTo>
                  <a:lnTo>
                    <a:pt x="1767" y="777"/>
                  </a:lnTo>
                  <a:lnTo>
                    <a:pt x="65" y="777"/>
                  </a:lnTo>
                  <a:lnTo>
                    <a:pt x="65" y="69"/>
                  </a:lnTo>
                  <a:close/>
                  <a:moveTo>
                    <a:pt x="1" y="0"/>
                  </a:moveTo>
                  <a:lnTo>
                    <a:pt x="1" y="845"/>
                  </a:lnTo>
                  <a:lnTo>
                    <a:pt x="1836" y="845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0"/>
            <p:cNvSpPr/>
            <p:nvPr/>
          </p:nvSpPr>
          <p:spPr>
            <a:xfrm>
              <a:off x="1347349" y="350056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0"/>
            <p:cNvSpPr/>
            <p:nvPr/>
          </p:nvSpPr>
          <p:spPr>
            <a:xfrm>
              <a:off x="1346315" y="3500560"/>
              <a:ext cx="2067" cy="23208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1" y="1"/>
                  </a:moveTo>
                  <a:lnTo>
                    <a:pt x="1" y="741"/>
                  </a:lnTo>
                  <a:lnTo>
                    <a:pt x="65" y="74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0"/>
            <p:cNvSpPr/>
            <p:nvPr/>
          </p:nvSpPr>
          <p:spPr>
            <a:xfrm>
              <a:off x="1360504" y="350056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0"/>
            <p:cNvSpPr/>
            <p:nvPr/>
          </p:nvSpPr>
          <p:spPr>
            <a:xfrm>
              <a:off x="1359502" y="3500560"/>
              <a:ext cx="2161" cy="23208"/>
            </a:xfrm>
            <a:custGeom>
              <a:avLst/>
              <a:gdLst/>
              <a:ahLst/>
              <a:cxnLst/>
              <a:rect l="l" t="t" r="r" b="b"/>
              <a:pathLst>
                <a:path w="69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30"/>
            <p:cNvSpPr/>
            <p:nvPr/>
          </p:nvSpPr>
          <p:spPr>
            <a:xfrm>
              <a:off x="1374316" y="3512588"/>
              <a:ext cx="31" cy="11181"/>
            </a:xfrm>
            <a:custGeom>
              <a:avLst/>
              <a:gdLst/>
              <a:ahLst/>
              <a:cxnLst/>
              <a:rect l="l" t="t" r="r" b="b"/>
              <a:pathLst>
                <a:path w="1" h="357" extrusionOk="0">
                  <a:moveTo>
                    <a:pt x="0" y="1"/>
                  </a:moveTo>
                  <a:lnTo>
                    <a:pt x="0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30"/>
            <p:cNvSpPr/>
            <p:nvPr/>
          </p:nvSpPr>
          <p:spPr>
            <a:xfrm>
              <a:off x="1373158" y="3512588"/>
              <a:ext cx="2192" cy="11181"/>
            </a:xfrm>
            <a:custGeom>
              <a:avLst/>
              <a:gdLst/>
              <a:ahLst/>
              <a:cxnLst/>
              <a:rect l="l" t="t" r="r" b="b"/>
              <a:pathLst>
                <a:path w="70" h="357" extrusionOk="0">
                  <a:moveTo>
                    <a:pt x="1" y="1"/>
                  </a:moveTo>
                  <a:lnTo>
                    <a:pt x="1" y="357"/>
                  </a:lnTo>
                  <a:lnTo>
                    <a:pt x="70" y="35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30"/>
            <p:cNvSpPr/>
            <p:nvPr/>
          </p:nvSpPr>
          <p:spPr>
            <a:xfrm>
              <a:off x="1374316" y="3500560"/>
              <a:ext cx="31" cy="7893"/>
            </a:xfrm>
            <a:custGeom>
              <a:avLst/>
              <a:gdLst/>
              <a:ahLst/>
              <a:cxnLst/>
              <a:rect l="l" t="t" r="r" b="b"/>
              <a:pathLst>
                <a:path w="1" h="252" extrusionOk="0">
                  <a:moveTo>
                    <a:pt x="0" y="1"/>
                  </a:moveTo>
                  <a:lnTo>
                    <a:pt x="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0"/>
            <p:cNvSpPr/>
            <p:nvPr/>
          </p:nvSpPr>
          <p:spPr>
            <a:xfrm>
              <a:off x="1373158" y="3500560"/>
              <a:ext cx="2192" cy="7893"/>
            </a:xfrm>
            <a:custGeom>
              <a:avLst/>
              <a:gdLst/>
              <a:ahLst/>
              <a:cxnLst/>
              <a:rect l="l" t="t" r="r" b="b"/>
              <a:pathLst>
                <a:path w="70" h="252" extrusionOk="0">
                  <a:moveTo>
                    <a:pt x="1" y="1"/>
                  </a:moveTo>
                  <a:lnTo>
                    <a:pt x="1" y="251"/>
                  </a:lnTo>
                  <a:lnTo>
                    <a:pt x="70" y="25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0"/>
            <p:cNvSpPr/>
            <p:nvPr/>
          </p:nvSpPr>
          <p:spPr>
            <a:xfrm>
              <a:off x="1387471" y="350056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30"/>
            <p:cNvSpPr/>
            <p:nvPr/>
          </p:nvSpPr>
          <p:spPr>
            <a:xfrm>
              <a:off x="1386344" y="3500560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30"/>
            <p:cNvSpPr/>
            <p:nvPr/>
          </p:nvSpPr>
          <p:spPr>
            <a:xfrm>
              <a:off x="1401159" y="350056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0"/>
            <p:cNvSpPr/>
            <p:nvPr/>
          </p:nvSpPr>
          <p:spPr>
            <a:xfrm>
              <a:off x="1400125" y="3500560"/>
              <a:ext cx="2067" cy="23208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1" y="1"/>
                  </a:moveTo>
                  <a:lnTo>
                    <a:pt x="1" y="741"/>
                  </a:lnTo>
                  <a:lnTo>
                    <a:pt x="66" y="74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0"/>
            <p:cNvSpPr/>
            <p:nvPr/>
          </p:nvSpPr>
          <p:spPr>
            <a:xfrm>
              <a:off x="1414313" y="3517411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1" y="0"/>
                  </a:moveTo>
                  <a:lnTo>
                    <a:pt x="1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30"/>
            <p:cNvSpPr/>
            <p:nvPr/>
          </p:nvSpPr>
          <p:spPr>
            <a:xfrm>
              <a:off x="1413311" y="3517411"/>
              <a:ext cx="2192" cy="6358"/>
            </a:xfrm>
            <a:custGeom>
              <a:avLst/>
              <a:gdLst/>
              <a:ahLst/>
              <a:cxnLst/>
              <a:rect l="l" t="t" r="r" b="b"/>
              <a:pathLst>
                <a:path w="70" h="203" extrusionOk="0">
                  <a:moveTo>
                    <a:pt x="0" y="0"/>
                  </a:moveTo>
                  <a:lnTo>
                    <a:pt x="0" y="203"/>
                  </a:lnTo>
                  <a:lnTo>
                    <a:pt x="69" y="20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30"/>
            <p:cNvSpPr/>
            <p:nvPr/>
          </p:nvSpPr>
          <p:spPr>
            <a:xfrm>
              <a:off x="1414313" y="3500560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1" y="1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30"/>
            <p:cNvSpPr/>
            <p:nvPr/>
          </p:nvSpPr>
          <p:spPr>
            <a:xfrm>
              <a:off x="1413311" y="3500560"/>
              <a:ext cx="2192" cy="10054"/>
            </a:xfrm>
            <a:custGeom>
              <a:avLst/>
              <a:gdLst/>
              <a:ahLst/>
              <a:cxnLst/>
              <a:rect l="l" t="t" r="r" b="b"/>
              <a:pathLst>
                <a:path w="70" h="321" extrusionOk="0">
                  <a:moveTo>
                    <a:pt x="0" y="1"/>
                  </a:moveTo>
                  <a:lnTo>
                    <a:pt x="0" y="320"/>
                  </a:lnTo>
                  <a:lnTo>
                    <a:pt x="69" y="32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30"/>
            <p:cNvSpPr/>
            <p:nvPr/>
          </p:nvSpPr>
          <p:spPr>
            <a:xfrm>
              <a:off x="1428126" y="350056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1426998" y="3500560"/>
              <a:ext cx="2161" cy="23208"/>
            </a:xfrm>
            <a:custGeom>
              <a:avLst/>
              <a:gdLst/>
              <a:ahLst/>
              <a:cxnLst/>
              <a:rect l="l" t="t" r="r" b="b"/>
              <a:pathLst>
                <a:path w="69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1441813" y="350056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1440780" y="3500560"/>
              <a:ext cx="2067" cy="23208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1" y="1"/>
                  </a:moveTo>
                  <a:lnTo>
                    <a:pt x="1" y="741"/>
                  </a:lnTo>
                  <a:lnTo>
                    <a:pt x="65" y="74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1454968" y="3515751"/>
              <a:ext cx="31" cy="8018"/>
            </a:xfrm>
            <a:custGeom>
              <a:avLst/>
              <a:gdLst/>
              <a:ahLst/>
              <a:cxnLst/>
              <a:rect l="l" t="t" r="r" b="b"/>
              <a:pathLst>
                <a:path w="1" h="256" extrusionOk="0">
                  <a:moveTo>
                    <a:pt x="1" y="1"/>
                  </a:moveTo>
                  <a:lnTo>
                    <a:pt x="1" y="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1453966" y="3515751"/>
              <a:ext cx="2036" cy="8018"/>
            </a:xfrm>
            <a:custGeom>
              <a:avLst/>
              <a:gdLst/>
              <a:ahLst/>
              <a:cxnLst/>
              <a:rect l="l" t="t" r="r" b="b"/>
              <a:pathLst>
                <a:path w="65" h="256" extrusionOk="0">
                  <a:moveTo>
                    <a:pt x="0" y="1"/>
                  </a:moveTo>
                  <a:lnTo>
                    <a:pt x="0" y="256"/>
                  </a:lnTo>
                  <a:lnTo>
                    <a:pt x="65" y="25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1454968" y="351575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1454968" y="351575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1454968" y="3500560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1" y="1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1453966" y="3500560"/>
              <a:ext cx="2036" cy="10054"/>
            </a:xfrm>
            <a:custGeom>
              <a:avLst/>
              <a:gdLst/>
              <a:ahLst/>
              <a:cxnLst/>
              <a:rect l="l" t="t" r="r" b="b"/>
              <a:pathLst>
                <a:path w="65" h="321" extrusionOk="0">
                  <a:moveTo>
                    <a:pt x="0" y="1"/>
                  </a:moveTo>
                  <a:lnTo>
                    <a:pt x="0" y="320"/>
                  </a:lnTo>
                  <a:lnTo>
                    <a:pt x="65" y="32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1468655" y="350056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0"/>
            <p:cNvSpPr/>
            <p:nvPr/>
          </p:nvSpPr>
          <p:spPr>
            <a:xfrm>
              <a:off x="1467622" y="3500560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1"/>
                  </a:moveTo>
                  <a:lnTo>
                    <a:pt x="1" y="741"/>
                  </a:lnTo>
                  <a:lnTo>
                    <a:pt x="70" y="74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30"/>
            <p:cNvSpPr/>
            <p:nvPr/>
          </p:nvSpPr>
          <p:spPr>
            <a:xfrm>
              <a:off x="1481936" y="350056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1480808" y="3500560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1495623" y="3501061"/>
              <a:ext cx="31" cy="22206"/>
            </a:xfrm>
            <a:custGeom>
              <a:avLst/>
              <a:gdLst/>
              <a:ahLst/>
              <a:cxnLst/>
              <a:rect l="l" t="t" r="r" b="b"/>
              <a:pathLst>
                <a:path w="1" h="709" extrusionOk="0">
                  <a:moveTo>
                    <a:pt x="0" y="1"/>
                  </a:moveTo>
                  <a:lnTo>
                    <a:pt x="0" y="7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1494621" y="3501061"/>
              <a:ext cx="2036" cy="22206"/>
            </a:xfrm>
            <a:custGeom>
              <a:avLst/>
              <a:gdLst/>
              <a:ahLst/>
              <a:cxnLst/>
              <a:rect l="l" t="t" r="r" b="b"/>
              <a:pathLst>
                <a:path w="65" h="709" extrusionOk="0">
                  <a:moveTo>
                    <a:pt x="0" y="1"/>
                  </a:moveTo>
                  <a:lnTo>
                    <a:pt x="0" y="708"/>
                  </a:lnTo>
                  <a:lnTo>
                    <a:pt x="65" y="70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1508778" y="3514248"/>
              <a:ext cx="31" cy="9020"/>
            </a:xfrm>
            <a:custGeom>
              <a:avLst/>
              <a:gdLst/>
              <a:ahLst/>
              <a:cxnLst/>
              <a:rect l="l" t="t" r="r" b="b"/>
              <a:pathLst>
                <a:path w="1" h="288" extrusionOk="0">
                  <a:moveTo>
                    <a:pt x="1" y="0"/>
                  </a:moveTo>
                  <a:lnTo>
                    <a:pt x="1" y="2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1507775" y="3514248"/>
              <a:ext cx="2067" cy="9020"/>
            </a:xfrm>
            <a:custGeom>
              <a:avLst/>
              <a:gdLst/>
              <a:ahLst/>
              <a:cxnLst/>
              <a:rect l="l" t="t" r="r" b="b"/>
              <a:pathLst>
                <a:path w="66" h="288" extrusionOk="0">
                  <a:moveTo>
                    <a:pt x="0" y="0"/>
                  </a:moveTo>
                  <a:lnTo>
                    <a:pt x="0" y="287"/>
                  </a:lnTo>
                  <a:lnTo>
                    <a:pt x="65" y="28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1508778" y="3501061"/>
              <a:ext cx="31" cy="4228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1" y="1"/>
                  </a:moveTo>
                  <a:lnTo>
                    <a:pt x="1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1507775" y="3501061"/>
              <a:ext cx="2067" cy="4228"/>
            </a:xfrm>
            <a:custGeom>
              <a:avLst/>
              <a:gdLst/>
              <a:ahLst/>
              <a:cxnLst/>
              <a:rect l="l" t="t" r="r" b="b"/>
              <a:pathLst>
                <a:path w="66" h="135" extrusionOk="0">
                  <a:moveTo>
                    <a:pt x="0" y="1"/>
                  </a:moveTo>
                  <a:lnTo>
                    <a:pt x="0" y="134"/>
                  </a:lnTo>
                  <a:lnTo>
                    <a:pt x="65" y="13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1521463" y="3501061"/>
              <a:ext cx="2161" cy="22206"/>
            </a:xfrm>
            <a:custGeom>
              <a:avLst/>
              <a:gdLst/>
              <a:ahLst/>
              <a:cxnLst/>
              <a:rect l="l" t="t" r="r" b="b"/>
              <a:pathLst>
                <a:path w="69" h="709" extrusionOk="0">
                  <a:moveTo>
                    <a:pt x="0" y="1"/>
                  </a:moveTo>
                  <a:lnTo>
                    <a:pt x="0" y="708"/>
                  </a:lnTo>
                  <a:lnTo>
                    <a:pt x="69" y="70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30"/>
            <p:cNvSpPr/>
            <p:nvPr/>
          </p:nvSpPr>
          <p:spPr>
            <a:xfrm>
              <a:off x="1534618" y="3501061"/>
              <a:ext cx="2192" cy="22206"/>
            </a:xfrm>
            <a:custGeom>
              <a:avLst/>
              <a:gdLst/>
              <a:ahLst/>
              <a:cxnLst/>
              <a:rect l="l" t="t" r="r" b="b"/>
              <a:pathLst>
                <a:path w="70" h="709" extrusionOk="0">
                  <a:moveTo>
                    <a:pt x="1" y="1"/>
                  </a:moveTo>
                  <a:lnTo>
                    <a:pt x="1" y="708"/>
                  </a:lnTo>
                  <a:lnTo>
                    <a:pt x="69" y="70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1548430" y="3501061"/>
              <a:ext cx="2036" cy="22206"/>
            </a:xfrm>
            <a:custGeom>
              <a:avLst/>
              <a:gdLst/>
              <a:ahLst/>
              <a:cxnLst/>
              <a:rect l="l" t="t" r="r" b="b"/>
              <a:pathLst>
                <a:path w="65" h="709" extrusionOk="0">
                  <a:moveTo>
                    <a:pt x="0" y="1"/>
                  </a:moveTo>
                  <a:lnTo>
                    <a:pt x="0" y="708"/>
                  </a:lnTo>
                  <a:lnTo>
                    <a:pt x="65" y="70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1562619" y="3518413"/>
              <a:ext cx="31" cy="5356"/>
            </a:xfrm>
            <a:custGeom>
              <a:avLst/>
              <a:gdLst/>
              <a:ahLst/>
              <a:cxnLst/>
              <a:rect l="l" t="t" r="r" b="b"/>
              <a:pathLst>
                <a:path w="1" h="171" extrusionOk="0">
                  <a:moveTo>
                    <a:pt x="0" y="1"/>
                  </a:moveTo>
                  <a:lnTo>
                    <a:pt x="0" y="1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1561585" y="3518413"/>
              <a:ext cx="2067" cy="5356"/>
            </a:xfrm>
            <a:custGeom>
              <a:avLst/>
              <a:gdLst/>
              <a:ahLst/>
              <a:cxnLst/>
              <a:rect l="l" t="t" r="r" b="b"/>
              <a:pathLst>
                <a:path w="66" h="171" extrusionOk="0">
                  <a:moveTo>
                    <a:pt x="1" y="1"/>
                  </a:moveTo>
                  <a:lnTo>
                    <a:pt x="1" y="171"/>
                  </a:lnTo>
                  <a:lnTo>
                    <a:pt x="65" y="17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1561585" y="3501061"/>
              <a:ext cx="2067" cy="9553"/>
            </a:xfrm>
            <a:custGeom>
              <a:avLst/>
              <a:gdLst/>
              <a:ahLst/>
              <a:cxnLst/>
              <a:rect l="l" t="t" r="r" b="b"/>
              <a:pathLst>
                <a:path w="66" h="305" extrusionOk="0">
                  <a:moveTo>
                    <a:pt x="1" y="1"/>
                  </a:moveTo>
                  <a:lnTo>
                    <a:pt x="1" y="304"/>
                  </a:lnTo>
                  <a:lnTo>
                    <a:pt x="65" y="30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1575272" y="3501061"/>
              <a:ext cx="2192" cy="22206"/>
            </a:xfrm>
            <a:custGeom>
              <a:avLst/>
              <a:gdLst/>
              <a:ahLst/>
              <a:cxnLst/>
              <a:rect l="l" t="t" r="r" b="b"/>
              <a:pathLst>
                <a:path w="70" h="709" extrusionOk="0">
                  <a:moveTo>
                    <a:pt x="0" y="1"/>
                  </a:moveTo>
                  <a:lnTo>
                    <a:pt x="0" y="708"/>
                  </a:lnTo>
                  <a:lnTo>
                    <a:pt x="69" y="70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1590087" y="3501061"/>
              <a:ext cx="31" cy="22206"/>
            </a:xfrm>
            <a:custGeom>
              <a:avLst/>
              <a:gdLst/>
              <a:ahLst/>
              <a:cxnLst/>
              <a:rect l="l" t="t" r="r" b="b"/>
              <a:pathLst>
                <a:path w="1" h="709" extrusionOk="0">
                  <a:moveTo>
                    <a:pt x="0" y="1"/>
                  </a:moveTo>
                  <a:lnTo>
                    <a:pt x="0" y="7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1588960" y="3501061"/>
              <a:ext cx="2161" cy="22206"/>
            </a:xfrm>
            <a:custGeom>
              <a:avLst/>
              <a:gdLst/>
              <a:ahLst/>
              <a:cxnLst/>
              <a:rect l="l" t="t" r="r" b="b"/>
              <a:pathLst>
                <a:path w="69" h="709" extrusionOk="0">
                  <a:moveTo>
                    <a:pt x="0" y="1"/>
                  </a:moveTo>
                  <a:lnTo>
                    <a:pt x="0" y="708"/>
                  </a:lnTo>
                  <a:lnTo>
                    <a:pt x="69" y="70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1322511" y="3477257"/>
              <a:ext cx="272797" cy="24367"/>
            </a:xfrm>
            <a:custGeom>
              <a:avLst/>
              <a:gdLst/>
              <a:ahLst/>
              <a:cxnLst/>
              <a:rect l="l" t="t" r="r" b="b"/>
              <a:pathLst>
                <a:path w="8710" h="778" extrusionOk="0">
                  <a:moveTo>
                    <a:pt x="1" y="1"/>
                  </a:moveTo>
                  <a:lnTo>
                    <a:pt x="1" y="777"/>
                  </a:lnTo>
                  <a:lnTo>
                    <a:pt x="8709" y="777"/>
                  </a:lnTo>
                  <a:lnTo>
                    <a:pt x="87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30"/>
            <p:cNvSpPr/>
            <p:nvPr/>
          </p:nvSpPr>
          <p:spPr>
            <a:xfrm>
              <a:off x="1321509" y="3476255"/>
              <a:ext cx="274927" cy="26371"/>
            </a:xfrm>
            <a:custGeom>
              <a:avLst/>
              <a:gdLst/>
              <a:ahLst/>
              <a:cxnLst/>
              <a:rect l="l" t="t" r="r" b="b"/>
              <a:pathLst>
                <a:path w="8778" h="842" extrusionOk="0">
                  <a:moveTo>
                    <a:pt x="8709" y="69"/>
                  </a:moveTo>
                  <a:lnTo>
                    <a:pt x="8709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0" y="0"/>
                  </a:moveTo>
                  <a:lnTo>
                    <a:pt x="0" y="841"/>
                  </a:lnTo>
                  <a:lnTo>
                    <a:pt x="8778" y="841"/>
                  </a:lnTo>
                  <a:lnTo>
                    <a:pt x="877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30"/>
            <p:cNvSpPr/>
            <p:nvPr/>
          </p:nvSpPr>
          <p:spPr>
            <a:xfrm>
              <a:off x="1429128" y="3477257"/>
              <a:ext cx="26371" cy="24367"/>
            </a:xfrm>
            <a:custGeom>
              <a:avLst/>
              <a:gdLst/>
              <a:ahLst/>
              <a:cxnLst/>
              <a:rect l="l" t="t" r="r" b="b"/>
              <a:pathLst>
                <a:path w="842" h="778" extrusionOk="0">
                  <a:moveTo>
                    <a:pt x="1" y="1"/>
                  </a:moveTo>
                  <a:lnTo>
                    <a:pt x="1" y="777"/>
                  </a:lnTo>
                  <a:lnTo>
                    <a:pt x="842" y="777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30"/>
            <p:cNvSpPr/>
            <p:nvPr/>
          </p:nvSpPr>
          <p:spPr>
            <a:xfrm>
              <a:off x="1428126" y="3476255"/>
              <a:ext cx="28533" cy="26371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841" y="69"/>
                  </a:moveTo>
                  <a:lnTo>
                    <a:pt x="841" y="777"/>
                  </a:lnTo>
                  <a:lnTo>
                    <a:pt x="65" y="777"/>
                  </a:lnTo>
                  <a:lnTo>
                    <a:pt x="65" y="69"/>
                  </a:lnTo>
                  <a:close/>
                  <a:moveTo>
                    <a:pt x="0" y="0"/>
                  </a:moveTo>
                  <a:lnTo>
                    <a:pt x="0" y="841"/>
                  </a:lnTo>
                  <a:lnTo>
                    <a:pt x="910" y="841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30"/>
            <p:cNvSpPr/>
            <p:nvPr/>
          </p:nvSpPr>
          <p:spPr>
            <a:xfrm>
              <a:off x="1456628" y="3477257"/>
              <a:ext cx="60667" cy="24367"/>
            </a:xfrm>
            <a:custGeom>
              <a:avLst/>
              <a:gdLst/>
              <a:ahLst/>
              <a:cxnLst/>
              <a:rect l="l" t="t" r="r" b="b"/>
              <a:pathLst>
                <a:path w="1937" h="778" extrusionOk="0">
                  <a:moveTo>
                    <a:pt x="0" y="1"/>
                  </a:moveTo>
                  <a:lnTo>
                    <a:pt x="0" y="777"/>
                  </a:lnTo>
                  <a:lnTo>
                    <a:pt x="1937" y="777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30"/>
            <p:cNvSpPr/>
            <p:nvPr/>
          </p:nvSpPr>
          <p:spPr>
            <a:xfrm>
              <a:off x="1455469" y="3476255"/>
              <a:ext cx="62859" cy="26371"/>
            </a:xfrm>
            <a:custGeom>
              <a:avLst/>
              <a:gdLst/>
              <a:ahLst/>
              <a:cxnLst/>
              <a:rect l="l" t="t" r="r" b="b"/>
              <a:pathLst>
                <a:path w="2007" h="842" extrusionOk="0">
                  <a:moveTo>
                    <a:pt x="1937" y="69"/>
                  </a:moveTo>
                  <a:lnTo>
                    <a:pt x="1937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2006" y="841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30"/>
            <p:cNvSpPr/>
            <p:nvPr/>
          </p:nvSpPr>
          <p:spPr>
            <a:xfrm>
              <a:off x="1527288" y="3477257"/>
              <a:ext cx="61168" cy="24367"/>
            </a:xfrm>
            <a:custGeom>
              <a:avLst/>
              <a:gdLst/>
              <a:ahLst/>
              <a:cxnLst/>
              <a:rect l="l" t="t" r="r" b="b"/>
              <a:pathLst>
                <a:path w="1953" h="778" extrusionOk="0">
                  <a:moveTo>
                    <a:pt x="0" y="1"/>
                  </a:moveTo>
                  <a:lnTo>
                    <a:pt x="0" y="777"/>
                  </a:lnTo>
                  <a:lnTo>
                    <a:pt x="1953" y="777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30"/>
            <p:cNvSpPr/>
            <p:nvPr/>
          </p:nvSpPr>
          <p:spPr>
            <a:xfrm>
              <a:off x="1526255" y="3476255"/>
              <a:ext cx="63360" cy="26371"/>
            </a:xfrm>
            <a:custGeom>
              <a:avLst/>
              <a:gdLst/>
              <a:ahLst/>
              <a:cxnLst/>
              <a:rect l="l" t="t" r="r" b="b"/>
              <a:pathLst>
                <a:path w="2023" h="842" extrusionOk="0">
                  <a:moveTo>
                    <a:pt x="1954" y="69"/>
                  </a:moveTo>
                  <a:lnTo>
                    <a:pt x="1954" y="777"/>
                  </a:lnTo>
                  <a:lnTo>
                    <a:pt x="65" y="777"/>
                  </a:lnTo>
                  <a:lnTo>
                    <a:pt x="65" y="69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2022" y="841"/>
                  </a:lnTo>
                  <a:lnTo>
                    <a:pt x="202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30"/>
            <p:cNvSpPr/>
            <p:nvPr/>
          </p:nvSpPr>
          <p:spPr>
            <a:xfrm>
              <a:off x="1509310" y="3477257"/>
              <a:ext cx="55468" cy="24367"/>
            </a:xfrm>
            <a:custGeom>
              <a:avLst/>
              <a:gdLst/>
              <a:ahLst/>
              <a:cxnLst/>
              <a:rect l="l" t="t" r="r" b="b"/>
              <a:pathLst>
                <a:path w="1771" h="778" extrusionOk="0">
                  <a:moveTo>
                    <a:pt x="0" y="1"/>
                  </a:moveTo>
                  <a:lnTo>
                    <a:pt x="0" y="777"/>
                  </a:lnTo>
                  <a:lnTo>
                    <a:pt x="1771" y="777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30"/>
            <p:cNvSpPr/>
            <p:nvPr/>
          </p:nvSpPr>
          <p:spPr>
            <a:xfrm>
              <a:off x="1508277" y="3476255"/>
              <a:ext cx="57535" cy="26371"/>
            </a:xfrm>
            <a:custGeom>
              <a:avLst/>
              <a:gdLst/>
              <a:ahLst/>
              <a:cxnLst/>
              <a:rect l="l" t="t" r="r" b="b"/>
              <a:pathLst>
                <a:path w="1837" h="842" extrusionOk="0">
                  <a:moveTo>
                    <a:pt x="1767" y="69"/>
                  </a:moveTo>
                  <a:lnTo>
                    <a:pt x="1767" y="777"/>
                  </a:lnTo>
                  <a:lnTo>
                    <a:pt x="69" y="777"/>
                  </a:lnTo>
                  <a:lnTo>
                    <a:pt x="69" y="69"/>
                  </a:lnTo>
                  <a:close/>
                  <a:moveTo>
                    <a:pt x="1" y="0"/>
                  </a:moveTo>
                  <a:lnTo>
                    <a:pt x="1" y="841"/>
                  </a:lnTo>
                  <a:lnTo>
                    <a:pt x="1836" y="841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30"/>
            <p:cNvSpPr/>
            <p:nvPr/>
          </p:nvSpPr>
          <p:spPr>
            <a:xfrm>
              <a:off x="1335165" y="3477257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1" y="1"/>
                  </a:moveTo>
                  <a:lnTo>
                    <a:pt x="1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30"/>
            <p:cNvSpPr/>
            <p:nvPr/>
          </p:nvSpPr>
          <p:spPr>
            <a:xfrm>
              <a:off x="1334163" y="3477257"/>
              <a:ext cx="2192" cy="23333"/>
            </a:xfrm>
            <a:custGeom>
              <a:avLst/>
              <a:gdLst/>
              <a:ahLst/>
              <a:cxnLst/>
              <a:rect l="l" t="t" r="r" b="b"/>
              <a:pathLst>
                <a:path w="70" h="745" extrusionOk="0">
                  <a:moveTo>
                    <a:pt x="1" y="1"/>
                  </a:moveTo>
                  <a:lnTo>
                    <a:pt x="1" y="745"/>
                  </a:lnTo>
                  <a:lnTo>
                    <a:pt x="69" y="74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30"/>
            <p:cNvSpPr/>
            <p:nvPr/>
          </p:nvSpPr>
          <p:spPr>
            <a:xfrm>
              <a:off x="1348978" y="3477257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1" y="1"/>
                  </a:moveTo>
                  <a:lnTo>
                    <a:pt x="1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30"/>
            <p:cNvSpPr/>
            <p:nvPr/>
          </p:nvSpPr>
          <p:spPr>
            <a:xfrm>
              <a:off x="1347850" y="3477257"/>
              <a:ext cx="2161" cy="23333"/>
            </a:xfrm>
            <a:custGeom>
              <a:avLst/>
              <a:gdLst/>
              <a:ahLst/>
              <a:cxnLst/>
              <a:rect l="l" t="t" r="r" b="b"/>
              <a:pathLst>
                <a:path w="69" h="745" extrusionOk="0">
                  <a:moveTo>
                    <a:pt x="0" y="1"/>
                  </a:moveTo>
                  <a:lnTo>
                    <a:pt x="0" y="745"/>
                  </a:lnTo>
                  <a:lnTo>
                    <a:pt x="69" y="74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30"/>
            <p:cNvSpPr/>
            <p:nvPr/>
          </p:nvSpPr>
          <p:spPr>
            <a:xfrm>
              <a:off x="1362164" y="3489410"/>
              <a:ext cx="31" cy="11181"/>
            </a:xfrm>
            <a:custGeom>
              <a:avLst/>
              <a:gdLst/>
              <a:ahLst/>
              <a:cxnLst/>
              <a:rect l="l" t="t" r="r" b="b"/>
              <a:pathLst>
                <a:path w="1" h="357" extrusionOk="0">
                  <a:moveTo>
                    <a:pt x="0" y="1"/>
                  </a:moveTo>
                  <a:lnTo>
                    <a:pt x="0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30"/>
            <p:cNvSpPr/>
            <p:nvPr/>
          </p:nvSpPr>
          <p:spPr>
            <a:xfrm>
              <a:off x="1361005" y="3489410"/>
              <a:ext cx="2192" cy="11181"/>
            </a:xfrm>
            <a:custGeom>
              <a:avLst/>
              <a:gdLst/>
              <a:ahLst/>
              <a:cxnLst/>
              <a:rect l="l" t="t" r="r" b="b"/>
              <a:pathLst>
                <a:path w="70" h="357" extrusionOk="0">
                  <a:moveTo>
                    <a:pt x="1" y="1"/>
                  </a:moveTo>
                  <a:lnTo>
                    <a:pt x="1" y="357"/>
                  </a:lnTo>
                  <a:lnTo>
                    <a:pt x="69" y="35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30"/>
            <p:cNvSpPr/>
            <p:nvPr/>
          </p:nvSpPr>
          <p:spPr>
            <a:xfrm>
              <a:off x="1362164" y="3477257"/>
              <a:ext cx="31" cy="8018"/>
            </a:xfrm>
            <a:custGeom>
              <a:avLst/>
              <a:gdLst/>
              <a:ahLst/>
              <a:cxnLst/>
              <a:rect l="l" t="t" r="r" b="b"/>
              <a:pathLst>
                <a:path w="1" h="256" extrusionOk="0">
                  <a:moveTo>
                    <a:pt x="0" y="1"/>
                  </a:moveTo>
                  <a:lnTo>
                    <a:pt x="0" y="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30"/>
            <p:cNvSpPr/>
            <p:nvPr/>
          </p:nvSpPr>
          <p:spPr>
            <a:xfrm>
              <a:off x="1361005" y="3477257"/>
              <a:ext cx="2192" cy="8018"/>
            </a:xfrm>
            <a:custGeom>
              <a:avLst/>
              <a:gdLst/>
              <a:ahLst/>
              <a:cxnLst/>
              <a:rect l="l" t="t" r="r" b="b"/>
              <a:pathLst>
                <a:path w="70" h="256" extrusionOk="0">
                  <a:moveTo>
                    <a:pt x="1" y="1"/>
                  </a:moveTo>
                  <a:lnTo>
                    <a:pt x="1" y="256"/>
                  </a:lnTo>
                  <a:lnTo>
                    <a:pt x="69" y="25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30"/>
            <p:cNvSpPr/>
            <p:nvPr/>
          </p:nvSpPr>
          <p:spPr>
            <a:xfrm>
              <a:off x="1375820" y="3477257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1" y="1"/>
                  </a:moveTo>
                  <a:lnTo>
                    <a:pt x="1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1374818" y="3477257"/>
              <a:ext cx="2067" cy="23333"/>
            </a:xfrm>
            <a:custGeom>
              <a:avLst/>
              <a:gdLst/>
              <a:ahLst/>
              <a:cxnLst/>
              <a:rect l="l" t="t" r="r" b="b"/>
              <a:pathLst>
                <a:path w="66" h="745" extrusionOk="0">
                  <a:moveTo>
                    <a:pt x="0" y="1"/>
                  </a:moveTo>
                  <a:lnTo>
                    <a:pt x="0" y="745"/>
                  </a:lnTo>
                  <a:lnTo>
                    <a:pt x="65" y="74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1389006" y="3477257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0" y="1"/>
                  </a:moveTo>
                  <a:lnTo>
                    <a:pt x="0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1387972" y="3477257"/>
              <a:ext cx="2192" cy="23333"/>
            </a:xfrm>
            <a:custGeom>
              <a:avLst/>
              <a:gdLst/>
              <a:ahLst/>
              <a:cxnLst/>
              <a:rect l="l" t="t" r="r" b="b"/>
              <a:pathLst>
                <a:path w="70" h="745" extrusionOk="0">
                  <a:moveTo>
                    <a:pt x="1" y="1"/>
                  </a:moveTo>
                  <a:lnTo>
                    <a:pt x="1" y="745"/>
                  </a:lnTo>
                  <a:lnTo>
                    <a:pt x="70" y="745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30"/>
            <p:cNvSpPr/>
            <p:nvPr/>
          </p:nvSpPr>
          <p:spPr>
            <a:xfrm>
              <a:off x="1402787" y="3494233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1" y="1"/>
                  </a:moveTo>
                  <a:lnTo>
                    <a:pt x="1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30"/>
            <p:cNvSpPr/>
            <p:nvPr/>
          </p:nvSpPr>
          <p:spPr>
            <a:xfrm>
              <a:off x="1401660" y="3494233"/>
              <a:ext cx="2192" cy="6358"/>
            </a:xfrm>
            <a:custGeom>
              <a:avLst/>
              <a:gdLst/>
              <a:ahLst/>
              <a:cxnLst/>
              <a:rect l="l" t="t" r="r" b="b"/>
              <a:pathLst>
                <a:path w="70" h="203" extrusionOk="0">
                  <a:moveTo>
                    <a:pt x="0" y="1"/>
                  </a:moveTo>
                  <a:lnTo>
                    <a:pt x="0" y="203"/>
                  </a:lnTo>
                  <a:lnTo>
                    <a:pt x="69" y="203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30"/>
            <p:cNvSpPr/>
            <p:nvPr/>
          </p:nvSpPr>
          <p:spPr>
            <a:xfrm>
              <a:off x="1402787" y="3477257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1" y="1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1401660" y="3477257"/>
              <a:ext cx="2192" cy="10054"/>
            </a:xfrm>
            <a:custGeom>
              <a:avLst/>
              <a:gdLst/>
              <a:ahLst/>
              <a:cxnLst/>
              <a:rect l="l" t="t" r="r" b="b"/>
              <a:pathLst>
                <a:path w="70" h="321" extrusionOk="0">
                  <a:moveTo>
                    <a:pt x="0" y="1"/>
                  </a:moveTo>
                  <a:lnTo>
                    <a:pt x="0" y="320"/>
                  </a:lnTo>
                  <a:lnTo>
                    <a:pt x="69" y="32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1415973" y="3477257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0" y="1"/>
                  </a:moveTo>
                  <a:lnTo>
                    <a:pt x="0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1414815" y="3477257"/>
              <a:ext cx="2192" cy="23333"/>
            </a:xfrm>
            <a:custGeom>
              <a:avLst/>
              <a:gdLst/>
              <a:ahLst/>
              <a:cxnLst/>
              <a:rect l="l" t="t" r="r" b="b"/>
              <a:pathLst>
                <a:path w="70" h="745" extrusionOk="0">
                  <a:moveTo>
                    <a:pt x="1" y="1"/>
                  </a:moveTo>
                  <a:lnTo>
                    <a:pt x="1" y="745"/>
                  </a:lnTo>
                  <a:lnTo>
                    <a:pt x="70" y="745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1429629" y="3477257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1" y="1"/>
                  </a:moveTo>
                  <a:lnTo>
                    <a:pt x="1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1428627" y="3477257"/>
              <a:ext cx="2067" cy="23333"/>
            </a:xfrm>
            <a:custGeom>
              <a:avLst/>
              <a:gdLst/>
              <a:ahLst/>
              <a:cxnLst/>
              <a:rect l="l" t="t" r="r" b="b"/>
              <a:pathLst>
                <a:path w="66" h="745" extrusionOk="0">
                  <a:moveTo>
                    <a:pt x="1" y="1"/>
                  </a:moveTo>
                  <a:lnTo>
                    <a:pt x="1" y="745"/>
                  </a:lnTo>
                  <a:lnTo>
                    <a:pt x="65" y="74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1443317" y="3492605"/>
              <a:ext cx="31" cy="7987"/>
            </a:xfrm>
            <a:custGeom>
              <a:avLst/>
              <a:gdLst/>
              <a:ahLst/>
              <a:cxnLst/>
              <a:rect l="l" t="t" r="r" b="b"/>
              <a:pathLst>
                <a:path w="1" h="255" extrusionOk="0">
                  <a:moveTo>
                    <a:pt x="1" y="0"/>
                  </a:moveTo>
                  <a:lnTo>
                    <a:pt x="1" y="2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1442314" y="3492605"/>
              <a:ext cx="2161" cy="7987"/>
            </a:xfrm>
            <a:custGeom>
              <a:avLst/>
              <a:gdLst/>
              <a:ahLst/>
              <a:cxnLst/>
              <a:rect l="l" t="t" r="r" b="b"/>
              <a:pathLst>
                <a:path w="69" h="255" extrusionOk="0">
                  <a:moveTo>
                    <a:pt x="0" y="0"/>
                  </a:moveTo>
                  <a:lnTo>
                    <a:pt x="0" y="255"/>
                  </a:lnTo>
                  <a:lnTo>
                    <a:pt x="69" y="25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443317" y="349260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1443317" y="349260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1443317" y="3477257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1" y="1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1442314" y="3477257"/>
              <a:ext cx="2161" cy="10054"/>
            </a:xfrm>
            <a:custGeom>
              <a:avLst/>
              <a:gdLst/>
              <a:ahLst/>
              <a:cxnLst/>
              <a:rect l="l" t="t" r="r" b="b"/>
              <a:pathLst>
                <a:path w="69" h="321" extrusionOk="0">
                  <a:moveTo>
                    <a:pt x="0" y="1"/>
                  </a:moveTo>
                  <a:lnTo>
                    <a:pt x="0" y="320"/>
                  </a:lnTo>
                  <a:lnTo>
                    <a:pt x="69" y="32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1456628" y="3477257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0" y="1"/>
                  </a:moveTo>
                  <a:lnTo>
                    <a:pt x="0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1455469" y="3477257"/>
              <a:ext cx="2192" cy="23333"/>
            </a:xfrm>
            <a:custGeom>
              <a:avLst/>
              <a:gdLst/>
              <a:ahLst/>
              <a:cxnLst/>
              <a:rect l="l" t="t" r="r" b="b"/>
              <a:pathLst>
                <a:path w="70" h="745" extrusionOk="0">
                  <a:moveTo>
                    <a:pt x="1" y="1"/>
                  </a:moveTo>
                  <a:lnTo>
                    <a:pt x="1" y="745"/>
                  </a:lnTo>
                  <a:lnTo>
                    <a:pt x="69" y="74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1470284" y="3477257"/>
              <a:ext cx="31" cy="23333"/>
            </a:xfrm>
            <a:custGeom>
              <a:avLst/>
              <a:gdLst/>
              <a:ahLst/>
              <a:cxnLst/>
              <a:rect l="l" t="t" r="r" b="b"/>
              <a:pathLst>
                <a:path w="1" h="745" extrusionOk="0">
                  <a:moveTo>
                    <a:pt x="1" y="1"/>
                  </a:moveTo>
                  <a:lnTo>
                    <a:pt x="1" y="7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1469282" y="3477257"/>
              <a:ext cx="2067" cy="23333"/>
            </a:xfrm>
            <a:custGeom>
              <a:avLst/>
              <a:gdLst/>
              <a:ahLst/>
              <a:cxnLst/>
              <a:rect l="l" t="t" r="r" b="b"/>
              <a:pathLst>
                <a:path w="66" h="745" extrusionOk="0">
                  <a:moveTo>
                    <a:pt x="0" y="1"/>
                  </a:moveTo>
                  <a:lnTo>
                    <a:pt x="0" y="745"/>
                  </a:lnTo>
                  <a:lnTo>
                    <a:pt x="65" y="74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1483470" y="3477759"/>
              <a:ext cx="31" cy="22206"/>
            </a:xfrm>
            <a:custGeom>
              <a:avLst/>
              <a:gdLst/>
              <a:ahLst/>
              <a:cxnLst/>
              <a:rect l="l" t="t" r="r" b="b"/>
              <a:pathLst>
                <a:path w="1" h="709" extrusionOk="0">
                  <a:moveTo>
                    <a:pt x="0" y="1"/>
                  </a:moveTo>
                  <a:lnTo>
                    <a:pt x="0" y="7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482437" y="3477759"/>
              <a:ext cx="2067" cy="22206"/>
            </a:xfrm>
            <a:custGeom>
              <a:avLst/>
              <a:gdLst/>
              <a:ahLst/>
              <a:cxnLst/>
              <a:rect l="l" t="t" r="r" b="b"/>
              <a:pathLst>
                <a:path w="66" h="709" extrusionOk="0">
                  <a:moveTo>
                    <a:pt x="1" y="1"/>
                  </a:moveTo>
                  <a:lnTo>
                    <a:pt x="1" y="709"/>
                  </a:lnTo>
                  <a:lnTo>
                    <a:pt x="66" y="709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1497126" y="3491070"/>
              <a:ext cx="31" cy="8895"/>
            </a:xfrm>
            <a:custGeom>
              <a:avLst/>
              <a:gdLst/>
              <a:ahLst/>
              <a:cxnLst/>
              <a:rect l="l" t="t" r="r" b="b"/>
              <a:pathLst>
                <a:path w="1" h="284" extrusionOk="0">
                  <a:moveTo>
                    <a:pt x="1" y="1"/>
                  </a:moveTo>
                  <a:lnTo>
                    <a:pt x="1" y="2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1496124" y="3491070"/>
              <a:ext cx="2192" cy="8895"/>
            </a:xfrm>
            <a:custGeom>
              <a:avLst/>
              <a:gdLst/>
              <a:ahLst/>
              <a:cxnLst/>
              <a:rect l="l" t="t" r="r" b="b"/>
              <a:pathLst>
                <a:path w="70" h="284" extrusionOk="0">
                  <a:moveTo>
                    <a:pt x="1" y="1"/>
                  </a:moveTo>
                  <a:lnTo>
                    <a:pt x="1" y="284"/>
                  </a:lnTo>
                  <a:lnTo>
                    <a:pt x="69" y="284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1497126" y="3477759"/>
              <a:ext cx="31" cy="4353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1496124" y="3477759"/>
              <a:ext cx="2192" cy="4353"/>
            </a:xfrm>
            <a:custGeom>
              <a:avLst/>
              <a:gdLst/>
              <a:ahLst/>
              <a:cxnLst/>
              <a:rect l="l" t="t" r="r" b="b"/>
              <a:pathLst>
                <a:path w="70" h="139" extrusionOk="0">
                  <a:moveTo>
                    <a:pt x="1" y="1"/>
                  </a:moveTo>
                  <a:lnTo>
                    <a:pt x="1" y="138"/>
                  </a:lnTo>
                  <a:lnTo>
                    <a:pt x="69" y="1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1509310" y="3477759"/>
              <a:ext cx="2161" cy="22206"/>
            </a:xfrm>
            <a:custGeom>
              <a:avLst/>
              <a:gdLst/>
              <a:ahLst/>
              <a:cxnLst/>
              <a:rect l="l" t="t" r="r" b="b"/>
              <a:pathLst>
                <a:path w="69" h="709" extrusionOk="0">
                  <a:moveTo>
                    <a:pt x="0" y="1"/>
                  </a:moveTo>
                  <a:lnTo>
                    <a:pt x="0" y="709"/>
                  </a:lnTo>
                  <a:lnTo>
                    <a:pt x="69" y="70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1523091" y="3477759"/>
              <a:ext cx="2067" cy="22206"/>
            </a:xfrm>
            <a:custGeom>
              <a:avLst/>
              <a:gdLst/>
              <a:ahLst/>
              <a:cxnLst/>
              <a:rect l="l" t="t" r="r" b="b"/>
              <a:pathLst>
                <a:path w="66" h="709" extrusionOk="0">
                  <a:moveTo>
                    <a:pt x="1" y="1"/>
                  </a:moveTo>
                  <a:lnTo>
                    <a:pt x="1" y="709"/>
                  </a:lnTo>
                  <a:lnTo>
                    <a:pt x="65" y="70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1536278" y="3477759"/>
              <a:ext cx="2036" cy="22206"/>
            </a:xfrm>
            <a:custGeom>
              <a:avLst/>
              <a:gdLst/>
              <a:ahLst/>
              <a:cxnLst/>
              <a:rect l="l" t="t" r="r" b="b"/>
              <a:pathLst>
                <a:path w="65" h="709" extrusionOk="0">
                  <a:moveTo>
                    <a:pt x="0" y="1"/>
                  </a:moveTo>
                  <a:lnTo>
                    <a:pt x="0" y="709"/>
                  </a:lnTo>
                  <a:lnTo>
                    <a:pt x="65" y="70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1550967" y="3495236"/>
              <a:ext cx="31" cy="5356"/>
            </a:xfrm>
            <a:custGeom>
              <a:avLst/>
              <a:gdLst/>
              <a:ahLst/>
              <a:cxnLst/>
              <a:rect l="l" t="t" r="r" b="b"/>
              <a:pathLst>
                <a:path w="1" h="171" extrusionOk="0">
                  <a:moveTo>
                    <a:pt x="0" y="1"/>
                  </a:moveTo>
                  <a:lnTo>
                    <a:pt x="0" y="1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1549934" y="3495236"/>
              <a:ext cx="2192" cy="5356"/>
            </a:xfrm>
            <a:custGeom>
              <a:avLst/>
              <a:gdLst/>
              <a:ahLst/>
              <a:cxnLst/>
              <a:rect l="l" t="t" r="r" b="b"/>
              <a:pathLst>
                <a:path w="70" h="171" extrusionOk="0">
                  <a:moveTo>
                    <a:pt x="1" y="1"/>
                  </a:moveTo>
                  <a:lnTo>
                    <a:pt x="1" y="171"/>
                  </a:lnTo>
                  <a:lnTo>
                    <a:pt x="70" y="17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1549934" y="3477759"/>
              <a:ext cx="2192" cy="9553"/>
            </a:xfrm>
            <a:custGeom>
              <a:avLst/>
              <a:gdLst/>
              <a:ahLst/>
              <a:cxnLst/>
              <a:rect l="l" t="t" r="r" b="b"/>
              <a:pathLst>
                <a:path w="70" h="305" extrusionOk="0">
                  <a:moveTo>
                    <a:pt x="1" y="1"/>
                  </a:moveTo>
                  <a:lnTo>
                    <a:pt x="1" y="304"/>
                  </a:lnTo>
                  <a:lnTo>
                    <a:pt x="70" y="304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1563120" y="3477759"/>
              <a:ext cx="2192" cy="22206"/>
            </a:xfrm>
            <a:custGeom>
              <a:avLst/>
              <a:gdLst/>
              <a:ahLst/>
              <a:cxnLst/>
              <a:rect l="l" t="t" r="r" b="b"/>
              <a:pathLst>
                <a:path w="70" h="709" extrusionOk="0">
                  <a:moveTo>
                    <a:pt x="0" y="1"/>
                  </a:moveTo>
                  <a:lnTo>
                    <a:pt x="0" y="709"/>
                  </a:lnTo>
                  <a:lnTo>
                    <a:pt x="69" y="70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1577935" y="3477759"/>
              <a:ext cx="31" cy="22206"/>
            </a:xfrm>
            <a:custGeom>
              <a:avLst/>
              <a:gdLst/>
              <a:ahLst/>
              <a:cxnLst/>
              <a:rect l="l" t="t" r="r" b="b"/>
              <a:pathLst>
                <a:path w="1" h="709" extrusionOk="0">
                  <a:moveTo>
                    <a:pt x="0" y="1"/>
                  </a:moveTo>
                  <a:lnTo>
                    <a:pt x="0" y="7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1576901" y="3477759"/>
              <a:ext cx="2067" cy="22206"/>
            </a:xfrm>
            <a:custGeom>
              <a:avLst/>
              <a:gdLst/>
              <a:ahLst/>
              <a:cxnLst/>
              <a:rect l="l" t="t" r="r" b="b"/>
              <a:pathLst>
                <a:path w="66" h="709" extrusionOk="0">
                  <a:moveTo>
                    <a:pt x="1" y="1"/>
                  </a:moveTo>
                  <a:lnTo>
                    <a:pt x="1" y="709"/>
                  </a:lnTo>
                  <a:lnTo>
                    <a:pt x="66" y="709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1322010" y="3454080"/>
              <a:ext cx="272797" cy="24367"/>
            </a:xfrm>
            <a:custGeom>
              <a:avLst/>
              <a:gdLst/>
              <a:ahLst/>
              <a:cxnLst/>
              <a:rect l="l" t="t" r="r" b="b"/>
              <a:pathLst>
                <a:path w="8710" h="778" extrusionOk="0">
                  <a:moveTo>
                    <a:pt x="0" y="1"/>
                  </a:moveTo>
                  <a:lnTo>
                    <a:pt x="0" y="777"/>
                  </a:lnTo>
                  <a:lnTo>
                    <a:pt x="8709" y="777"/>
                  </a:lnTo>
                  <a:lnTo>
                    <a:pt x="87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1321008" y="3453078"/>
              <a:ext cx="274927" cy="26371"/>
            </a:xfrm>
            <a:custGeom>
              <a:avLst/>
              <a:gdLst/>
              <a:ahLst/>
              <a:cxnLst/>
              <a:rect l="l" t="t" r="r" b="b"/>
              <a:pathLst>
                <a:path w="8778" h="842" extrusionOk="0">
                  <a:moveTo>
                    <a:pt x="8709" y="65"/>
                  </a:moveTo>
                  <a:lnTo>
                    <a:pt x="8709" y="773"/>
                  </a:lnTo>
                  <a:lnTo>
                    <a:pt x="65" y="773"/>
                  </a:lnTo>
                  <a:lnTo>
                    <a:pt x="65" y="65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8777" y="842"/>
                  </a:lnTo>
                  <a:lnTo>
                    <a:pt x="8777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1428627" y="3454080"/>
              <a:ext cx="26371" cy="24367"/>
            </a:xfrm>
            <a:custGeom>
              <a:avLst/>
              <a:gdLst/>
              <a:ahLst/>
              <a:cxnLst/>
              <a:rect l="l" t="t" r="r" b="b"/>
              <a:pathLst>
                <a:path w="842" h="778" extrusionOk="0">
                  <a:moveTo>
                    <a:pt x="1" y="1"/>
                  </a:moveTo>
                  <a:lnTo>
                    <a:pt x="1" y="777"/>
                  </a:lnTo>
                  <a:lnTo>
                    <a:pt x="842" y="777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1427500" y="3453078"/>
              <a:ext cx="28501" cy="26371"/>
            </a:xfrm>
            <a:custGeom>
              <a:avLst/>
              <a:gdLst/>
              <a:ahLst/>
              <a:cxnLst/>
              <a:rect l="l" t="t" r="r" b="b"/>
              <a:pathLst>
                <a:path w="910" h="842" extrusionOk="0">
                  <a:moveTo>
                    <a:pt x="845" y="65"/>
                  </a:moveTo>
                  <a:lnTo>
                    <a:pt x="845" y="773"/>
                  </a:lnTo>
                  <a:lnTo>
                    <a:pt x="69" y="773"/>
                  </a:lnTo>
                  <a:lnTo>
                    <a:pt x="69" y="65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910" y="842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1455970" y="3454080"/>
              <a:ext cx="60823" cy="24367"/>
            </a:xfrm>
            <a:custGeom>
              <a:avLst/>
              <a:gdLst/>
              <a:ahLst/>
              <a:cxnLst/>
              <a:rect l="l" t="t" r="r" b="b"/>
              <a:pathLst>
                <a:path w="1942" h="778" extrusionOk="0">
                  <a:moveTo>
                    <a:pt x="1" y="1"/>
                  </a:moveTo>
                  <a:lnTo>
                    <a:pt x="1" y="777"/>
                  </a:lnTo>
                  <a:lnTo>
                    <a:pt x="1942" y="777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1454968" y="3453078"/>
              <a:ext cx="62828" cy="26371"/>
            </a:xfrm>
            <a:custGeom>
              <a:avLst/>
              <a:gdLst/>
              <a:ahLst/>
              <a:cxnLst/>
              <a:rect l="l" t="t" r="r" b="b"/>
              <a:pathLst>
                <a:path w="2006" h="842" extrusionOk="0">
                  <a:moveTo>
                    <a:pt x="1937" y="65"/>
                  </a:moveTo>
                  <a:lnTo>
                    <a:pt x="1937" y="773"/>
                  </a:lnTo>
                  <a:lnTo>
                    <a:pt x="69" y="773"/>
                  </a:lnTo>
                  <a:lnTo>
                    <a:pt x="69" y="65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2006" y="842"/>
                  </a:lnTo>
                  <a:lnTo>
                    <a:pt x="200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1526756" y="3454080"/>
              <a:ext cx="61199" cy="24367"/>
            </a:xfrm>
            <a:custGeom>
              <a:avLst/>
              <a:gdLst/>
              <a:ahLst/>
              <a:cxnLst/>
              <a:rect l="l" t="t" r="r" b="b"/>
              <a:pathLst>
                <a:path w="1954" h="778" extrusionOk="0">
                  <a:moveTo>
                    <a:pt x="1" y="1"/>
                  </a:moveTo>
                  <a:lnTo>
                    <a:pt x="1" y="777"/>
                  </a:lnTo>
                  <a:lnTo>
                    <a:pt x="1954" y="777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1525628" y="3453078"/>
              <a:ext cx="63360" cy="26371"/>
            </a:xfrm>
            <a:custGeom>
              <a:avLst/>
              <a:gdLst/>
              <a:ahLst/>
              <a:cxnLst/>
              <a:rect l="l" t="t" r="r" b="b"/>
              <a:pathLst>
                <a:path w="2023" h="842" extrusionOk="0">
                  <a:moveTo>
                    <a:pt x="1957" y="65"/>
                  </a:moveTo>
                  <a:lnTo>
                    <a:pt x="1957" y="773"/>
                  </a:lnTo>
                  <a:lnTo>
                    <a:pt x="69" y="773"/>
                  </a:lnTo>
                  <a:lnTo>
                    <a:pt x="69" y="65"/>
                  </a:lnTo>
                  <a:close/>
                  <a:moveTo>
                    <a:pt x="1" y="1"/>
                  </a:moveTo>
                  <a:lnTo>
                    <a:pt x="1" y="842"/>
                  </a:lnTo>
                  <a:lnTo>
                    <a:pt x="2022" y="842"/>
                  </a:lnTo>
                  <a:lnTo>
                    <a:pt x="202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1508778" y="3454080"/>
              <a:ext cx="55499" cy="24367"/>
            </a:xfrm>
            <a:custGeom>
              <a:avLst/>
              <a:gdLst/>
              <a:ahLst/>
              <a:cxnLst/>
              <a:rect l="l" t="t" r="r" b="b"/>
              <a:pathLst>
                <a:path w="1772" h="778" extrusionOk="0">
                  <a:moveTo>
                    <a:pt x="1" y="1"/>
                  </a:moveTo>
                  <a:lnTo>
                    <a:pt x="1" y="777"/>
                  </a:lnTo>
                  <a:lnTo>
                    <a:pt x="1772" y="777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1507775" y="3453078"/>
              <a:ext cx="57535" cy="26371"/>
            </a:xfrm>
            <a:custGeom>
              <a:avLst/>
              <a:gdLst/>
              <a:ahLst/>
              <a:cxnLst/>
              <a:rect l="l" t="t" r="r" b="b"/>
              <a:pathLst>
                <a:path w="1837" h="842" extrusionOk="0">
                  <a:moveTo>
                    <a:pt x="1767" y="65"/>
                  </a:moveTo>
                  <a:lnTo>
                    <a:pt x="1767" y="773"/>
                  </a:lnTo>
                  <a:lnTo>
                    <a:pt x="65" y="773"/>
                  </a:lnTo>
                  <a:lnTo>
                    <a:pt x="65" y="65"/>
                  </a:lnTo>
                  <a:close/>
                  <a:moveTo>
                    <a:pt x="0" y="1"/>
                  </a:moveTo>
                  <a:lnTo>
                    <a:pt x="0" y="842"/>
                  </a:lnTo>
                  <a:lnTo>
                    <a:pt x="1836" y="842"/>
                  </a:lnTo>
                  <a:lnTo>
                    <a:pt x="183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1334664" y="345408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1333662" y="3454080"/>
              <a:ext cx="2067" cy="23208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5" y="74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1348351" y="345408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1347349" y="3454080"/>
              <a:ext cx="2161" cy="23208"/>
            </a:xfrm>
            <a:custGeom>
              <a:avLst/>
              <a:gdLst/>
              <a:ahLst/>
              <a:cxnLst/>
              <a:rect l="l" t="t" r="r" b="b"/>
              <a:pathLst>
                <a:path w="69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1361631" y="3466264"/>
              <a:ext cx="31" cy="11025"/>
            </a:xfrm>
            <a:custGeom>
              <a:avLst/>
              <a:gdLst/>
              <a:ahLst/>
              <a:cxnLst/>
              <a:rect l="l" t="t" r="r" b="b"/>
              <a:pathLst>
                <a:path w="1" h="352" extrusionOk="0">
                  <a:moveTo>
                    <a:pt x="1" y="0"/>
                  </a:moveTo>
                  <a:lnTo>
                    <a:pt x="1" y="3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1360504" y="3466264"/>
              <a:ext cx="2192" cy="11025"/>
            </a:xfrm>
            <a:custGeom>
              <a:avLst/>
              <a:gdLst/>
              <a:ahLst/>
              <a:cxnLst/>
              <a:rect l="l" t="t" r="r" b="b"/>
              <a:pathLst>
                <a:path w="70" h="352" extrusionOk="0">
                  <a:moveTo>
                    <a:pt x="1" y="0"/>
                  </a:moveTo>
                  <a:lnTo>
                    <a:pt x="1" y="352"/>
                  </a:lnTo>
                  <a:lnTo>
                    <a:pt x="69" y="3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1361631" y="3454080"/>
              <a:ext cx="31" cy="8519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1"/>
                  </a:moveTo>
                  <a:lnTo>
                    <a:pt x="1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1360504" y="3454080"/>
              <a:ext cx="2192" cy="8519"/>
            </a:xfrm>
            <a:custGeom>
              <a:avLst/>
              <a:gdLst/>
              <a:ahLst/>
              <a:cxnLst/>
              <a:rect l="l" t="t" r="r" b="b"/>
              <a:pathLst>
                <a:path w="70" h="272" extrusionOk="0">
                  <a:moveTo>
                    <a:pt x="1" y="1"/>
                  </a:moveTo>
                  <a:lnTo>
                    <a:pt x="1" y="272"/>
                  </a:lnTo>
                  <a:lnTo>
                    <a:pt x="69" y="27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1375319" y="345408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1374316" y="3454080"/>
              <a:ext cx="2036" cy="23208"/>
            </a:xfrm>
            <a:custGeom>
              <a:avLst/>
              <a:gdLst/>
              <a:ahLst/>
              <a:cxnLst/>
              <a:rect l="l" t="t" r="r" b="b"/>
              <a:pathLst>
                <a:path w="65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5" y="74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1388505" y="345408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1387471" y="3454080"/>
              <a:ext cx="2067" cy="23208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1" y="1"/>
                  </a:moveTo>
                  <a:lnTo>
                    <a:pt x="1" y="741"/>
                  </a:lnTo>
                  <a:lnTo>
                    <a:pt x="65" y="74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1402161" y="3470931"/>
              <a:ext cx="31" cy="6358"/>
            </a:xfrm>
            <a:custGeom>
              <a:avLst/>
              <a:gdLst/>
              <a:ahLst/>
              <a:cxnLst/>
              <a:rect l="l" t="t" r="r" b="b"/>
              <a:pathLst>
                <a:path w="1" h="203" extrusionOk="0">
                  <a:moveTo>
                    <a:pt x="1" y="1"/>
                  </a:moveTo>
                  <a:lnTo>
                    <a:pt x="1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30"/>
            <p:cNvSpPr/>
            <p:nvPr/>
          </p:nvSpPr>
          <p:spPr>
            <a:xfrm>
              <a:off x="1401159" y="3470931"/>
              <a:ext cx="2192" cy="6358"/>
            </a:xfrm>
            <a:custGeom>
              <a:avLst/>
              <a:gdLst/>
              <a:ahLst/>
              <a:cxnLst/>
              <a:rect l="l" t="t" r="r" b="b"/>
              <a:pathLst>
                <a:path w="70" h="203" extrusionOk="0">
                  <a:moveTo>
                    <a:pt x="0" y="1"/>
                  </a:moveTo>
                  <a:lnTo>
                    <a:pt x="0" y="203"/>
                  </a:lnTo>
                  <a:lnTo>
                    <a:pt x="69" y="203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30"/>
            <p:cNvSpPr/>
            <p:nvPr/>
          </p:nvSpPr>
          <p:spPr>
            <a:xfrm>
              <a:off x="1402161" y="3454080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1" y="1"/>
                  </a:moveTo>
                  <a:lnTo>
                    <a:pt x="1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30"/>
            <p:cNvSpPr/>
            <p:nvPr/>
          </p:nvSpPr>
          <p:spPr>
            <a:xfrm>
              <a:off x="1401159" y="3454080"/>
              <a:ext cx="2192" cy="10054"/>
            </a:xfrm>
            <a:custGeom>
              <a:avLst/>
              <a:gdLst/>
              <a:ahLst/>
              <a:cxnLst/>
              <a:rect l="l" t="t" r="r" b="b"/>
              <a:pathLst>
                <a:path w="70" h="321" extrusionOk="0">
                  <a:moveTo>
                    <a:pt x="0" y="1"/>
                  </a:moveTo>
                  <a:lnTo>
                    <a:pt x="0" y="320"/>
                  </a:lnTo>
                  <a:lnTo>
                    <a:pt x="69" y="32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30"/>
            <p:cNvSpPr/>
            <p:nvPr/>
          </p:nvSpPr>
          <p:spPr>
            <a:xfrm>
              <a:off x="1415472" y="345408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0" y="1"/>
                  </a:move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30"/>
            <p:cNvSpPr/>
            <p:nvPr/>
          </p:nvSpPr>
          <p:spPr>
            <a:xfrm>
              <a:off x="1414313" y="3454080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1"/>
                  </a:moveTo>
                  <a:lnTo>
                    <a:pt x="1" y="741"/>
                  </a:lnTo>
                  <a:lnTo>
                    <a:pt x="70" y="74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1429128" y="345408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1428126" y="3454080"/>
              <a:ext cx="2067" cy="23208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5" y="74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1442314" y="3469427"/>
              <a:ext cx="31" cy="7861"/>
            </a:xfrm>
            <a:custGeom>
              <a:avLst/>
              <a:gdLst/>
              <a:ahLst/>
              <a:cxnLst/>
              <a:rect l="l" t="t" r="r" b="b"/>
              <a:pathLst>
                <a:path w="1" h="251" extrusionOk="0">
                  <a:moveTo>
                    <a:pt x="0" y="0"/>
                  </a:moveTo>
                  <a:lnTo>
                    <a:pt x="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1441281" y="3469427"/>
              <a:ext cx="2067" cy="7861"/>
            </a:xfrm>
            <a:custGeom>
              <a:avLst/>
              <a:gdLst/>
              <a:ahLst/>
              <a:cxnLst/>
              <a:rect l="l" t="t" r="r" b="b"/>
              <a:pathLst>
                <a:path w="66" h="251" extrusionOk="0">
                  <a:moveTo>
                    <a:pt x="1" y="0"/>
                  </a:moveTo>
                  <a:lnTo>
                    <a:pt x="1" y="251"/>
                  </a:lnTo>
                  <a:lnTo>
                    <a:pt x="66" y="25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1442314" y="346942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1442314" y="346942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725" cap="flat" cmpd="sng">
              <a:solidFill>
                <a:srgbClr val="1A2E35"/>
              </a:solidFill>
              <a:prstDash val="solid"/>
              <a:miter lim="40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1442314" y="3454080"/>
              <a:ext cx="31" cy="10054"/>
            </a:xfrm>
            <a:custGeom>
              <a:avLst/>
              <a:gdLst/>
              <a:ahLst/>
              <a:cxnLst/>
              <a:rect l="l" t="t" r="r" b="b"/>
              <a:pathLst>
                <a:path w="1" h="321" extrusionOk="0">
                  <a:moveTo>
                    <a:pt x="0" y="1"/>
                  </a:moveTo>
                  <a:lnTo>
                    <a:pt x="0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1441281" y="3454080"/>
              <a:ext cx="2067" cy="10054"/>
            </a:xfrm>
            <a:custGeom>
              <a:avLst/>
              <a:gdLst/>
              <a:ahLst/>
              <a:cxnLst/>
              <a:rect l="l" t="t" r="r" b="b"/>
              <a:pathLst>
                <a:path w="66" h="321" extrusionOk="0">
                  <a:moveTo>
                    <a:pt x="1" y="1"/>
                  </a:moveTo>
                  <a:lnTo>
                    <a:pt x="1" y="320"/>
                  </a:lnTo>
                  <a:lnTo>
                    <a:pt x="66" y="32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1455970" y="345408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1454968" y="3454080"/>
              <a:ext cx="2192" cy="23208"/>
            </a:xfrm>
            <a:custGeom>
              <a:avLst/>
              <a:gdLst/>
              <a:ahLst/>
              <a:cxnLst/>
              <a:rect l="l" t="t" r="r" b="b"/>
              <a:pathLst>
                <a:path w="70" h="741" extrusionOk="0">
                  <a:moveTo>
                    <a:pt x="1" y="1"/>
                  </a:moveTo>
                  <a:lnTo>
                    <a:pt x="1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1469783" y="3454080"/>
              <a:ext cx="31" cy="23208"/>
            </a:xfrm>
            <a:custGeom>
              <a:avLst/>
              <a:gdLst/>
              <a:ahLst/>
              <a:cxnLst/>
              <a:rect l="l" t="t" r="r" b="b"/>
              <a:pathLst>
                <a:path w="1" h="741" extrusionOk="0">
                  <a:moveTo>
                    <a:pt x="1" y="1"/>
                  </a:moveTo>
                  <a:lnTo>
                    <a:pt x="1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1468655" y="3454080"/>
              <a:ext cx="2161" cy="23208"/>
            </a:xfrm>
            <a:custGeom>
              <a:avLst/>
              <a:gdLst/>
              <a:ahLst/>
              <a:cxnLst/>
              <a:rect l="l" t="t" r="r" b="b"/>
              <a:pathLst>
                <a:path w="69" h="741" extrusionOk="0">
                  <a:moveTo>
                    <a:pt x="0" y="1"/>
                  </a:moveTo>
                  <a:lnTo>
                    <a:pt x="0" y="741"/>
                  </a:lnTo>
                  <a:lnTo>
                    <a:pt x="69" y="74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1482969" y="3455114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0" y="0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1481936" y="3455114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5" y="69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1496625" y="3467767"/>
              <a:ext cx="31" cy="9020"/>
            </a:xfrm>
            <a:custGeom>
              <a:avLst/>
              <a:gdLst/>
              <a:ahLst/>
              <a:cxnLst/>
              <a:rect l="l" t="t" r="r" b="b"/>
              <a:pathLst>
                <a:path w="1" h="288" extrusionOk="0">
                  <a:moveTo>
                    <a:pt x="1" y="1"/>
                  </a:moveTo>
                  <a:lnTo>
                    <a:pt x="1" y="2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1495623" y="3467767"/>
              <a:ext cx="2192" cy="9020"/>
            </a:xfrm>
            <a:custGeom>
              <a:avLst/>
              <a:gdLst/>
              <a:ahLst/>
              <a:cxnLst/>
              <a:rect l="l" t="t" r="r" b="b"/>
              <a:pathLst>
                <a:path w="70" h="288" extrusionOk="0">
                  <a:moveTo>
                    <a:pt x="0" y="1"/>
                  </a:moveTo>
                  <a:lnTo>
                    <a:pt x="0" y="288"/>
                  </a:lnTo>
                  <a:lnTo>
                    <a:pt x="69" y="28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1496625" y="3455114"/>
              <a:ext cx="31" cy="3696"/>
            </a:xfrm>
            <a:custGeom>
              <a:avLst/>
              <a:gdLst/>
              <a:ahLst/>
              <a:cxnLst/>
              <a:rect l="l" t="t" r="r" b="b"/>
              <a:pathLst>
                <a:path w="1" h="118" extrusionOk="0">
                  <a:moveTo>
                    <a:pt x="1" y="0"/>
                  </a:moveTo>
                  <a:lnTo>
                    <a:pt x="1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495623" y="3455114"/>
              <a:ext cx="2192" cy="3696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0" y="0"/>
                  </a:moveTo>
                  <a:lnTo>
                    <a:pt x="0" y="118"/>
                  </a:lnTo>
                  <a:lnTo>
                    <a:pt x="69" y="11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1508778" y="3455114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0"/>
                  </a:moveTo>
                  <a:lnTo>
                    <a:pt x="1" y="692"/>
                  </a:lnTo>
                  <a:lnTo>
                    <a:pt x="70" y="69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1522465" y="3455114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1535745" y="3455114"/>
              <a:ext cx="2067" cy="21673"/>
            </a:xfrm>
            <a:custGeom>
              <a:avLst/>
              <a:gdLst/>
              <a:ahLst/>
              <a:cxnLst/>
              <a:rect l="l" t="t" r="r" b="b"/>
              <a:pathLst>
                <a:path w="66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6" y="69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1550435" y="3472090"/>
              <a:ext cx="31" cy="5199"/>
            </a:xfrm>
            <a:custGeom>
              <a:avLst/>
              <a:gdLst/>
              <a:ahLst/>
              <a:cxnLst/>
              <a:rect l="l" t="t" r="r" b="b"/>
              <a:pathLst>
                <a:path w="1" h="166" extrusionOk="0">
                  <a:moveTo>
                    <a:pt x="1" y="0"/>
                  </a:moveTo>
                  <a:lnTo>
                    <a:pt x="1" y="1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1549432" y="3472090"/>
              <a:ext cx="2192" cy="5199"/>
            </a:xfrm>
            <a:custGeom>
              <a:avLst/>
              <a:gdLst/>
              <a:ahLst/>
              <a:cxnLst/>
              <a:rect l="l" t="t" r="r" b="b"/>
              <a:pathLst>
                <a:path w="70" h="166" extrusionOk="0">
                  <a:moveTo>
                    <a:pt x="1" y="0"/>
                  </a:moveTo>
                  <a:lnTo>
                    <a:pt x="1" y="166"/>
                  </a:lnTo>
                  <a:lnTo>
                    <a:pt x="69" y="16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1549432" y="3455114"/>
              <a:ext cx="2192" cy="9020"/>
            </a:xfrm>
            <a:custGeom>
              <a:avLst/>
              <a:gdLst/>
              <a:ahLst/>
              <a:cxnLst/>
              <a:rect l="l" t="t" r="r" b="b"/>
              <a:pathLst>
                <a:path w="70" h="288" extrusionOk="0">
                  <a:moveTo>
                    <a:pt x="1" y="0"/>
                  </a:moveTo>
                  <a:lnTo>
                    <a:pt x="1" y="287"/>
                  </a:lnTo>
                  <a:lnTo>
                    <a:pt x="69" y="28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1562619" y="3455114"/>
              <a:ext cx="2161" cy="21673"/>
            </a:xfrm>
            <a:custGeom>
              <a:avLst/>
              <a:gdLst/>
              <a:ahLst/>
              <a:cxnLst/>
              <a:rect l="l" t="t" r="r" b="b"/>
              <a:pathLst>
                <a:path w="69" h="692" extrusionOk="0">
                  <a:moveTo>
                    <a:pt x="0" y="0"/>
                  </a:moveTo>
                  <a:lnTo>
                    <a:pt x="0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1577433" y="3455114"/>
              <a:ext cx="31" cy="21673"/>
            </a:xfrm>
            <a:custGeom>
              <a:avLst/>
              <a:gdLst/>
              <a:ahLst/>
              <a:cxnLst/>
              <a:rect l="l" t="t" r="r" b="b"/>
              <a:pathLst>
                <a:path w="1" h="692" extrusionOk="0">
                  <a:moveTo>
                    <a:pt x="0" y="0"/>
                  </a:moveTo>
                  <a:lnTo>
                    <a:pt x="0" y="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1576275" y="3455114"/>
              <a:ext cx="2192" cy="21673"/>
            </a:xfrm>
            <a:custGeom>
              <a:avLst/>
              <a:gdLst/>
              <a:ahLst/>
              <a:cxnLst/>
              <a:rect l="l" t="t" r="r" b="b"/>
              <a:pathLst>
                <a:path w="70" h="692" extrusionOk="0">
                  <a:moveTo>
                    <a:pt x="1" y="0"/>
                  </a:moveTo>
                  <a:lnTo>
                    <a:pt x="1" y="692"/>
                  </a:lnTo>
                  <a:lnTo>
                    <a:pt x="69" y="6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1207532" y="3672544"/>
              <a:ext cx="295974" cy="273862"/>
            </a:xfrm>
            <a:custGeom>
              <a:avLst/>
              <a:gdLst/>
              <a:ahLst/>
              <a:cxnLst/>
              <a:rect l="l" t="t" r="r" b="b"/>
              <a:pathLst>
                <a:path w="9450" h="8744" extrusionOk="0">
                  <a:moveTo>
                    <a:pt x="4731" y="0"/>
                  </a:moveTo>
                  <a:cubicBezTo>
                    <a:pt x="4477" y="0"/>
                    <a:pt x="4218" y="22"/>
                    <a:pt x="3959" y="69"/>
                  </a:cubicBezTo>
                  <a:cubicBezTo>
                    <a:pt x="1565" y="489"/>
                    <a:pt x="1" y="2761"/>
                    <a:pt x="421" y="5139"/>
                  </a:cubicBezTo>
                  <a:cubicBezTo>
                    <a:pt x="796" y="7255"/>
                    <a:pt x="2646" y="8744"/>
                    <a:pt x="4725" y="8744"/>
                  </a:cubicBezTo>
                  <a:cubicBezTo>
                    <a:pt x="4978" y="8744"/>
                    <a:pt x="5234" y="8722"/>
                    <a:pt x="5491" y="8676"/>
                  </a:cubicBezTo>
                  <a:cubicBezTo>
                    <a:pt x="7868" y="8256"/>
                    <a:pt x="9449" y="5980"/>
                    <a:pt x="9029" y="3606"/>
                  </a:cubicBezTo>
                  <a:cubicBezTo>
                    <a:pt x="8640" y="1489"/>
                    <a:pt x="6807" y="0"/>
                    <a:pt x="4731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1196382" y="3671918"/>
              <a:ext cx="296099" cy="274144"/>
            </a:xfrm>
            <a:custGeom>
              <a:avLst/>
              <a:gdLst/>
              <a:ahLst/>
              <a:cxnLst/>
              <a:rect l="l" t="t" r="r" b="b"/>
              <a:pathLst>
                <a:path w="9454" h="8753" extrusionOk="0">
                  <a:moveTo>
                    <a:pt x="4729" y="1"/>
                  </a:moveTo>
                  <a:cubicBezTo>
                    <a:pt x="4476" y="1"/>
                    <a:pt x="4220" y="23"/>
                    <a:pt x="3963" y="69"/>
                  </a:cubicBezTo>
                  <a:cubicBezTo>
                    <a:pt x="1586" y="509"/>
                    <a:pt x="1" y="2765"/>
                    <a:pt x="425" y="5159"/>
                  </a:cubicBezTo>
                  <a:cubicBezTo>
                    <a:pt x="799" y="7267"/>
                    <a:pt x="2633" y="8752"/>
                    <a:pt x="4704" y="8752"/>
                  </a:cubicBezTo>
                  <a:cubicBezTo>
                    <a:pt x="4965" y="8752"/>
                    <a:pt x="5229" y="8729"/>
                    <a:pt x="5495" y="8680"/>
                  </a:cubicBezTo>
                  <a:cubicBezTo>
                    <a:pt x="7868" y="8256"/>
                    <a:pt x="9453" y="5983"/>
                    <a:pt x="9033" y="3606"/>
                  </a:cubicBezTo>
                  <a:cubicBezTo>
                    <a:pt x="8658" y="1490"/>
                    <a:pt x="6808" y="1"/>
                    <a:pt x="4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1195379" y="3670884"/>
              <a:ext cx="291276" cy="276086"/>
            </a:xfrm>
            <a:custGeom>
              <a:avLst/>
              <a:gdLst/>
              <a:ahLst/>
              <a:cxnLst/>
              <a:rect l="l" t="t" r="r" b="b"/>
              <a:pathLst>
                <a:path w="9300" h="8815" extrusionOk="0">
                  <a:moveTo>
                    <a:pt x="4767" y="69"/>
                  </a:moveTo>
                  <a:cubicBezTo>
                    <a:pt x="6874" y="69"/>
                    <a:pt x="8661" y="1585"/>
                    <a:pt x="9028" y="3659"/>
                  </a:cubicBezTo>
                  <a:cubicBezTo>
                    <a:pt x="9231" y="4787"/>
                    <a:pt x="8980" y="5948"/>
                    <a:pt x="8321" y="6894"/>
                  </a:cubicBezTo>
                  <a:cubicBezTo>
                    <a:pt x="7666" y="7852"/>
                    <a:pt x="6671" y="8475"/>
                    <a:pt x="5527" y="8677"/>
                  </a:cubicBezTo>
                  <a:cubicBezTo>
                    <a:pt x="5273" y="8729"/>
                    <a:pt x="5006" y="8745"/>
                    <a:pt x="4751" y="8745"/>
                  </a:cubicBezTo>
                  <a:cubicBezTo>
                    <a:pt x="2661" y="8745"/>
                    <a:pt x="862" y="7245"/>
                    <a:pt x="490" y="5175"/>
                  </a:cubicBezTo>
                  <a:cubicBezTo>
                    <a:pt x="69" y="2814"/>
                    <a:pt x="1650" y="558"/>
                    <a:pt x="3995" y="138"/>
                  </a:cubicBezTo>
                  <a:cubicBezTo>
                    <a:pt x="4246" y="102"/>
                    <a:pt x="4516" y="69"/>
                    <a:pt x="4767" y="69"/>
                  </a:cubicBezTo>
                  <a:close/>
                  <a:moveTo>
                    <a:pt x="4767" y="1"/>
                  </a:moveTo>
                  <a:cubicBezTo>
                    <a:pt x="4500" y="1"/>
                    <a:pt x="4246" y="37"/>
                    <a:pt x="3995" y="69"/>
                  </a:cubicBezTo>
                  <a:cubicBezTo>
                    <a:pt x="1601" y="506"/>
                    <a:pt x="0" y="2798"/>
                    <a:pt x="421" y="5192"/>
                  </a:cubicBezTo>
                  <a:cubicBezTo>
                    <a:pt x="793" y="7298"/>
                    <a:pt x="2628" y="8814"/>
                    <a:pt x="4751" y="8814"/>
                  </a:cubicBezTo>
                  <a:cubicBezTo>
                    <a:pt x="5022" y="8814"/>
                    <a:pt x="5273" y="8794"/>
                    <a:pt x="5543" y="8745"/>
                  </a:cubicBezTo>
                  <a:cubicBezTo>
                    <a:pt x="6688" y="8543"/>
                    <a:pt x="7698" y="7904"/>
                    <a:pt x="8373" y="6926"/>
                  </a:cubicBezTo>
                  <a:cubicBezTo>
                    <a:pt x="9049" y="5964"/>
                    <a:pt x="9299" y="4804"/>
                    <a:pt x="9097" y="3639"/>
                  </a:cubicBezTo>
                  <a:cubicBezTo>
                    <a:pt x="8725" y="1537"/>
                    <a:pt x="6906" y="1"/>
                    <a:pt x="476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1220186" y="3693936"/>
              <a:ext cx="248493" cy="230108"/>
            </a:xfrm>
            <a:custGeom>
              <a:avLst/>
              <a:gdLst/>
              <a:ahLst/>
              <a:cxnLst/>
              <a:rect l="l" t="t" r="r" b="b"/>
              <a:pathLst>
                <a:path w="7934" h="7347" extrusionOk="0">
                  <a:moveTo>
                    <a:pt x="3965" y="1"/>
                  </a:moveTo>
                  <a:cubicBezTo>
                    <a:pt x="3752" y="1"/>
                    <a:pt x="3537" y="19"/>
                    <a:pt x="3320" y="57"/>
                  </a:cubicBezTo>
                  <a:cubicBezTo>
                    <a:pt x="1331" y="429"/>
                    <a:pt x="1" y="2333"/>
                    <a:pt x="353" y="4318"/>
                  </a:cubicBezTo>
                  <a:cubicBezTo>
                    <a:pt x="669" y="6099"/>
                    <a:pt x="2205" y="7347"/>
                    <a:pt x="3949" y="7347"/>
                  </a:cubicBezTo>
                  <a:cubicBezTo>
                    <a:pt x="4170" y="7347"/>
                    <a:pt x="4393" y="7327"/>
                    <a:pt x="4618" y="7286"/>
                  </a:cubicBezTo>
                  <a:cubicBezTo>
                    <a:pt x="6603" y="6930"/>
                    <a:pt x="7933" y="5026"/>
                    <a:pt x="7581" y="3041"/>
                  </a:cubicBezTo>
                  <a:cubicBezTo>
                    <a:pt x="7264" y="1252"/>
                    <a:pt x="5718" y="1"/>
                    <a:pt x="3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1224884" y="3693059"/>
              <a:ext cx="239097" cy="232238"/>
            </a:xfrm>
            <a:custGeom>
              <a:avLst/>
              <a:gdLst/>
              <a:ahLst/>
              <a:cxnLst/>
              <a:rect l="l" t="t" r="r" b="b"/>
              <a:pathLst>
                <a:path w="7634" h="7415" extrusionOk="0">
                  <a:moveTo>
                    <a:pt x="3825" y="69"/>
                  </a:moveTo>
                  <a:cubicBezTo>
                    <a:pt x="5580" y="69"/>
                    <a:pt x="7096" y="1334"/>
                    <a:pt x="7399" y="3069"/>
                  </a:cubicBezTo>
                  <a:cubicBezTo>
                    <a:pt x="7565" y="4027"/>
                    <a:pt x="7363" y="4989"/>
                    <a:pt x="6809" y="5781"/>
                  </a:cubicBezTo>
                  <a:cubicBezTo>
                    <a:pt x="6251" y="6590"/>
                    <a:pt x="5410" y="7112"/>
                    <a:pt x="4468" y="7277"/>
                  </a:cubicBezTo>
                  <a:cubicBezTo>
                    <a:pt x="4246" y="7330"/>
                    <a:pt x="4027" y="7346"/>
                    <a:pt x="3809" y="7346"/>
                  </a:cubicBezTo>
                  <a:cubicBezTo>
                    <a:pt x="2058" y="7346"/>
                    <a:pt x="542" y="6085"/>
                    <a:pt x="239" y="4346"/>
                  </a:cubicBezTo>
                  <a:cubicBezTo>
                    <a:pt x="69" y="3388"/>
                    <a:pt x="271" y="2426"/>
                    <a:pt x="829" y="1617"/>
                  </a:cubicBezTo>
                  <a:cubicBezTo>
                    <a:pt x="1383" y="829"/>
                    <a:pt x="2224" y="287"/>
                    <a:pt x="3186" y="121"/>
                  </a:cubicBezTo>
                  <a:cubicBezTo>
                    <a:pt x="3388" y="85"/>
                    <a:pt x="3607" y="69"/>
                    <a:pt x="3825" y="69"/>
                  </a:cubicBezTo>
                  <a:close/>
                  <a:moveTo>
                    <a:pt x="3825" y="0"/>
                  </a:moveTo>
                  <a:cubicBezTo>
                    <a:pt x="3607" y="0"/>
                    <a:pt x="3388" y="20"/>
                    <a:pt x="3170" y="53"/>
                  </a:cubicBezTo>
                  <a:cubicBezTo>
                    <a:pt x="2192" y="239"/>
                    <a:pt x="1351" y="776"/>
                    <a:pt x="777" y="1585"/>
                  </a:cubicBezTo>
                  <a:cubicBezTo>
                    <a:pt x="223" y="2393"/>
                    <a:pt x="0" y="3388"/>
                    <a:pt x="170" y="4366"/>
                  </a:cubicBezTo>
                  <a:cubicBezTo>
                    <a:pt x="490" y="6133"/>
                    <a:pt x="2022" y="7415"/>
                    <a:pt x="3809" y="7415"/>
                  </a:cubicBezTo>
                  <a:cubicBezTo>
                    <a:pt x="4027" y="7415"/>
                    <a:pt x="4246" y="7399"/>
                    <a:pt x="4468" y="7346"/>
                  </a:cubicBezTo>
                  <a:cubicBezTo>
                    <a:pt x="5442" y="7176"/>
                    <a:pt x="6287" y="6639"/>
                    <a:pt x="6857" y="5830"/>
                  </a:cubicBezTo>
                  <a:cubicBezTo>
                    <a:pt x="7431" y="5005"/>
                    <a:pt x="7634" y="4027"/>
                    <a:pt x="7464" y="3052"/>
                  </a:cubicBezTo>
                  <a:cubicBezTo>
                    <a:pt x="7144" y="1282"/>
                    <a:pt x="5612" y="0"/>
                    <a:pt x="3825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9" name="Google Shape;1519;p30"/>
            <p:cNvGrpSpPr/>
            <p:nvPr/>
          </p:nvGrpSpPr>
          <p:grpSpPr>
            <a:xfrm>
              <a:off x="1300624" y="3737589"/>
              <a:ext cx="97429" cy="153345"/>
              <a:chOff x="305274" y="2502602"/>
              <a:chExt cx="97429" cy="153345"/>
            </a:xfrm>
          </p:grpSpPr>
          <p:sp>
            <p:nvSpPr>
              <p:cNvPr id="1520" name="Google Shape;1520;p30"/>
              <p:cNvSpPr/>
              <p:nvPr/>
            </p:nvSpPr>
            <p:spPr>
              <a:xfrm>
                <a:off x="305961" y="2503288"/>
                <a:ext cx="96132" cy="151666"/>
              </a:xfrm>
              <a:custGeom>
                <a:avLst/>
                <a:gdLst/>
                <a:ahLst/>
                <a:cxnLst/>
                <a:rect l="l" t="t" r="r" b="b"/>
                <a:pathLst>
                  <a:path w="5039" h="7950" extrusionOk="0">
                    <a:moveTo>
                      <a:pt x="1" y="1"/>
                    </a:moveTo>
                    <a:lnTo>
                      <a:pt x="1" y="991"/>
                    </a:lnTo>
                    <a:lnTo>
                      <a:pt x="1784" y="991"/>
                    </a:lnTo>
                    <a:cubicBezTo>
                      <a:pt x="2426" y="991"/>
                      <a:pt x="2980" y="1416"/>
                      <a:pt x="3199" y="2002"/>
                    </a:cubicBezTo>
                    <a:lnTo>
                      <a:pt x="1" y="2002"/>
                    </a:lnTo>
                    <a:lnTo>
                      <a:pt x="1" y="2997"/>
                    </a:lnTo>
                    <a:lnTo>
                      <a:pt x="3199" y="2997"/>
                    </a:lnTo>
                    <a:cubicBezTo>
                      <a:pt x="2980" y="3587"/>
                      <a:pt x="2426" y="4007"/>
                      <a:pt x="1784" y="4007"/>
                    </a:cubicBezTo>
                    <a:lnTo>
                      <a:pt x="1" y="4007"/>
                    </a:lnTo>
                    <a:lnTo>
                      <a:pt x="1" y="5018"/>
                    </a:lnTo>
                    <a:lnTo>
                      <a:pt x="2932" y="7949"/>
                    </a:lnTo>
                    <a:lnTo>
                      <a:pt x="3639" y="7242"/>
                    </a:lnTo>
                    <a:lnTo>
                      <a:pt x="1416" y="5018"/>
                    </a:lnTo>
                    <a:lnTo>
                      <a:pt x="1784" y="5018"/>
                    </a:lnTo>
                    <a:cubicBezTo>
                      <a:pt x="2980" y="5018"/>
                      <a:pt x="4007" y="4145"/>
                      <a:pt x="4230" y="2997"/>
                    </a:cubicBezTo>
                    <a:lnTo>
                      <a:pt x="5038" y="2997"/>
                    </a:lnTo>
                    <a:lnTo>
                      <a:pt x="5038" y="2002"/>
                    </a:lnTo>
                    <a:lnTo>
                      <a:pt x="4230" y="2002"/>
                    </a:lnTo>
                    <a:cubicBezTo>
                      <a:pt x="4161" y="1634"/>
                      <a:pt x="4007" y="1295"/>
                      <a:pt x="3789" y="991"/>
                    </a:cubicBezTo>
                    <a:lnTo>
                      <a:pt x="5038" y="991"/>
                    </a:lnTo>
                    <a:lnTo>
                      <a:pt x="5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30"/>
              <p:cNvSpPr/>
              <p:nvPr/>
            </p:nvSpPr>
            <p:spPr>
              <a:xfrm>
                <a:off x="305274" y="2502602"/>
                <a:ext cx="97429" cy="153345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8038" extrusionOk="0">
                    <a:moveTo>
                      <a:pt x="5038" y="69"/>
                    </a:moveTo>
                    <a:lnTo>
                      <a:pt x="5038" y="995"/>
                    </a:lnTo>
                    <a:lnTo>
                      <a:pt x="3760" y="995"/>
                    </a:lnTo>
                    <a:lnTo>
                      <a:pt x="3793" y="1064"/>
                    </a:lnTo>
                    <a:cubicBezTo>
                      <a:pt x="4011" y="1351"/>
                      <a:pt x="4164" y="1686"/>
                      <a:pt x="4229" y="2038"/>
                    </a:cubicBezTo>
                    <a:lnTo>
                      <a:pt x="4245" y="2074"/>
                    </a:lnTo>
                    <a:lnTo>
                      <a:pt x="5038" y="2074"/>
                    </a:lnTo>
                    <a:lnTo>
                      <a:pt x="5038" y="3000"/>
                    </a:lnTo>
                    <a:lnTo>
                      <a:pt x="4245" y="3000"/>
                    </a:lnTo>
                    <a:lnTo>
                      <a:pt x="4229" y="3033"/>
                    </a:lnTo>
                    <a:cubicBezTo>
                      <a:pt x="4011" y="4181"/>
                      <a:pt x="2984" y="5022"/>
                      <a:pt x="1820" y="5022"/>
                    </a:cubicBezTo>
                    <a:lnTo>
                      <a:pt x="1367" y="5022"/>
                    </a:lnTo>
                    <a:lnTo>
                      <a:pt x="3639" y="7278"/>
                    </a:lnTo>
                    <a:lnTo>
                      <a:pt x="2968" y="7937"/>
                    </a:lnTo>
                    <a:lnTo>
                      <a:pt x="69" y="5038"/>
                    </a:lnTo>
                    <a:lnTo>
                      <a:pt x="69" y="4080"/>
                    </a:lnTo>
                    <a:lnTo>
                      <a:pt x="1820" y="4080"/>
                    </a:lnTo>
                    <a:cubicBezTo>
                      <a:pt x="2462" y="4080"/>
                      <a:pt x="3053" y="3675"/>
                      <a:pt x="3271" y="3049"/>
                    </a:cubicBezTo>
                    <a:lnTo>
                      <a:pt x="3287" y="3000"/>
                    </a:lnTo>
                    <a:lnTo>
                      <a:pt x="69" y="3000"/>
                    </a:lnTo>
                    <a:lnTo>
                      <a:pt x="69" y="2074"/>
                    </a:lnTo>
                    <a:lnTo>
                      <a:pt x="3287" y="2074"/>
                    </a:lnTo>
                    <a:lnTo>
                      <a:pt x="3271" y="2022"/>
                    </a:lnTo>
                    <a:cubicBezTo>
                      <a:pt x="3053" y="1415"/>
                      <a:pt x="2462" y="995"/>
                      <a:pt x="1820" y="995"/>
                    </a:cubicBezTo>
                    <a:lnTo>
                      <a:pt x="69" y="995"/>
                    </a:lnTo>
                    <a:lnTo>
                      <a:pt x="69" y="69"/>
                    </a:lnTo>
                    <a:close/>
                    <a:moveTo>
                      <a:pt x="0" y="0"/>
                    </a:moveTo>
                    <a:lnTo>
                      <a:pt x="0" y="1064"/>
                    </a:lnTo>
                    <a:lnTo>
                      <a:pt x="1820" y="1064"/>
                    </a:lnTo>
                    <a:cubicBezTo>
                      <a:pt x="2426" y="1064"/>
                      <a:pt x="2968" y="1452"/>
                      <a:pt x="3186" y="2006"/>
                    </a:cubicBezTo>
                    <a:lnTo>
                      <a:pt x="0" y="2006"/>
                    </a:lnTo>
                    <a:lnTo>
                      <a:pt x="0" y="3069"/>
                    </a:lnTo>
                    <a:lnTo>
                      <a:pt x="3186" y="3069"/>
                    </a:lnTo>
                    <a:cubicBezTo>
                      <a:pt x="2968" y="3639"/>
                      <a:pt x="2426" y="4011"/>
                      <a:pt x="1820" y="4011"/>
                    </a:cubicBezTo>
                    <a:lnTo>
                      <a:pt x="0" y="4011"/>
                    </a:lnTo>
                    <a:lnTo>
                      <a:pt x="0" y="5054"/>
                    </a:lnTo>
                    <a:lnTo>
                      <a:pt x="2968" y="8038"/>
                    </a:lnTo>
                    <a:lnTo>
                      <a:pt x="3724" y="7278"/>
                    </a:lnTo>
                    <a:lnTo>
                      <a:pt x="1537" y="5091"/>
                    </a:lnTo>
                    <a:lnTo>
                      <a:pt x="1820" y="5091"/>
                    </a:lnTo>
                    <a:cubicBezTo>
                      <a:pt x="3000" y="5091"/>
                      <a:pt x="4043" y="4246"/>
                      <a:pt x="4298" y="3069"/>
                    </a:cubicBezTo>
                    <a:lnTo>
                      <a:pt x="5106" y="3069"/>
                    </a:lnTo>
                    <a:lnTo>
                      <a:pt x="5106" y="2006"/>
                    </a:lnTo>
                    <a:lnTo>
                      <a:pt x="4298" y="2006"/>
                    </a:lnTo>
                    <a:cubicBezTo>
                      <a:pt x="4229" y="1670"/>
                      <a:pt x="4080" y="1351"/>
                      <a:pt x="3877" y="1064"/>
                    </a:cubicBezTo>
                    <a:lnTo>
                      <a:pt x="5106" y="1064"/>
                    </a:lnTo>
                    <a:lnTo>
                      <a:pt x="51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22" name="Google Shape;1522;p30"/>
          <p:cNvSpPr/>
          <p:nvPr/>
        </p:nvSpPr>
        <p:spPr>
          <a:xfrm>
            <a:off x="770964" y="1627199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30"/>
          <p:cNvSpPr/>
          <p:nvPr/>
        </p:nvSpPr>
        <p:spPr>
          <a:xfrm rot="-628322">
            <a:off x="3304414" y="1595631"/>
            <a:ext cx="379089" cy="597283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30"/>
          <p:cNvSpPr/>
          <p:nvPr/>
        </p:nvSpPr>
        <p:spPr>
          <a:xfrm rot="1391390">
            <a:off x="2638957" y="420676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30"/>
          <p:cNvSpPr/>
          <p:nvPr/>
        </p:nvSpPr>
        <p:spPr>
          <a:xfrm rot="-1108948">
            <a:off x="1952049" y="1294066"/>
            <a:ext cx="404976" cy="402561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26" name="Google Shape;1526;p30"/>
          <p:cNvGrpSpPr/>
          <p:nvPr/>
        </p:nvGrpSpPr>
        <p:grpSpPr>
          <a:xfrm rot="-747500">
            <a:off x="626945" y="298334"/>
            <a:ext cx="1018257" cy="842001"/>
            <a:chOff x="398814" y="401721"/>
            <a:chExt cx="1018870" cy="842507"/>
          </a:xfrm>
        </p:grpSpPr>
        <p:sp>
          <p:nvSpPr>
            <p:cNvPr id="1527" name="Google Shape;1527;p30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198486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31"/>
          <p:cNvSpPr/>
          <p:nvPr/>
        </p:nvSpPr>
        <p:spPr>
          <a:xfrm>
            <a:off x="6095997" y="2767023"/>
            <a:ext cx="5132635" cy="3420660"/>
          </a:xfrm>
          <a:custGeom>
            <a:avLst/>
            <a:gdLst/>
            <a:ahLst/>
            <a:cxnLst/>
            <a:rect l="l" t="t" r="r" b="b"/>
            <a:pathLst>
              <a:path w="43682" h="29112" extrusionOk="0">
                <a:moveTo>
                  <a:pt x="27072" y="0"/>
                </a:moveTo>
                <a:cubicBezTo>
                  <a:pt x="21141" y="0"/>
                  <a:pt x="17089" y="3630"/>
                  <a:pt x="14539" y="7126"/>
                </a:cubicBezTo>
                <a:cubicBezTo>
                  <a:pt x="11843" y="10830"/>
                  <a:pt x="7953" y="8557"/>
                  <a:pt x="3975" y="13930"/>
                </a:cubicBezTo>
                <a:cubicBezTo>
                  <a:pt x="1" y="19304"/>
                  <a:pt x="2172" y="24778"/>
                  <a:pt x="8002" y="27592"/>
                </a:cubicBezTo>
                <a:cubicBezTo>
                  <a:pt x="10331" y="28712"/>
                  <a:pt x="12923" y="29112"/>
                  <a:pt x="15504" y="29112"/>
                </a:cubicBezTo>
                <a:cubicBezTo>
                  <a:pt x="19403" y="29112"/>
                  <a:pt x="23273" y="28201"/>
                  <a:pt x="26163" y="27491"/>
                </a:cubicBezTo>
                <a:cubicBezTo>
                  <a:pt x="26836" y="27326"/>
                  <a:pt x="27508" y="27265"/>
                  <a:pt x="28178" y="27265"/>
                </a:cubicBezTo>
                <a:cubicBezTo>
                  <a:pt x="30159" y="27265"/>
                  <a:pt x="32122" y="27803"/>
                  <a:pt x="34064" y="27803"/>
                </a:cubicBezTo>
                <a:cubicBezTo>
                  <a:pt x="36157" y="27803"/>
                  <a:pt x="38224" y="27177"/>
                  <a:pt x="40261" y="24576"/>
                </a:cubicBezTo>
                <a:cubicBezTo>
                  <a:pt x="43681" y="20213"/>
                  <a:pt x="43681" y="13643"/>
                  <a:pt x="41793" y="8642"/>
                </a:cubicBezTo>
                <a:cubicBezTo>
                  <a:pt x="41170" y="6973"/>
                  <a:pt x="40330" y="5626"/>
                  <a:pt x="39185" y="4514"/>
                </a:cubicBezTo>
                <a:cubicBezTo>
                  <a:pt x="38579" y="3924"/>
                  <a:pt x="37888" y="3403"/>
                  <a:pt x="37079" y="2930"/>
                </a:cubicBezTo>
                <a:cubicBezTo>
                  <a:pt x="34584" y="1466"/>
                  <a:pt x="31807" y="439"/>
                  <a:pt x="28924" y="100"/>
                </a:cubicBezTo>
                <a:cubicBezTo>
                  <a:pt x="28637" y="83"/>
                  <a:pt x="28370" y="51"/>
                  <a:pt x="28083" y="35"/>
                </a:cubicBezTo>
                <a:cubicBezTo>
                  <a:pt x="27740" y="12"/>
                  <a:pt x="27403" y="0"/>
                  <a:pt x="27072" y="0"/>
                </a:cubicBezTo>
                <a:close/>
              </a:path>
            </a:pathLst>
          </a:custGeom>
          <a:solidFill>
            <a:srgbClr val="FFB23E">
              <a:alpha val="83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1" name="Google Shape;1531;p31"/>
          <p:cNvGrpSpPr/>
          <p:nvPr/>
        </p:nvGrpSpPr>
        <p:grpSpPr>
          <a:xfrm>
            <a:off x="8893901" y="2483347"/>
            <a:ext cx="1453041" cy="1624011"/>
            <a:chOff x="6546517" y="2109154"/>
            <a:chExt cx="322439" cy="360400"/>
          </a:xfrm>
        </p:grpSpPr>
        <p:sp>
          <p:nvSpPr>
            <p:cNvPr id="1532" name="Google Shape;1532;p31"/>
            <p:cNvSpPr/>
            <p:nvPr/>
          </p:nvSpPr>
          <p:spPr>
            <a:xfrm>
              <a:off x="6547676" y="2134994"/>
              <a:ext cx="320247" cy="333558"/>
            </a:xfrm>
            <a:custGeom>
              <a:avLst/>
              <a:gdLst/>
              <a:ahLst/>
              <a:cxnLst/>
              <a:rect l="l" t="t" r="r" b="b"/>
              <a:pathLst>
                <a:path w="10225" h="10650" extrusionOk="0">
                  <a:moveTo>
                    <a:pt x="0" y="0"/>
                  </a:moveTo>
                  <a:lnTo>
                    <a:pt x="0" y="10650"/>
                  </a:lnTo>
                  <a:lnTo>
                    <a:pt x="10225" y="10650"/>
                  </a:lnTo>
                  <a:lnTo>
                    <a:pt x="102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546517" y="2133992"/>
              <a:ext cx="322439" cy="335562"/>
            </a:xfrm>
            <a:custGeom>
              <a:avLst/>
              <a:gdLst/>
              <a:ahLst/>
              <a:cxnLst/>
              <a:rect l="l" t="t" r="r" b="b"/>
              <a:pathLst>
                <a:path w="10295" h="10714" extrusionOk="0">
                  <a:moveTo>
                    <a:pt x="10230" y="69"/>
                  </a:moveTo>
                  <a:lnTo>
                    <a:pt x="10230" y="10645"/>
                  </a:lnTo>
                  <a:lnTo>
                    <a:pt x="70" y="10645"/>
                  </a:lnTo>
                  <a:lnTo>
                    <a:pt x="70" y="69"/>
                  </a:lnTo>
                  <a:close/>
                  <a:moveTo>
                    <a:pt x="1" y="0"/>
                  </a:moveTo>
                  <a:lnTo>
                    <a:pt x="1" y="10714"/>
                  </a:lnTo>
                  <a:lnTo>
                    <a:pt x="10294" y="10714"/>
                  </a:lnTo>
                  <a:lnTo>
                    <a:pt x="10294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547676" y="2134994"/>
              <a:ext cx="320247" cy="64488"/>
            </a:xfrm>
            <a:custGeom>
              <a:avLst/>
              <a:gdLst/>
              <a:ahLst/>
              <a:cxnLst/>
              <a:rect l="l" t="t" r="r" b="b"/>
              <a:pathLst>
                <a:path w="10225" h="2059" extrusionOk="0">
                  <a:moveTo>
                    <a:pt x="0" y="0"/>
                  </a:moveTo>
                  <a:lnTo>
                    <a:pt x="0" y="2058"/>
                  </a:lnTo>
                  <a:lnTo>
                    <a:pt x="10225" y="2058"/>
                  </a:lnTo>
                  <a:lnTo>
                    <a:pt x="102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6546517" y="2133992"/>
              <a:ext cx="322439" cy="66492"/>
            </a:xfrm>
            <a:custGeom>
              <a:avLst/>
              <a:gdLst/>
              <a:ahLst/>
              <a:cxnLst/>
              <a:rect l="l" t="t" r="r" b="b"/>
              <a:pathLst>
                <a:path w="10295" h="2123" extrusionOk="0">
                  <a:moveTo>
                    <a:pt x="10230" y="69"/>
                  </a:moveTo>
                  <a:lnTo>
                    <a:pt x="10230" y="2054"/>
                  </a:lnTo>
                  <a:lnTo>
                    <a:pt x="70" y="2054"/>
                  </a:lnTo>
                  <a:lnTo>
                    <a:pt x="70" y="69"/>
                  </a:lnTo>
                  <a:close/>
                  <a:moveTo>
                    <a:pt x="1" y="0"/>
                  </a:moveTo>
                  <a:lnTo>
                    <a:pt x="1" y="2123"/>
                  </a:lnTo>
                  <a:lnTo>
                    <a:pt x="10294" y="2123"/>
                  </a:lnTo>
                  <a:lnTo>
                    <a:pt x="10294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566156" y="2239982"/>
              <a:ext cx="36895" cy="36989"/>
            </a:xfrm>
            <a:custGeom>
              <a:avLst/>
              <a:gdLst/>
              <a:ahLst/>
              <a:cxnLst/>
              <a:rect l="l" t="t" r="r" b="b"/>
              <a:pathLst>
                <a:path w="1178" h="1181" extrusionOk="0">
                  <a:moveTo>
                    <a:pt x="1" y="0"/>
                  </a:moveTo>
                  <a:lnTo>
                    <a:pt x="1" y="1181"/>
                  </a:lnTo>
                  <a:lnTo>
                    <a:pt x="1177" y="1181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6565028" y="2238949"/>
              <a:ext cx="39150" cy="39025"/>
            </a:xfrm>
            <a:custGeom>
              <a:avLst/>
              <a:gdLst/>
              <a:ahLst/>
              <a:cxnLst/>
              <a:rect l="l" t="t" r="r" b="b"/>
              <a:pathLst>
                <a:path w="1250" h="1246" extrusionOk="0">
                  <a:moveTo>
                    <a:pt x="1181" y="69"/>
                  </a:moveTo>
                  <a:lnTo>
                    <a:pt x="1181" y="1181"/>
                  </a:lnTo>
                  <a:lnTo>
                    <a:pt x="69" y="1181"/>
                  </a:lnTo>
                  <a:lnTo>
                    <a:pt x="69" y="69"/>
                  </a:lnTo>
                  <a:close/>
                  <a:moveTo>
                    <a:pt x="0" y="1"/>
                  </a:moveTo>
                  <a:lnTo>
                    <a:pt x="0" y="1246"/>
                  </a:lnTo>
                  <a:lnTo>
                    <a:pt x="1249" y="1246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31"/>
            <p:cNvSpPr/>
            <p:nvPr/>
          </p:nvSpPr>
          <p:spPr>
            <a:xfrm>
              <a:off x="6616175" y="2239982"/>
              <a:ext cx="36488" cy="36989"/>
            </a:xfrm>
            <a:custGeom>
              <a:avLst/>
              <a:gdLst/>
              <a:ahLst/>
              <a:cxnLst/>
              <a:rect l="l" t="t" r="r" b="b"/>
              <a:pathLst>
                <a:path w="1165" h="1181" extrusionOk="0">
                  <a:moveTo>
                    <a:pt x="1" y="0"/>
                  </a:moveTo>
                  <a:lnTo>
                    <a:pt x="1" y="1181"/>
                  </a:lnTo>
                  <a:lnTo>
                    <a:pt x="1165" y="1181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31"/>
            <p:cNvSpPr/>
            <p:nvPr/>
          </p:nvSpPr>
          <p:spPr>
            <a:xfrm>
              <a:off x="6615173" y="2238949"/>
              <a:ext cx="38524" cy="39025"/>
            </a:xfrm>
            <a:custGeom>
              <a:avLst/>
              <a:gdLst/>
              <a:ahLst/>
              <a:cxnLst/>
              <a:rect l="l" t="t" r="r" b="b"/>
              <a:pathLst>
                <a:path w="1230" h="1246" extrusionOk="0">
                  <a:moveTo>
                    <a:pt x="1165" y="69"/>
                  </a:moveTo>
                  <a:lnTo>
                    <a:pt x="1165" y="1181"/>
                  </a:lnTo>
                  <a:lnTo>
                    <a:pt x="69" y="1181"/>
                  </a:lnTo>
                  <a:lnTo>
                    <a:pt x="69" y="69"/>
                  </a:lnTo>
                  <a:close/>
                  <a:moveTo>
                    <a:pt x="0" y="1"/>
                  </a:moveTo>
                  <a:lnTo>
                    <a:pt x="0" y="1246"/>
                  </a:lnTo>
                  <a:lnTo>
                    <a:pt x="1229" y="124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6665819" y="2239982"/>
              <a:ext cx="36989" cy="36989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0" y="0"/>
                  </a:moveTo>
                  <a:lnTo>
                    <a:pt x="0" y="1181"/>
                  </a:lnTo>
                  <a:lnTo>
                    <a:pt x="1181" y="1181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31"/>
            <p:cNvSpPr/>
            <p:nvPr/>
          </p:nvSpPr>
          <p:spPr>
            <a:xfrm>
              <a:off x="6664817" y="2238949"/>
              <a:ext cx="39025" cy="39025"/>
            </a:xfrm>
            <a:custGeom>
              <a:avLst/>
              <a:gdLst/>
              <a:ahLst/>
              <a:cxnLst/>
              <a:rect l="l" t="t" r="r" b="b"/>
              <a:pathLst>
                <a:path w="1246" h="1246" extrusionOk="0">
                  <a:moveTo>
                    <a:pt x="1177" y="69"/>
                  </a:moveTo>
                  <a:lnTo>
                    <a:pt x="1177" y="1181"/>
                  </a:lnTo>
                  <a:lnTo>
                    <a:pt x="65" y="1181"/>
                  </a:lnTo>
                  <a:lnTo>
                    <a:pt x="65" y="69"/>
                  </a:lnTo>
                  <a:close/>
                  <a:moveTo>
                    <a:pt x="0" y="1"/>
                  </a:moveTo>
                  <a:lnTo>
                    <a:pt x="0" y="1246"/>
                  </a:lnTo>
                  <a:lnTo>
                    <a:pt x="1245" y="1246"/>
                  </a:lnTo>
                  <a:lnTo>
                    <a:pt x="124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31"/>
            <p:cNvSpPr/>
            <p:nvPr/>
          </p:nvSpPr>
          <p:spPr>
            <a:xfrm>
              <a:off x="6715964" y="2239982"/>
              <a:ext cx="36363" cy="36989"/>
            </a:xfrm>
            <a:custGeom>
              <a:avLst/>
              <a:gdLst/>
              <a:ahLst/>
              <a:cxnLst/>
              <a:rect l="l" t="t" r="r" b="b"/>
              <a:pathLst>
                <a:path w="1161" h="1181" extrusionOk="0">
                  <a:moveTo>
                    <a:pt x="0" y="0"/>
                  </a:moveTo>
                  <a:lnTo>
                    <a:pt x="0" y="1181"/>
                  </a:lnTo>
                  <a:lnTo>
                    <a:pt x="1161" y="1181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6714962" y="2238949"/>
              <a:ext cx="38524" cy="39025"/>
            </a:xfrm>
            <a:custGeom>
              <a:avLst/>
              <a:gdLst/>
              <a:ahLst/>
              <a:cxnLst/>
              <a:rect l="l" t="t" r="r" b="b"/>
              <a:pathLst>
                <a:path w="1230" h="1246" extrusionOk="0">
                  <a:moveTo>
                    <a:pt x="1160" y="69"/>
                  </a:moveTo>
                  <a:lnTo>
                    <a:pt x="1160" y="1181"/>
                  </a:lnTo>
                  <a:lnTo>
                    <a:pt x="65" y="1181"/>
                  </a:lnTo>
                  <a:lnTo>
                    <a:pt x="65" y="69"/>
                  </a:lnTo>
                  <a:close/>
                  <a:moveTo>
                    <a:pt x="0" y="1"/>
                  </a:moveTo>
                  <a:lnTo>
                    <a:pt x="0" y="1246"/>
                  </a:lnTo>
                  <a:lnTo>
                    <a:pt x="1229" y="124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6765608" y="2239982"/>
              <a:ext cx="36864" cy="36989"/>
            </a:xfrm>
            <a:custGeom>
              <a:avLst/>
              <a:gdLst/>
              <a:ahLst/>
              <a:cxnLst/>
              <a:rect l="l" t="t" r="r" b="b"/>
              <a:pathLst>
                <a:path w="1177" h="1181" extrusionOk="0">
                  <a:moveTo>
                    <a:pt x="0" y="0"/>
                  </a:moveTo>
                  <a:lnTo>
                    <a:pt x="0" y="1181"/>
                  </a:lnTo>
                  <a:lnTo>
                    <a:pt x="1177" y="1181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6764449" y="2238949"/>
              <a:ext cx="39181" cy="39025"/>
            </a:xfrm>
            <a:custGeom>
              <a:avLst/>
              <a:gdLst/>
              <a:ahLst/>
              <a:cxnLst/>
              <a:rect l="l" t="t" r="r" b="b"/>
              <a:pathLst>
                <a:path w="1251" h="1246" extrusionOk="0">
                  <a:moveTo>
                    <a:pt x="1181" y="69"/>
                  </a:moveTo>
                  <a:lnTo>
                    <a:pt x="1181" y="1181"/>
                  </a:lnTo>
                  <a:lnTo>
                    <a:pt x="70" y="1181"/>
                  </a:lnTo>
                  <a:lnTo>
                    <a:pt x="70" y="69"/>
                  </a:lnTo>
                  <a:close/>
                  <a:moveTo>
                    <a:pt x="1" y="1"/>
                  </a:moveTo>
                  <a:lnTo>
                    <a:pt x="1" y="1246"/>
                  </a:lnTo>
                  <a:lnTo>
                    <a:pt x="1250" y="1246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6815628" y="2239982"/>
              <a:ext cx="36989" cy="36989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0" y="0"/>
                  </a:moveTo>
                  <a:lnTo>
                    <a:pt x="0" y="1181"/>
                  </a:lnTo>
                  <a:lnTo>
                    <a:pt x="1181" y="1181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6814594" y="2238949"/>
              <a:ext cx="39056" cy="39025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1181" y="69"/>
                  </a:moveTo>
                  <a:lnTo>
                    <a:pt x="1181" y="1181"/>
                  </a:lnTo>
                  <a:lnTo>
                    <a:pt x="70" y="1181"/>
                  </a:lnTo>
                  <a:lnTo>
                    <a:pt x="70" y="69"/>
                  </a:lnTo>
                  <a:close/>
                  <a:moveTo>
                    <a:pt x="1" y="1"/>
                  </a:moveTo>
                  <a:lnTo>
                    <a:pt x="1" y="1246"/>
                  </a:lnTo>
                  <a:lnTo>
                    <a:pt x="1246" y="1246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31"/>
            <p:cNvSpPr/>
            <p:nvPr/>
          </p:nvSpPr>
          <p:spPr>
            <a:xfrm>
              <a:off x="6566156" y="2290628"/>
              <a:ext cx="36895" cy="36488"/>
            </a:xfrm>
            <a:custGeom>
              <a:avLst/>
              <a:gdLst/>
              <a:ahLst/>
              <a:cxnLst/>
              <a:rect l="l" t="t" r="r" b="b"/>
              <a:pathLst>
                <a:path w="1178" h="1165" extrusionOk="0">
                  <a:moveTo>
                    <a:pt x="1" y="0"/>
                  </a:moveTo>
                  <a:lnTo>
                    <a:pt x="1" y="1165"/>
                  </a:lnTo>
                  <a:lnTo>
                    <a:pt x="1177" y="1165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6565028" y="2289595"/>
              <a:ext cx="39150" cy="38524"/>
            </a:xfrm>
            <a:custGeom>
              <a:avLst/>
              <a:gdLst/>
              <a:ahLst/>
              <a:cxnLst/>
              <a:rect l="l" t="t" r="r" b="b"/>
              <a:pathLst>
                <a:path w="1250" h="1230" extrusionOk="0">
                  <a:moveTo>
                    <a:pt x="1181" y="70"/>
                  </a:moveTo>
                  <a:lnTo>
                    <a:pt x="1181" y="1165"/>
                  </a:lnTo>
                  <a:lnTo>
                    <a:pt x="69" y="1165"/>
                  </a:lnTo>
                  <a:lnTo>
                    <a:pt x="69" y="70"/>
                  </a:lnTo>
                  <a:close/>
                  <a:moveTo>
                    <a:pt x="0" y="1"/>
                  </a:moveTo>
                  <a:lnTo>
                    <a:pt x="0" y="1230"/>
                  </a:lnTo>
                  <a:lnTo>
                    <a:pt x="1249" y="1230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31"/>
            <p:cNvSpPr/>
            <p:nvPr/>
          </p:nvSpPr>
          <p:spPr>
            <a:xfrm>
              <a:off x="6616175" y="2290628"/>
              <a:ext cx="36488" cy="36488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1" y="0"/>
                  </a:moveTo>
                  <a:lnTo>
                    <a:pt x="1" y="1165"/>
                  </a:lnTo>
                  <a:lnTo>
                    <a:pt x="1165" y="1165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31"/>
            <p:cNvSpPr/>
            <p:nvPr/>
          </p:nvSpPr>
          <p:spPr>
            <a:xfrm>
              <a:off x="6615173" y="2289595"/>
              <a:ext cx="38524" cy="38524"/>
            </a:xfrm>
            <a:custGeom>
              <a:avLst/>
              <a:gdLst/>
              <a:ahLst/>
              <a:cxnLst/>
              <a:rect l="l" t="t" r="r" b="b"/>
              <a:pathLst>
                <a:path w="1230" h="1230" extrusionOk="0">
                  <a:moveTo>
                    <a:pt x="1165" y="70"/>
                  </a:moveTo>
                  <a:lnTo>
                    <a:pt x="1165" y="1165"/>
                  </a:lnTo>
                  <a:lnTo>
                    <a:pt x="69" y="1165"/>
                  </a:lnTo>
                  <a:lnTo>
                    <a:pt x="69" y="70"/>
                  </a:lnTo>
                  <a:close/>
                  <a:moveTo>
                    <a:pt x="0" y="1"/>
                  </a:moveTo>
                  <a:lnTo>
                    <a:pt x="0" y="1230"/>
                  </a:lnTo>
                  <a:lnTo>
                    <a:pt x="1229" y="1230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31"/>
            <p:cNvSpPr/>
            <p:nvPr/>
          </p:nvSpPr>
          <p:spPr>
            <a:xfrm>
              <a:off x="6665819" y="2290628"/>
              <a:ext cx="36989" cy="36488"/>
            </a:xfrm>
            <a:custGeom>
              <a:avLst/>
              <a:gdLst/>
              <a:ahLst/>
              <a:cxnLst/>
              <a:rect l="l" t="t" r="r" b="b"/>
              <a:pathLst>
                <a:path w="1181" h="1165" extrusionOk="0">
                  <a:moveTo>
                    <a:pt x="0" y="0"/>
                  </a:moveTo>
                  <a:lnTo>
                    <a:pt x="0" y="1165"/>
                  </a:lnTo>
                  <a:lnTo>
                    <a:pt x="1181" y="1165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31"/>
            <p:cNvSpPr/>
            <p:nvPr/>
          </p:nvSpPr>
          <p:spPr>
            <a:xfrm>
              <a:off x="6664817" y="2289595"/>
              <a:ext cx="39025" cy="38524"/>
            </a:xfrm>
            <a:custGeom>
              <a:avLst/>
              <a:gdLst/>
              <a:ahLst/>
              <a:cxnLst/>
              <a:rect l="l" t="t" r="r" b="b"/>
              <a:pathLst>
                <a:path w="1246" h="1230" extrusionOk="0">
                  <a:moveTo>
                    <a:pt x="1177" y="70"/>
                  </a:moveTo>
                  <a:lnTo>
                    <a:pt x="1177" y="1165"/>
                  </a:lnTo>
                  <a:lnTo>
                    <a:pt x="65" y="1165"/>
                  </a:lnTo>
                  <a:lnTo>
                    <a:pt x="65" y="70"/>
                  </a:lnTo>
                  <a:close/>
                  <a:moveTo>
                    <a:pt x="0" y="1"/>
                  </a:moveTo>
                  <a:lnTo>
                    <a:pt x="0" y="1230"/>
                  </a:lnTo>
                  <a:lnTo>
                    <a:pt x="1245" y="1230"/>
                  </a:lnTo>
                  <a:lnTo>
                    <a:pt x="124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31"/>
            <p:cNvSpPr/>
            <p:nvPr/>
          </p:nvSpPr>
          <p:spPr>
            <a:xfrm>
              <a:off x="6715964" y="2290628"/>
              <a:ext cx="36363" cy="36488"/>
            </a:xfrm>
            <a:custGeom>
              <a:avLst/>
              <a:gdLst/>
              <a:ahLst/>
              <a:cxnLst/>
              <a:rect l="l" t="t" r="r" b="b"/>
              <a:pathLst>
                <a:path w="1161" h="1165" extrusionOk="0">
                  <a:moveTo>
                    <a:pt x="0" y="0"/>
                  </a:moveTo>
                  <a:lnTo>
                    <a:pt x="0" y="1165"/>
                  </a:lnTo>
                  <a:lnTo>
                    <a:pt x="1161" y="1165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6714962" y="2289595"/>
              <a:ext cx="38524" cy="38524"/>
            </a:xfrm>
            <a:custGeom>
              <a:avLst/>
              <a:gdLst/>
              <a:ahLst/>
              <a:cxnLst/>
              <a:rect l="l" t="t" r="r" b="b"/>
              <a:pathLst>
                <a:path w="1230" h="1230" extrusionOk="0">
                  <a:moveTo>
                    <a:pt x="1160" y="70"/>
                  </a:moveTo>
                  <a:lnTo>
                    <a:pt x="1160" y="1165"/>
                  </a:lnTo>
                  <a:lnTo>
                    <a:pt x="65" y="1165"/>
                  </a:lnTo>
                  <a:lnTo>
                    <a:pt x="65" y="70"/>
                  </a:lnTo>
                  <a:close/>
                  <a:moveTo>
                    <a:pt x="0" y="1"/>
                  </a:moveTo>
                  <a:lnTo>
                    <a:pt x="0" y="1230"/>
                  </a:lnTo>
                  <a:lnTo>
                    <a:pt x="1229" y="1230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765608" y="2290628"/>
              <a:ext cx="36864" cy="36488"/>
            </a:xfrm>
            <a:custGeom>
              <a:avLst/>
              <a:gdLst/>
              <a:ahLst/>
              <a:cxnLst/>
              <a:rect l="l" t="t" r="r" b="b"/>
              <a:pathLst>
                <a:path w="1177" h="1165" extrusionOk="0">
                  <a:moveTo>
                    <a:pt x="0" y="0"/>
                  </a:moveTo>
                  <a:lnTo>
                    <a:pt x="0" y="1165"/>
                  </a:lnTo>
                  <a:lnTo>
                    <a:pt x="1177" y="1165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764449" y="2289595"/>
              <a:ext cx="39181" cy="38524"/>
            </a:xfrm>
            <a:custGeom>
              <a:avLst/>
              <a:gdLst/>
              <a:ahLst/>
              <a:cxnLst/>
              <a:rect l="l" t="t" r="r" b="b"/>
              <a:pathLst>
                <a:path w="1251" h="1230" extrusionOk="0">
                  <a:moveTo>
                    <a:pt x="1181" y="70"/>
                  </a:moveTo>
                  <a:lnTo>
                    <a:pt x="1181" y="1165"/>
                  </a:lnTo>
                  <a:lnTo>
                    <a:pt x="70" y="1165"/>
                  </a:lnTo>
                  <a:lnTo>
                    <a:pt x="70" y="70"/>
                  </a:lnTo>
                  <a:close/>
                  <a:moveTo>
                    <a:pt x="1" y="1"/>
                  </a:moveTo>
                  <a:lnTo>
                    <a:pt x="1" y="1230"/>
                  </a:lnTo>
                  <a:lnTo>
                    <a:pt x="1250" y="1230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6815628" y="2290628"/>
              <a:ext cx="36989" cy="36488"/>
            </a:xfrm>
            <a:custGeom>
              <a:avLst/>
              <a:gdLst/>
              <a:ahLst/>
              <a:cxnLst/>
              <a:rect l="l" t="t" r="r" b="b"/>
              <a:pathLst>
                <a:path w="1181" h="1165" extrusionOk="0">
                  <a:moveTo>
                    <a:pt x="0" y="0"/>
                  </a:moveTo>
                  <a:lnTo>
                    <a:pt x="0" y="1165"/>
                  </a:lnTo>
                  <a:lnTo>
                    <a:pt x="1181" y="1165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814594" y="2289595"/>
              <a:ext cx="39056" cy="38524"/>
            </a:xfrm>
            <a:custGeom>
              <a:avLst/>
              <a:gdLst/>
              <a:ahLst/>
              <a:cxnLst/>
              <a:rect l="l" t="t" r="r" b="b"/>
              <a:pathLst>
                <a:path w="1247" h="1230" extrusionOk="0">
                  <a:moveTo>
                    <a:pt x="1181" y="70"/>
                  </a:moveTo>
                  <a:lnTo>
                    <a:pt x="1181" y="1165"/>
                  </a:lnTo>
                  <a:lnTo>
                    <a:pt x="70" y="1165"/>
                  </a:lnTo>
                  <a:lnTo>
                    <a:pt x="70" y="70"/>
                  </a:lnTo>
                  <a:close/>
                  <a:moveTo>
                    <a:pt x="1" y="1"/>
                  </a:moveTo>
                  <a:lnTo>
                    <a:pt x="1" y="1230"/>
                  </a:lnTo>
                  <a:lnTo>
                    <a:pt x="1246" y="1230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6566156" y="2340773"/>
              <a:ext cx="36895" cy="36989"/>
            </a:xfrm>
            <a:custGeom>
              <a:avLst/>
              <a:gdLst/>
              <a:ahLst/>
              <a:cxnLst/>
              <a:rect l="l" t="t" r="r" b="b"/>
              <a:pathLst>
                <a:path w="1178" h="1181" extrusionOk="0">
                  <a:moveTo>
                    <a:pt x="1" y="0"/>
                  </a:moveTo>
                  <a:lnTo>
                    <a:pt x="1" y="1181"/>
                  </a:lnTo>
                  <a:lnTo>
                    <a:pt x="1177" y="1181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6565028" y="2339740"/>
              <a:ext cx="39150" cy="39056"/>
            </a:xfrm>
            <a:custGeom>
              <a:avLst/>
              <a:gdLst/>
              <a:ahLst/>
              <a:cxnLst/>
              <a:rect l="l" t="t" r="r" b="b"/>
              <a:pathLst>
                <a:path w="1250" h="1247" extrusionOk="0">
                  <a:moveTo>
                    <a:pt x="1181" y="70"/>
                  </a:moveTo>
                  <a:lnTo>
                    <a:pt x="1181" y="1181"/>
                  </a:lnTo>
                  <a:lnTo>
                    <a:pt x="69" y="1181"/>
                  </a:lnTo>
                  <a:lnTo>
                    <a:pt x="69" y="70"/>
                  </a:lnTo>
                  <a:close/>
                  <a:moveTo>
                    <a:pt x="0" y="1"/>
                  </a:moveTo>
                  <a:lnTo>
                    <a:pt x="0" y="1246"/>
                  </a:lnTo>
                  <a:lnTo>
                    <a:pt x="1249" y="1246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616175" y="2340773"/>
              <a:ext cx="36488" cy="36989"/>
            </a:xfrm>
            <a:custGeom>
              <a:avLst/>
              <a:gdLst/>
              <a:ahLst/>
              <a:cxnLst/>
              <a:rect l="l" t="t" r="r" b="b"/>
              <a:pathLst>
                <a:path w="1165" h="1181" extrusionOk="0">
                  <a:moveTo>
                    <a:pt x="1" y="0"/>
                  </a:moveTo>
                  <a:lnTo>
                    <a:pt x="1" y="1181"/>
                  </a:lnTo>
                  <a:lnTo>
                    <a:pt x="1165" y="1181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615173" y="2339740"/>
              <a:ext cx="38524" cy="39056"/>
            </a:xfrm>
            <a:custGeom>
              <a:avLst/>
              <a:gdLst/>
              <a:ahLst/>
              <a:cxnLst/>
              <a:rect l="l" t="t" r="r" b="b"/>
              <a:pathLst>
                <a:path w="1230" h="1247" extrusionOk="0">
                  <a:moveTo>
                    <a:pt x="1165" y="70"/>
                  </a:moveTo>
                  <a:lnTo>
                    <a:pt x="1165" y="1181"/>
                  </a:lnTo>
                  <a:lnTo>
                    <a:pt x="69" y="1181"/>
                  </a:lnTo>
                  <a:lnTo>
                    <a:pt x="69" y="70"/>
                  </a:lnTo>
                  <a:close/>
                  <a:moveTo>
                    <a:pt x="0" y="1"/>
                  </a:moveTo>
                  <a:lnTo>
                    <a:pt x="0" y="1246"/>
                  </a:lnTo>
                  <a:lnTo>
                    <a:pt x="1229" y="124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665819" y="2340773"/>
              <a:ext cx="36989" cy="36989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0" y="0"/>
                  </a:moveTo>
                  <a:lnTo>
                    <a:pt x="0" y="1181"/>
                  </a:lnTo>
                  <a:lnTo>
                    <a:pt x="1181" y="1181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664817" y="2339740"/>
              <a:ext cx="39025" cy="39056"/>
            </a:xfrm>
            <a:custGeom>
              <a:avLst/>
              <a:gdLst/>
              <a:ahLst/>
              <a:cxnLst/>
              <a:rect l="l" t="t" r="r" b="b"/>
              <a:pathLst>
                <a:path w="1246" h="1247" extrusionOk="0">
                  <a:moveTo>
                    <a:pt x="1177" y="70"/>
                  </a:moveTo>
                  <a:lnTo>
                    <a:pt x="1177" y="1181"/>
                  </a:lnTo>
                  <a:lnTo>
                    <a:pt x="65" y="1181"/>
                  </a:lnTo>
                  <a:lnTo>
                    <a:pt x="65" y="70"/>
                  </a:lnTo>
                  <a:close/>
                  <a:moveTo>
                    <a:pt x="0" y="1"/>
                  </a:moveTo>
                  <a:lnTo>
                    <a:pt x="0" y="1246"/>
                  </a:lnTo>
                  <a:lnTo>
                    <a:pt x="1245" y="1246"/>
                  </a:lnTo>
                  <a:lnTo>
                    <a:pt x="124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6715964" y="2340773"/>
              <a:ext cx="36363" cy="36989"/>
            </a:xfrm>
            <a:custGeom>
              <a:avLst/>
              <a:gdLst/>
              <a:ahLst/>
              <a:cxnLst/>
              <a:rect l="l" t="t" r="r" b="b"/>
              <a:pathLst>
                <a:path w="1161" h="1181" extrusionOk="0">
                  <a:moveTo>
                    <a:pt x="0" y="0"/>
                  </a:moveTo>
                  <a:lnTo>
                    <a:pt x="0" y="1181"/>
                  </a:lnTo>
                  <a:lnTo>
                    <a:pt x="1161" y="1181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6714962" y="2339740"/>
              <a:ext cx="38524" cy="39056"/>
            </a:xfrm>
            <a:custGeom>
              <a:avLst/>
              <a:gdLst/>
              <a:ahLst/>
              <a:cxnLst/>
              <a:rect l="l" t="t" r="r" b="b"/>
              <a:pathLst>
                <a:path w="1230" h="1247" extrusionOk="0">
                  <a:moveTo>
                    <a:pt x="1160" y="70"/>
                  </a:moveTo>
                  <a:lnTo>
                    <a:pt x="1160" y="1181"/>
                  </a:lnTo>
                  <a:lnTo>
                    <a:pt x="65" y="1181"/>
                  </a:lnTo>
                  <a:lnTo>
                    <a:pt x="65" y="70"/>
                  </a:lnTo>
                  <a:close/>
                  <a:moveTo>
                    <a:pt x="0" y="1"/>
                  </a:moveTo>
                  <a:lnTo>
                    <a:pt x="0" y="1246"/>
                  </a:lnTo>
                  <a:lnTo>
                    <a:pt x="1229" y="124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6765608" y="2340773"/>
              <a:ext cx="36864" cy="36989"/>
            </a:xfrm>
            <a:custGeom>
              <a:avLst/>
              <a:gdLst/>
              <a:ahLst/>
              <a:cxnLst/>
              <a:rect l="l" t="t" r="r" b="b"/>
              <a:pathLst>
                <a:path w="1177" h="1181" extrusionOk="0">
                  <a:moveTo>
                    <a:pt x="0" y="0"/>
                  </a:moveTo>
                  <a:lnTo>
                    <a:pt x="0" y="1181"/>
                  </a:lnTo>
                  <a:lnTo>
                    <a:pt x="1177" y="1181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6764449" y="2339740"/>
              <a:ext cx="39181" cy="39056"/>
            </a:xfrm>
            <a:custGeom>
              <a:avLst/>
              <a:gdLst/>
              <a:ahLst/>
              <a:cxnLst/>
              <a:rect l="l" t="t" r="r" b="b"/>
              <a:pathLst>
                <a:path w="1251" h="1247" extrusionOk="0">
                  <a:moveTo>
                    <a:pt x="1181" y="70"/>
                  </a:moveTo>
                  <a:lnTo>
                    <a:pt x="1181" y="1181"/>
                  </a:lnTo>
                  <a:lnTo>
                    <a:pt x="70" y="1181"/>
                  </a:lnTo>
                  <a:lnTo>
                    <a:pt x="70" y="70"/>
                  </a:lnTo>
                  <a:close/>
                  <a:moveTo>
                    <a:pt x="1" y="1"/>
                  </a:moveTo>
                  <a:lnTo>
                    <a:pt x="1" y="1246"/>
                  </a:lnTo>
                  <a:lnTo>
                    <a:pt x="1250" y="1246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6815628" y="2340773"/>
              <a:ext cx="36989" cy="36989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0" y="0"/>
                  </a:moveTo>
                  <a:lnTo>
                    <a:pt x="0" y="1181"/>
                  </a:lnTo>
                  <a:lnTo>
                    <a:pt x="1181" y="1181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6814594" y="2339740"/>
              <a:ext cx="39056" cy="39056"/>
            </a:xfrm>
            <a:custGeom>
              <a:avLst/>
              <a:gdLst/>
              <a:ahLst/>
              <a:cxnLst/>
              <a:rect l="l" t="t" r="r" b="b"/>
              <a:pathLst>
                <a:path w="1247" h="1247" extrusionOk="0">
                  <a:moveTo>
                    <a:pt x="1181" y="70"/>
                  </a:moveTo>
                  <a:lnTo>
                    <a:pt x="1181" y="1181"/>
                  </a:lnTo>
                  <a:lnTo>
                    <a:pt x="70" y="1181"/>
                  </a:lnTo>
                  <a:lnTo>
                    <a:pt x="70" y="70"/>
                  </a:lnTo>
                  <a:close/>
                  <a:moveTo>
                    <a:pt x="1" y="1"/>
                  </a:moveTo>
                  <a:lnTo>
                    <a:pt x="1" y="1246"/>
                  </a:lnTo>
                  <a:lnTo>
                    <a:pt x="1246" y="1246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6566156" y="2391419"/>
              <a:ext cx="36895" cy="36989"/>
            </a:xfrm>
            <a:custGeom>
              <a:avLst/>
              <a:gdLst/>
              <a:ahLst/>
              <a:cxnLst/>
              <a:rect l="l" t="t" r="r" b="b"/>
              <a:pathLst>
                <a:path w="1178" h="1181" extrusionOk="0">
                  <a:moveTo>
                    <a:pt x="1" y="0"/>
                  </a:moveTo>
                  <a:lnTo>
                    <a:pt x="1" y="1181"/>
                  </a:lnTo>
                  <a:lnTo>
                    <a:pt x="1177" y="1181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31"/>
            <p:cNvSpPr/>
            <p:nvPr/>
          </p:nvSpPr>
          <p:spPr>
            <a:xfrm>
              <a:off x="6565028" y="2390417"/>
              <a:ext cx="39150" cy="39025"/>
            </a:xfrm>
            <a:custGeom>
              <a:avLst/>
              <a:gdLst/>
              <a:ahLst/>
              <a:cxnLst/>
              <a:rect l="l" t="t" r="r" b="b"/>
              <a:pathLst>
                <a:path w="1250" h="1246" extrusionOk="0">
                  <a:moveTo>
                    <a:pt x="1181" y="69"/>
                  </a:moveTo>
                  <a:lnTo>
                    <a:pt x="1181" y="1181"/>
                  </a:lnTo>
                  <a:lnTo>
                    <a:pt x="69" y="1181"/>
                  </a:lnTo>
                  <a:lnTo>
                    <a:pt x="69" y="69"/>
                  </a:lnTo>
                  <a:close/>
                  <a:moveTo>
                    <a:pt x="0" y="0"/>
                  </a:moveTo>
                  <a:lnTo>
                    <a:pt x="0" y="1245"/>
                  </a:lnTo>
                  <a:lnTo>
                    <a:pt x="1249" y="1245"/>
                  </a:lnTo>
                  <a:lnTo>
                    <a:pt x="124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6616175" y="2391419"/>
              <a:ext cx="36488" cy="36989"/>
            </a:xfrm>
            <a:custGeom>
              <a:avLst/>
              <a:gdLst/>
              <a:ahLst/>
              <a:cxnLst/>
              <a:rect l="l" t="t" r="r" b="b"/>
              <a:pathLst>
                <a:path w="1165" h="1181" extrusionOk="0">
                  <a:moveTo>
                    <a:pt x="1" y="0"/>
                  </a:moveTo>
                  <a:lnTo>
                    <a:pt x="1" y="1181"/>
                  </a:lnTo>
                  <a:lnTo>
                    <a:pt x="1165" y="1181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31"/>
            <p:cNvSpPr/>
            <p:nvPr/>
          </p:nvSpPr>
          <p:spPr>
            <a:xfrm>
              <a:off x="6615173" y="2390417"/>
              <a:ext cx="38524" cy="39025"/>
            </a:xfrm>
            <a:custGeom>
              <a:avLst/>
              <a:gdLst/>
              <a:ahLst/>
              <a:cxnLst/>
              <a:rect l="l" t="t" r="r" b="b"/>
              <a:pathLst>
                <a:path w="1230" h="1246" extrusionOk="0">
                  <a:moveTo>
                    <a:pt x="1165" y="69"/>
                  </a:moveTo>
                  <a:lnTo>
                    <a:pt x="1165" y="1181"/>
                  </a:lnTo>
                  <a:lnTo>
                    <a:pt x="69" y="1181"/>
                  </a:lnTo>
                  <a:lnTo>
                    <a:pt x="69" y="69"/>
                  </a:lnTo>
                  <a:close/>
                  <a:moveTo>
                    <a:pt x="0" y="0"/>
                  </a:moveTo>
                  <a:lnTo>
                    <a:pt x="0" y="1245"/>
                  </a:lnTo>
                  <a:lnTo>
                    <a:pt x="1229" y="1245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6665819" y="2391419"/>
              <a:ext cx="36989" cy="36989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0" y="0"/>
                  </a:moveTo>
                  <a:lnTo>
                    <a:pt x="0" y="1181"/>
                  </a:lnTo>
                  <a:lnTo>
                    <a:pt x="1181" y="1181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6664817" y="2390417"/>
              <a:ext cx="39025" cy="39025"/>
            </a:xfrm>
            <a:custGeom>
              <a:avLst/>
              <a:gdLst/>
              <a:ahLst/>
              <a:cxnLst/>
              <a:rect l="l" t="t" r="r" b="b"/>
              <a:pathLst>
                <a:path w="1246" h="1246" extrusionOk="0">
                  <a:moveTo>
                    <a:pt x="1177" y="69"/>
                  </a:moveTo>
                  <a:lnTo>
                    <a:pt x="1177" y="1181"/>
                  </a:lnTo>
                  <a:lnTo>
                    <a:pt x="65" y="1181"/>
                  </a:lnTo>
                  <a:lnTo>
                    <a:pt x="65" y="69"/>
                  </a:lnTo>
                  <a:close/>
                  <a:moveTo>
                    <a:pt x="0" y="0"/>
                  </a:moveTo>
                  <a:lnTo>
                    <a:pt x="0" y="1245"/>
                  </a:lnTo>
                  <a:lnTo>
                    <a:pt x="1245" y="1245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6715964" y="2391419"/>
              <a:ext cx="36363" cy="36989"/>
            </a:xfrm>
            <a:custGeom>
              <a:avLst/>
              <a:gdLst/>
              <a:ahLst/>
              <a:cxnLst/>
              <a:rect l="l" t="t" r="r" b="b"/>
              <a:pathLst>
                <a:path w="1161" h="1181" extrusionOk="0">
                  <a:moveTo>
                    <a:pt x="0" y="0"/>
                  </a:moveTo>
                  <a:lnTo>
                    <a:pt x="0" y="1181"/>
                  </a:lnTo>
                  <a:lnTo>
                    <a:pt x="1161" y="1181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6714962" y="2390417"/>
              <a:ext cx="38524" cy="39025"/>
            </a:xfrm>
            <a:custGeom>
              <a:avLst/>
              <a:gdLst/>
              <a:ahLst/>
              <a:cxnLst/>
              <a:rect l="l" t="t" r="r" b="b"/>
              <a:pathLst>
                <a:path w="1230" h="1246" extrusionOk="0">
                  <a:moveTo>
                    <a:pt x="1160" y="69"/>
                  </a:moveTo>
                  <a:lnTo>
                    <a:pt x="1160" y="1181"/>
                  </a:lnTo>
                  <a:lnTo>
                    <a:pt x="65" y="1181"/>
                  </a:lnTo>
                  <a:lnTo>
                    <a:pt x="65" y="69"/>
                  </a:lnTo>
                  <a:close/>
                  <a:moveTo>
                    <a:pt x="0" y="0"/>
                  </a:moveTo>
                  <a:lnTo>
                    <a:pt x="0" y="1245"/>
                  </a:lnTo>
                  <a:lnTo>
                    <a:pt x="1229" y="1245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6765608" y="2391419"/>
              <a:ext cx="36864" cy="36989"/>
            </a:xfrm>
            <a:custGeom>
              <a:avLst/>
              <a:gdLst/>
              <a:ahLst/>
              <a:cxnLst/>
              <a:rect l="l" t="t" r="r" b="b"/>
              <a:pathLst>
                <a:path w="1177" h="1181" extrusionOk="0">
                  <a:moveTo>
                    <a:pt x="0" y="0"/>
                  </a:moveTo>
                  <a:lnTo>
                    <a:pt x="0" y="1181"/>
                  </a:lnTo>
                  <a:lnTo>
                    <a:pt x="1177" y="1181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6764449" y="2390417"/>
              <a:ext cx="39181" cy="39025"/>
            </a:xfrm>
            <a:custGeom>
              <a:avLst/>
              <a:gdLst/>
              <a:ahLst/>
              <a:cxnLst/>
              <a:rect l="l" t="t" r="r" b="b"/>
              <a:pathLst>
                <a:path w="1251" h="1246" extrusionOk="0">
                  <a:moveTo>
                    <a:pt x="1181" y="69"/>
                  </a:moveTo>
                  <a:lnTo>
                    <a:pt x="1181" y="1181"/>
                  </a:lnTo>
                  <a:lnTo>
                    <a:pt x="70" y="1181"/>
                  </a:lnTo>
                  <a:lnTo>
                    <a:pt x="70" y="69"/>
                  </a:lnTo>
                  <a:close/>
                  <a:moveTo>
                    <a:pt x="1" y="0"/>
                  </a:moveTo>
                  <a:lnTo>
                    <a:pt x="1" y="1245"/>
                  </a:lnTo>
                  <a:lnTo>
                    <a:pt x="1250" y="1245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6815628" y="2391419"/>
              <a:ext cx="36989" cy="36989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0" y="0"/>
                  </a:moveTo>
                  <a:lnTo>
                    <a:pt x="0" y="1181"/>
                  </a:lnTo>
                  <a:lnTo>
                    <a:pt x="1181" y="1181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6814594" y="2390417"/>
              <a:ext cx="39056" cy="39025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1181" y="69"/>
                  </a:moveTo>
                  <a:lnTo>
                    <a:pt x="1181" y="1181"/>
                  </a:lnTo>
                  <a:lnTo>
                    <a:pt x="70" y="1181"/>
                  </a:lnTo>
                  <a:lnTo>
                    <a:pt x="70" y="69"/>
                  </a:lnTo>
                  <a:close/>
                  <a:moveTo>
                    <a:pt x="1" y="0"/>
                  </a:moveTo>
                  <a:lnTo>
                    <a:pt x="1" y="1245"/>
                  </a:lnTo>
                  <a:lnTo>
                    <a:pt x="1246" y="1245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570854" y="2110188"/>
              <a:ext cx="9521" cy="42313"/>
            </a:xfrm>
            <a:custGeom>
              <a:avLst/>
              <a:gdLst/>
              <a:ahLst/>
              <a:cxnLst/>
              <a:rect l="l" t="t" r="r" b="b"/>
              <a:pathLst>
                <a:path w="304" h="1351" extrusionOk="0">
                  <a:moveTo>
                    <a:pt x="154" y="0"/>
                  </a:moveTo>
                  <a:cubicBezTo>
                    <a:pt x="69" y="0"/>
                    <a:pt x="0" y="69"/>
                    <a:pt x="0" y="154"/>
                  </a:cubicBezTo>
                  <a:lnTo>
                    <a:pt x="0" y="1197"/>
                  </a:lnTo>
                  <a:cubicBezTo>
                    <a:pt x="0" y="1282"/>
                    <a:pt x="69" y="1350"/>
                    <a:pt x="154" y="1350"/>
                  </a:cubicBezTo>
                  <a:cubicBezTo>
                    <a:pt x="235" y="1350"/>
                    <a:pt x="303" y="1282"/>
                    <a:pt x="303" y="1197"/>
                  </a:cubicBezTo>
                  <a:lnTo>
                    <a:pt x="303" y="154"/>
                  </a:lnTo>
                  <a:cubicBezTo>
                    <a:pt x="303" y="69"/>
                    <a:pt x="235" y="0"/>
                    <a:pt x="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6569820" y="2109154"/>
              <a:ext cx="11557" cy="44349"/>
            </a:xfrm>
            <a:custGeom>
              <a:avLst/>
              <a:gdLst/>
              <a:ahLst/>
              <a:cxnLst/>
              <a:rect l="l" t="t" r="r" b="b"/>
              <a:pathLst>
                <a:path w="369" h="1416" extrusionOk="0">
                  <a:moveTo>
                    <a:pt x="187" y="69"/>
                  </a:moveTo>
                  <a:cubicBezTo>
                    <a:pt x="251" y="69"/>
                    <a:pt x="304" y="118"/>
                    <a:pt x="304" y="187"/>
                  </a:cubicBezTo>
                  <a:lnTo>
                    <a:pt x="304" y="1230"/>
                  </a:lnTo>
                  <a:cubicBezTo>
                    <a:pt x="304" y="1298"/>
                    <a:pt x="251" y="1347"/>
                    <a:pt x="187" y="1347"/>
                  </a:cubicBezTo>
                  <a:cubicBezTo>
                    <a:pt x="118" y="1347"/>
                    <a:pt x="65" y="1298"/>
                    <a:pt x="65" y="1230"/>
                  </a:cubicBezTo>
                  <a:lnTo>
                    <a:pt x="65" y="187"/>
                  </a:lnTo>
                  <a:cubicBezTo>
                    <a:pt x="65" y="118"/>
                    <a:pt x="118" y="69"/>
                    <a:pt x="187" y="69"/>
                  </a:cubicBezTo>
                  <a:close/>
                  <a:moveTo>
                    <a:pt x="187" y="1"/>
                  </a:moveTo>
                  <a:cubicBezTo>
                    <a:pt x="86" y="1"/>
                    <a:pt x="1" y="86"/>
                    <a:pt x="1" y="187"/>
                  </a:cubicBezTo>
                  <a:lnTo>
                    <a:pt x="1" y="1230"/>
                  </a:lnTo>
                  <a:cubicBezTo>
                    <a:pt x="1" y="1331"/>
                    <a:pt x="86" y="1416"/>
                    <a:pt x="187" y="1416"/>
                  </a:cubicBezTo>
                  <a:cubicBezTo>
                    <a:pt x="288" y="1416"/>
                    <a:pt x="369" y="1331"/>
                    <a:pt x="369" y="1230"/>
                  </a:cubicBezTo>
                  <a:lnTo>
                    <a:pt x="369" y="187"/>
                  </a:lnTo>
                  <a:cubicBezTo>
                    <a:pt x="369" y="86"/>
                    <a:pt x="288" y="1"/>
                    <a:pt x="18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6589834" y="2110188"/>
              <a:ext cx="9020" cy="42313"/>
            </a:xfrm>
            <a:custGeom>
              <a:avLst/>
              <a:gdLst/>
              <a:ahLst/>
              <a:cxnLst/>
              <a:rect l="l" t="t" r="r" b="b"/>
              <a:pathLst>
                <a:path w="288" h="1351" extrusionOk="0">
                  <a:moveTo>
                    <a:pt x="154" y="0"/>
                  </a:moveTo>
                  <a:cubicBezTo>
                    <a:pt x="69" y="0"/>
                    <a:pt x="1" y="69"/>
                    <a:pt x="1" y="154"/>
                  </a:cubicBezTo>
                  <a:lnTo>
                    <a:pt x="1" y="1197"/>
                  </a:lnTo>
                  <a:cubicBezTo>
                    <a:pt x="1" y="1282"/>
                    <a:pt x="69" y="1350"/>
                    <a:pt x="154" y="1350"/>
                  </a:cubicBezTo>
                  <a:cubicBezTo>
                    <a:pt x="219" y="1350"/>
                    <a:pt x="288" y="1282"/>
                    <a:pt x="288" y="1197"/>
                  </a:cubicBezTo>
                  <a:lnTo>
                    <a:pt x="288" y="154"/>
                  </a:lnTo>
                  <a:cubicBezTo>
                    <a:pt x="288" y="69"/>
                    <a:pt x="219" y="0"/>
                    <a:pt x="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6588832" y="2109154"/>
              <a:ext cx="11025" cy="44349"/>
            </a:xfrm>
            <a:custGeom>
              <a:avLst/>
              <a:gdLst/>
              <a:ahLst/>
              <a:cxnLst/>
              <a:rect l="l" t="t" r="r" b="b"/>
              <a:pathLst>
                <a:path w="352" h="1416" extrusionOk="0">
                  <a:moveTo>
                    <a:pt x="186" y="69"/>
                  </a:moveTo>
                  <a:cubicBezTo>
                    <a:pt x="235" y="69"/>
                    <a:pt x="287" y="118"/>
                    <a:pt x="287" y="187"/>
                  </a:cubicBezTo>
                  <a:lnTo>
                    <a:pt x="287" y="1230"/>
                  </a:lnTo>
                  <a:cubicBezTo>
                    <a:pt x="287" y="1298"/>
                    <a:pt x="235" y="1347"/>
                    <a:pt x="186" y="1347"/>
                  </a:cubicBezTo>
                  <a:cubicBezTo>
                    <a:pt x="117" y="1347"/>
                    <a:pt x="65" y="1298"/>
                    <a:pt x="65" y="1230"/>
                  </a:cubicBezTo>
                  <a:lnTo>
                    <a:pt x="65" y="187"/>
                  </a:lnTo>
                  <a:cubicBezTo>
                    <a:pt x="65" y="118"/>
                    <a:pt x="117" y="69"/>
                    <a:pt x="186" y="69"/>
                  </a:cubicBezTo>
                  <a:close/>
                  <a:moveTo>
                    <a:pt x="186" y="1"/>
                  </a:moveTo>
                  <a:cubicBezTo>
                    <a:pt x="85" y="1"/>
                    <a:pt x="0" y="86"/>
                    <a:pt x="0" y="187"/>
                  </a:cubicBezTo>
                  <a:lnTo>
                    <a:pt x="0" y="1230"/>
                  </a:lnTo>
                  <a:cubicBezTo>
                    <a:pt x="0" y="1331"/>
                    <a:pt x="85" y="1416"/>
                    <a:pt x="186" y="1416"/>
                  </a:cubicBezTo>
                  <a:cubicBezTo>
                    <a:pt x="287" y="1416"/>
                    <a:pt x="352" y="1331"/>
                    <a:pt x="352" y="1230"/>
                  </a:cubicBezTo>
                  <a:lnTo>
                    <a:pt x="352" y="187"/>
                  </a:lnTo>
                  <a:cubicBezTo>
                    <a:pt x="352" y="86"/>
                    <a:pt x="287" y="1"/>
                    <a:pt x="186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6608314" y="2110188"/>
              <a:ext cx="9553" cy="42313"/>
            </a:xfrm>
            <a:custGeom>
              <a:avLst/>
              <a:gdLst/>
              <a:ahLst/>
              <a:cxnLst/>
              <a:rect l="l" t="t" r="r" b="b"/>
              <a:pathLst>
                <a:path w="305" h="1351" extrusionOk="0">
                  <a:moveTo>
                    <a:pt x="150" y="0"/>
                  </a:moveTo>
                  <a:cubicBezTo>
                    <a:pt x="70" y="0"/>
                    <a:pt x="1" y="69"/>
                    <a:pt x="1" y="154"/>
                  </a:cubicBezTo>
                  <a:lnTo>
                    <a:pt x="1" y="1197"/>
                  </a:lnTo>
                  <a:cubicBezTo>
                    <a:pt x="1" y="1282"/>
                    <a:pt x="70" y="1350"/>
                    <a:pt x="150" y="1350"/>
                  </a:cubicBezTo>
                  <a:cubicBezTo>
                    <a:pt x="235" y="1350"/>
                    <a:pt x="304" y="1282"/>
                    <a:pt x="304" y="1197"/>
                  </a:cubicBezTo>
                  <a:lnTo>
                    <a:pt x="304" y="154"/>
                  </a:lnTo>
                  <a:cubicBezTo>
                    <a:pt x="304" y="69"/>
                    <a:pt x="235" y="0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6607312" y="2109154"/>
              <a:ext cx="11557" cy="44349"/>
            </a:xfrm>
            <a:custGeom>
              <a:avLst/>
              <a:gdLst/>
              <a:ahLst/>
              <a:cxnLst/>
              <a:rect l="l" t="t" r="r" b="b"/>
              <a:pathLst>
                <a:path w="369" h="1416" extrusionOk="0">
                  <a:moveTo>
                    <a:pt x="182" y="69"/>
                  </a:moveTo>
                  <a:cubicBezTo>
                    <a:pt x="251" y="69"/>
                    <a:pt x="304" y="118"/>
                    <a:pt x="304" y="187"/>
                  </a:cubicBezTo>
                  <a:lnTo>
                    <a:pt x="304" y="1230"/>
                  </a:lnTo>
                  <a:cubicBezTo>
                    <a:pt x="304" y="1298"/>
                    <a:pt x="251" y="1347"/>
                    <a:pt x="182" y="1347"/>
                  </a:cubicBezTo>
                  <a:cubicBezTo>
                    <a:pt x="118" y="1347"/>
                    <a:pt x="65" y="1298"/>
                    <a:pt x="65" y="1230"/>
                  </a:cubicBezTo>
                  <a:lnTo>
                    <a:pt x="65" y="187"/>
                  </a:lnTo>
                  <a:cubicBezTo>
                    <a:pt x="65" y="118"/>
                    <a:pt x="118" y="69"/>
                    <a:pt x="182" y="69"/>
                  </a:cubicBezTo>
                  <a:close/>
                  <a:moveTo>
                    <a:pt x="182" y="1"/>
                  </a:moveTo>
                  <a:cubicBezTo>
                    <a:pt x="81" y="1"/>
                    <a:pt x="0" y="86"/>
                    <a:pt x="0" y="187"/>
                  </a:cubicBezTo>
                  <a:lnTo>
                    <a:pt x="0" y="1230"/>
                  </a:lnTo>
                  <a:cubicBezTo>
                    <a:pt x="0" y="1331"/>
                    <a:pt x="81" y="1416"/>
                    <a:pt x="182" y="1416"/>
                  </a:cubicBezTo>
                  <a:cubicBezTo>
                    <a:pt x="284" y="1416"/>
                    <a:pt x="368" y="1331"/>
                    <a:pt x="368" y="1230"/>
                  </a:cubicBezTo>
                  <a:lnTo>
                    <a:pt x="368" y="187"/>
                  </a:lnTo>
                  <a:cubicBezTo>
                    <a:pt x="368" y="86"/>
                    <a:pt x="284" y="1"/>
                    <a:pt x="182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6627326" y="2110188"/>
              <a:ext cx="9521" cy="42313"/>
            </a:xfrm>
            <a:custGeom>
              <a:avLst/>
              <a:gdLst/>
              <a:ahLst/>
              <a:cxnLst/>
              <a:rect l="l" t="t" r="r" b="b"/>
              <a:pathLst>
                <a:path w="304" h="1351" extrusionOk="0">
                  <a:moveTo>
                    <a:pt x="150" y="0"/>
                  </a:moveTo>
                  <a:cubicBezTo>
                    <a:pt x="69" y="0"/>
                    <a:pt x="0" y="69"/>
                    <a:pt x="0" y="154"/>
                  </a:cubicBezTo>
                  <a:lnTo>
                    <a:pt x="0" y="1197"/>
                  </a:lnTo>
                  <a:cubicBezTo>
                    <a:pt x="0" y="1282"/>
                    <a:pt x="69" y="1350"/>
                    <a:pt x="150" y="1350"/>
                  </a:cubicBezTo>
                  <a:cubicBezTo>
                    <a:pt x="235" y="1350"/>
                    <a:pt x="304" y="1282"/>
                    <a:pt x="304" y="1197"/>
                  </a:cubicBezTo>
                  <a:lnTo>
                    <a:pt x="304" y="154"/>
                  </a:lnTo>
                  <a:cubicBezTo>
                    <a:pt x="304" y="69"/>
                    <a:pt x="235" y="0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6626292" y="2109154"/>
              <a:ext cx="11557" cy="44349"/>
            </a:xfrm>
            <a:custGeom>
              <a:avLst/>
              <a:gdLst/>
              <a:ahLst/>
              <a:cxnLst/>
              <a:rect l="l" t="t" r="r" b="b"/>
              <a:pathLst>
                <a:path w="369" h="1416" extrusionOk="0">
                  <a:moveTo>
                    <a:pt x="183" y="69"/>
                  </a:moveTo>
                  <a:cubicBezTo>
                    <a:pt x="235" y="69"/>
                    <a:pt x="304" y="118"/>
                    <a:pt x="304" y="187"/>
                  </a:cubicBezTo>
                  <a:lnTo>
                    <a:pt x="304" y="1230"/>
                  </a:lnTo>
                  <a:cubicBezTo>
                    <a:pt x="304" y="1298"/>
                    <a:pt x="235" y="1347"/>
                    <a:pt x="183" y="1347"/>
                  </a:cubicBezTo>
                  <a:cubicBezTo>
                    <a:pt x="118" y="1347"/>
                    <a:pt x="66" y="1298"/>
                    <a:pt x="66" y="1230"/>
                  </a:cubicBezTo>
                  <a:lnTo>
                    <a:pt x="66" y="187"/>
                  </a:lnTo>
                  <a:cubicBezTo>
                    <a:pt x="66" y="118"/>
                    <a:pt x="118" y="69"/>
                    <a:pt x="183" y="69"/>
                  </a:cubicBezTo>
                  <a:close/>
                  <a:moveTo>
                    <a:pt x="183" y="1"/>
                  </a:moveTo>
                  <a:cubicBezTo>
                    <a:pt x="82" y="1"/>
                    <a:pt x="1" y="86"/>
                    <a:pt x="1" y="187"/>
                  </a:cubicBezTo>
                  <a:lnTo>
                    <a:pt x="1" y="1230"/>
                  </a:lnTo>
                  <a:cubicBezTo>
                    <a:pt x="1" y="1331"/>
                    <a:pt x="82" y="1416"/>
                    <a:pt x="183" y="1416"/>
                  </a:cubicBezTo>
                  <a:cubicBezTo>
                    <a:pt x="284" y="1416"/>
                    <a:pt x="369" y="1331"/>
                    <a:pt x="369" y="1230"/>
                  </a:cubicBezTo>
                  <a:lnTo>
                    <a:pt x="369" y="187"/>
                  </a:lnTo>
                  <a:cubicBezTo>
                    <a:pt x="369" y="86"/>
                    <a:pt x="284" y="1"/>
                    <a:pt x="183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6645805" y="2110188"/>
              <a:ext cx="9521" cy="42313"/>
            </a:xfrm>
            <a:custGeom>
              <a:avLst/>
              <a:gdLst/>
              <a:ahLst/>
              <a:cxnLst/>
              <a:rect l="l" t="t" r="r" b="b"/>
              <a:pathLst>
                <a:path w="304" h="1351" extrusionOk="0">
                  <a:moveTo>
                    <a:pt x="150" y="0"/>
                  </a:moveTo>
                  <a:cubicBezTo>
                    <a:pt x="65" y="0"/>
                    <a:pt x="1" y="69"/>
                    <a:pt x="1" y="154"/>
                  </a:cubicBezTo>
                  <a:lnTo>
                    <a:pt x="1" y="1197"/>
                  </a:lnTo>
                  <a:cubicBezTo>
                    <a:pt x="1" y="1282"/>
                    <a:pt x="65" y="1350"/>
                    <a:pt x="150" y="1350"/>
                  </a:cubicBezTo>
                  <a:cubicBezTo>
                    <a:pt x="235" y="1350"/>
                    <a:pt x="304" y="1282"/>
                    <a:pt x="304" y="1197"/>
                  </a:cubicBezTo>
                  <a:lnTo>
                    <a:pt x="304" y="154"/>
                  </a:lnTo>
                  <a:cubicBezTo>
                    <a:pt x="304" y="69"/>
                    <a:pt x="235" y="0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6644678" y="2109154"/>
              <a:ext cx="11682" cy="44349"/>
            </a:xfrm>
            <a:custGeom>
              <a:avLst/>
              <a:gdLst/>
              <a:ahLst/>
              <a:cxnLst/>
              <a:rect l="l" t="t" r="r" b="b"/>
              <a:pathLst>
                <a:path w="373" h="1416" extrusionOk="0">
                  <a:moveTo>
                    <a:pt x="186" y="69"/>
                  </a:moveTo>
                  <a:cubicBezTo>
                    <a:pt x="255" y="69"/>
                    <a:pt x="303" y="118"/>
                    <a:pt x="303" y="187"/>
                  </a:cubicBezTo>
                  <a:lnTo>
                    <a:pt x="303" y="1230"/>
                  </a:lnTo>
                  <a:cubicBezTo>
                    <a:pt x="303" y="1298"/>
                    <a:pt x="255" y="1347"/>
                    <a:pt x="186" y="1347"/>
                  </a:cubicBezTo>
                  <a:cubicBezTo>
                    <a:pt x="121" y="1347"/>
                    <a:pt x="69" y="1298"/>
                    <a:pt x="69" y="1230"/>
                  </a:cubicBezTo>
                  <a:lnTo>
                    <a:pt x="69" y="187"/>
                  </a:lnTo>
                  <a:cubicBezTo>
                    <a:pt x="69" y="118"/>
                    <a:pt x="121" y="69"/>
                    <a:pt x="186" y="69"/>
                  </a:cubicBezTo>
                  <a:close/>
                  <a:moveTo>
                    <a:pt x="186" y="1"/>
                  </a:moveTo>
                  <a:cubicBezTo>
                    <a:pt x="85" y="1"/>
                    <a:pt x="0" y="86"/>
                    <a:pt x="0" y="187"/>
                  </a:cubicBezTo>
                  <a:lnTo>
                    <a:pt x="0" y="1230"/>
                  </a:lnTo>
                  <a:cubicBezTo>
                    <a:pt x="0" y="1331"/>
                    <a:pt x="85" y="1416"/>
                    <a:pt x="186" y="1416"/>
                  </a:cubicBezTo>
                  <a:cubicBezTo>
                    <a:pt x="287" y="1416"/>
                    <a:pt x="372" y="1331"/>
                    <a:pt x="372" y="1230"/>
                  </a:cubicBezTo>
                  <a:lnTo>
                    <a:pt x="372" y="187"/>
                  </a:lnTo>
                  <a:cubicBezTo>
                    <a:pt x="372" y="86"/>
                    <a:pt x="287" y="1"/>
                    <a:pt x="186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6664817" y="2110188"/>
              <a:ext cx="9521" cy="42313"/>
            </a:xfrm>
            <a:custGeom>
              <a:avLst/>
              <a:gdLst/>
              <a:ahLst/>
              <a:cxnLst/>
              <a:rect l="l" t="t" r="r" b="b"/>
              <a:pathLst>
                <a:path w="304" h="1351" extrusionOk="0">
                  <a:moveTo>
                    <a:pt x="150" y="0"/>
                  </a:moveTo>
                  <a:cubicBezTo>
                    <a:pt x="65" y="0"/>
                    <a:pt x="0" y="69"/>
                    <a:pt x="0" y="154"/>
                  </a:cubicBezTo>
                  <a:lnTo>
                    <a:pt x="0" y="1197"/>
                  </a:lnTo>
                  <a:cubicBezTo>
                    <a:pt x="0" y="1282"/>
                    <a:pt x="65" y="1350"/>
                    <a:pt x="150" y="1350"/>
                  </a:cubicBezTo>
                  <a:cubicBezTo>
                    <a:pt x="235" y="1350"/>
                    <a:pt x="303" y="1282"/>
                    <a:pt x="303" y="1197"/>
                  </a:cubicBezTo>
                  <a:lnTo>
                    <a:pt x="303" y="154"/>
                  </a:lnTo>
                  <a:cubicBezTo>
                    <a:pt x="303" y="69"/>
                    <a:pt x="235" y="0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6663658" y="2109154"/>
              <a:ext cx="11682" cy="44349"/>
            </a:xfrm>
            <a:custGeom>
              <a:avLst/>
              <a:gdLst/>
              <a:ahLst/>
              <a:cxnLst/>
              <a:rect l="l" t="t" r="r" b="b"/>
              <a:pathLst>
                <a:path w="373" h="1416" extrusionOk="0">
                  <a:moveTo>
                    <a:pt x="187" y="69"/>
                  </a:moveTo>
                  <a:cubicBezTo>
                    <a:pt x="255" y="69"/>
                    <a:pt x="304" y="118"/>
                    <a:pt x="304" y="187"/>
                  </a:cubicBezTo>
                  <a:lnTo>
                    <a:pt x="304" y="1230"/>
                  </a:lnTo>
                  <a:cubicBezTo>
                    <a:pt x="304" y="1298"/>
                    <a:pt x="255" y="1347"/>
                    <a:pt x="187" y="1347"/>
                  </a:cubicBezTo>
                  <a:cubicBezTo>
                    <a:pt x="122" y="1347"/>
                    <a:pt x="69" y="1298"/>
                    <a:pt x="69" y="1230"/>
                  </a:cubicBezTo>
                  <a:lnTo>
                    <a:pt x="69" y="187"/>
                  </a:lnTo>
                  <a:cubicBezTo>
                    <a:pt x="69" y="118"/>
                    <a:pt x="122" y="69"/>
                    <a:pt x="187" y="69"/>
                  </a:cubicBezTo>
                  <a:close/>
                  <a:moveTo>
                    <a:pt x="187" y="1"/>
                  </a:moveTo>
                  <a:cubicBezTo>
                    <a:pt x="86" y="1"/>
                    <a:pt x="1" y="86"/>
                    <a:pt x="1" y="187"/>
                  </a:cubicBezTo>
                  <a:lnTo>
                    <a:pt x="1" y="1230"/>
                  </a:lnTo>
                  <a:cubicBezTo>
                    <a:pt x="1" y="1331"/>
                    <a:pt x="86" y="1416"/>
                    <a:pt x="187" y="1416"/>
                  </a:cubicBezTo>
                  <a:cubicBezTo>
                    <a:pt x="288" y="1416"/>
                    <a:pt x="373" y="1331"/>
                    <a:pt x="373" y="1230"/>
                  </a:cubicBezTo>
                  <a:lnTo>
                    <a:pt x="373" y="187"/>
                  </a:lnTo>
                  <a:cubicBezTo>
                    <a:pt x="373" y="86"/>
                    <a:pt x="288" y="1"/>
                    <a:pt x="18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6683296" y="2110188"/>
              <a:ext cx="9521" cy="42313"/>
            </a:xfrm>
            <a:custGeom>
              <a:avLst/>
              <a:gdLst/>
              <a:ahLst/>
              <a:cxnLst/>
              <a:rect l="l" t="t" r="r" b="b"/>
              <a:pathLst>
                <a:path w="304" h="1351" extrusionOk="0">
                  <a:moveTo>
                    <a:pt x="150" y="0"/>
                  </a:moveTo>
                  <a:cubicBezTo>
                    <a:pt x="65" y="0"/>
                    <a:pt x="0" y="69"/>
                    <a:pt x="0" y="154"/>
                  </a:cubicBezTo>
                  <a:lnTo>
                    <a:pt x="0" y="1197"/>
                  </a:lnTo>
                  <a:cubicBezTo>
                    <a:pt x="0" y="1282"/>
                    <a:pt x="65" y="1350"/>
                    <a:pt x="150" y="1350"/>
                  </a:cubicBezTo>
                  <a:cubicBezTo>
                    <a:pt x="235" y="1350"/>
                    <a:pt x="304" y="1282"/>
                    <a:pt x="304" y="1197"/>
                  </a:cubicBezTo>
                  <a:lnTo>
                    <a:pt x="304" y="154"/>
                  </a:lnTo>
                  <a:cubicBezTo>
                    <a:pt x="304" y="69"/>
                    <a:pt x="235" y="0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31"/>
            <p:cNvSpPr/>
            <p:nvPr/>
          </p:nvSpPr>
          <p:spPr>
            <a:xfrm>
              <a:off x="6682138" y="2109154"/>
              <a:ext cx="11682" cy="44349"/>
            </a:xfrm>
            <a:custGeom>
              <a:avLst/>
              <a:gdLst/>
              <a:ahLst/>
              <a:cxnLst/>
              <a:rect l="l" t="t" r="r" b="b"/>
              <a:pathLst>
                <a:path w="373" h="1416" extrusionOk="0">
                  <a:moveTo>
                    <a:pt x="187" y="69"/>
                  </a:moveTo>
                  <a:cubicBezTo>
                    <a:pt x="256" y="69"/>
                    <a:pt x="304" y="118"/>
                    <a:pt x="304" y="187"/>
                  </a:cubicBezTo>
                  <a:lnTo>
                    <a:pt x="304" y="1230"/>
                  </a:lnTo>
                  <a:cubicBezTo>
                    <a:pt x="304" y="1298"/>
                    <a:pt x="256" y="1347"/>
                    <a:pt x="187" y="1347"/>
                  </a:cubicBezTo>
                  <a:cubicBezTo>
                    <a:pt x="138" y="1347"/>
                    <a:pt x="70" y="1298"/>
                    <a:pt x="70" y="1230"/>
                  </a:cubicBezTo>
                  <a:lnTo>
                    <a:pt x="70" y="187"/>
                  </a:lnTo>
                  <a:cubicBezTo>
                    <a:pt x="70" y="118"/>
                    <a:pt x="138" y="69"/>
                    <a:pt x="187" y="69"/>
                  </a:cubicBezTo>
                  <a:close/>
                  <a:moveTo>
                    <a:pt x="187" y="1"/>
                  </a:moveTo>
                  <a:cubicBezTo>
                    <a:pt x="86" y="1"/>
                    <a:pt x="1" y="86"/>
                    <a:pt x="1" y="187"/>
                  </a:cubicBezTo>
                  <a:lnTo>
                    <a:pt x="1" y="1230"/>
                  </a:lnTo>
                  <a:cubicBezTo>
                    <a:pt x="1" y="1331"/>
                    <a:pt x="86" y="1416"/>
                    <a:pt x="187" y="1416"/>
                  </a:cubicBezTo>
                  <a:cubicBezTo>
                    <a:pt x="288" y="1416"/>
                    <a:pt x="373" y="1331"/>
                    <a:pt x="373" y="1230"/>
                  </a:cubicBezTo>
                  <a:lnTo>
                    <a:pt x="373" y="187"/>
                  </a:lnTo>
                  <a:cubicBezTo>
                    <a:pt x="373" y="86"/>
                    <a:pt x="288" y="1"/>
                    <a:pt x="18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6702277" y="2110188"/>
              <a:ext cx="9521" cy="42313"/>
            </a:xfrm>
            <a:custGeom>
              <a:avLst/>
              <a:gdLst/>
              <a:ahLst/>
              <a:cxnLst/>
              <a:rect l="l" t="t" r="r" b="b"/>
              <a:pathLst>
                <a:path w="304" h="1351" extrusionOk="0">
                  <a:moveTo>
                    <a:pt x="150" y="0"/>
                  </a:moveTo>
                  <a:cubicBezTo>
                    <a:pt x="65" y="0"/>
                    <a:pt x="1" y="69"/>
                    <a:pt x="1" y="154"/>
                  </a:cubicBezTo>
                  <a:lnTo>
                    <a:pt x="1" y="1197"/>
                  </a:lnTo>
                  <a:cubicBezTo>
                    <a:pt x="1" y="1282"/>
                    <a:pt x="65" y="1350"/>
                    <a:pt x="150" y="1350"/>
                  </a:cubicBezTo>
                  <a:cubicBezTo>
                    <a:pt x="235" y="1350"/>
                    <a:pt x="304" y="1282"/>
                    <a:pt x="304" y="1197"/>
                  </a:cubicBezTo>
                  <a:lnTo>
                    <a:pt x="304" y="154"/>
                  </a:lnTo>
                  <a:cubicBezTo>
                    <a:pt x="304" y="69"/>
                    <a:pt x="235" y="0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31"/>
            <p:cNvSpPr/>
            <p:nvPr/>
          </p:nvSpPr>
          <p:spPr>
            <a:xfrm>
              <a:off x="6701149" y="2109154"/>
              <a:ext cx="11682" cy="44349"/>
            </a:xfrm>
            <a:custGeom>
              <a:avLst/>
              <a:gdLst/>
              <a:ahLst/>
              <a:cxnLst/>
              <a:rect l="l" t="t" r="r" b="b"/>
              <a:pathLst>
                <a:path w="373" h="1416" extrusionOk="0">
                  <a:moveTo>
                    <a:pt x="186" y="69"/>
                  </a:moveTo>
                  <a:cubicBezTo>
                    <a:pt x="255" y="69"/>
                    <a:pt x="304" y="118"/>
                    <a:pt x="304" y="187"/>
                  </a:cubicBezTo>
                  <a:lnTo>
                    <a:pt x="304" y="1230"/>
                  </a:lnTo>
                  <a:cubicBezTo>
                    <a:pt x="304" y="1298"/>
                    <a:pt x="255" y="1347"/>
                    <a:pt x="186" y="1347"/>
                  </a:cubicBezTo>
                  <a:cubicBezTo>
                    <a:pt x="118" y="1347"/>
                    <a:pt x="69" y="1298"/>
                    <a:pt x="69" y="1230"/>
                  </a:cubicBezTo>
                  <a:lnTo>
                    <a:pt x="69" y="187"/>
                  </a:lnTo>
                  <a:cubicBezTo>
                    <a:pt x="69" y="118"/>
                    <a:pt x="118" y="69"/>
                    <a:pt x="186" y="69"/>
                  </a:cubicBezTo>
                  <a:close/>
                  <a:moveTo>
                    <a:pt x="186" y="1"/>
                  </a:moveTo>
                  <a:cubicBezTo>
                    <a:pt x="85" y="1"/>
                    <a:pt x="0" y="86"/>
                    <a:pt x="0" y="187"/>
                  </a:cubicBezTo>
                  <a:lnTo>
                    <a:pt x="0" y="1230"/>
                  </a:lnTo>
                  <a:cubicBezTo>
                    <a:pt x="0" y="1331"/>
                    <a:pt x="85" y="1416"/>
                    <a:pt x="186" y="1416"/>
                  </a:cubicBezTo>
                  <a:cubicBezTo>
                    <a:pt x="287" y="1416"/>
                    <a:pt x="372" y="1331"/>
                    <a:pt x="372" y="1230"/>
                  </a:cubicBezTo>
                  <a:lnTo>
                    <a:pt x="372" y="187"/>
                  </a:lnTo>
                  <a:cubicBezTo>
                    <a:pt x="372" y="86"/>
                    <a:pt x="287" y="1"/>
                    <a:pt x="186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31"/>
            <p:cNvSpPr/>
            <p:nvPr/>
          </p:nvSpPr>
          <p:spPr>
            <a:xfrm>
              <a:off x="6721289" y="2110188"/>
              <a:ext cx="8895" cy="42313"/>
            </a:xfrm>
            <a:custGeom>
              <a:avLst/>
              <a:gdLst/>
              <a:ahLst/>
              <a:cxnLst/>
              <a:rect l="l" t="t" r="r" b="b"/>
              <a:pathLst>
                <a:path w="284" h="1351" extrusionOk="0">
                  <a:moveTo>
                    <a:pt x="150" y="0"/>
                  </a:moveTo>
                  <a:cubicBezTo>
                    <a:pt x="65" y="0"/>
                    <a:pt x="0" y="69"/>
                    <a:pt x="0" y="154"/>
                  </a:cubicBezTo>
                  <a:lnTo>
                    <a:pt x="0" y="1197"/>
                  </a:lnTo>
                  <a:cubicBezTo>
                    <a:pt x="0" y="1282"/>
                    <a:pt x="65" y="1350"/>
                    <a:pt x="150" y="1350"/>
                  </a:cubicBezTo>
                  <a:cubicBezTo>
                    <a:pt x="219" y="1350"/>
                    <a:pt x="283" y="1282"/>
                    <a:pt x="283" y="1197"/>
                  </a:cubicBezTo>
                  <a:lnTo>
                    <a:pt x="283" y="154"/>
                  </a:lnTo>
                  <a:cubicBezTo>
                    <a:pt x="283" y="69"/>
                    <a:pt x="219" y="0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6720130" y="2109154"/>
              <a:ext cx="11181" cy="44349"/>
            </a:xfrm>
            <a:custGeom>
              <a:avLst/>
              <a:gdLst/>
              <a:ahLst/>
              <a:cxnLst/>
              <a:rect l="l" t="t" r="r" b="b"/>
              <a:pathLst>
                <a:path w="357" h="1416" extrusionOk="0">
                  <a:moveTo>
                    <a:pt x="187" y="69"/>
                  </a:moveTo>
                  <a:cubicBezTo>
                    <a:pt x="239" y="69"/>
                    <a:pt x="288" y="118"/>
                    <a:pt x="288" y="187"/>
                  </a:cubicBezTo>
                  <a:lnTo>
                    <a:pt x="288" y="1230"/>
                  </a:lnTo>
                  <a:cubicBezTo>
                    <a:pt x="288" y="1298"/>
                    <a:pt x="239" y="1347"/>
                    <a:pt x="187" y="1347"/>
                  </a:cubicBezTo>
                  <a:cubicBezTo>
                    <a:pt x="118" y="1347"/>
                    <a:pt x="70" y="1298"/>
                    <a:pt x="70" y="1230"/>
                  </a:cubicBezTo>
                  <a:lnTo>
                    <a:pt x="70" y="187"/>
                  </a:lnTo>
                  <a:cubicBezTo>
                    <a:pt x="70" y="118"/>
                    <a:pt x="118" y="69"/>
                    <a:pt x="187" y="69"/>
                  </a:cubicBezTo>
                  <a:close/>
                  <a:moveTo>
                    <a:pt x="187" y="1"/>
                  </a:moveTo>
                  <a:cubicBezTo>
                    <a:pt x="86" y="1"/>
                    <a:pt x="1" y="86"/>
                    <a:pt x="1" y="187"/>
                  </a:cubicBezTo>
                  <a:lnTo>
                    <a:pt x="1" y="1230"/>
                  </a:lnTo>
                  <a:cubicBezTo>
                    <a:pt x="1" y="1331"/>
                    <a:pt x="86" y="1416"/>
                    <a:pt x="187" y="1416"/>
                  </a:cubicBezTo>
                  <a:cubicBezTo>
                    <a:pt x="288" y="1416"/>
                    <a:pt x="357" y="1331"/>
                    <a:pt x="357" y="1230"/>
                  </a:cubicBezTo>
                  <a:lnTo>
                    <a:pt x="357" y="187"/>
                  </a:lnTo>
                  <a:cubicBezTo>
                    <a:pt x="357" y="86"/>
                    <a:pt x="288" y="1"/>
                    <a:pt x="18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6739643" y="2110188"/>
              <a:ext cx="9521" cy="42313"/>
            </a:xfrm>
            <a:custGeom>
              <a:avLst/>
              <a:gdLst/>
              <a:ahLst/>
              <a:cxnLst/>
              <a:rect l="l" t="t" r="r" b="b"/>
              <a:pathLst>
                <a:path w="304" h="1351" extrusionOk="0">
                  <a:moveTo>
                    <a:pt x="154" y="0"/>
                  </a:moveTo>
                  <a:cubicBezTo>
                    <a:pt x="69" y="0"/>
                    <a:pt x="0" y="69"/>
                    <a:pt x="0" y="154"/>
                  </a:cubicBezTo>
                  <a:lnTo>
                    <a:pt x="0" y="1197"/>
                  </a:lnTo>
                  <a:cubicBezTo>
                    <a:pt x="0" y="1282"/>
                    <a:pt x="69" y="1350"/>
                    <a:pt x="154" y="1350"/>
                  </a:cubicBezTo>
                  <a:cubicBezTo>
                    <a:pt x="239" y="1350"/>
                    <a:pt x="304" y="1282"/>
                    <a:pt x="304" y="1197"/>
                  </a:cubicBezTo>
                  <a:lnTo>
                    <a:pt x="304" y="154"/>
                  </a:lnTo>
                  <a:cubicBezTo>
                    <a:pt x="304" y="69"/>
                    <a:pt x="239" y="0"/>
                    <a:pt x="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6738641" y="2109154"/>
              <a:ext cx="11682" cy="44349"/>
            </a:xfrm>
            <a:custGeom>
              <a:avLst/>
              <a:gdLst/>
              <a:ahLst/>
              <a:cxnLst/>
              <a:rect l="l" t="t" r="r" b="b"/>
              <a:pathLst>
                <a:path w="373" h="1416" extrusionOk="0">
                  <a:moveTo>
                    <a:pt x="186" y="69"/>
                  </a:moveTo>
                  <a:cubicBezTo>
                    <a:pt x="255" y="69"/>
                    <a:pt x="303" y="118"/>
                    <a:pt x="303" y="187"/>
                  </a:cubicBezTo>
                  <a:lnTo>
                    <a:pt x="303" y="1230"/>
                  </a:lnTo>
                  <a:cubicBezTo>
                    <a:pt x="303" y="1298"/>
                    <a:pt x="255" y="1347"/>
                    <a:pt x="186" y="1347"/>
                  </a:cubicBezTo>
                  <a:cubicBezTo>
                    <a:pt x="117" y="1347"/>
                    <a:pt x="69" y="1298"/>
                    <a:pt x="69" y="1230"/>
                  </a:cubicBezTo>
                  <a:lnTo>
                    <a:pt x="69" y="187"/>
                  </a:lnTo>
                  <a:cubicBezTo>
                    <a:pt x="69" y="118"/>
                    <a:pt x="117" y="69"/>
                    <a:pt x="186" y="69"/>
                  </a:cubicBezTo>
                  <a:close/>
                  <a:moveTo>
                    <a:pt x="186" y="1"/>
                  </a:moveTo>
                  <a:cubicBezTo>
                    <a:pt x="85" y="1"/>
                    <a:pt x="0" y="86"/>
                    <a:pt x="0" y="187"/>
                  </a:cubicBezTo>
                  <a:lnTo>
                    <a:pt x="0" y="1230"/>
                  </a:lnTo>
                  <a:cubicBezTo>
                    <a:pt x="0" y="1331"/>
                    <a:pt x="85" y="1416"/>
                    <a:pt x="186" y="1416"/>
                  </a:cubicBezTo>
                  <a:cubicBezTo>
                    <a:pt x="287" y="1416"/>
                    <a:pt x="372" y="1331"/>
                    <a:pt x="372" y="1230"/>
                  </a:cubicBezTo>
                  <a:lnTo>
                    <a:pt x="372" y="187"/>
                  </a:lnTo>
                  <a:cubicBezTo>
                    <a:pt x="372" y="86"/>
                    <a:pt x="287" y="1"/>
                    <a:pt x="186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6758623" y="2110188"/>
              <a:ext cx="9553" cy="42313"/>
            </a:xfrm>
            <a:custGeom>
              <a:avLst/>
              <a:gdLst/>
              <a:ahLst/>
              <a:cxnLst/>
              <a:rect l="l" t="t" r="r" b="b"/>
              <a:pathLst>
                <a:path w="305" h="1351" extrusionOk="0">
                  <a:moveTo>
                    <a:pt x="154" y="0"/>
                  </a:moveTo>
                  <a:cubicBezTo>
                    <a:pt x="70" y="0"/>
                    <a:pt x="1" y="69"/>
                    <a:pt x="1" y="154"/>
                  </a:cubicBezTo>
                  <a:lnTo>
                    <a:pt x="1" y="1197"/>
                  </a:lnTo>
                  <a:cubicBezTo>
                    <a:pt x="1" y="1282"/>
                    <a:pt x="70" y="1350"/>
                    <a:pt x="154" y="1350"/>
                  </a:cubicBezTo>
                  <a:cubicBezTo>
                    <a:pt x="239" y="1350"/>
                    <a:pt x="304" y="1282"/>
                    <a:pt x="304" y="1197"/>
                  </a:cubicBezTo>
                  <a:lnTo>
                    <a:pt x="304" y="154"/>
                  </a:lnTo>
                  <a:cubicBezTo>
                    <a:pt x="304" y="69"/>
                    <a:pt x="239" y="0"/>
                    <a:pt x="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6757621" y="2109154"/>
              <a:ext cx="11682" cy="44349"/>
            </a:xfrm>
            <a:custGeom>
              <a:avLst/>
              <a:gdLst/>
              <a:ahLst/>
              <a:cxnLst/>
              <a:rect l="l" t="t" r="r" b="b"/>
              <a:pathLst>
                <a:path w="373" h="1416" extrusionOk="0">
                  <a:moveTo>
                    <a:pt x="186" y="69"/>
                  </a:moveTo>
                  <a:cubicBezTo>
                    <a:pt x="235" y="69"/>
                    <a:pt x="304" y="118"/>
                    <a:pt x="304" y="187"/>
                  </a:cubicBezTo>
                  <a:lnTo>
                    <a:pt x="304" y="1230"/>
                  </a:lnTo>
                  <a:cubicBezTo>
                    <a:pt x="304" y="1298"/>
                    <a:pt x="235" y="1347"/>
                    <a:pt x="186" y="1347"/>
                  </a:cubicBezTo>
                  <a:cubicBezTo>
                    <a:pt x="118" y="1347"/>
                    <a:pt x="69" y="1298"/>
                    <a:pt x="69" y="1230"/>
                  </a:cubicBezTo>
                  <a:lnTo>
                    <a:pt x="69" y="187"/>
                  </a:lnTo>
                  <a:cubicBezTo>
                    <a:pt x="69" y="118"/>
                    <a:pt x="118" y="69"/>
                    <a:pt x="186" y="69"/>
                  </a:cubicBezTo>
                  <a:close/>
                  <a:moveTo>
                    <a:pt x="186" y="1"/>
                  </a:moveTo>
                  <a:cubicBezTo>
                    <a:pt x="85" y="1"/>
                    <a:pt x="1" y="86"/>
                    <a:pt x="1" y="187"/>
                  </a:cubicBezTo>
                  <a:lnTo>
                    <a:pt x="1" y="1230"/>
                  </a:lnTo>
                  <a:cubicBezTo>
                    <a:pt x="1" y="1331"/>
                    <a:pt x="85" y="1416"/>
                    <a:pt x="186" y="1416"/>
                  </a:cubicBezTo>
                  <a:cubicBezTo>
                    <a:pt x="288" y="1416"/>
                    <a:pt x="372" y="1331"/>
                    <a:pt x="372" y="1230"/>
                  </a:cubicBezTo>
                  <a:lnTo>
                    <a:pt x="372" y="187"/>
                  </a:lnTo>
                  <a:cubicBezTo>
                    <a:pt x="372" y="86"/>
                    <a:pt x="288" y="1"/>
                    <a:pt x="186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6777134" y="2110188"/>
              <a:ext cx="9521" cy="42313"/>
            </a:xfrm>
            <a:custGeom>
              <a:avLst/>
              <a:gdLst/>
              <a:ahLst/>
              <a:cxnLst/>
              <a:rect l="l" t="t" r="r" b="b"/>
              <a:pathLst>
                <a:path w="304" h="1351" extrusionOk="0">
                  <a:moveTo>
                    <a:pt x="154" y="0"/>
                  </a:moveTo>
                  <a:cubicBezTo>
                    <a:pt x="69" y="0"/>
                    <a:pt x="0" y="69"/>
                    <a:pt x="0" y="154"/>
                  </a:cubicBezTo>
                  <a:lnTo>
                    <a:pt x="0" y="1197"/>
                  </a:lnTo>
                  <a:cubicBezTo>
                    <a:pt x="0" y="1282"/>
                    <a:pt x="69" y="1350"/>
                    <a:pt x="154" y="1350"/>
                  </a:cubicBezTo>
                  <a:cubicBezTo>
                    <a:pt x="239" y="1350"/>
                    <a:pt x="303" y="1282"/>
                    <a:pt x="303" y="1197"/>
                  </a:cubicBezTo>
                  <a:lnTo>
                    <a:pt x="303" y="154"/>
                  </a:lnTo>
                  <a:cubicBezTo>
                    <a:pt x="303" y="69"/>
                    <a:pt x="239" y="0"/>
                    <a:pt x="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6776101" y="2109154"/>
              <a:ext cx="11682" cy="44349"/>
            </a:xfrm>
            <a:custGeom>
              <a:avLst/>
              <a:gdLst/>
              <a:ahLst/>
              <a:cxnLst/>
              <a:rect l="l" t="t" r="r" b="b"/>
              <a:pathLst>
                <a:path w="373" h="1416" extrusionOk="0">
                  <a:moveTo>
                    <a:pt x="187" y="69"/>
                  </a:moveTo>
                  <a:cubicBezTo>
                    <a:pt x="251" y="69"/>
                    <a:pt x="304" y="118"/>
                    <a:pt x="304" y="187"/>
                  </a:cubicBezTo>
                  <a:lnTo>
                    <a:pt x="304" y="1230"/>
                  </a:lnTo>
                  <a:cubicBezTo>
                    <a:pt x="304" y="1298"/>
                    <a:pt x="251" y="1347"/>
                    <a:pt x="187" y="1347"/>
                  </a:cubicBezTo>
                  <a:cubicBezTo>
                    <a:pt x="118" y="1347"/>
                    <a:pt x="70" y="1298"/>
                    <a:pt x="70" y="1230"/>
                  </a:cubicBezTo>
                  <a:lnTo>
                    <a:pt x="70" y="187"/>
                  </a:lnTo>
                  <a:cubicBezTo>
                    <a:pt x="70" y="118"/>
                    <a:pt x="118" y="69"/>
                    <a:pt x="187" y="69"/>
                  </a:cubicBezTo>
                  <a:close/>
                  <a:moveTo>
                    <a:pt x="187" y="1"/>
                  </a:moveTo>
                  <a:cubicBezTo>
                    <a:pt x="86" y="1"/>
                    <a:pt x="1" y="86"/>
                    <a:pt x="1" y="187"/>
                  </a:cubicBezTo>
                  <a:lnTo>
                    <a:pt x="1" y="1230"/>
                  </a:lnTo>
                  <a:cubicBezTo>
                    <a:pt x="1" y="1331"/>
                    <a:pt x="86" y="1416"/>
                    <a:pt x="187" y="1416"/>
                  </a:cubicBezTo>
                  <a:cubicBezTo>
                    <a:pt x="288" y="1416"/>
                    <a:pt x="373" y="1331"/>
                    <a:pt x="373" y="1230"/>
                  </a:cubicBezTo>
                  <a:lnTo>
                    <a:pt x="373" y="187"/>
                  </a:lnTo>
                  <a:cubicBezTo>
                    <a:pt x="373" y="86"/>
                    <a:pt x="288" y="1"/>
                    <a:pt x="18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6796115" y="2110188"/>
              <a:ext cx="9521" cy="42313"/>
            </a:xfrm>
            <a:custGeom>
              <a:avLst/>
              <a:gdLst/>
              <a:ahLst/>
              <a:cxnLst/>
              <a:rect l="l" t="t" r="r" b="b"/>
              <a:pathLst>
                <a:path w="304" h="1351" extrusionOk="0">
                  <a:moveTo>
                    <a:pt x="154" y="0"/>
                  </a:moveTo>
                  <a:cubicBezTo>
                    <a:pt x="69" y="0"/>
                    <a:pt x="1" y="69"/>
                    <a:pt x="1" y="154"/>
                  </a:cubicBezTo>
                  <a:lnTo>
                    <a:pt x="1" y="1197"/>
                  </a:lnTo>
                  <a:cubicBezTo>
                    <a:pt x="1" y="1282"/>
                    <a:pt x="69" y="1350"/>
                    <a:pt x="154" y="1350"/>
                  </a:cubicBezTo>
                  <a:cubicBezTo>
                    <a:pt x="239" y="1350"/>
                    <a:pt x="304" y="1282"/>
                    <a:pt x="304" y="1197"/>
                  </a:cubicBezTo>
                  <a:lnTo>
                    <a:pt x="304" y="154"/>
                  </a:lnTo>
                  <a:cubicBezTo>
                    <a:pt x="304" y="69"/>
                    <a:pt x="239" y="0"/>
                    <a:pt x="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6795113" y="2109154"/>
              <a:ext cx="11682" cy="44349"/>
            </a:xfrm>
            <a:custGeom>
              <a:avLst/>
              <a:gdLst/>
              <a:ahLst/>
              <a:cxnLst/>
              <a:rect l="l" t="t" r="r" b="b"/>
              <a:pathLst>
                <a:path w="373" h="1416" extrusionOk="0">
                  <a:moveTo>
                    <a:pt x="186" y="69"/>
                  </a:moveTo>
                  <a:cubicBezTo>
                    <a:pt x="251" y="69"/>
                    <a:pt x="303" y="118"/>
                    <a:pt x="303" y="187"/>
                  </a:cubicBezTo>
                  <a:lnTo>
                    <a:pt x="303" y="1230"/>
                  </a:lnTo>
                  <a:cubicBezTo>
                    <a:pt x="303" y="1298"/>
                    <a:pt x="251" y="1347"/>
                    <a:pt x="186" y="1347"/>
                  </a:cubicBezTo>
                  <a:cubicBezTo>
                    <a:pt x="117" y="1347"/>
                    <a:pt x="69" y="1298"/>
                    <a:pt x="69" y="1230"/>
                  </a:cubicBezTo>
                  <a:lnTo>
                    <a:pt x="69" y="187"/>
                  </a:lnTo>
                  <a:cubicBezTo>
                    <a:pt x="69" y="118"/>
                    <a:pt x="117" y="69"/>
                    <a:pt x="186" y="69"/>
                  </a:cubicBezTo>
                  <a:close/>
                  <a:moveTo>
                    <a:pt x="186" y="1"/>
                  </a:moveTo>
                  <a:cubicBezTo>
                    <a:pt x="85" y="1"/>
                    <a:pt x="0" y="86"/>
                    <a:pt x="0" y="187"/>
                  </a:cubicBezTo>
                  <a:lnTo>
                    <a:pt x="0" y="1230"/>
                  </a:lnTo>
                  <a:cubicBezTo>
                    <a:pt x="0" y="1331"/>
                    <a:pt x="85" y="1416"/>
                    <a:pt x="186" y="1416"/>
                  </a:cubicBezTo>
                  <a:cubicBezTo>
                    <a:pt x="287" y="1416"/>
                    <a:pt x="372" y="1331"/>
                    <a:pt x="372" y="1230"/>
                  </a:cubicBezTo>
                  <a:lnTo>
                    <a:pt x="372" y="187"/>
                  </a:lnTo>
                  <a:cubicBezTo>
                    <a:pt x="372" y="86"/>
                    <a:pt x="287" y="1"/>
                    <a:pt x="186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6814594" y="2110188"/>
              <a:ext cx="9553" cy="42313"/>
            </a:xfrm>
            <a:custGeom>
              <a:avLst/>
              <a:gdLst/>
              <a:ahLst/>
              <a:cxnLst/>
              <a:rect l="l" t="t" r="r" b="b"/>
              <a:pathLst>
                <a:path w="305" h="1351" extrusionOk="0">
                  <a:moveTo>
                    <a:pt x="154" y="0"/>
                  </a:moveTo>
                  <a:cubicBezTo>
                    <a:pt x="70" y="0"/>
                    <a:pt x="1" y="69"/>
                    <a:pt x="1" y="154"/>
                  </a:cubicBezTo>
                  <a:lnTo>
                    <a:pt x="1" y="1197"/>
                  </a:lnTo>
                  <a:cubicBezTo>
                    <a:pt x="1" y="1282"/>
                    <a:pt x="70" y="1350"/>
                    <a:pt x="154" y="1350"/>
                  </a:cubicBezTo>
                  <a:cubicBezTo>
                    <a:pt x="235" y="1350"/>
                    <a:pt x="304" y="1282"/>
                    <a:pt x="304" y="1197"/>
                  </a:cubicBezTo>
                  <a:lnTo>
                    <a:pt x="304" y="154"/>
                  </a:lnTo>
                  <a:cubicBezTo>
                    <a:pt x="304" y="69"/>
                    <a:pt x="235" y="0"/>
                    <a:pt x="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6813592" y="2109154"/>
              <a:ext cx="11557" cy="44349"/>
            </a:xfrm>
            <a:custGeom>
              <a:avLst/>
              <a:gdLst/>
              <a:ahLst/>
              <a:cxnLst/>
              <a:rect l="l" t="t" r="r" b="b"/>
              <a:pathLst>
                <a:path w="369" h="1416" extrusionOk="0">
                  <a:moveTo>
                    <a:pt x="186" y="69"/>
                  </a:moveTo>
                  <a:cubicBezTo>
                    <a:pt x="251" y="69"/>
                    <a:pt x="304" y="118"/>
                    <a:pt x="304" y="187"/>
                  </a:cubicBezTo>
                  <a:lnTo>
                    <a:pt x="304" y="1230"/>
                  </a:lnTo>
                  <a:cubicBezTo>
                    <a:pt x="304" y="1298"/>
                    <a:pt x="251" y="1347"/>
                    <a:pt x="186" y="1347"/>
                  </a:cubicBezTo>
                  <a:cubicBezTo>
                    <a:pt x="134" y="1347"/>
                    <a:pt x="65" y="1298"/>
                    <a:pt x="65" y="1230"/>
                  </a:cubicBezTo>
                  <a:lnTo>
                    <a:pt x="65" y="187"/>
                  </a:lnTo>
                  <a:cubicBezTo>
                    <a:pt x="65" y="118"/>
                    <a:pt x="134" y="69"/>
                    <a:pt x="186" y="69"/>
                  </a:cubicBezTo>
                  <a:close/>
                  <a:moveTo>
                    <a:pt x="186" y="1"/>
                  </a:moveTo>
                  <a:cubicBezTo>
                    <a:pt x="85" y="1"/>
                    <a:pt x="1" y="86"/>
                    <a:pt x="1" y="187"/>
                  </a:cubicBezTo>
                  <a:lnTo>
                    <a:pt x="1" y="1230"/>
                  </a:lnTo>
                  <a:cubicBezTo>
                    <a:pt x="1" y="1331"/>
                    <a:pt x="85" y="1416"/>
                    <a:pt x="186" y="1416"/>
                  </a:cubicBezTo>
                  <a:cubicBezTo>
                    <a:pt x="288" y="1416"/>
                    <a:pt x="368" y="1331"/>
                    <a:pt x="368" y="1230"/>
                  </a:cubicBezTo>
                  <a:lnTo>
                    <a:pt x="368" y="187"/>
                  </a:lnTo>
                  <a:cubicBezTo>
                    <a:pt x="368" y="86"/>
                    <a:pt x="288" y="1"/>
                    <a:pt x="186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6833606" y="2110188"/>
              <a:ext cx="9521" cy="42313"/>
            </a:xfrm>
            <a:custGeom>
              <a:avLst/>
              <a:gdLst/>
              <a:ahLst/>
              <a:cxnLst/>
              <a:rect l="l" t="t" r="r" b="b"/>
              <a:pathLst>
                <a:path w="304" h="1351" extrusionOk="0">
                  <a:moveTo>
                    <a:pt x="154" y="0"/>
                  </a:moveTo>
                  <a:cubicBezTo>
                    <a:pt x="69" y="0"/>
                    <a:pt x="0" y="69"/>
                    <a:pt x="0" y="154"/>
                  </a:cubicBezTo>
                  <a:lnTo>
                    <a:pt x="0" y="1197"/>
                  </a:lnTo>
                  <a:cubicBezTo>
                    <a:pt x="0" y="1282"/>
                    <a:pt x="69" y="1350"/>
                    <a:pt x="154" y="1350"/>
                  </a:cubicBezTo>
                  <a:cubicBezTo>
                    <a:pt x="235" y="1350"/>
                    <a:pt x="304" y="1282"/>
                    <a:pt x="304" y="1197"/>
                  </a:cubicBezTo>
                  <a:lnTo>
                    <a:pt x="304" y="154"/>
                  </a:lnTo>
                  <a:cubicBezTo>
                    <a:pt x="304" y="69"/>
                    <a:pt x="235" y="0"/>
                    <a:pt x="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6832572" y="2109154"/>
              <a:ext cx="11557" cy="44349"/>
            </a:xfrm>
            <a:custGeom>
              <a:avLst/>
              <a:gdLst/>
              <a:ahLst/>
              <a:cxnLst/>
              <a:rect l="l" t="t" r="r" b="b"/>
              <a:pathLst>
                <a:path w="369" h="1416" extrusionOk="0">
                  <a:moveTo>
                    <a:pt x="187" y="69"/>
                  </a:moveTo>
                  <a:cubicBezTo>
                    <a:pt x="252" y="69"/>
                    <a:pt x="304" y="118"/>
                    <a:pt x="304" y="187"/>
                  </a:cubicBezTo>
                  <a:lnTo>
                    <a:pt x="304" y="1230"/>
                  </a:lnTo>
                  <a:cubicBezTo>
                    <a:pt x="304" y="1298"/>
                    <a:pt x="252" y="1347"/>
                    <a:pt x="187" y="1347"/>
                  </a:cubicBezTo>
                  <a:cubicBezTo>
                    <a:pt x="118" y="1347"/>
                    <a:pt x="66" y="1298"/>
                    <a:pt x="66" y="1230"/>
                  </a:cubicBezTo>
                  <a:lnTo>
                    <a:pt x="66" y="187"/>
                  </a:lnTo>
                  <a:cubicBezTo>
                    <a:pt x="66" y="118"/>
                    <a:pt x="118" y="69"/>
                    <a:pt x="187" y="69"/>
                  </a:cubicBezTo>
                  <a:close/>
                  <a:moveTo>
                    <a:pt x="187" y="1"/>
                  </a:moveTo>
                  <a:cubicBezTo>
                    <a:pt x="86" y="1"/>
                    <a:pt x="1" y="86"/>
                    <a:pt x="1" y="187"/>
                  </a:cubicBezTo>
                  <a:lnTo>
                    <a:pt x="1" y="1230"/>
                  </a:lnTo>
                  <a:cubicBezTo>
                    <a:pt x="1" y="1331"/>
                    <a:pt x="86" y="1416"/>
                    <a:pt x="187" y="1416"/>
                  </a:cubicBezTo>
                  <a:cubicBezTo>
                    <a:pt x="288" y="1416"/>
                    <a:pt x="369" y="1331"/>
                    <a:pt x="369" y="1230"/>
                  </a:cubicBezTo>
                  <a:lnTo>
                    <a:pt x="369" y="187"/>
                  </a:lnTo>
                  <a:cubicBezTo>
                    <a:pt x="369" y="86"/>
                    <a:pt x="288" y="1"/>
                    <a:pt x="18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4" name="Google Shape;1614;p31"/>
          <p:cNvGrpSpPr/>
          <p:nvPr/>
        </p:nvGrpSpPr>
        <p:grpSpPr>
          <a:xfrm>
            <a:off x="6219046" y="2291131"/>
            <a:ext cx="2261493" cy="2337288"/>
            <a:chOff x="5938200" y="3514248"/>
            <a:chExt cx="501840" cy="518691"/>
          </a:xfrm>
        </p:grpSpPr>
        <p:sp>
          <p:nvSpPr>
            <p:cNvPr id="1615" name="Google Shape;1615;p31"/>
            <p:cNvSpPr/>
            <p:nvPr/>
          </p:nvSpPr>
          <p:spPr>
            <a:xfrm>
              <a:off x="5939328" y="3515031"/>
              <a:ext cx="499585" cy="516592"/>
            </a:xfrm>
            <a:custGeom>
              <a:avLst/>
              <a:gdLst/>
              <a:ahLst/>
              <a:cxnLst/>
              <a:rect l="l" t="t" r="r" b="b"/>
              <a:pathLst>
                <a:path w="15951" h="16494" extrusionOk="0">
                  <a:moveTo>
                    <a:pt x="6657" y="1"/>
                  </a:moveTo>
                  <a:cubicBezTo>
                    <a:pt x="6460" y="1"/>
                    <a:pt x="6261" y="69"/>
                    <a:pt x="6098" y="210"/>
                  </a:cubicBezTo>
                  <a:lnTo>
                    <a:pt x="3401" y="2551"/>
                  </a:lnTo>
                  <a:lnTo>
                    <a:pt x="2997" y="2907"/>
                  </a:lnTo>
                  <a:lnTo>
                    <a:pt x="320" y="5247"/>
                  </a:lnTo>
                  <a:cubicBezTo>
                    <a:pt x="134" y="5417"/>
                    <a:pt x="33" y="5636"/>
                    <a:pt x="17" y="5870"/>
                  </a:cubicBezTo>
                  <a:cubicBezTo>
                    <a:pt x="1" y="6109"/>
                    <a:pt x="65" y="6359"/>
                    <a:pt x="251" y="6545"/>
                  </a:cubicBezTo>
                  <a:lnTo>
                    <a:pt x="2693" y="9104"/>
                  </a:lnTo>
                  <a:lnTo>
                    <a:pt x="8911" y="16232"/>
                  </a:lnTo>
                  <a:cubicBezTo>
                    <a:pt x="9056" y="16405"/>
                    <a:pt x="9269" y="16493"/>
                    <a:pt x="9486" y="16493"/>
                  </a:cubicBezTo>
                  <a:cubicBezTo>
                    <a:pt x="9671" y="16493"/>
                    <a:pt x="9858" y="16429"/>
                    <a:pt x="10007" y="16297"/>
                  </a:cubicBezTo>
                  <a:lnTo>
                    <a:pt x="12481" y="14142"/>
                  </a:lnTo>
                  <a:lnTo>
                    <a:pt x="13173" y="13552"/>
                  </a:lnTo>
                  <a:lnTo>
                    <a:pt x="15647" y="11381"/>
                  </a:lnTo>
                  <a:cubicBezTo>
                    <a:pt x="15833" y="11227"/>
                    <a:pt x="15918" y="11025"/>
                    <a:pt x="15918" y="10806"/>
                  </a:cubicBezTo>
                  <a:cubicBezTo>
                    <a:pt x="15950" y="10604"/>
                    <a:pt x="15886" y="10386"/>
                    <a:pt x="15732" y="10216"/>
                  </a:cubicBezTo>
                  <a:lnTo>
                    <a:pt x="9518" y="3092"/>
                  </a:lnTo>
                  <a:lnTo>
                    <a:pt x="7327" y="327"/>
                  </a:lnTo>
                  <a:cubicBezTo>
                    <a:pt x="7157" y="112"/>
                    <a:pt x="6908" y="1"/>
                    <a:pt x="6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5938200" y="3514248"/>
              <a:ext cx="501840" cy="518691"/>
            </a:xfrm>
            <a:custGeom>
              <a:avLst/>
              <a:gdLst/>
              <a:ahLst/>
              <a:cxnLst/>
              <a:rect l="l" t="t" r="r" b="b"/>
              <a:pathLst>
                <a:path w="16023" h="16561" extrusionOk="0">
                  <a:moveTo>
                    <a:pt x="6687" y="69"/>
                  </a:moveTo>
                  <a:cubicBezTo>
                    <a:pt x="6942" y="69"/>
                    <a:pt x="7177" y="170"/>
                    <a:pt x="7330" y="372"/>
                  </a:cubicBezTo>
                  <a:lnTo>
                    <a:pt x="9538" y="3134"/>
                  </a:lnTo>
                  <a:lnTo>
                    <a:pt x="15752" y="10257"/>
                  </a:lnTo>
                  <a:cubicBezTo>
                    <a:pt x="15885" y="10427"/>
                    <a:pt x="15954" y="10629"/>
                    <a:pt x="15922" y="10831"/>
                  </a:cubicBezTo>
                  <a:cubicBezTo>
                    <a:pt x="15922" y="11050"/>
                    <a:pt x="15821" y="11236"/>
                    <a:pt x="15667" y="11369"/>
                  </a:cubicBezTo>
                  <a:lnTo>
                    <a:pt x="10007" y="16306"/>
                  </a:lnTo>
                  <a:cubicBezTo>
                    <a:pt x="9873" y="16423"/>
                    <a:pt x="9704" y="16492"/>
                    <a:pt x="9518" y="16492"/>
                  </a:cubicBezTo>
                  <a:cubicBezTo>
                    <a:pt x="9315" y="16492"/>
                    <a:pt x="9113" y="16391"/>
                    <a:pt x="8964" y="16241"/>
                  </a:cubicBezTo>
                  <a:lnTo>
                    <a:pt x="2746" y="9097"/>
                  </a:lnTo>
                  <a:lnTo>
                    <a:pt x="320" y="6554"/>
                  </a:lnTo>
                  <a:cubicBezTo>
                    <a:pt x="154" y="6384"/>
                    <a:pt x="69" y="6150"/>
                    <a:pt x="85" y="5895"/>
                  </a:cubicBezTo>
                  <a:cubicBezTo>
                    <a:pt x="101" y="5661"/>
                    <a:pt x="203" y="5458"/>
                    <a:pt x="372" y="5305"/>
                  </a:cubicBezTo>
                  <a:lnTo>
                    <a:pt x="6150" y="271"/>
                  </a:lnTo>
                  <a:cubicBezTo>
                    <a:pt x="6303" y="134"/>
                    <a:pt x="6485" y="69"/>
                    <a:pt x="6687" y="69"/>
                  </a:cubicBezTo>
                  <a:close/>
                  <a:moveTo>
                    <a:pt x="6687" y="0"/>
                  </a:moveTo>
                  <a:cubicBezTo>
                    <a:pt x="6469" y="0"/>
                    <a:pt x="6267" y="69"/>
                    <a:pt x="6101" y="219"/>
                  </a:cubicBezTo>
                  <a:lnTo>
                    <a:pt x="320" y="5256"/>
                  </a:lnTo>
                  <a:cubicBezTo>
                    <a:pt x="138" y="5406"/>
                    <a:pt x="37" y="5644"/>
                    <a:pt x="17" y="5895"/>
                  </a:cubicBezTo>
                  <a:cubicBezTo>
                    <a:pt x="0" y="6150"/>
                    <a:pt x="85" y="6417"/>
                    <a:pt x="271" y="6603"/>
                  </a:cubicBezTo>
                  <a:lnTo>
                    <a:pt x="2697" y="9146"/>
                  </a:lnTo>
                  <a:lnTo>
                    <a:pt x="8911" y="16273"/>
                  </a:lnTo>
                  <a:cubicBezTo>
                    <a:pt x="9065" y="16459"/>
                    <a:pt x="9299" y="16560"/>
                    <a:pt x="9518" y="16560"/>
                  </a:cubicBezTo>
                  <a:cubicBezTo>
                    <a:pt x="9720" y="16560"/>
                    <a:pt x="9906" y="16492"/>
                    <a:pt x="10059" y="16358"/>
                  </a:cubicBezTo>
                  <a:lnTo>
                    <a:pt x="15719" y="11422"/>
                  </a:lnTo>
                  <a:cubicBezTo>
                    <a:pt x="15885" y="11288"/>
                    <a:pt x="15986" y="11066"/>
                    <a:pt x="15986" y="10848"/>
                  </a:cubicBezTo>
                  <a:cubicBezTo>
                    <a:pt x="16023" y="10613"/>
                    <a:pt x="15938" y="10395"/>
                    <a:pt x="15804" y="10225"/>
                  </a:cubicBezTo>
                  <a:lnTo>
                    <a:pt x="9586" y="3101"/>
                  </a:lnTo>
                  <a:lnTo>
                    <a:pt x="7395" y="336"/>
                  </a:lnTo>
                  <a:cubicBezTo>
                    <a:pt x="7213" y="118"/>
                    <a:pt x="6958" y="0"/>
                    <a:pt x="6687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5953516" y="3530879"/>
              <a:ext cx="271764" cy="256135"/>
            </a:xfrm>
            <a:custGeom>
              <a:avLst/>
              <a:gdLst/>
              <a:ahLst/>
              <a:cxnLst/>
              <a:rect l="l" t="t" r="r" b="b"/>
              <a:pathLst>
                <a:path w="8677" h="8178" extrusionOk="0">
                  <a:moveTo>
                    <a:pt x="6228" y="1"/>
                  </a:moveTo>
                  <a:cubicBezTo>
                    <a:pt x="6103" y="1"/>
                    <a:pt x="5977" y="43"/>
                    <a:pt x="5879" y="124"/>
                  </a:cubicBezTo>
                  <a:lnTo>
                    <a:pt x="255" y="5045"/>
                  </a:lnTo>
                  <a:cubicBezTo>
                    <a:pt x="17" y="5231"/>
                    <a:pt x="1" y="5582"/>
                    <a:pt x="219" y="5805"/>
                  </a:cubicBezTo>
                  <a:lnTo>
                    <a:pt x="2495" y="8178"/>
                  </a:lnTo>
                  <a:lnTo>
                    <a:pt x="8677" y="2772"/>
                  </a:lnTo>
                  <a:lnTo>
                    <a:pt x="6639" y="193"/>
                  </a:lnTo>
                  <a:cubicBezTo>
                    <a:pt x="6537" y="64"/>
                    <a:pt x="6383" y="1"/>
                    <a:pt x="6228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5954518" y="3530065"/>
              <a:ext cx="272296" cy="258609"/>
            </a:xfrm>
            <a:custGeom>
              <a:avLst/>
              <a:gdLst/>
              <a:ahLst/>
              <a:cxnLst/>
              <a:rect l="l" t="t" r="r" b="b"/>
              <a:pathLst>
                <a:path w="8694" h="8257" extrusionOk="0">
                  <a:moveTo>
                    <a:pt x="6187" y="69"/>
                  </a:moveTo>
                  <a:cubicBezTo>
                    <a:pt x="6336" y="69"/>
                    <a:pt x="6490" y="134"/>
                    <a:pt x="6571" y="251"/>
                  </a:cubicBezTo>
                  <a:lnTo>
                    <a:pt x="8612" y="2798"/>
                  </a:lnTo>
                  <a:lnTo>
                    <a:pt x="2463" y="8155"/>
                  </a:lnTo>
                  <a:lnTo>
                    <a:pt x="203" y="5794"/>
                  </a:lnTo>
                  <a:cubicBezTo>
                    <a:pt x="102" y="5693"/>
                    <a:pt x="70" y="5576"/>
                    <a:pt x="70" y="5443"/>
                  </a:cubicBezTo>
                  <a:cubicBezTo>
                    <a:pt x="70" y="5305"/>
                    <a:pt x="138" y="5172"/>
                    <a:pt x="239" y="5087"/>
                  </a:cubicBezTo>
                  <a:lnTo>
                    <a:pt x="5863" y="187"/>
                  </a:lnTo>
                  <a:cubicBezTo>
                    <a:pt x="5964" y="102"/>
                    <a:pt x="6065" y="69"/>
                    <a:pt x="6187" y="69"/>
                  </a:cubicBezTo>
                  <a:close/>
                  <a:moveTo>
                    <a:pt x="6187" y="1"/>
                  </a:moveTo>
                  <a:cubicBezTo>
                    <a:pt x="6049" y="1"/>
                    <a:pt x="5932" y="33"/>
                    <a:pt x="5831" y="134"/>
                  </a:cubicBezTo>
                  <a:lnTo>
                    <a:pt x="187" y="5038"/>
                  </a:lnTo>
                  <a:cubicBezTo>
                    <a:pt x="70" y="5139"/>
                    <a:pt x="1" y="5273"/>
                    <a:pt x="1" y="5443"/>
                  </a:cubicBezTo>
                  <a:cubicBezTo>
                    <a:pt x="1" y="5592"/>
                    <a:pt x="53" y="5730"/>
                    <a:pt x="155" y="5847"/>
                  </a:cubicBezTo>
                  <a:lnTo>
                    <a:pt x="2427" y="8220"/>
                  </a:lnTo>
                  <a:lnTo>
                    <a:pt x="2447" y="8256"/>
                  </a:lnTo>
                  <a:lnTo>
                    <a:pt x="8677" y="2831"/>
                  </a:lnTo>
                  <a:lnTo>
                    <a:pt x="8693" y="2815"/>
                  </a:lnTo>
                  <a:lnTo>
                    <a:pt x="6623" y="203"/>
                  </a:lnTo>
                  <a:cubicBezTo>
                    <a:pt x="6522" y="69"/>
                    <a:pt x="6369" y="1"/>
                    <a:pt x="618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5976694" y="3554370"/>
              <a:ext cx="232770" cy="216828"/>
            </a:xfrm>
            <a:custGeom>
              <a:avLst/>
              <a:gdLst/>
              <a:ahLst/>
              <a:cxnLst/>
              <a:rect l="l" t="t" r="r" b="b"/>
              <a:pathLst>
                <a:path w="7432" h="6923" extrusionOk="0">
                  <a:moveTo>
                    <a:pt x="5729" y="1"/>
                  </a:moveTo>
                  <a:lnTo>
                    <a:pt x="0" y="4986"/>
                  </a:lnTo>
                  <a:lnTo>
                    <a:pt x="1703" y="6923"/>
                  </a:lnTo>
                  <a:lnTo>
                    <a:pt x="7431" y="1938"/>
                  </a:lnTo>
                  <a:lnTo>
                    <a:pt x="5729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5993670" y="3570719"/>
              <a:ext cx="198945" cy="184130"/>
            </a:xfrm>
            <a:custGeom>
              <a:avLst/>
              <a:gdLst/>
              <a:ahLst/>
              <a:cxnLst/>
              <a:rect l="l" t="t" r="r" b="b"/>
              <a:pathLst>
                <a:path w="6352" h="5879" extrusionOk="0">
                  <a:moveTo>
                    <a:pt x="5155" y="1"/>
                  </a:moveTo>
                  <a:lnTo>
                    <a:pt x="0" y="4496"/>
                  </a:lnTo>
                  <a:lnTo>
                    <a:pt x="1197" y="5879"/>
                  </a:lnTo>
                  <a:lnTo>
                    <a:pt x="6352" y="1363"/>
                  </a:lnTo>
                  <a:lnTo>
                    <a:pt x="5155" y="1"/>
                  </a:ln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6063296" y="3730707"/>
              <a:ext cx="107678" cy="96779"/>
            </a:xfrm>
            <a:custGeom>
              <a:avLst/>
              <a:gdLst/>
              <a:ahLst/>
              <a:cxnLst/>
              <a:rect l="l" t="t" r="r" b="b"/>
              <a:pathLst>
                <a:path w="3438" h="3090" extrusionOk="0">
                  <a:moveTo>
                    <a:pt x="2760" y="1"/>
                  </a:moveTo>
                  <a:cubicBezTo>
                    <a:pt x="2682" y="1"/>
                    <a:pt x="2604" y="27"/>
                    <a:pt x="2544" y="80"/>
                  </a:cubicBezTo>
                  <a:lnTo>
                    <a:pt x="150" y="2170"/>
                  </a:lnTo>
                  <a:cubicBezTo>
                    <a:pt x="17" y="2287"/>
                    <a:pt x="1" y="2505"/>
                    <a:pt x="118" y="2639"/>
                  </a:cubicBezTo>
                  <a:lnTo>
                    <a:pt x="421" y="2978"/>
                  </a:lnTo>
                  <a:cubicBezTo>
                    <a:pt x="486" y="3052"/>
                    <a:pt x="580" y="3089"/>
                    <a:pt x="675" y="3089"/>
                  </a:cubicBezTo>
                  <a:cubicBezTo>
                    <a:pt x="754" y="3089"/>
                    <a:pt x="832" y="3064"/>
                    <a:pt x="894" y="3011"/>
                  </a:cubicBezTo>
                  <a:lnTo>
                    <a:pt x="3284" y="941"/>
                  </a:lnTo>
                  <a:cubicBezTo>
                    <a:pt x="3421" y="803"/>
                    <a:pt x="3437" y="601"/>
                    <a:pt x="3320" y="468"/>
                  </a:cubicBezTo>
                  <a:lnTo>
                    <a:pt x="3017" y="112"/>
                  </a:lnTo>
                  <a:cubicBezTo>
                    <a:pt x="2950" y="39"/>
                    <a:pt x="2855" y="1"/>
                    <a:pt x="2760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6063296" y="3729517"/>
              <a:ext cx="107678" cy="99190"/>
            </a:xfrm>
            <a:custGeom>
              <a:avLst/>
              <a:gdLst/>
              <a:ahLst/>
              <a:cxnLst/>
              <a:rect l="l" t="t" r="r" b="b"/>
              <a:pathLst>
                <a:path w="3438" h="3167" extrusionOk="0">
                  <a:moveTo>
                    <a:pt x="2762" y="69"/>
                  </a:moveTo>
                  <a:cubicBezTo>
                    <a:pt x="2847" y="69"/>
                    <a:pt x="2932" y="118"/>
                    <a:pt x="2981" y="186"/>
                  </a:cubicBezTo>
                  <a:lnTo>
                    <a:pt x="3284" y="522"/>
                  </a:lnTo>
                  <a:cubicBezTo>
                    <a:pt x="3336" y="591"/>
                    <a:pt x="3369" y="655"/>
                    <a:pt x="3352" y="740"/>
                  </a:cubicBezTo>
                  <a:cubicBezTo>
                    <a:pt x="3352" y="825"/>
                    <a:pt x="3320" y="894"/>
                    <a:pt x="3251" y="942"/>
                  </a:cubicBezTo>
                  <a:lnTo>
                    <a:pt x="874" y="3033"/>
                  </a:lnTo>
                  <a:cubicBezTo>
                    <a:pt x="809" y="3065"/>
                    <a:pt x="741" y="3101"/>
                    <a:pt x="672" y="3101"/>
                  </a:cubicBezTo>
                  <a:cubicBezTo>
                    <a:pt x="591" y="3101"/>
                    <a:pt x="506" y="3065"/>
                    <a:pt x="437" y="3000"/>
                  </a:cubicBezTo>
                  <a:lnTo>
                    <a:pt x="150" y="2644"/>
                  </a:lnTo>
                  <a:cubicBezTo>
                    <a:pt x="86" y="2596"/>
                    <a:pt x="66" y="2511"/>
                    <a:pt x="66" y="2442"/>
                  </a:cubicBezTo>
                  <a:cubicBezTo>
                    <a:pt x="86" y="2357"/>
                    <a:pt x="118" y="2273"/>
                    <a:pt x="167" y="2224"/>
                  </a:cubicBezTo>
                  <a:lnTo>
                    <a:pt x="2560" y="150"/>
                  </a:lnTo>
                  <a:cubicBezTo>
                    <a:pt x="2613" y="101"/>
                    <a:pt x="2677" y="69"/>
                    <a:pt x="2762" y="69"/>
                  </a:cubicBezTo>
                  <a:close/>
                  <a:moveTo>
                    <a:pt x="2762" y="0"/>
                  </a:moveTo>
                  <a:cubicBezTo>
                    <a:pt x="2661" y="0"/>
                    <a:pt x="2576" y="33"/>
                    <a:pt x="2512" y="101"/>
                  </a:cubicBezTo>
                  <a:lnTo>
                    <a:pt x="134" y="2171"/>
                  </a:lnTo>
                  <a:cubicBezTo>
                    <a:pt x="49" y="2240"/>
                    <a:pt x="17" y="2325"/>
                    <a:pt x="1" y="2426"/>
                  </a:cubicBezTo>
                  <a:cubicBezTo>
                    <a:pt x="1" y="2527"/>
                    <a:pt x="33" y="2628"/>
                    <a:pt x="102" y="2697"/>
                  </a:cubicBezTo>
                  <a:lnTo>
                    <a:pt x="389" y="3049"/>
                  </a:lnTo>
                  <a:cubicBezTo>
                    <a:pt x="470" y="3118"/>
                    <a:pt x="571" y="3166"/>
                    <a:pt x="672" y="3166"/>
                  </a:cubicBezTo>
                  <a:cubicBezTo>
                    <a:pt x="757" y="3166"/>
                    <a:pt x="842" y="3134"/>
                    <a:pt x="911" y="3081"/>
                  </a:cubicBezTo>
                  <a:lnTo>
                    <a:pt x="3300" y="995"/>
                  </a:lnTo>
                  <a:cubicBezTo>
                    <a:pt x="3369" y="926"/>
                    <a:pt x="3421" y="841"/>
                    <a:pt x="3421" y="740"/>
                  </a:cubicBezTo>
                  <a:cubicBezTo>
                    <a:pt x="3437" y="639"/>
                    <a:pt x="3401" y="554"/>
                    <a:pt x="3336" y="473"/>
                  </a:cubicBezTo>
                  <a:lnTo>
                    <a:pt x="3033" y="134"/>
                  </a:lnTo>
                  <a:cubicBezTo>
                    <a:pt x="2964" y="49"/>
                    <a:pt x="2863" y="0"/>
                    <a:pt x="2762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078644" y="3788651"/>
              <a:ext cx="24711" cy="27374"/>
            </a:xfrm>
            <a:custGeom>
              <a:avLst/>
              <a:gdLst/>
              <a:ahLst/>
              <a:cxnLst/>
              <a:rect l="l" t="t" r="r" b="b"/>
              <a:pathLst>
                <a:path w="789" h="874" extrusionOk="0">
                  <a:moveTo>
                    <a:pt x="49" y="0"/>
                  </a:moveTo>
                  <a:lnTo>
                    <a:pt x="0" y="33"/>
                  </a:lnTo>
                  <a:lnTo>
                    <a:pt x="740" y="874"/>
                  </a:lnTo>
                  <a:lnTo>
                    <a:pt x="788" y="82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6096998" y="3772834"/>
              <a:ext cx="24336" cy="27374"/>
            </a:xfrm>
            <a:custGeom>
              <a:avLst/>
              <a:gdLst/>
              <a:ahLst/>
              <a:cxnLst/>
              <a:rect l="l" t="t" r="r" b="b"/>
              <a:pathLst>
                <a:path w="777" h="874" extrusionOk="0">
                  <a:moveTo>
                    <a:pt x="53" y="0"/>
                  </a:moveTo>
                  <a:lnTo>
                    <a:pt x="0" y="32"/>
                  </a:lnTo>
                  <a:lnTo>
                    <a:pt x="728" y="873"/>
                  </a:lnTo>
                  <a:lnTo>
                    <a:pt x="777" y="825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6114976" y="3756359"/>
              <a:ext cx="24837" cy="28000"/>
            </a:xfrm>
            <a:custGeom>
              <a:avLst/>
              <a:gdLst/>
              <a:ahLst/>
              <a:cxnLst/>
              <a:rect l="l" t="t" r="r" b="b"/>
              <a:pathLst>
                <a:path w="793" h="894" extrusionOk="0">
                  <a:moveTo>
                    <a:pt x="53" y="1"/>
                  </a:moveTo>
                  <a:lnTo>
                    <a:pt x="0" y="53"/>
                  </a:lnTo>
                  <a:lnTo>
                    <a:pt x="740" y="894"/>
                  </a:lnTo>
                  <a:lnTo>
                    <a:pt x="793" y="845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6133455" y="3740542"/>
              <a:ext cx="24336" cy="28000"/>
            </a:xfrm>
            <a:custGeom>
              <a:avLst/>
              <a:gdLst/>
              <a:ahLst/>
              <a:cxnLst/>
              <a:rect l="l" t="t" r="r" b="b"/>
              <a:pathLst>
                <a:path w="777" h="894" extrusionOk="0">
                  <a:moveTo>
                    <a:pt x="49" y="0"/>
                  </a:moveTo>
                  <a:lnTo>
                    <a:pt x="1" y="53"/>
                  </a:lnTo>
                  <a:lnTo>
                    <a:pt x="724" y="894"/>
                  </a:lnTo>
                  <a:lnTo>
                    <a:pt x="777" y="84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6189426" y="3696912"/>
              <a:ext cx="44850" cy="40904"/>
            </a:xfrm>
            <a:custGeom>
              <a:avLst/>
              <a:gdLst/>
              <a:ahLst/>
              <a:cxnLst/>
              <a:rect l="l" t="t" r="r" b="b"/>
              <a:pathLst>
                <a:path w="1432" h="1306" extrusionOk="0">
                  <a:moveTo>
                    <a:pt x="902" y="1"/>
                  </a:moveTo>
                  <a:cubicBezTo>
                    <a:pt x="830" y="1"/>
                    <a:pt x="761" y="27"/>
                    <a:pt x="708" y="79"/>
                  </a:cubicBezTo>
                  <a:lnTo>
                    <a:pt x="134" y="568"/>
                  </a:lnTo>
                  <a:cubicBezTo>
                    <a:pt x="17" y="669"/>
                    <a:pt x="1" y="872"/>
                    <a:pt x="118" y="1009"/>
                  </a:cubicBezTo>
                  <a:lnTo>
                    <a:pt x="284" y="1191"/>
                  </a:lnTo>
                  <a:cubicBezTo>
                    <a:pt x="339" y="1267"/>
                    <a:pt x="426" y="1306"/>
                    <a:pt x="515" y="1306"/>
                  </a:cubicBezTo>
                  <a:cubicBezTo>
                    <a:pt x="588" y="1306"/>
                    <a:pt x="663" y="1280"/>
                    <a:pt x="724" y="1227"/>
                  </a:cubicBezTo>
                  <a:lnTo>
                    <a:pt x="1278" y="738"/>
                  </a:lnTo>
                  <a:cubicBezTo>
                    <a:pt x="1416" y="637"/>
                    <a:pt x="1432" y="435"/>
                    <a:pt x="1315" y="302"/>
                  </a:cubicBezTo>
                  <a:lnTo>
                    <a:pt x="1145" y="116"/>
                  </a:lnTo>
                  <a:cubicBezTo>
                    <a:pt x="1080" y="40"/>
                    <a:pt x="990" y="1"/>
                    <a:pt x="902" y="1"/>
                  </a:cubicBezTo>
                  <a:close/>
                </a:path>
              </a:pathLst>
            </a:custGeom>
            <a:solidFill>
              <a:srgbClr val="FFB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6189426" y="3695690"/>
              <a:ext cx="45884" cy="43347"/>
            </a:xfrm>
            <a:custGeom>
              <a:avLst/>
              <a:gdLst/>
              <a:ahLst/>
              <a:cxnLst/>
              <a:rect l="l" t="t" r="r" b="b"/>
              <a:pathLst>
                <a:path w="1465" h="1384" extrusionOk="0">
                  <a:moveTo>
                    <a:pt x="910" y="70"/>
                  </a:moveTo>
                  <a:cubicBezTo>
                    <a:pt x="975" y="70"/>
                    <a:pt x="1060" y="102"/>
                    <a:pt x="1112" y="171"/>
                  </a:cubicBezTo>
                  <a:lnTo>
                    <a:pt x="1278" y="373"/>
                  </a:lnTo>
                  <a:cubicBezTo>
                    <a:pt x="1379" y="474"/>
                    <a:pt x="1379" y="660"/>
                    <a:pt x="1262" y="761"/>
                  </a:cubicBezTo>
                  <a:lnTo>
                    <a:pt x="708" y="1250"/>
                  </a:lnTo>
                  <a:cubicBezTo>
                    <a:pt x="656" y="1283"/>
                    <a:pt x="587" y="1315"/>
                    <a:pt x="522" y="1315"/>
                  </a:cubicBezTo>
                  <a:cubicBezTo>
                    <a:pt x="437" y="1315"/>
                    <a:pt x="352" y="1283"/>
                    <a:pt x="304" y="1214"/>
                  </a:cubicBezTo>
                  <a:lnTo>
                    <a:pt x="134" y="1028"/>
                  </a:lnTo>
                  <a:cubicBezTo>
                    <a:pt x="82" y="963"/>
                    <a:pt x="65" y="894"/>
                    <a:pt x="65" y="826"/>
                  </a:cubicBezTo>
                  <a:cubicBezTo>
                    <a:pt x="65" y="745"/>
                    <a:pt x="102" y="676"/>
                    <a:pt x="166" y="624"/>
                  </a:cubicBezTo>
                  <a:lnTo>
                    <a:pt x="724" y="138"/>
                  </a:lnTo>
                  <a:cubicBezTo>
                    <a:pt x="773" y="102"/>
                    <a:pt x="842" y="70"/>
                    <a:pt x="910" y="70"/>
                  </a:cubicBezTo>
                  <a:close/>
                  <a:moveTo>
                    <a:pt x="910" y="1"/>
                  </a:moveTo>
                  <a:cubicBezTo>
                    <a:pt x="825" y="1"/>
                    <a:pt x="741" y="37"/>
                    <a:pt x="672" y="86"/>
                  </a:cubicBezTo>
                  <a:lnTo>
                    <a:pt x="118" y="575"/>
                  </a:lnTo>
                  <a:cubicBezTo>
                    <a:pt x="49" y="644"/>
                    <a:pt x="1" y="725"/>
                    <a:pt x="1" y="810"/>
                  </a:cubicBezTo>
                  <a:cubicBezTo>
                    <a:pt x="1" y="911"/>
                    <a:pt x="17" y="995"/>
                    <a:pt x="82" y="1064"/>
                  </a:cubicBezTo>
                  <a:lnTo>
                    <a:pt x="251" y="1266"/>
                  </a:lnTo>
                  <a:cubicBezTo>
                    <a:pt x="320" y="1331"/>
                    <a:pt x="421" y="1384"/>
                    <a:pt x="522" y="1384"/>
                  </a:cubicBezTo>
                  <a:cubicBezTo>
                    <a:pt x="607" y="1384"/>
                    <a:pt x="672" y="1351"/>
                    <a:pt x="741" y="1299"/>
                  </a:cubicBezTo>
                  <a:lnTo>
                    <a:pt x="1294" y="810"/>
                  </a:lnTo>
                  <a:cubicBezTo>
                    <a:pt x="1448" y="676"/>
                    <a:pt x="1464" y="458"/>
                    <a:pt x="1331" y="320"/>
                  </a:cubicBezTo>
                  <a:lnTo>
                    <a:pt x="1161" y="118"/>
                  </a:lnTo>
                  <a:cubicBezTo>
                    <a:pt x="1092" y="53"/>
                    <a:pt x="1011" y="1"/>
                    <a:pt x="910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6101289" y="3824107"/>
              <a:ext cx="48045" cy="44662"/>
            </a:xfrm>
            <a:custGeom>
              <a:avLst/>
              <a:gdLst/>
              <a:ahLst/>
              <a:cxnLst/>
              <a:rect l="l" t="t" r="r" b="b"/>
              <a:pathLst>
                <a:path w="1534" h="1426" extrusionOk="0">
                  <a:moveTo>
                    <a:pt x="909" y="1"/>
                  </a:moveTo>
                  <a:cubicBezTo>
                    <a:pt x="839" y="1"/>
                    <a:pt x="768" y="27"/>
                    <a:pt x="708" y="81"/>
                  </a:cubicBezTo>
                  <a:lnTo>
                    <a:pt x="150" y="567"/>
                  </a:lnTo>
                  <a:cubicBezTo>
                    <a:pt x="17" y="688"/>
                    <a:pt x="1" y="870"/>
                    <a:pt x="118" y="1007"/>
                  </a:cubicBezTo>
                  <a:lnTo>
                    <a:pt x="389" y="1327"/>
                  </a:lnTo>
                  <a:cubicBezTo>
                    <a:pt x="454" y="1392"/>
                    <a:pt x="545" y="1426"/>
                    <a:pt x="634" y="1426"/>
                  </a:cubicBezTo>
                  <a:cubicBezTo>
                    <a:pt x="704" y="1426"/>
                    <a:pt x="773" y="1404"/>
                    <a:pt x="826" y="1359"/>
                  </a:cubicBezTo>
                  <a:lnTo>
                    <a:pt x="1379" y="870"/>
                  </a:lnTo>
                  <a:cubicBezTo>
                    <a:pt x="1517" y="752"/>
                    <a:pt x="1533" y="550"/>
                    <a:pt x="1416" y="433"/>
                  </a:cubicBezTo>
                  <a:lnTo>
                    <a:pt x="1145" y="114"/>
                  </a:lnTo>
                  <a:cubicBezTo>
                    <a:pt x="1080" y="40"/>
                    <a:pt x="995" y="1"/>
                    <a:pt x="909" y="1"/>
                  </a:cubicBezTo>
                  <a:close/>
                </a:path>
              </a:pathLst>
            </a:custGeom>
            <a:solidFill>
              <a:srgbClr val="FFB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6100161" y="3823480"/>
              <a:ext cx="50175" cy="46354"/>
            </a:xfrm>
            <a:custGeom>
              <a:avLst/>
              <a:gdLst/>
              <a:ahLst/>
              <a:cxnLst/>
              <a:rect l="l" t="t" r="r" b="b"/>
              <a:pathLst>
                <a:path w="1602" h="1480" extrusionOk="0">
                  <a:moveTo>
                    <a:pt x="946" y="65"/>
                  </a:moveTo>
                  <a:cubicBezTo>
                    <a:pt x="1031" y="65"/>
                    <a:pt x="1096" y="101"/>
                    <a:pt x="1149" y="150"/>
                  </a:cubicBezTo>
                  <a:lnTo>
                    <a:pt x="1436" y="469"/>
                  </a:lnTo>
                  <a:cubicBezTo>
                    <a:pt x="1537" y="587"/>
                    <a:pt x="1516" y="756"/>
                    <a:pt x="1399" y="857"/>
                  </a:cubicBezTo>
                  <a:lnTo>
                    <a:pt x="845" y="1347"/>
                  </a:lnTo>
                  <a:cubicBezTo>
                    <a:pt x="793" y="1395"/>
                    <a:pt x="728" y="1415"/>
                    <a:pt x="659" y="1415"/>
                  </a:cubicBezTo>
                  <a:cubicBezTo>
                    <a:pt x="574" y="1415"/>
                    <a:pt x="506" y="1379"/>
                    <a:pt x="457" y="1314"/>
                  </a:cubicBezTo>
                  <a:lnTo>
                    <a:pt x="170" y="1011"/>
                  </a:lnTo>
                  <a:cubicBezTo>
                    <a:pt x="69" y="890"/>
                    <a:pt x="85" y="708"/>
                    <a:pt x="202" y="623"/>
                  </a:cubicBezTo>
                  <a:lnTo>
                    <a:pt x="760" y="134"/>
                  </a:lnTo>
                  <a:cubicBezTo>
                    <a:pt x="809" y="81"/>
                    <a:pt x="878" y="65"/>
                    <a:pt x="946" y="65"/>
                  </a:cubicBezTo>
                  <a:close/>
                  <a:moveTo>
                    <a:pt x="946" y="0"/>
                  </a:moveTo>
                  <a:cubicBezTo>
                    <a:pt x="862" y="0"/>
                    <a:pt x="777" y="16"/>
                    <a:pt x="728" y="81"/>
                  </a:cubicBezTo>
                  <a:lnTo>
                    <a:pt x="154" y="570"/>
                  </a:lnTo>
                  <a:cubicBezTo>
                    <a:pt x="21" y="688"/>
                    <a:pt x="0" y="910"/>
                    <a:pt x="122" y="1043"/>
                  </a:cubicBezTo>
                  <a:lnTo>
                    <a:pt x="405" y="1363"/>
                  </a:lnTo>
                  <a:cubicBezTo>
                    <a:pt x="473" y="1448"/>
                    <a:pt x="558" y="1480"/>
                    <a:pt x="659" y="1480"/>
                  </a:cubicBezTo>
                  <a:cubicBezTo>
                    <a:pt x="744" y="1480"/>
                    <a:pt x="829" y="1448"/>
                    <a:pt x="894" y="1395"/>
                  </a:cubicBezTo>
                  <a:lnTo>
                    <a:pt x="1452" y="910"/>
                  </a:lnTo>
                  <a:cubicBezTo>
                    <a:pt x="1585" y="789"/>
                    <a:pt x="1601" y="570"/>
                    <a:pt x="1484" y="421"/>
                  </a:cubicBezTo>
                  <a:lnTo>
                    <a:pt x="1197" y="118"/>
                  </a:lnTo>
                  <a:cubicBezTo>
                    <a:pt x="1149" y="33"/>
                    <a:pt x="1047" y="0"/>
                    <a:pt x="946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6139281" y="3791376"/>
              <a:ext cx="48014" cy="44568"/>
            </a:xfrm>
            <a:custGeom>
              <a:avLst/>
              <a:gdLst/>
              <a:ahLst/>
              <a:cxnLst/>
              <a:rect l="l" t="t" r="r" b="b"/>
              <a:pathLst>
                <a:path w="1533" h="1423" extrusionOk="0">
                  <a:moveTo>
                    <a:pt x="899" y="1"/>
                  </a:moveTo>
                  <a:cubicBezTo>
                    <a:pt x="825" y="1"/>
                    <a:pt x="752" y="27"/>
                    <a:pt x="692" y="79"/>
                  </a:cubicBezTo>
                  <a:lnTo>
                    <a:pt x="134" y="568"/>
                  </a:lnTo>
                  <a:cubicBezTo>
                    <a:pt x="17" y="669"/>
                    <a:pt x="1" y="872"/>
                    <a:pt x="102" y="1005"/>
                  </a:cubicBezTo>
                  <a:lnTo>
                    <a:pt x="389" y="1308"/>
                  </a:lnTo>
                  <a:cubicBezTo>
                    <a:pt x="444" y="1384"/>
                    <a:pt x="531" y="1423"/>
                    <a:pt x="620" y="1423"/>
                  </a:cubicBezTo>
                  <a:cubicBezTo>
                    <a:pt x="692" y="1423"/>
                    <a:pt x="766" y="1397"/>
                    <a:pt x="825" y="1345"/>
                  </a:cubicBezTo>
                  <a:lnTo>
                    <a:pt x="1379" y="855"/>
                  </a:lnTo>
                  <a:cubicBezTo>
                    <a:pt x="1517" y="754"/>
                    <a:pt x="1533" y="552"/>
                    <a:pt x="1416" y="419"/>
                  </a:cubicBezTo>
                  <a:lnTo>
                    <a:pt x="1145" y="116"/>
                  </a:lnTo>
                  <a:cubicBezTo>
                    <a:pt x="1080" y="40"/>
                    <a:pt x="990" y="1"/>
                    <a:pt x="899" y="1"/>
                  </a:cubicBezTo>
                  <a:close/>
                </a:path>
              </a:pathLst>
            </a:custGeom>
            <a:solidFill>
              <a:srgbClr val="FFB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6139281" y="3790155"/>
              <a:ext cx="49047" cy="47011"/>
            </a:xfrm>
            <a:custGeom>
              <a:avLst/>
              <a:gdLst/>
              <a:ahLst/>
              <a:cxnLst/>
              <a:rect l="l" t="t" r="r" b="b"/>
              <a:pathLst>
                <a:path w="1566" h="1501" extrusionOk="0">
                  <a:moveTo>
                    <a:pt x="910" y="70"/>
                  </a:moveTo>
                  <a:cubicBezTo>
                    <a:pt x="975" y="70"/>
                    <a:pt x="1060" y="102"/>
                    <a:pt x="1112" y="171"/>
                  </a:cubicBezTo>
                  <a:lnTo>
                    <a:pt x="1379" y="474"/>
                  </a:lnTo>
                  <a:cubicBezTo>
                    <a:pt x="1480" y="591"/>
                    <a:pt x="1480" y="777"/>
                    <a:pt x="1363" y="878"/>
                  </a:cubicBezTo>
                  <a:lnTo>
                    <a:pt x="809" y="1367"/>
                  </a:lnTo>
                  <a:cubicBezTo>
                    <a:pt x="757" y="1400"/>
                    <a:pt x="692" y="1432"/>
                    <a:pt x="623" y="1432"/>
                  </a:cubicBezTo>
                  <a:cubicBezTo>
                    <a:pt x="538" y="1432"/>
                    <a:pt x="453" y="1400"/>
                    <a:pt x="405" y="1331"/>
                  </a:cubicBezTo>
                  <a:lnTo>
                    <a:pt x="134" y="1012"/>
                  </a:lnTo>
                  <a:cubicBezTo>
                    <a:pt x="86" y="963"/>
                    <a:pt x="65" y="894"/>
                    <a:pt x="65" y="810"/>
                  </a:cubicBezTo>
                  <a:cubicBezTo>
                    <a:pt x="65" y="741"/>
                    <a:pt x="102" y="676"/>
                    <a:pt x="166" y="624"/>
                  </a:cubicBezTo>
                  <a:lnTo>
                    <a:pt x="724" y="134"/>
                  </a:lnTo>
                  <a:cubicBezTo>
                    <a:pt x="773" y="102"/>
                    <a:pt x="842" y="70"/>
                    <a:pt x="910" y="70"/>
                  </a:cubicBezTo>
                  <a:close/>
                  <a:moveTo>
                    <a:pt x="910" y="1"/>
                  </a:moveTo>
                  <a:cubicBezTo>
                    <a:pt x="825" y="1"/>
                    <a:pt x="740" y="33"/>
                    <a:pt x="672" y="86"/>
                  </a:cubicBezTo>
                  <a:lnTo>
                    <a:pt x="118" y="575"/>
                  </a:lnTo>
                  <a:cubicBezTo>
                    <a:pt x="49" y="640"/>
                    <a:pt x="1" y="725"/>
                    <a:pt x="1" y="810"/>
                  </a:cubicBezTo>
                  <a:cubicBezTo>
                    <a:pt x="1" y="911"/>
                    <a:pt x="17" y="996"/>
                    <a:pt x="86" y="1064"/>
                  </a:cubicBezTo>
                  <a:lnTo>
                    <a:pt x="352" y="1384"/>
                  </a:lnTo>
                  <a:cubicBezTo>
                    <a:pt x="421" y="1448"/>
                    <a:pt x="522" y="1501"/>
                    <a:pt x="623" y="1501"/>
                  </a:cubicBezTo>
                  <a:cubicBezTo>
                    <a:pt x="708" y="1501"/>
                    <a:pt x="773" y="1469"/>
                    <a:pt x="842" y="1416"/>
                  </a:cubicBezTo>
                  <a:lnTo>
                    <a:pt x="1400" y="927"/>
                  </a:lnTo>
                  <a:cubicBezTo>
                    <a:pt x="1549" y="793"/>
                    <a:pt x="1565" y="575"/>
                    <a:pt x="1432" y="438"/>
                  </a:cubicBezTo>
                  <a:lnTo>
                    <a:pt x="1161" y="118"/>
                  </a:lnTo>
                  <a:cubicBezTo>
                    <a:pt x="1096" y="54"/>
                    <a:pt x="1011" y="1"/>
                    <a:pt x="910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6176772" y="3758395"/>
              <a:ext cx="48014" cy="44819"/>
            </a:xfrm>
            <a:custGeom>
              <a:avLst/>
              <a:gdLst/>
              <a:ahLst/>
              <a:cxnLst/>
              <a:rect l="l" t="t" r="r" b="b"/>
              <a:pathLst>
                <a:path w="1533" h="1431" extrusionOk="0">
                  <a:moveTo>
                    <a:pt x="916" y="1"/>
                  </a:moveTo>
                  <a:cubicBezTo>
                    <a:pt x="843" y="1"/>
                    <a:pt x="770" y="26"/>
                    <a:pt x="708" y="73"/>
                  </a:cubicBezTo>
                  <a:lnTo>
                    <a:pt x="150" y="562"/>
                  </a:lnTo>
                  <a:cubicBezTo>
                    <a:pt x="17" y="679"/>
                    <a:pt x="0" y="882"/>
                    <a:pt x="118" y="999"/>
                  </a:cubicBezTo>
                  <a:lnTo>
                    <a:pt x="384" y="1318"/>
                  </a:lnTo>
                  <a:cubicBezTo>
                    <a:pt x="451" y="1392"/>
                    <a:pt x="543" y="1431"/>
                    <a:pt x="631" y="1431"/>
                  </a:cubicBezTo>
                  <a:cubicBezTo>
                    <a:pt x="703" y="1431"/>
                    <a:pt x="773" y="1405"/>
                    <a:pt x="825" y="1351"/>
                  </a:cubicBezTo>
                  <a:lnTo>
                    <a:pt x="1395" y="865"/>
                  </a:lnTo>
                  <a:cubicBezTo>
                    <a:pt x="1516" y="744"/>
                    <a:pt x="1533" y="542"/>
                    <a:pt x="1415" y="425"/>
                  </a:cubicBezTo>
                  <a:lnTo>
                    <a:pt x="1145" y="105"/>
                  </a:lnTo>
                  <a:cubicBezTo>
                    <a:pt x="1082" y="34"/>
                    <a:pt x="999" y="1"/>
                    <a:pt x="916" y="1"/>
                  </a:cubicBezTo>
                  <a:close/>
                </a:path>
              </a:pathLst>
            </a:custGeom>
            <a:solidFill>
              <a:srgbClr val="FFB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31"/>
            <p:cNvSpPr/>
            <p:nvPr/>
          </p:nvSpPr>
          <p:spPr>
            <a:xfrm>
              <a:off x="6176772" y="3757487"/>
              <a:ext cx="48014" cy="46385"/>
            </a:xfrm>
            <a:custGeom>
              <a:avLst/>
              <a:gdLst/>
              <a:ahLst/>
              <a:cxnLst/>
              <a:rect l="l" t="t" r="r" b="b"/>
              <a:pathLst>
                <a:path w="1533" h="1481" extrusionOk="0">
                  <a:moveTo>
                    <a:pt x="910" y="66"/>
                  </a:moveTo>
                  <a:cubicBezTo>
                    <a:pt x="991" y="66"/>
                    <a:pt x="1060" y="102"/>
                    <a:pt x="1128" y="150"/>
                  </a:cubicBezTo>
                  <a:lnTo>
                    <a:pt x="1395" y="470"/>
                  </a:lnTo>
                  <a:cubicBezTo>
                    <a:pt x="1448" y="522"/>
                    <a:pt x="1464" y="607"/>
                    <a:pt x="1464" y="672"/>
                  </a:cubicBezTo>
                  <a:cubicBezTo>
                    <a:pt x="1464" y="741"/>
                    <a:pt x="1432" y="809"/>
                    <a:pt x="1363" y="858"/>
                  </a:cubicBezTo>
                  <a:lnTo>
                    <a:pt x="809" y="1347"/>
                  </a:lnTo>
                  <a:cubicBezTo>
                    <a:pt x="756" y="1400"/>
                    <a:pt x="688" y="1416"/>
                    <a:pt x="623" y="1416"/>
                  </a:cubicBezTo>
                  <a:cubicBezTo>
                    <a:pt x="554" y="1416"/>
                    <a:pt x="469" y="1380"/>
                    <a:pt x="421" y="1331"/>
                  </a:cubicBezTo>
                  <a:lnTo>
                    <a:pt x="150" y="1012"/>
                  </a:lnTo>
                  <a:cubicBezTo>
                    <a:pt x="101" y="959"/>
                    <a:pt x="65" y="874"/>
                    <a:pt x="81" y="809"/>
                  </a:cubicBezTo>
                  <a:cubicBezTo>
                    <a:pt x="81" y="741"/>
                    <a:pt x="118" y="672"/>
                    <a:pt x="166" y="624"/>
                  </a:cubicBezTo>
                  <a:lnTo>
                    <a:pt x="724" y="134"/>
                  </a:lnTo>
                  <a:cubicBezTo>
                    <a:pt x="773" y="86"/>
                    <a:pt x="841" y="66"/>
                    <a:pt x="910" y="66"/>
                  </a:cubicBezTo>
                  <a:close/>
                  <a:moveTo>
                    <a:pt x="910" y="1"/>
                  </a:moveTo>
                  <a:cubicBezTo>
                    <a:pt x="825" y="1"/>
                    <a:pt x="740" y="33"/>
                    <a:pt x="688" y="86"/>
                  </a:cubicBezTo>
                  <a:lnTo>
                    <a:pt x="134" y="571"/>
                  </a:lnTo>
                  <a:cubicBezTo>
                    <a:pt x="49" y="624"/>
                    <a:pt x="17" y="708"/>
                    <a:pt x="17" y="809"/>
                  </a:cubicBezTo>
                  <a:cubicBezTo>
                    <a:pt x="0" y="894"/>
                    <a:pt x="33" y="995"/>
                    <a:pt x="101" y="1060"/>
                  </a:cubicBezTo>
                  <a:lnTo>
                    <a:pt x="368" y="1363"/>
                  </a:lnTo>
                  <a:cubicBezTo>
                    <a:pt x="437" y="1448"/>
                    <a:pt x="522" y="1481"/>
                    <a:pt x="623" y="1481"/>
                  </a:cubicBezTo>
                  <a:cubicBezTo>
                    <a:pt x="708" y="1481"/>
                    <a:pt x="789" y="1464"/>
                    <a:pt x="857" y="1400"/>
                  </a:cubicBezTo>
                  <a:lnTo>
                    <a:pt x="1415" y="911"/>
                  </a:lnTo>
                  <a:cubicBezTo>
                    <a:pt x="1480" y="858"/>
                    <a:pt x="1533" y="773"/>
                    <a:pt x="1533" y="672"/>
                  </a:cubicBezTo>
                  <a:cubicBezTo>
                    <a:pt x="1533" y="591"/>
                    <a:pt x="1496" y="506"/>
                    <a:pt x="1448" y="421"/>
                  </a:cubicBezTo>
                  <a:lnTo>
                    <a:pt x="1177" y="118"/>
                  </a:lnTo>
                  <a:cubicBezTo>
                    <a:pt x="1112" y="33"/>
                    <a:pt x="1011" y="1"/>
                    <a:pt x="910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31"/>
            <p:cNvSpPr/>
            <p:nvPr/>
          </p:nvSpPr>
          <p:spPr>
            <a:xfrm>
              <a:off x="6214765" y="3725414"/>
              <a:ext cx="48014" cy="44631"/>
            </a:xfrm>
            <a:custGeom>
              <a:avLst/>
              <a:gdLst/>
              <a:ahLst/>
              <a:cxnLst/>
              <a:rect l="l" t="t" r="r" b="b"/>
              <a:pathLst>
                <a:path w="1533" h="1425" extrusionOk="0">
                  <a:moveTo>
                    <a:pt x="901" y="1"/>
                  </a:moveTo>
                  <a:cubicBezTo>
                    <a:pt x="830" y="1"/>
                    <a:pt x="760" y="26"/>
                    <a:pt x="708" y="79"/>
                  </a:cubicBezTo>
                  <a:lnTo>
                    <a:pt x="134" y="568"/>
                  </a:lnTo>
                  <a:cubicBezTo>
                    <a:pt x="16" y="685"/>
                    <a:pt x="0" y="871"/>
                    <a:pt x="117" y="1009"/>
                  </a:cubicBezTo>
                  <a:lnTo>
                    <a:pt x="384" y="1328"/>
                  </a:lnTo>
                  <a:cubicBezTo>
                    <a:pt x="449" y="1391"/>
                    <a:pt x="531" y="1425"/>
                    <a:pt x="615" y="1425"/>
                  </a:cubicBezTo>
                  <a:cubicBezTo>
                    <a:pt x="687" y="1425"/>
                    <a:pt x="761" y="1399"/>
                    <a:pt x="825" y="1344"/>
                  </a:cubicBezTo>
                  <a:lnTo>
                    <a:pt x="1379" y="871"/>
                  </a:lnTo>
                  <a:cubicBezTo>
                    <a:pt x="1516" y="754"/>
                    <a:pt x="1533" y="552"/>
                    <a:pt x="1415" y="418"/>
                  </a:cubicBezTo>
                  <a:lnTo>
                    <a:pt x="1144" y="115"/>
                  </a:lnTo>
                  <a:cubicBezTo>
                    <a:pt x="1080" y="39"/>
                    <a:pt x="989" y="1"/>
                    <a:pt x="901" y="1"/>
                  </a:cubicBezTo>
                  <a:close/>
                </a:path>
              </a:pathLst>
            </a:custGeom>
            <a:solidFill>
              <a:srgbClr val="FFB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31"/>
            <p:cNvSpPr/>
            <p:nvPr/>
          </p:nvSpPr>
          <p:spPr>
            <a:xfrm>
              <a:off x="6213606" y="3724193"/>
              <a:ext cx="50175" cy="47011"/>
            </a:xfrm>
            <a:custGeom>
              <a:avLst/>
              <a:gdLst/>
              <a:ahLst/>
              <a:cxnLst/>
              <a:rect l="l" t="t" r="r" b="b"/>
              <a:pathLst>
                <a:path w="1602" h="1501" extrusionOk="0">
                  <a:moveTo>
                    <a:pt x="947" y="69"/>
                  </a:moveTo>
                  <a:cubicBezTo>
                    <a:pt x="1028" y="69"/>
                    <a:pt x="1097" y="102"/>
                    <a:pt x="1149" y="170"/>
                  </a:cubicBezTo>
                  <a:lnTo>
                    <a:pt x="1416" y="490"/>
                  </a:lnTo>
                  <a:cubicBezTo>
                    <a:pt x="1517" y="607"/>
                    <a:pt x="1517" y="777"/>
                    <a:pt x="1400" y="878"/>
                  </a:cubicBezTo>
                  <a:lnTo>
                    <a:pt x="846" y="1367"/>
                  </a:lnTo>
                  <a:cubicBezTo>
                    <a:pt x="793" y="1416"/>
                    <a:pt x="725" y="1432"/>
                    <a:pt x="660" y="1432"/>
                  </a:cubicBezTo>
                  <a:cubicBezTo>
                    <a:pt x="575" y="1432"/>
                    <a:pt x="506" y="1399"/>
                    <a:pt x="442" y="1331"/>
                  </a:cubicBezTo>
                  <a:lnTo>
                    <a:pt x="171" y="1028"/>
                  </a:lnTo>
                  <a:cubicBezTo>
                    <a:pt x="70" y="910"/>
                    <a:pt x="86" y="724"/>
                    <a:pt x="203" y="623"/>
                  </a:cubicBezTo>
                  <a:lnTo>
                    <a:pt x="761" y="138"/>
                  </a:lnTo>
                  <a:cubicBezTo>
                    <a:pt x="809" y="102"/>
                    <a:pt x="878" y="69"/>
                    <a:pt x="947" y="69"/>
                  </a:cubicBezTo>
                  <a:close/>
                  <a:moveTo>
                    <a:pt x="947" y="1"/>
                  </a:moveTo>
                  <a:cubicBezTo>
                    <a:pt x="862" y="1"/>
                    <a:pt x="777" y="37"/>
                    <a:pt x="708" y="85"/>
                  </a:cubicBezTo>
                  <a:lnTo>
                    <a:pt x="154" y="575"/>
                  </a:lnTo>
                  <a:cubicBezTo>
                    <a:pt x="17" y="708"/>
                    <a:pt x="1" y="926"/>
                    <a:pt x="118" y="1064"/>
                  </a:cubicBezTo>
                  <a:lnTo>
                    <a:pt x="389" y="1383"/>
                  </a:lnTo>
                  <a:cubicBezTo>
                    <a:pt x="458" y="1452"/>
                    <a:pt x="559" y="1501"/>
                    <a:pt x="660" y="1501"/>
                  </a:cubicBezTo>
                  <a:cubicBezTo>
                    <a:pt x="745" y="1501"/>
                    <a:pt x="826" y="1468"/>
                    <a:pt x="878" y="1416"/>
                  </a:cubicBezTo>
                  <a:lnTo>
                    <a:pt x="1432" y="926"/>
                  </a:lnTo>
                  <a:cubicBezTo>
                    <a:pt x="1586" y="809"/>
                    <a:pt x="1602" y="591"/>
                    <a:pt x="1468" y="441"/>
                  </a:cubicBezTo>
                  <a:lnTo>
                    <a:pt x="1198" y="118"/>
                  </a:lnTo>
                  <a:cubicBezTo>
                    <a:pt x="1129" y="53"/>
                    <a:pt x="1048" y="1"/>
                    <a:pt x="94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31"/>
            <p:cNvSpPr/>
            <p:nvPr/>
          </p:nvSpPr>
          <p:spPr>
            <a:xfrm>
              <a:off x="6252757" y="3692684"/>
              <a:ext cx="47512" cy="44631"/>
            </a:xfrm>
            <a:custGeom>
              <a:avLst/>
              <a:gdLst/>
              <a:ahLst/>
              <a:cxnLst/>
              <a:rect l="l" t="t" r="r" b="b"/>
              <a:pathLst>
                <a:path w="1517" h="1425" extrusionOk="0">
                  <a:moveTo>
                    <a:pt x="905" y="0"/>
                  </a:moveTo>
                  <a:cubicBezTo>
                    <a:pt x="830" y="0"/>
                    <a:pt x="751" y="26"/>
                    <a:pt x="687" y="81"/>
                  </a:cubicBezTo>
                  <a:lnTo>
                    <a:pt x="134" y="554"/>
                  </a:lnTo>
                  <a:cubicBezTo>
                    <a:pt x="0" y="671"/>
                    <a:pt x="0" y="873"/>
                    <a:pt x="101" y="1007"/>
                  </a:cubicBezTo>
                  <a:lnTo>
                    <a:pt x="368" y="1310"/>
                  </a:lnTo>
                  <a:cubicBezTo>
                    <a:pt x="433" y="1386"/>
                    <a:pt x="523" y="1425"/>
                    <a:pt x="614" y="1425"/>
                  </a:cubicBezTo>
                  <a:cubicBezTo>
                    <a:pt x="689" y="1425"/>
                    <a:pt x="763" y="1399"/>
                    <a:pt x="825" y="1346"/>
                  </a:cubicBezTo>
                  <a:lnTo>
                    <a:pt x="1379" y="857"/>
                  </a:lnTo>
                  <a:cubicBezTo>
                    <a:pt x="1496" y="740"/>
                    <a:pt x="1516" y="554"/>
                    <a:pt x="1415" y="416"/>
                  </a:cubicBezTo>
                  <a:lnTo>
                    <a:pt x="1128" y="97"/>
                  </a:lnTo>
                  <a:cubicBezTo>
                    <a:pt x="1074" y="34"/>
                    <a:pt x="991" y="0"/>
                    <a:pt x="905" y="0"/>
                  </a:cubicBezTo>
                  <a:close/>
                </a:path>
              </a:pathLst>
            </a:custGeom>
            <a:solidFill>
              <a:srgbClr val="FFB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31"/>
            <p:cNvSpPr/>
            <p:nvPr/>
          </p:nvSpPr>
          <p:spPr>
            <a:xfrm>
              <a:off x="6251097" y="3691525"/>
              <a:ext cx="49172" cy="47011"/>
            </a:xfrm>
            <a:custGeom>
              <a:avLst/>
              <a:gdLst/>
              <a:ahLst/>
              <a:cxnLst/>
              <a:rect l="l" t="t" r="r" b="b"/>
              <a:pathLst>
                <a:path w="1570" h="1501" extrusionOk="0">
                  <a:moveTo>
                    <a:pt x="943" y="69"/>
                  </a:moveTo>
                  <a:cubicBezTo>
                    <a:pt x="1028" y="69"/>
                    <a:pt x="1112" y="102"/>
                    <a:pt x="1165" y="170"/>
                  </a:cubicBezTo>
                  <a:lnTo>
                    <a:pt x="1432" y="474"/>
                  </a:lnTo>
                  <a:cubicBezTo>
                    <a:pt x="1484" y="538"/>
                    <a:pt x="1501" y="607"/>
                    <a:pt x="1501" y="676"/>
                  </a:cubicBezTo>
                  <a:cubicBezTo>
                    <a:pt x="1501" y="757"/>
                    <a:pt x="1468" y="825"/>
                    <a:pt x="1399" y="878"/>
                  </a:cubicBezTo>
                  <a:lnTo>
                    <a:pt x="842" y="1363"/>
                  </a:lnTo>
                  <a:cubicBezTo>
                    <a:pt x="793" y="1399"/>
                    <a:pt x="724" y="1432"/>
                    <a:pt x="660" y="1432"/>
                  </a:cubicBezTo>
                  <a:cubicBezTo>
                    <a:pt x="591" y="1432"/>
                    <a:pt x="506" y="1399"/>
                    <a:pt x="457" y="1331"/>
                  </a:cubicBezTo>
                  <a:lnTo>
                    <a:pt x="187" y="1011"/>
                  </a:lnTo>
                  <a:cubicBezTo>
                    <a:pt x="85" y="894"/>
                    <a:pt x="85" y="724"/>
                    <a:pt x="203" y="623"/>
                  </a:cubicBezTo>
                  <a:lnTo>
                    <a:pt x="761" y="134"/>
                  </a:lnTo>
                  <a:cubicBezTo>
                    <a:pt x="825" y="85"/>
                    <a:pt x="878" y="69"/>
                    <a:pt x="943" y="69"/>
                  </a:cubicBezTo>
                  <a:close/>
                  <a:moveTo>
                    <a:pt x="943" y="1"/>
                  </a:moveTo>
                  <a:cubicBezTo>
                    <a:pt x="862" y="1"/>
                    <a:pt x="793" y="33"/>
                    <a:pt x="724" y="85"/>
                  </a:cubicBezTo>
                  <a:lnTo>
                    <a:pt x="170" y="575"/>
                  </a:lnTo>
                  <a:cubicBezTo>
                    <a:pt x="17" y="692"/>
                    <a:pt x="1" y="910"/>
                    <a:pt x="134" y="1060"/>
                  </a:cubicBezTo>
                  <a:lnTo>
                    <a:pt x="405" y="1383"/>
                  </a:lnTo>
                  <a:cubicBezTo>
                    <a:pt x="474" y="1448"/>
                    <a:pt x="575" y="1500"/>
                    <a:pt x="660" y="1500"/>
                  </a:cubicBezTo>
                  <a:cubicBezTo>
                    <a:pt x="740" y="1500"/>
                    <a:pt x="825" y="1464"/>
                    <a:pt x="894" y="1416"/>
                  </a:cubicBezTo>
                  <a:lnTo>
                    <a:pt x="1448" y="926"/>
                  </a:lnTo>
                  <a:cubicBezTo>
                    <a:pt x="1517" y="858"/>
                    <a:pt x="1569" y="777"/>
                    <a:pt x="1569" y="692"/>
                  </a:cubicBezTo>
                  <a:cubicBezTo>
                    <a:pt x="1569" y="591"/>
                    <a:pt x="1549" y="506"/>
                    <a:pt x="1484" y="437"/>
                  </a:cubicBezTo>
                  <a:lnTo>
                    <a:pt x="1213" y="118"/>
                  </a:lnTo>
                  <a:cubicBezTo>
                    <a:pt x="1145" y="49"/>
                    <a:pt x="1044" y="1"/>
                    <a:pt x="943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6130292" y="3857307"/>
              <a:ext cx="47512" cy="44631"/>
            </a:xfrm>
            <a:custGeom>
              <a:avLst/>
              <a:gdLst/>
              <a:ahLst/>
              <a:cxnLst/>
              <a:rect l="l" t="t" r="r" b="b"/>
              <a:pathLst>
                <a:path w="1517" h="1425" extrusionOk="0">
                  <a:moveTo>
                    <a:pt x="908" y="0"/>
                  </a:moveTo>
                  <a:cubicBezTo>
                    <a:pt x="831" y="0"/>
                    <a:pt x="754" y="26"/>
                    <a:pt x="692" y="81"/>
                  </a:cubicBezTo>
                  <a:lnTo>
                    <a:pt x="134" y="570"/>
                  </a:lnTo>
                  <a:cubicBezTo>
                    <a:pt x="17" y="671"/>
                    <a:pt x="1" y="873"/>
                    <a:pt x="102" y="1006"/>
                  </a:cubicBezTo>
                  <a:lnTo>
                    <a:pt x="389" y="1310"/>
                  </a:lnTo>
                  <a:cubicBezTo>
                    <a:pt x="444" y="1385"/>
                    <a:pt x="531" y="1424"/>
                    <a:pt x="620" y="1424"/>
                  </a:cubicBezTo>
                  <a:cubicBezTo>
                    <a:pt x="692" y="1424"/>
                    <a:pt x="766" y="1399"/>
                    <a:pt x="825" y="1346"/>
                  </a:cubicBezTo>
                  <a:lnTo>
                    <a:pt x="1383" y="857"/>
                  </a:lnTo>
                  <a:cubicBezTo>
                    <a:pt x="1517" y="756"/>
                    <a:pt x="1517" y="554"/>
                    <a:pt x="1416" y="416"/>
                  </a:cubicBezTo>
                  <a:lnTo>
                    <a:pt x="1145" y="97"/>
                  </a:lnTo>
                  <a:cubicBezTo>
                    <a:pt x="1082" y="34"/>
                    <a:pt x="995" y="0"/>
                    <a:pt x="908" y="0"/>
                  </a:cubicBezTo>
                  <a:close/>
                </a:path>
              </a:pathLst>
            </a:custGeom>
            <a:solidFill>
              <a:srgbClr val="FFB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31"/>
            <p:cNvSpPr/>
            <p:nvPr/>
          </p:nvSpPr>
          <p:spPr>
            <a:xfrm>
              <a:off x="6129290" y="3856148"/>
              <a:ext cx="50049" cy="47011"/>
            </a:xfrm>
            <a:custGeom>
              <a:avLst/>
              <a:gdLst/>
              <a:ahLst/>
              <a:cxnLst/>
              <a:rect l="l" t="t" r="r" b="b"/>
              <a:pathLst>
                <a:path w="1598" h="1501" extrusionOk="0">
                  <a:moveTo>
                    <a:pt x="942" y="69"/>
                  </a:moveTo>
                  <a:cubicBezTo>
                    <a:pt x="1011" y="69"/>
                    <a:pt x="1092" y="101"/>
                    <a:pt x="1144" y="170"/>
                  </a:cubicBezTo>
                  <a:lnTo>
                    <a:pt x="1415" y="473"/>
                  </a:lnTo>
                  <a:cubicBezTo>
                    <a:pt x="1516" y="591"/>
                    <a:pt x="1516" y="777"/>
                    <a:pt x="1395" y="878"/>
                  </a:cubicBezTo>
                  <a:lnTo>
                    <a:pt x="825" y="1363"/>
                  </a:lnTo>
                  <a:cubicBezTo>
                    <a:pt x="772" y="1399"/>
                    <a:pt x="724" y="1432"/>
                    <a:pt x="655" y="1432"/>
                  </a:cubicBezTo>
                  <a:cubicBezTo>
                    <a:pt x="570" y="1432"/>
                    <a:pt x="485" y="1399"/>
                    <a:pt x="437" y="1330"/>
                  </a:cubicBezTo>
                  <a:lnTo>
                    <a:pt x="166" y="1011"/>
                  </a:lnTo>
                  <a:cubicBezTo>
                    <a:pt x="117" y="959"/>
                    <a:pt x="101" y="894"/>
                    <a:pt x="101" y="809"/>
                  </a:cubicBezTo>
                  <a:cubicBezTo>
                    <a:pt x="101" y="740"/>
                    <a:pt x="134" y="676"/>
                    <a:pt x="202" y="623"/>
                  </a:cubicBezTo>
                  <a:lnTo>
                    <a:pt x="756" y="134"/>
                  </a:lnTo>
                  <a:cubicBezTo>
                    <a:pt x="809" y="101"/>
                    <a:pt x="874" y="69"/>
                    <a:pt x="942" y="69"/>
                  </a:cubicBezTo>
                  <a:close/>
                  <a:moveTo>
                    <a:pt x="942" y="0"/>
                  </a:moveTo>
                  <a:cubicBezTo>
                    <a:pt x="857" y="0"/>
                    <a:pt x="772" y="33"/>
                    <a:pt x="708" y="85"/>
                  </a:cubicBezTo>
                  <a:lnTo>
                    <a:pt x="150" y="574"/>
                  </a:lnTo>
                  <a:cubicBezTo>
                    <a:pt x="0" y="692"/>
                    <a:pt x="0" y="910"/>
                    <a:pt x="117" y="1060"/>
                  </a:cubicBezTo>
                  <a:lnTo>
                    <a:pt x="384" y="1383"/>
                  </a:lnTo>
                  <a:cubicBezTo>
                    <a:pt x="453" y="1448"/>
                    <a:pt x="554" y="1500"/>
                    <a:pt x="655" y="1500"/>
                  </a:cubicBezTo>
                  <a:cubicBezTo>
                    <a:pt x="740" y="1500"/>
                    <a:pt x="809" y="1464"/>
                    <a:pt x="874" y="1415"/>
                  </a:cubicBezTo>
                  <a:lnTo>
                    <a:pt x="1431" y="926"/>
                  </a:lnTo>
                  <a:cubicBezTo>
                    <a:pt x="1581" y="793"/>
                    <a:pt x="1597" y="574"/>
                    <a:pt x="1464" y="437"/>
                  </a:cubicBezTo>
                  <a:lnTo>
                    <a:pt x="1193" y="118"/>
                  </a:lnTo>
                  <a:cubicBezTo>
                    <a:pt x="1128" y="49"/>
                    <a:pt x="1027" y="0"/>
                    <a:pt x="942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31"/>
            <p:cNvSpPr/>
            <p:nvPr/>
          </p:nvSpPr>
          <p:spPr>
            <a:xfrm>
              <a:off x="6167783" y="3824389"/>
              <a:ext cx="48014" cy="44568"/>
            </a:xfrm>
            <a:custGeom>
              <a:avLst/>
              <a:gdLst/>
              <a:ahLst/>
              <a:cxnLst/>
              <a:rect l="l" t="t" r="r" b="b"/>
              <a:pathLst>
                <a:path w="1533" h="1423" extrusionOk="0">
                  <a:moveTo>
                    <a:pt x="916" y="0"/>
                  </a:moveTo>
                  <a:cubicBezTo>
                    <a:pt x="843" y="0"/>
                    <a:pt x="770" y="25"/>
                    <a:pt x="708" y="72"/>
                  </a:cubicBezTo>
                  <a:lnTo>
                    <a:pt x="150" y="558"/>
                  </a:lnTo>
                  <a:cubicBezTo>
                    <a:pt x="16" y="679"/>
                    <a:pt x="0" y="881"/>
                    <a:pt x="118" y="998"/>
                  </a:cubicBezTo>
                  <a:lnTo>
                    <a:pt x="388" y="1318"/>
                  </a:lnTo>
                  <a:cubicBezTo>
                    <a:pt x="451" y="1389"/>
                    <a:pt x="538" y="1422"/>
                    <a:pt x="623" y="1422"/>
                  </a:cubicBezTo>
                  <a:cubicBezTo>
                    <a:pt x="698" y="1422"/>
                    <a:pt x="771" y="1397"/>
                    <a:pt x="825" y="1350"/>
                  </a:cubicBezTo>
                  <a:lnTo>
                    <a:pt x="1399" y="861"/>
                  </a:lnTo>
                  <a:cubicBezTo>
                    <a:pt x="1516" y="743"/>
                    <a:pt x="1533" y="541"/>
                    <a:pt x="1415" y="424"/>
                  </a:cubicBezTo>
                  <a:lnTo>
                    <a:pt x="1144" y="105"/>
                  </a:lnTo>
                  <a:cubicBezTo>
                    <a:pt x="1082" y="33"/>
                    <a:pt x="999" y="0"/>
                    <a:pt x="91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1"/>
            <p:cNvSpPr/>
            <p:nvPr/>
          </p:nvSpPr>
          <p:spPr>
            <a:xfrm>
              <a:off x="6166624" y="3823480"/>
              <a:ext cx="49172" cy="46354"/>
            </a:xfrm>
            <a:custGeom>
              <a:avLst/>
              <a:gdLst/>
              <a:ahLst/>
              <a:cxnLst/>
              <a:rect l="l" t="t" r="r" b="b"/>
              <a:pathLst>
                <a:path w="1570" h="1480" extrusionOk="0">
                  <a:moveTo>
                    <a:pt x="947" y="65"/>
                  </a:moveTo>
                  <a:cubicBezTo>
                    <a:pt x="1032" y="65"/>
                    <a:pt x="1097" y="101"/>
                    <a:pt x="1165" y="150"/>
                  </a:cubicBezTo>
                  <a:lnTo>
                    <a:pt x="1436" y="469"/>
                  </a:lnTo>
                  <a:cubicBezTo>
                    <a:pt x="1485" y="522"/>
                    <a:pt x="1501" y="607"/>
                    <a:pt x="1501" y="671"/>
                  </a:cubicBezTo>
                  <a:cubicBezTo>
                    <a:pt x="1501" y="740"/>
                    <a:pt x="1469" y="809"/>
                    <a:pt x="1400" y="857"/>
                  </a:cubicBezTo>
                  <a:lnTo>
                    <a:pt x="846" y="1347"/>
                  </a:lnTo>
                  <a:cubicBezTo>
                    <a:pt x="793" y="1395"/>
                    <a:pt x="729" y="1415"/>
                    <a:pt x="660" y="1415"/>
                  </a:cubicBezTo>
                  <a:cubicBezTo>
                    <a:pt x="575" y="1415"/>
                    <a:pt x="506" y="1379"/>
                    <a:pt x="458" y="1330"/>
                  </a:cubicBezTo>
                  <a:lnTo>
                    <a:pt x="187" y="1011"/>
                  </a:lnTo>
                  <a:cubicBezTo>
                    <a:pt x="86" y="890"/>
                    <a:pt x="86" y="724"/>
                    <a:pt x="203" y="623"/>
                  </a:cubicBezTo>
                  <a:lnTo>
                    <a:pt x="761" y="134"/>
                  </a:lnTo>
                  <a:cubicBezTo>
                    <a:pt x="810" y="81"/>
                    <a:pt x="878" y="65"/>
                    <a:pt x="947" y="65"/>
                  </a:cubicBezTo>
                  <a:close/>
                  <a:moveTo>
                    <a:pt x="947" y="0"/>
                  </a:moveTo>
                  <a:cubicBezTo>
                    <a:pt x="862" y="0"/>
                    <a:pt x="777" y="33"/>
                    <a:pt x="729" y="81"/>
                  </a:cubicBezTo>
                  <a:lnTo>
                    <a:pt x="171" y="570"/>
                  </a:lnTo>
                  <a:cubicBezTo>
                    <a:pt x="21" y="688"/>
                    <a:pt x="1" y="910"/>
                    <a:pt x="138" y="1060"/>
                  </a:cubicBezTo>
                  <a:lnTo>
                    <a:pt x="405" y="1363"/>
                  </a:lnTo>
                  <a:cubicBezTo>
                    <a:pt x="474" y="1448"/>
                    <a:pt x="559" y="1480"/>
                    <a:pt x="660" y="1480"/>
                  </a:cubicBezTo>
                  <a:cubicBezTo>
                    <a:pt x="745" y="1480"/>
                    <a:pt x="830" y="1464"/>
                    <a:pt x="894" y="1395"/>
                  </a:cubicBezTo>
                  <a:lnTo>
                    <a:pt x="1452" y="910"/>
                  </a:lnTo>
                  <a:cubicBezTo>
                    <a:pt x="1517" y="857"/>
                    <a:pt x="1553" y="772"/>
                    <a:pt x="1570" y="671"/>
                  </a:cubicBezTo>
                  <a:cubicBezTo>
                    <a:pt x="1570" y="587"/>
                    <a:pt x="1537" y="506"/>
                    <a:pt x="1485" y="421"/>
                  </a:cubicBezTo>
                  <a:lnTo>
                    <a:pt x="1214" y="118"/>
                  </a:lnTo>
                  <a:cubicBezTo>
                    <a:pt x="1149" y="33"/>
                    <a:pt x="1048" y="0"/>
                    <a:pt x="947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31"/>
            <p:cNvSpPr/>
            <p:nvPr/>
          </p:nvSpPr>
          <p:spPr>
            <a:xfrm>
              <a:off x="6205776" y="3791376"/>
              <a:ext cx="48014" cy="44631"/>
            </a:xfrm>
            <a:custGeom>
              <a:avLst/>
              <a:gdLst/>
              <a:ahLst/>
              <a:cxnLst/>
              <a:rect l="l" t="t" r="r" b="b"/>
              <a:pathLst>
                <a:path w="1533" h="1425" extrusionOk="0">
                  <a:moveTo>
                    <a:pt x="901" y="1"/>
                  </a:moveTo>
                  <a:cubicBezTo>
                    <a:pt x="830" y="1"/>
                    <a:pt x="760" y="27"/>
                    <a:pt x="708" y="79"/>
                  </a:cubicBezTo>
                  <a:lnTo>
                    <a:pt x="134" y="568"/>
                  </a:lnTo>
                  <a:cubicBezTo>
                    <a:pt x="16" y="686"/>
                    <a:pt x="0" y="872"/>
                    <a:pt x="117" y="1005"/>
                  </a:cubicBezTo>
                  <a:lnTo>
                    <a:pt x="388" y="1328"/>
                  </a:lnTo>
                  <a:cubicBezTo>
                    <a:pt x="451" y="1391"/>
                    <a:pt x="533" y="1425"/>
                    <a:pt x="617" y="1425"/>
                  </a:cubicBezTo>
                  <a:cubicBezTo>
                    <a:pt x="689" y="1425"/>
                    <a:pt x="763" y="1399"/>
                    <a:pt x="825" y="1345"/>
                  </a:cubicBezTo>
                  <a:lnTo>
                    <a:pt x="1379" y="855"/>
                  </a:lnTo>
                  <a:cubicBezTo>
                    <a:pt x="1516" y="754"/>
                    <a:pt x="1532" y="552"/>
                    <a:pt x="1415" y="419"/>
                  </a:cubicBezTo>
                  <a:lnTo>
                    <a:pt x="1144" y="116"/>
                  </a:lnTo>
                  <a:cubicBezTo>
                    <a:pt x="1080" y="40"/>
                    <a:pt x="989" y="1"/>
                    <a:pt x="901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31"/>
            <p:cNvSpPr/>
            <p:nvPr/>
          </p:nvSpPr>
          <p:spPr>
            <a:xfrm>
              <a:off x="6204617" y="3790155"/>
              <a:ext cx="50175" cy="47011"/>
            </a:xfrm>
            <a:custGeom>
              <a:avLst/>
              <a:gdLst/>
              <a:ahLst/>
              <a:cxnLst/>
              <a:rect l="l" t="t" r="r" b="b"/>
              <a:pathLst>
                <a:path w="1602" h="1501" extrusionOk="0">
                  <a:moveTo>
                    <a:pt x="947" y="70"/>
                  </a:moveTo>
                  <a:cubicBezTo>
                    <a:pt x="1012" y="70"/>
                    <a:pt x="1096" y="102"/>
                    <a:pt x="1149" y="171"/>
                  </a:cubicBezTo>
                  <a:lnTo>
                    <a:pt x="1416" y="490"/>
                  </a:lnTo>
                  <a:cubicBezTo>
                    <a:pt x="1517" y="607"/>
                    <a:pt x="1517" y="777"/>
                    <a:pt x="1400" y="878"/>
                  </a:cubicBezTo>
                  <a:lnTo>
                    <a:pt x="846" y="1367"/>
                  </a:lnTo>
                  <a:cubicBezTo>
                    <a:pt x="793" y="1400"/>
                    <a:pt x="729" y="1432"/>
                    <a:pt x="660" y="1432"/>
                  </a:cubicBezTo>
                  <a:cubicBezTo>
                    <a:pt x="575" y="1432"/>
                    <a:pt x="506" y="1400"/>
                    <a:pt x="441" y="1331"/>
                  </a:cubicBezTo>
                  <a:lnTo>
                    <a:pt x="171" y="1028"/>
                  </a:lnTo>
                  <a:cubicBezTo>
                    <a:pt x="70" y="911"/>
                    <a:pt x="86" y="725"/>
                    <a:pt x="203" y="624"/>
                  </a:cubicBezTo>
                  <a:lnTo>
                    <a:pt x="761" y="134"/>
                  </a:lnTo>
                  <a:cubicBezTo>
                    <a:pt x="809" y="102"/>
                    <a:pt x="878" y="70"/>
                    <a:pt x="947" y="70"/>
                  </a:cubicBezTo>
                  <a:close/>
                  <a:moveTo>
                    <a:pt x="947" y="1"/>
                  </a:moveTo>
                  <a:cubicBezTo>
                    <a:pt x="862" y="1"/>
                    <a:pt x="777" y="33"/>
                    <a:pt x="708" y="86"/>
                  </a:cubicBezTo>
                  <a:lnTo>
                    <a:pt x="154" y="575"/>
                  </a:lnTo>
                  <a:cubicBezTo>
                    <a:pt x="21" y="708"/>
                    <a:pt x="1" y="927"/>
                    <a:pt x="122" y="1064"/>
                  </a:cubicBezTo>
                  <a:lnTo>
                    <a:pt x="389" y="1384"/>
                  </a:lnTo>
                  <a:cubicBezTo>
                    <a:pt x="458" y="1448"/>
                    <a:pt x="559" y="1501"/>
                    <a:pt x="660" y="1501"/>
                  </a:cubicBezTo>
                  <a:cubicBezTo>
                    <a:pt x="745" y="1501"/>
                    <a:pt x="830" y="1469"/>
                    <a:pt x="878" y="1416"/>
                  </a:cubicBezTo>
                  <a:lnTo>
                    <a:pt x="1436" y="927"/>
                  </a:lnTo>
                  <a:cubicBezTo>
                    <a:pt x="1586" y="810"/>
                    <a:pt x="1602" y="591"/>
                    <a:pt x="1468" y="438"/>
                  </a:cubicBezTo>
                  <a:lnTo>
                    <a:pt x="1198" y="118"/>
                  </a:lnTo>
                  <a:cubicBezTo>
                    <a:pt x="1133" y="54"/>
                    <a:pt x="1048" y="1"/>
                    <a:pt x="94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31"/>
            <p:cNvSpPr/>
            <p:nvPr/>
          </p:nvSpPr>
          <p:spPr>
            <a:xfrm>
              <a:off x="6243236" y="3758646"/>
              <a:ext cx="48045" cy="44568"/>
            </a:xfrm>
            <a:custGeom>
              <a:avLst/>
              <a:gdLst/>
              <a:ahLst/>
              <a:cxnLst/>
              <a:rect l="l" t="t" r="r" b="b"/>
              <a:pathLst>
                <a:path w="1534" h="1423" extrusionOk="0">
                  <a:moveTo>
                    <a:pt x="922" y="1"/>
                  </a:moveTo>
                  <a:cubicBezTo>
                    <a:pt x="848" y="1"/>
                    <a:pt x="771" y="27"/>
                    <a:pt x="708" y="81"/>
                  </a:cubicBezTo>
                  <a:lnTo>
                    <a:pt x="151" y="554"/>
                  </a:lnTo>
                  <a:cubicBezTo>
                    <a:pt x="17" y="671"/>
                    <a:pt x="1" y="874"/>
                    <a:pt x="118" y="1007"/>
                  </a:cubicBezTo>
                  <a:lnTo>
                    <a:pt x="385" y="1310"/>
                  </a:lnTo>
                  <a:cubicBezTo>
                    <a:pt x="452" y="1384"/>
                    <a:pt x="543" y="1423"/>
                    <a:pt x="634" y="1423"/>
                  </a:cubicBezTo>
                  <a:cubicBezTo>
                    <a:pt x="708" y="1423"/>
                    <a:pt x="782" y="1397"/>
                    <a:pt x="842" y="1343"/>
                  </a:cubicBezTo>
                  <a:lnTo>
                    <a:pt x="1396" y="857"/>
                  </a:lnTo>
                  <a:cubicBezTo>
                    <a:pt x="1517" y="736"/>
                    <a:pt x="1533" y="554"/>
                    <a:pt x="1416" y="417"/>
                  </a:cubicBezTo>
                  <a:lnTo>
                    <a:pt x="1145" y="97"/>
                  </a:lnTo>
                  <a:cubicBezTo>
                    <a:pt x="1091" y="35"/>
                    <a:pt x="1008" y="1"/>
                    <a:pt x="92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31"/>
            <p:cNvSpPr/>
            <p:nvPr/>
          </p:nvSpPr>
          <p:spPr>
            <a:xfrm>
              <a:off x="6242108" y="3757487"/>
              <a:ext cx="50175" cy="47011"/>
            </a:xfrm>
            <a:custGeom>
              <a:avLst/>
              <a:gdLst/>
              <a:ahLst/>
              <a:cxnLst/>
              <a:rect l="l" t="t" r="r" b="b"/>
              <a:pathLst>
                <a:path w="1602" h="1501" extrusionOk="0">
                  <a:moveTo>
                    <a:pt x="947" y="66"/>
                  </a:moveTo>
                  <a:cubicBezTo>
                    <a:pt x="1027" y="66"/>
                    <a:pt x="1112" y="102"/>
                    <a:pt x="1165" y="167"/>
                  </a:cubicBezTo>
                  <a:lnTo>
                    <a:pt x="1432" y="470"/>
                  </a:lnTo>
                  <a:cubicBezTo>
                    <a:pt x="1484" y="539"/>
                    <a:pt x="1500" y="607"/>
                    <a:pt x="1500" y="672"/>
                  </a:cubicBezTo>
                  <a:cubicBezTo>
                    <a:pt x="1500" y="757"/>
                    <a:pt x="1468" y="826"/>
                    <a:pt x="1399" y="874"/>
                  </a:cubicBezTo>
                  <a:lnTo>
                    <a:pt x="846" y="1347"/>
                  </a:lnTo>
                  <a:cubicBezTo>
                    <a:pt x="793" y="1400"/>
                    <a:pt x="724" y="1432"/>
                    <a:pt x="660" y="1432"/>
                  </a:cubicBezTo>
                  <a:cubicBezTo>
                    <a:pt x="591" y="1432"/>
                    <a:pt x="506" y="1380"/>
                    <a:pt x="457" y="1331"/>
                  </a:cubicBezTo>
                  <a:lnTo>
                    <a:pt x="187" y="1012"/>
                  </a:lnTo>
                  <a:cubicBezTo>
                    <a:pt x="85" y="894"/>
                    <a:pt x="85" y="725"/>
                    <a:pt x="203" y="624"/>
                  </a:cubicBezTo>
                  <a:lnTo>
                    <a:pt x="761" y="134"/>
                  </a:lnTo>
                  <a:cubicBezTo>
                    <a:pt x="809" y="86"/>
                    <a:pt x="878" y="66"/>
                    <a:pt x="947" y="66"/>
                  </a:cubicBezTo>
                  <a:close/>
                  <a:moveTo>
                    <a:pt x="947" y="1"/>
                  </a:moveTo>
                  <a:cubicBezTo>
                    <a:pt x="862" y="1"/>
                    <a:pt x="793" y="33"/>
                    <a:pt x="724" y="86"/>
                  </a:cubicBezTo>
                  <a:lnTo>
                    <a:pt x="170" y="571"/>
                  </a:lnTo>
                  <a:cubicBezTo>
                    <a:pt x="17" y="692"/>
                    <a:pt x="1" y="911"/>
                    <a:pt x="138" y="1060"/>
                  </a:cubicBezTo>
                  <a:lnTo>
                    <a:pt x="405" y="1380"/>
                  </a:lnTo>
                  <a:cubicBezTo>
                    <a:pt x="474" y="1448"/>
                    <a:pt x="558" y="1501"/>
                    <a:pt x="660" y="1501"/>
                  </a:cubicBezTo>
                  <a:cubicBezTo>
                    <a:pt x="744" y="1501"/>
                    <a:pt x="825" y="1464"/>
                    <a:pt x="894" y="1400"/>
                  </a:cubicBezTo>
                  <a:lnTo>
                    <a:pt x="1452" y="927"/>
                  </a:lnTo>
                  <a:cubicBezTo>
                    <a:pt x="1602" y="793"/>
                    <a:pt x="1602" y="571"/>
                    <a:pt x="1484" y="438"/>
                  </a:cubicBezTo>
                  <a:lnTo>
                    <a:pt x="1213" y="118"/>
                  </a:lnTo>
                  <a:cubicBezTo>
                    <a:pt x="1149" y="49"/>
                    <a:pt x="1048" y="1"/>
                    <a:pt x="94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31"/>
            <p:cNvSpPr/>
            <p:nvPr/>
          </p:nvSpPr>
          <p:spPr>
            <a:xfrm>
              <a:off x="6281228" y="3725414"/>
              <a:ext cx="48045" cy="44882"/>
            </a:xfrm>
            <a:custGeom>
              <a:avLst/>
              <a:gdLst/>
              <a:ahLst/>
              <a:cxnLst/>
              <a:rect l="l" t="t" r="r" b="b"/>
              <a:pathLst>
                <a:path w="1534" h="1433" extrusionOk="0">
                  <a:moveTo>
                    <a:pt x="902" y="1"/>
                  </a:moveTo>
                  <a:cubicBezTo>
                    <a:pt x="831" y="1"/>
                    <a:pt x="761" y="26"/>
                    <a:pt x="708" y="79"/>
                  </a:cubicBezTo>
                  <a:lnTo>
                    <a:pt x="150" y="568"/>
                  </a:lnTo>
                  <a:cubicBezTo>
                    <a:pt x="17" y="685"/>
                    <a:pt x="1" y="871"/>
                    <a:pt x="118" y="1009"/>
                  </a:cubicBezTo>
                  <a:lnTo>
                    <a:pt x="385" y="1328"/>
                  </a:lnTo>
                  <a:cubicBezTo>
                    <a:pt x="450" y="1399"/>
                    <a:pt x="532" y="1433"/>
                    <a:pt x="615" y="1433"/>
                  </a:cubicBezTo>
                  <a:cubicBezTo>
                    <a:pt x="688" y="1433"/>
                    <a:pt x="762" y="1407"/>
                    <a:pt x="826" y="1360"/>
                  </a:cubicBezTo>
                  <a:lnTo>
                    <a:pt x="1379" y="871"/>
                  </a:lnTo>
                  <a:cubicBezTo>
                    <a:pt x="1517" y="754"/>
                    <a:pt x="1533" y="552"/>
                    <a:pt x="1416" y="435"/>
                  </a:cubicBezTo>
                  <a:lnTo>
                    <a:pt x="1145" y="115"/>
                  </a:lnTo>
                  <a:cubicBezTo>
                    <a:pt x="1080" y="39"/>
                    <a:pt x="990" y="1"/>
                    <a:pt x="902" y="1"/>
                  </a:cubicBezTo>
                  <a:close/>
                </a:path>
              </a:pathLst>
            </a:custGeom>
            <a:solidFill>
              <a:srgbClr val="FFB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31"/>
            <p:cNvSpPr/>
            <p:nvPr/>
          </p:nvSpPr>
          <p:spPr>
            <a:xfrm>
              <a:off x="6281228" y="3724694"/>
              <a:ext cx="48045" cy="46510"/>
            </a:xfrm>
            <a:custGeom>
              <a:avLst/>
              <a:gdLst/>
              <a:ahLst/>
              <a:cxnLst/>
              <a:rect l="l" t="t" r="r" b="b"/>
              <a:pathLst>
                <a:path w="1534" h="1485" extrusionOk="0">
                  <a:moveTo>
                    <a:pt x="910" y="69"/>
                  </a:moveTo>
                  <a:cubicBezTo>
                    <a:pt x="991" y="69"/>
                    <a:pt x="1060" y="102"/>
                    <a:pt x="1113" y="154"/>
                  </a:cubicBezTo>
                  <a:lnTo>
                    <a:pt x="1396" y="474"/>
                  </a:lnTo>
                  <a:cubicBezTo>
                    <a:pt x="1432" y="526"/>
                    <a:pt x="1464" y="591"/>
                    <a:pt x="1464" y="676"/>
                  </a:cubicBezTo>
                  <a:cubicBezTo>
                    <a:pt x="1448" y="745"/>
                    <a:pt x="1416" y="809"/>
                    <a:pt x="1363" y="862"/>
                  </a:cubicBezTo>
                  <a:lnTo>
                    <a:pt x="809" y="1351"/>
                  </a:lnTo>
                  <a:cubicBezTo>
                    <a:pt x="757" y="1400"/>
                    <a:pt x="688" y="1416"/>
                    <a:pt x="623" y="1416"/>
                  </a:cubicBezTo>
                  <a:cubicBezTo>
                    <a:pt x="539" y="1416"/>
                    <a:pt x="470" y="1383"/>
                    <a:pt x="421" y="1315"/>
                  </a:cubicBezTo>
                  <a:lnTo>
                    <a:pt x="134" y="1012"/>
                  </a:lnTo>
                  <a:cubicBezTo>
                    <a:pt x="82" y="963"/>
                    <a:pt x="66" y="878"/>
                    <a:pt x="66" y="809"/>
                  </a:cubicBezTo>
                  <a:cubicBezTo>
                    <a:pt x="82" y="728"/>
                    <a:pt x="118" y="660"/>
                    <a:pt x="167" y="627"/>
                  </a:cubicBezTo>
                  <a:lnTo>
                    <a:pt x="725" y="138"/>
                  </a:lnTo>
                  <a:cubicBezTo>
                    <a:pt x="773" y="86"/>
                    <a:pt x="842" y="69"/>
                    <a:pt x="910" y="69"/>
                  </a:cubicBezTo>
                  <a:close/>
                  <a:moveTo>
                    <a:pt x="910" y="1"/>
                  </a:moveTo>
                  <a:cubicBezTo>
                    <a:pt x="826" y="1"/>
                    <a:pt x="741" y="21"/>
                    <a:pt x="672" y="86"/>
                  </a:cubicBezTo>
                  <a:lnTo>
                    <a:pt x="118" y="575"/>
                  </a:lnTo>
                  <a:cubicBezTo>
                    <a:pt x="49" y="627"/>
                    <a:pt x="17" y="708"/>
                    <a:pt x="1" y="809"/>
                  </a:cubicBezTo>
                  <a:cubicBezTo>
                    <a:pt x="1" y="894"/>
                    <a:pt x="33" y="979"/>
                    <a:pt x="82" y="1048"/>
                  </a:cubicBezTo>
                  <a:lnTo>
                    <a:pt x="369" y="1367"/>
                  </a:lnTo>
                  <a:cubicBezTo>
                    <a:pt x="421" y="1452"/>
                    <a:pt x="522" y="1485"/>
                    <a:pt x="623" y="1485"/>
                  </a:cubicBezTo>
                  <a:cubicBezTo>
                    <a:pt x="708" y="1485"/>
                    <a:pt x="789" y="1452"/>
                    <a:pt x="842" y="1400"/>
                  </a:cubicBezTo>
                  <a:lnTo>
                    <a:pt x="1416" y="910"/>
                  </a:lnTo>
                  <a:cubicBezTo>
                    <a:pt x="1481" y="862"/>
                    <a:pt x="1517" y="777"/>
                    <a:pt x="1533" y="676"/>
                  </a:cubicBezTo>
                  <a:cubicBezTo>
                    <a:pt x="1533" y="591"/>
                    <a:pt x="1497" y="490"/>
                    <a:pt x="1448" y="425"/>
                  </a:cubicBezTo>
                  <a:lnTo>
                    <a:pt x="1161" y="122"/>
                  </a:lnTo>
                  <a:cubicBezTo>
                    <a:pt x="1092" y="37"/>
                    <a:pt x="1012" y="1"/>
                    <a:pt x="910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31"/>
            <p:cNvSpPr/>
            <p:nvPr/>
          </p:nvSpPr>
          <p:spPr>
            <a:xfrm>
              <a:off x="6158794" y="3890225"/>
              <a:ext cx="48014" cy="44694"/>
            </a:xfrm>
            <a:custGeom>
              <a:avLst/>
              <a:gdLst/>
              <a:ahLst/>
              <a:cxnLst/>
              <a:rect l="l" t="t" r="r" b="b"/>
              <a:pathLst>
                <a:path w="1533" h="1427" extrusionOk="0">
                  <a:moveTo>
                    <a:pt x="914" y="1"/>
                  </a:moveTo>
                  <a:cubicBezTo>
                    <a:pt x="842" y="1"/>
                    <a:pt x="769" y="26"/>
                    <a:pt x="708" y="73"/>
                  </a:cubicBezTo>
                  <a:lnTo>
                    <a:pt x="150" y="562"/>
                  </a:lnTo>
                  <a:cubicBezTo>
                    <a:pt x="16" y="679"/>
                    <a:pt x="0" y="881"/>
                    <a:pt x="117" y="1003"/>
                  </a:cubicBezTo>
                  <a:lnTo>
                    <a:pt x="388" y="1322"/>
                  </a:lnTo>
                  <a:cubicBezTo>
                    <a:pt x="451" y="1393"/>
                    <a:pt x="538" y="1426"/>
                    <a:pt x="623" y="1426"/>
                  </a:cubicBezTo>
                  <a:cubicBezTo>
                    <a:pt x="698" y="1426"/>
                    <a:pt x="770" y="1401"/>
                    <a:pt x="825" y="1354"/>
                  </a:cubicBezTo>
                  <a:lnTo>
                    <a:pt x="1399" y="865"/>
                  </a:lnTo>
                  <a:cubicBezTo>
                    <a:pt x="1516" y="748"/>
                    <a:pt x="1533" y="546"/>
                    <a:pt x="1415" y="428"/>
                  </a:cubicBezTo>
                  <a:lnTo>
                    <a:pt x="1144" y="109"/>
                  </a:lnTo>
                  <a:cubicBezTo>
                    <a:pt x="1081" y="35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FFB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1"/>
            <p:cNvSpPr/>
            <p:nvPr/>
          </p:nvSpPr>
          <p:spPr>
            <a:xfrm>
              <a:off x="6157761" y="3889317"/>
              <a:ext cx="50049" cy="46510"/>
            </a:xfrm>
            <a:custGeom>
              <a:avLst/>
              <a:gdLst/>
              <a:ahLst/>
              <a:cxnLst/>
              <a:rect l="l" t="t" r="r" b="b"/>
              <a:pathLst>
                <a:path w="1598" h="1485" extrusionOk="0">
                  <a:moveTo>
                    <a:pt x="943" y="69"/>
                  </a:moveTo>
                  <a:cubicBezTo>
                    <a:pt x="1028" y="69"/>
                    <a:pt x="1093" y="102"/>
                    <a:pt x="1161" y="154"/>
                  </a:cubicBezTo>
                  <a:lnTo>
                    <a:pt x="1432" y="474"/>
                  </a:lnTo>
                  <a:cubicBezTo>
                    <a:pt x="1533" y="591"/>
                    <a:pt x="1517" y="761"/>
                    <a:pt x="1396" y="862"/>
                  </a:cubicBezTo>
                  <a:lnTo>
                    <a:pt x="842" y="1351"/>
                  </a:lnTo>
                  <a:cubicBezTo>
                    <a:pt x="789" y="1399"/>
                    <a:pt x="725" y="1416"/>
                    <a:pt x="656" y="1416"/>
                  </a:cubicBezTo>
                  <a:cubicBezTo>
                    <a:pt x="571" y="1416"/>
                    <a:pt x="506" y="1383"/>
                    <a:pt x="454" y="1335"/>
                  </a:cubicBezTo>
                  <a:lnTo>
                    <a:pt x="167" y="1011"/>
                  </a:lnTo>
                  <a:cubicBezTo>
                    <a:pt x="82" y="894"/>
                    <a:pt x="82" y="728"/>
                    <a:pt x="203" y="627"/>
                  </a:cubicBezTo>
                  <a:lnTo>
                    <a:pt x="757" y="138"/>
                  </a:lnTo>
                  <a:cubicBezTo>
                    <a:pt x="810" y="86"/>
                    <a:pt x="874" y="69"/>
                    <a:pt x="943" y="69"/>
                  </a:cubicBezTo>
                  <a:close/>
                  <a:moveTo>
                    <a:pt x="943" y="1"/>
                  </a:moveTo>
                  <a:cubicBezTo>
                    <a:pt x="858" y="1"/>
                    <a:pt x="773" y="21"/>
                    <a:pt x="725" y="86"/>
                  </a:cubicBezTo>
                  <a:lnTo>
                    <a:pt x="150" y="575"/>
                  </a:lnTo>
                  <a:cubicBezTo>
                    <a:pt x="17" y="692"/>
                    <a:pt x="1" y="910"/>
                    <a:pt x="118" y="1064"/>
                  </a:cubicBezTo>
                  <a:lnTo>
                    <a:pt x="405" y="1367"/>
                  </a:lnTo>
                  <a:cubicBezTo>
                    <a:pt x="470" y="1452"/>
                    <a:pt x="555" y="1484"/>
                    <a:pt x="656" y="1484"/>
                  </a:cubicBezTo>
                  <a:cubicBezTo>
                    <a:pt x="741" y="1484"/>
                    <a:pt x="826" y="1452"/>
                    <a:pt x="890" y="1399"/>
                  </a:cubicBezTo>
                  <a:lnTo>
                    <a:pt x="1448" y="910"/>
                  </a:lnTo>
                  <a:cubicBezTo>
                    <a:pt x="1582" y="793"/>
                    <a:pt x="1598" y="575"/>
                    <a:pt x="1481" y="425"/>
                  </a:cubicBezTo>
                  <a:lnTo>
                    <a:pt x="1214" y="122"/>
                  </a:lnTo>
                  <a:cubicBezTo>
                    <a:pt x="1145" y="37"/>
                    <a:pt x="1044" y="1"/>
                    <a:pt x="943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6196787" y="3857338"/>
              <a:ext cx="48014" cy="44631"/>
            </a:xfrm>
            <a:custGeom>
              <a:avLst/>
              <a:gdLst/>
              <a:ahLst/>
              <a:cxnLst/>
              <a:rect l="l" t="t" r="r" b="b"/>
              <a:pathLst>
                <a:path w="1533" h="1425" extrusionOk="0">
                  <a:moveTo>
                    <a:pt x="903" y="1"/>
                  </a:moveTo>
                  <a:cubicBezTo>
                    <a:pt x="831" y="1"/>
                    <a:pt x="761" y="27"/>
                    <a:pt x="708" y="80"/>
                  </a:cubicBezTo>
                  <a:lnTo>
                    <a:pt x="134" y="569"/>
                  </a:lnTo>
                  <a:cubicBezTo>
                    <a:pt x="16" y="670"/>
                    <a:pt x="0" y="872"/>
                    <a:pt x="117" y="1005"/>
                  </a:cubicBezTo>
                  <a:lnTo>
                    <a:pt x="388" y="1325"/>
                  </a:lnTo>
                  <a:cubicBezTo>
                    <a:pt x="451" y="1390"/>
                    <a:pt x="534" y="1425"/>
                    <a:pt x="618" y="1425"/>
                  </a:cubicBezTo>
                  <a:cubicBezTo>
                    <a:pt x="690" y="1425"/>
                    <a:pt x="763" y="1399"/>
                    <a:pt x="825" y="1345"/>
                  </a:cubicBezTo>
                  <a:lnTo>
                    <a:pt x="1383" y="856"/>
                  </a:lnTo>
                  <a:cubicBezTo>
                    <a:pt x="1516" y="755"/>
                    <a:pt x="1532" y="553"/>
                    <a:pt x="1415" y="415"/>
                  </a:cubicBezTo>
                  <a:lnTo>
                    <a:pt x="1144" y="112"/>
                  </a:lnTo>
                  <a:cubicBezTo>
                    <a:pt x="1080" y="39"/>
                    <a:pt x="990" y="1"/>
                    <a:pt x="90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31"/>
            <p:cNvSpPr/>
            <p:nvPr/>
          </p:nvSpPr>
          <p:spPr>
            <a:xfrm>
              <a:off x="6196787" y="3856148"/>
              <a:ext cx="49016" cy="47011"/>
            </a:xfrm>
            <a:custGeom>
              <a:avLst/>
              <a:gdLst/>
              <a:ahLst/>
              <a:cxnLst/>
              <a:rect l="l" t="t" r="r" b="b"/>
              <a:pathLst>
                <a:path w="1565" h="1501" extrusionOk="0">
                  <a:moveTo>
                    <a:pt x="910" y="69"/>
                  </a:moveTo>
                  <a:cubicBezTo>
                    <a:pt x="979" y="69"/>
                    <a:pt x="1059" y="101"/>
                    <a:pt x="1112" y="170"/>
                  </a:cubicBezTo>
                  <a:lnTo>
                    <a:pt x="1383" y="490"/>
                  </a:lnTo>
                  <a:cubicBezTo>
                    <a:pt x="1484" y="591"/>
                    <a:pt x="1484" y="777"/>
                    <a:pt x="1363" y="878"/>
                  </a:cubicBezTo>
                  <a:lnTo>
                    <a:pt x="809" y="1363"/>
                  </a:lnTo>
                  <a:cubicBezTo>
                    <a:pt x="756" y="1399"/>
                    <a:pt x="691" y="1432"/>
                    <a:pt x="623" y="1432"/>
                  </a:cubicBezTo>
                  <a:cubicBezTo>
                    <a:pt x="538" y="1432"/>
                    <a:pt x="453" y="1399"/>
                    <a:pt x="404" y="1330"/>
                  </a:cubicBezTo>
                  <a:lnTo>
                    <a:pt x="134" y="1027"/>
                  </a:lnTo>
                  <a:cubicBezTo>
                    <a:pt x="85" y="959"/>
                    <a:pt x="69" y="894"/>
                    <a:pt x="69" y="825"/>
                  </a:cubicBezTo>
                  <a:cubicBezTo>
                    <a:pt x="69" y="740"/>
                    <a:pt x="101" y="676"/>
                    <a:pt x="170" y="623"/>
                  </a:cubicBezTo>
                  <a:lnTo>
                    <a:pt x="724" y="134"/>
                  </a:lnTo>
                  <a:cubicBezTo>
                    <a:pt x="776" y="101"/>
                    <a:pt x="841" y="69"/>
                    <a:pt x="910" y="69"/>
                  </a:cubicBezTo>
                  <a:close/>
                  <a:moveTo>
                    <a:pt x="910" y="0"/>
                  </a:moveTo>
                  <a:cubicBezTo>
                    <a:pt x="825" y="0"/>
                    <a:pt x="740" y="33"/>
                    <a:pt x="675" y="85"/>
                  </a:cubicBezTo>
                  <a:lnTo>
                    <a:pt x="117" y="574"/>
                  </a:lnTo>
                  <a:cubicBezTo>
                    <a:pt x="49" y="639"/>
                    <a:pt x="0" y="724"/>
                    <a:pt x="0" y="809"/>
                  </a:cubicBezTo>
                  <a:cubicBezTo>
                    <a:pt x="0" y="910"/>
                    <a:pt x="16" y="995"/>
                    <a:pt x="85" y="1060"/>
                  </a:cubicBezTo>
                  <a:lnTo>
                    <a:pt x="352" y="1383"/>
                  </a:lnTo>
                  <a:cubicBezTo>
                    <a:pt x="421" y="1448"/>
                    <a:pt x="522" y="1500"/>
                    <a:pt x="623" y="1500"/>
                  </a:cubicBezTo>
                  <a:cubicBezTo>
                    <a:pt x="708" y="1500"/>
                    <a:pt x="776" y="1464"/>
                    <a:pt x="841" y="1415"/>
                  </a:cubicBezTo>
                  <a:lnTo>
                    <a:pt x="1399" y="926"/>
                  </a:lnTo>
                  <a:cubicBezTo>
                    <a:pt x="1549" y="793"/>
                    <a:pt x="1565" y="591"/>
                    <a:pt x="1431" y="437"/>
                  </a:cubicBezTo>
                  <a:lnTo>
                    <a:pt x="1160" y="118"/>
                  </a:lnTo>
                  <a:cubicBezTo>
                    <a:pt x="1096" y="49"/>
                    <a:pt x="1011" y="0"/>
                    <a:pt x="910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31"/>
            <p:cNvSpPr/>
            <p:nvPr/>
          </p:nvSpPr>
          <p:spPr>
            <a:xfrm>
              <a:off x="6234247" y="3824545"/>
              <a:ext cx="48045" cy="44600"/>
            </a:xfrm>
            <a:custGeom>
              <a:avLst/>
              <a:gdLst/>
              <a:ahLst/>
              <a:cxnLst/>
              <a:rect l="l" t="t" r="r" b="b"/>
              <a:pathLst>
                <a:path w="1534" h="1424" extrusionOk="0">
                  <a:moveTo>
                    <a:pt x="907" y="1"/>
                  </a:moveTo>
                  <a:cubicBezTo>
                    <a:pt x="837" y="1"/>
                    <a:pt x="768" y="22"/>
                    <a:pt x="708" y="67"/>
                  </a:cubicBezTo>
                  <a:lnTo>
                    <a:pt x="150" y="553"/>
                  </a:lnTo>
                  <a:cubicBezTo>
                    <a:pt x="17" y="674"/>
                    <a:pt x="1" y="876"/>
                    <a:pt x="118" y="993"/>
                  </a:cubicBezTo>
                  <a:lnTo>
                    <a:pt x="389" y="1313"/>
                  </a:lnTo>
                  <a:cubicBezTo>
                    <a:pt x="453" y="1386"/>
                    <a:pt x="543" y="1424"/>
                    <a:pt x="630" y="1424"/>
                  </a:cubicBezTo>
                  <a:cubicBezTo>
                    <a:pt x="702" y="1424"/>
                    <a:pt x="773" y="1398"/>
                    <a:pt x="826" y="1345"/>
                  </a:cubicBezTo>
                  <a:lnTo>
                    <a:pt x="1400" y="856"/>
                  </a:lnTo>
                  <a:cubicBezTo>
                    <a:pt x="1517" y="738"/>
                    <a:pt x="1533" y="553"/>
                    <a:pt x="1416" y="419"/>
                  </a:cubicBezTo>
                  <a:lnTo>
                    <a:pt x="1145" y="100"/>
                  </a:lnTo>
                  <a:cubicBezTo>
                    <a:pt x="1080" y="35"/>
                    <a:pt x="994" y="1"/>
                    <a:pt x="907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1"/>
            <p:cNvSpPr/>
            <p:nvPr/>
          </p:nvSpPr>
          <p:spPr>
            <a:xfrm>
              <a:off x="6233119" y="3823480"/>
              <a:ext cx="50175" cy="46354"/>
            </a:xfrm>
            <a:custGeom>
              <a:avLst/>
              <a:gdLst/>
              <a:ahLst/>
              <a:cxnLst/>
              <a:rect l="l" t="t" r="r" b="b"/>
              <a:pathLst>
                <a:path w="1602" h="1480" extrusionOk="0">
                  <a:moveTo>
                    <a:pt x="947" y="65"/>
                  </a:moveTo>
                  <a:cubicBezTo>
                    <a:pt x="1031" y="65"/>
                    <a:pt x="1112" y="101"/>
                    <a:pt x="1165" y="166"/>
                  </a:cubicBezTo>
                  <a:lnTo>
                    <a:pt x="1436" y="469"/>
                  </a:lnTo>
                  <a:cubicBezTo>
                    <a:pt x="1537" y="587"/>
                    <a:pt x="1517" y="772"/>
                    <a:pt x="1399" y="874"/>
                  </a:cubicBezTo>
                  <a:lnTo>
                    <a:pt x="845" y="1347"/>
                  </a:lnTo>
                  <a:cubicBezTo>
                    <a:pt x="793" y="1395"/>
                    <a:pt x="728" y="1415"/>
                    <a:pt x="659" y="1415"/>
                  </a:cubicBezTo>
                  <a:cubicBezTo>
                    <a:pt x="591" y="1415"/>
                    <a:pt x="506" y="1379"/>
                    <a:pt x="457" y="1330"/>
                  </a:cubicBezTo>
                  <a:lnTo>
                    <a:pt x="186" y="1011"/>
                  </a:lnTo>
                  <a:cubicBezTo>
                    <a:pt x="85" y="890"/>
                    <a:pt x="85" y="724"/>
                    <a:pt x="203" y="623"/>
                  </a:cubicBezTo>
                  <a:lnTo>
                    <a:pt x="761" y="134"/>
                  </a:lnTo>
                  <a:cubicBezTo>
                    <a:pt x="809" y="81"/>
                    <a:pt x="878" y="65"/>
                    <a:pt x="947" y="65"/>
                  </a:cubicBezTo>
                  <a:close/>
                  <a:moveTo>
                    <a:pt x="947" y="0"/>
                  </a:moveTo>
                  <a:cubicBezTo>
                    <a:pt x="862" y="0"/>
                    <a:pt x="793" y="33"/>
                    <a:pt x="728" y="81"/>
                  </a:cubicBezTo>
                  <a:lnTo>
                    <a:pt x="170" y="570"/>
                  </a:lnTo>
                  <a:cubicBezTo>
                    <a:pt x="21" y="688"/>
                    <a:pt x="0" y="910"/>
                    <a:pt x="138" y="1060"/>
                  </a:cubicBezTo>
                  <a:lnTo>
                    <a:pt x="405" y="1363"/>
                  </a:lnTo>
                  <a:cubicBezTo>
                    <a:pt x="474" y="1448"/>
                    <a:pt x="558" y="1480"/>
                    <a:pt x="659" y="1480"/>
                  </a:cubicBezTo>
                  <a:cubicBezTo>
                    <a:pt x="744" y="1480"/>
                    <a:pt x="829" y="1464"/>
                    <a:pt x="894" y="1395"/>
                  </a:cubicBezTo>
                  <a:lnTo>
                    <a:pt x="1452" y="926"/>
                  </a:lnTo>
                  <a:cubicBezTo>
                    <a:pt x="1585" y="789"/>
                    <a:pt x="1602" y="570"/>
                    <a:pt x="1484" y="437"/>
                  </a:cubicBezTo>
                  <a:lnTo>
                    <a:pt x="1213" y="118"/>
                  </a:lnTo>
                  <a:cubicBezTo>
                    <a:pt x="1149" y="33"/>
                    <a:pt x="1048" y="0"/>
                    <a:pt x="947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1"/>
            <p:cNvSpPr/>
            <p:nvPr/>
          </p:nvSpPr>
          <p:spPr>
            <a:xfrm>
              <a:off x="6272239" y="3791376"/>
              <a:ext cx="48045" cy="44725"/>
            </a:xfrm>
            <a:custGeom>
              <a:avLst/>
              <a:gdLst/>
              <a:ahLst/>
              <a:cxnLst/>
              <a:rect l="l" t="t" r="r" b="b"/>
              <a:pathLst>
                <a:path w="1534" h="1428" extrusionOk="0">
                  <a:moveTo>
                    <a:pt x="902" y="1"/>
                  </a:moveTo>
                  <a:cubicBezTo>
                    <a:pt x="831" y="1"/>
                    <a:pt x="761" y="27"/>
                    <a:pt x="708" y="79"/>
                  </a:cubicBezTo>
                  <a:lnTo>
                    <a:pt x="134" y="568"/>
                  </a:lnTo>
                  <a:cubicBezTo>
                    <a:pt x="17" y="686"/>
                    <a:pt x="1" y="872"/>
                    <a:pt x="118" y="1005"/>
                  </a:cubicBezTo>
                  <a:lnTo>
                    <a:pt x="389" y="1328"/>
                  </a:lnTo>
                  <a:cubicBezTo>
                    <a:pt x="454" y="1394"/>
                    <a:pt x="540" y="1428"/>
                    <a:pt x="627" y="1428"/>
                  </a:cubicBezTo>
                  <a:cubicBezTo>
                    <a:pt x="696" y="1428"/>
                    <a:pt x="766" y="1406"/>
                    <a:pt x="826" y="1361"/>
                  </a:cubicBezTo>
                  <a:lnTo>
                    <a:pt x="1379" y="872"/>
                  </a:lnTo>
                  <a:cubicBezTo>
                    <a:pt x="1517" y="754"/>
                    <a:pt x="1533" y="552"/>
                    <a:pt x="1416" y="435"/>
                  </a:cubicBezTo>
                  <a:lnTo>
                    <a:pt x="1145" y="116"/>
                  </a:lnTo>
                  <a:cubicBezTo>
                    <a:pt x="1080" y="40"/>
                    <a:pt x="990" y="1"/>
                    <a:pt x="90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6272239" y="3790687"/>
              <a:ext cx="48045" cy="46479"/>
            </a:xfrm>
            <a:custGeom>
              <a:avLst/>
              <a:gdLst/>
              <a:ahLst/>
              <a:cxnLst/>
              <a:rect l="l" t="t" r="r" b="b"/>
              <a:pathLst>
                <a:path w="1534" h="1484" extrusionOk="0">
                  <a:moveTo>
                    <a:pt x="910" y="69"/>
                  </a:moveTo>
                  <a:cubicBezTo>
                    <a:pt x="995" y="69"/>
                    <a:pt x="1060" y="101"/>
                    <a:pt x="1113" y="154"/>
                  </a:cubicBezTo>
                  <a:lnTo>
                    <a:pt x="1400" y="473"/>
                  </a:lnTo>
                  <a:cubicBezTo>
                    <a:pt x="1432" y="522"/>
                    <a:pt x="1464" y="590"/>
                    <a:pt x="1464" y="675"/>
                  </a:cubicBezTo>
                  <a:cubicBezTo>
                    <a:pt x="1448" y="744"/>
                    <a:pt x="1416" y="809"/>
                    <a:pt x="1363" y="861"/>
                  </a:cubicBezTo>
                  <a:lnTo>
                    <a:pt x="809" y="1350"/>
                  </a:lnTo>
                  <a:cubicBezTo>
                    <a:pt x="757" y="1399"/>
                    <a:pt x="692" y="1415"/>
                    <a:pt x="623" y="1415"/>
                  </a:cubicBezTo>
                  <a:cubicBezTo>
                    <a:pt x="538" y="1415"/>
                    <a:pt x="470" y="1383"/>
                    <a:pt x="405" y="1314"/>
                  </a:cubicBezTo>
                  <a:lnTo>
                    <a:pt x="134" y="1011"/>
                  </a:lnTo>
                  <a:cubicBezTo>
                    <a:pt x="86" y="946"/>
                    <a:pt x="65" y="877"/>
                    <a:pt x="65" y="809"/>
                  </a:cubicBezTo>
                  <a:cubicBezTo>
                    <a:pt x="65" y="724"/>
                    <a:pt x="102" y="659"/>
                    <a:pt x="167" y="623"/>
                  </a:cubicBezTo>
                  <a:lnTo>
                    <a:pt x="724" y="138"/>
                  </a:lnTo>
                  <a:cubicBezTo>
                    <a:pt x="773" y="85"/>
                    <a:pt x="842" y="69"/>
                    <a:pt x="910" y="69"/>
                  </a:cubicBezTo>
                  <a:close/>
                  <a:moveTo>
                    <a:pt x="910" y="0"/>
                  </a:moveTo>
                  <a:cubicBezTo>
                    <a:pt x="826" y="0"/>
                    <a:pt x="741" y="16"/>
                    <a:pt x="672" y="85"/>
                  </a:cubicBezTo>
                  <a:lnTo>
                    <a:pt x="118" y="558"/>
                  </a:lnTo>
                  <a:cubicBezTo>
                    <a:pt x="49" y="623"/>
                    <a:pt x="17" y="708"/>
                    <a:pt x="1" y="809"/>
                  </a:cubicBezTo>
                  <a:cubicBezTo>
                    <a:pt x="1" y="894"/>
                    <a:pt x="33" y="979"/>
                    <a:pt x="86" y="1047"/>
                  </a:cubicBezTo>
                  <a:lnTo>
                    <a:pt x="353" y="1367"/>
                  </a:lnTo>
                  <a:cubicBezTo>
                    <a:pt x="421" y="1452"/>
                    <a:pt x="522" y="1484"/>
                    <a:pt x="623" y="1484"/>
                  </a:cubicBezTo>
                  <a:cubicBezTo>
                    <a:pt x="708" y="1484"/>
                    <a:pt x="793" y="1452"/>
                    <a:pt x="842" y="1399"/>
                  </a:cubicBezTo>
                  <a:lnTo>
                    <a:pt x="1416" y="910"/>
                  </a:lnTo>
                  <a:cubicBezTo>
                    <a:pt x="1480" y="861"/>
                    <a:pt x="1517" y="776"/>
                    <a:pt x="1533" y="675"/>
                  </a:cubicBezTo>
                  <a:cubicBezTo>
                    <a:pt x="1533" y="590"/>
                    <a:pt x="1501" y="489"/>
                    <a:pt x="1448" y="421"/>
                  </a:cubicBezTo>
                  <a:lnTo>
                    <a:pt x="1161" y="117"/>
                  </a:lnTo>
                  <a:cubicBezTo>
                    <a:pt x="1096" y="37"/>
                    <a:pt x="1012" y="0"/>
                    <a:pt x="910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6310231" y="3758646"/>
              <a:ext cx="47512" cy="44568"/>
            </a:xfrm>
            <a:custGeom>
              <a:avLst/>
              <a:gdLst/>
              <a:ahLst/>
              <a:cxnLst/>
              <a:rect l="l" t="t" r="r" b="b"/>
              <a:pathLst>
                <a:path w="1517" h="1423" extrusionOk="0">
                  <a:moveTo>
                    <a:pt x="906" y="1"/>
                  </a:moveTo>
                  <a:cubicBezTo>
                    <a:pt x="831" y="1"/>
                    <a:pt x="754" y="27"/>
                    <a:pt x="692" y="81"/>
                  </a:cubicBezTo>
                  <a:lnTo>
                    <a:pt x="134" y="570"/>
                  </a:lnTo>
                  <a:cubicBezTo>
                    <a:pt x="1" y="671"/>
                    <a:pt x="1" y="874"/>
                    <a:pt x="102" y="1007"/>
                  </a:cubicBezTo>
                  <a:lnTo>
                    <a:pt x="389" y="1310"/>
                  </a:lnTo>
                  <a:cubicBezTo>
                    <a:pt x="445" y="1384"/>
                    <a:pt x="531" y="1423"/>
                    <a:pt x="620" y="1423"/>
                  </a:cubicBezTo>
                  <a:cubicBezTo>
                    <a:pt x="692" y="1423"/>
                    <a:pt x="766" y="1397"/>
                    <a:pt x="825" y="1343"/>
                  </a:cubicBezTo>
                  <a:lnTo>
                    <a:pt x="1379" y="857"/>
                  </a:lnTo>
                  <a:cubicBezTo>
                    <a:pt x="1517" y="756"/>
                    <a:pt x="1517" y="554"/>
                    <a:pt x="1416" y="417"/>
                  </a:cubicBezTo>
                  <a:lnTo>
                    <a:pt x="1129" y="97"/>
                  </a:lnTo>
                  <a:cubicBezTo>
                    <a:pt x="1075" y="35"/>
                    <a:pt x="992" y="1"/>
                    <a:pt x="906" y="1"/>
                  </a:cubicBezTo>
                  <a:close/>
                </a:path>
              </a:pathLst>
            </a:custGeom>
            <a:solidFill>
              <a:srgbClr val="FFB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6308603" y="3757487"/>
              <a:ext cx="49141" cy="47011"/>
            </a:xfrm>
            <a:custGeom>
              <a:avLst/>
              <a:gdLst/>
              <a:ahLst/>
              <a:cxnLst/>
              <a:rect l="l" t="t" r="r" b="b"/>
              <a:pathLst>
                <a:path w="1569" h="1501" extrusionOk="0">
                  <a:moveTo>
                    <a:pt x="946" y="66"/>
                  </a:moveTo>
                  <a:cubicBezTo>
                    <a:pt x="1027" y="66"/>
                    <a:pt x="1112" y="102"/>
                    <a:pt x="1164" y="167"/>
                  </a:cubicBezTo>
                  <a:lnTo>
                    <a:pt x="1431" y="470"/>
                  </a:lnTo>
                  <a:cubicBezTo>
                    <a:pt x="1484" y="539"/>
                    <a:pt x="1500" y="607"/>
                    <a:pt x="1500" y="672"/>
                  </a:cubicBezTo>
                  <a:cubicBezTo>
                    <a:pt x="1500" y="757"/>
                    <a:pt x="1468" y="826"/>
                    <a:pt x="1415" y="874"/>
                  </a:cubicBezTo>
                  <a:lnTo>
                    <a:pt x="845" y="1363"/>
                  </a:lnTo>
                  <a:cubicBezTo>
                    <a:pt x="793" y="1400"/>
                    <a:pt x="724" y="1432"/>
                    <a:pt x="659" y="1432"/>
                  </a:cubicBezTo>
                  <a:cubicBezTo>
                    <a:pt x="590" y="1432"/>
                    <a:pt x="505" y="1400"/>
                    <a:pt x="457" y="1331"/>
                  </a:cubicBezTo>
                  <a:lnTo>
                    <a:pt x="186" y="1012"/>
                  </a:lnTo>
                  <a:cubicBezTo>
                    <a:pt x="85" y="911"/>
                    <a:pt x="101" y="725"/>
                    <a:pt x="202" y="624"/>
                  </a:cubicBezTo>
                  <a:lnTo>
                    <a:pt x="776" y="134"/>
                  </a:lnTo>
                  <a:cubicBezTo>
                    <a:pt x="825" y="102"/>
                    <a:pt x="877" y="66"/>
                    <a:pt x="946" y="66"/>
                  </a:cubicBezTo>
                  <a:close/>
                  <a:moveTo>
                    <a:pt x="946" y="1"/>
                  </a:moveTo>
                  <a:cubicBezTo>
                    <a:pt x="861" y="1"/>
                    <a:pt x="793" y="33"/>
                    <a:pt x="724" y="86"/>
                  </a:cubicBezTo>
                  <a:lnTo>
                    <a:pt x="170" y="571"/>
                  </a:lnTo>
                  <a:cubicBezTo>
                    <a:pt x="16" y="708"/>
                    <a:pt x="0" y="927"/>
                    <a:pt x="138" y="1060"/>
                  </a:cubicBezTo>
                  <a:lnTo>
                    <a:pt x="404" y="1380"/>
                  </a:lnTo>
                  <a:cubicBezTo>
                    <a:pt x="473" y="1448"/>
                    <a:pt x="574" y="1501"/>
                    <a:pt x="659" y="1501"/>
                  </a:cubicBezTo>
                  <a:cubicBezTo>
                    <a:pt x="744" y="1501"/>
                    <a:pt x="825" y="1464"/>
                    <a:pt x="894" y="1416"/>
                  </a:cubicBezTo>
                  <a:lnTo>
                    <a:pt x="1452" y="927"/>
                  </a:lnTo>
                  <a:cubicBezTo>
                    <a:pt x="1516" y="858"/>
                    <a:pt x="1569" y="773"/>
                    <a:pt x="1569" y="692"/>
                  </a:cubicBezTo>
                  <a:cubicBezTo>
                    <a:pt x="1569" y="591"/>
                    <a:pt x="1553" y="506"/>
                    <a:pt x="1484" y="438"/>
                  </a:cubicBezTo>
                  <a:lnTo>
                    <a:pt x="1213" y="118"/>
                  </a:lnTo>
                  <a:cubicBezTo>
                    <a:pt x="1148" y="49"/>
                    <a:pt x="1047" y="1"/>
                    <a:pt x="946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6187797" y="3923332"/>
              <a:ext cx="48014" cy="44506"/>
            </a:xfrm>
            <a:custGeom>
              <a:avLst/>
              <a:gdLst/>
              <a:ahLst/>
              <a:cxnLst/>
              <a:rect l="l" t="t" r="r" b="b"/>
              <a:pathLst>
                <a:path w="1533" h="1421" extrusionOk="0">
                  <a:moveTo>
                    <a:pt x="900" y="0"/>
                  </a:moveTo>
                  <a:cubicBezTo>
                    <a:pt x="826" y="0"/>
                    <a:pt x="752" y="26"/>
                    <a:pt x="691" y="79"/>
                  </a:cubicBezTo>
                  <a:lnTo>
                    <a:pt x="134" y="568"/>
                  </a:lnTo>
                  <a:cubicBezTo>
                    <a:pt x="16" y="669"/>
                    <a:pt x="0" y="871"/>
                    <a:pt x="117" y="1005"/>
                  </a:cubicBezTo>
                  <a:lnTo>
                    <a:pt x="388" y="1308"/>
                  </a:lnTo>
                  <a:cubicBezTo>
                    <a:pt x="444" y="1382"/>
                    <a:pt x="530" y="1421"/>
                    <a:pt x="619" y="1421"/>
                  </a:cubicBezTo>
                  <a:cubicBezTo>
                    <a:pt x="691" y="1421"/>
                    <a:pt x="765" y="1395"/>
                    <a:pt x="825" y="1340"/>
                  </a:cubicBezTo>
                  <a:lnTo>
                    <a:pt x="1383" y="855"/>
                  </a:lnTo>
                  <a:cubicBezTo>
                    <a:pt x="1516" y="754"/>
                    <a:pt x="1532" y="552"/>
                    <a:pt x="1415" y="415"/>
                  </a:cubicBezTo>
                  <a:lnTo>
                    <a:pt x="1144" y="111"/>
                  </a:lnTo>
                  <a:cubicBezTo>
                    <a:pt x="1080" y="38"/>
                    <a:pt x="990" y="0"/>
                    <a:pt x="900" y="0"/>
                  </a:cubicBez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6187797" y="3922110"/>
              <a:ext cx="49141" cy="47011"/>
            </a:xfrm>
            <a:custGeom>
              <a:avLst/>
              <a:gdLst/>
              <a:ahLst/>
              <a:cxnLst/>
              <a:rect l="l" t="t" r="r" b="b"/>
              <a:pathLst>
                <a:path w="1569" h="1501" extrusionOk="0">
                  <a:moveTo>
                    <a:pt x="910" y="65"/>
                  </a:moveTo>
                  <a:cubicBezTo>
                    <a:pt x="978" y="65"/>
                    <a:pt x="1063" y="102"/>
                    <a:pt x="1112" y="167"/>
                  </a:cubicBezTo>
                  <a:lnTo>
                    <a:pt x="1383" y="490"/>
                  </a:lnTo>
                  <a:cubicBezTo>
                    <a:pt x="1484" y="591"/>
                    <a:pt x="1484" y="773"/>
                    <a:pt x="1367" y="874"/>
                  </a:cubicBezTo>
                  <a:lnTo>
                    <a:pt x="809" y="1363"/>
                  </a:lnTo>
                  <a:cubicBezTo>
                    <a:pt x="760" y="1400"/>
                    <a:pt x="691" y="1432"/>
                    <a:pt x="623" y="1432"/>
                  </a:cubicBezTo>
                  <a:cubicBezTo>
                    <a:pt x="538" y="1432"/>
                    <a:pt x="457" y="1400"/>
                    <a:pt x="404" y="1331"/>
                  </a:cubicBezTo>
                  <a:lnTo>
                    <a:pt x="134" y="1011"/>
                  </a:lnTo>
                  <a:cubicBezTo>
                    <a:pt x="85" y="959"/>
                    <a:pt x="69" y="894"/>
                    <a:pt x="69" y="826"/>
                  </a:cubicBezTo>
                  <a:cubicBezTo>
                    <a:pt x="69" y="741"/>
                    <a:pt x="101" y="672"/>
                    <a:pt x="170" y="623"/>
                  </a:cubicBezTo>
                  <a:lnTo>
                    <a:pt x="724" y="134"/>
                  </a:lnTo>
                  <a:cubicBezTo>
                    <a:pt x="776" y="102"/>
                    <a:pt x="841" y="65"/>
                    <a:pt x="910" y="65"/>
                  </a:cubicBezTo>
                  <a:close/>
                  <a:moveTo>
                    <a:pt x="910" y="1"/>
                  </a:moveTo>
                  <a:cubicBezTo>
                    <a:pt x="825" y="1"/>
                    <a:pt x="740" y="33"/>
                    <a:pt x="675" y="86"/>
                  </a:cubicBezTo>
                  <a:lnTo>
                    <a:pt x="117" y="571"/>
                  </a:lnTo>
                  <a:cubicBezTo>
                    <a:pt x="53" y="640"/>
                    <a:pt x="0" y="724"/>
                    <a:pt x="0" y="809"/>
                  </a:cubicBezTo>
                  <a:cubicBezTo>
                    <a:pt x="0" y="910"/>
                    <a:pt x="16" y="995"/>
                    <a:pt x="85" y="1060"/>
                  </a:cubicBezTo>
                  <a:lnTo>
                    <a:pt x="356" y="1379"/>
                  </a:lnTo>
                  <a:cubicBezTo>
                    <a:pt x="421" y="1448"/>
                    <a:pt x="522" y="1501"/>
                    <a:pt x="623" y="1501"/>
                  </a:cubicBezTo>
                  <a:cubicBezTo>
                    <a:pt x="708" y="1501"/>
                    <a:pt x="776" y="1464"/>
                    <a:pt x="841" y="1416"/>
                  </a:cubicBezTo>
                  <a:lnTo>
                    <a:pt x="1399" y="927"/>
                  </a:lnTo>
                  <a:cubicBezTo>
                    <a:pt x="1549" y="793"/>
                    <a:pt x="1569" y="571"/>
                    <a:pt x="1431" y="437"/>
                  </a:cubicBezTo>
                  <a:lnTo>
                    <a:pt x="1164" y="118"/>
                  </a:lnTo>
                  <a:cubicBezTo>
                    <a:pt x="1096" y="49"/>
                    <a:pt x="1011" y="1"/>
                    <a:pt x="910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6225257" y="3890445"/>
              <a:ext cx="48045" cy="44662"/>
            </a:xfrm>
            <a:custGeom>
              <a:avLst/>
              <a:gdLst/>
              <a:ahLst/>
              <a:cxnLst/>
              <a:rect l="l" t="t" r="r" b="b"/>
              <a:pathLst>
                <a:path w="1534" h="1426" extrusionOk="0">
                  <a:moveTo>
                    <a:pt x="903" y="1"/>
                  </a:moveTo>
                  <a:cubicBezTo>
                    <a:pt x="835" y="1"/>
                    <a:pt x="766" y="22"/>
                    <a:pt x="708" y="66"/>
                  </a:cubicBezTo>
                  <a:lnTo>
                    <a:pt x="150" y="555"/>
                  </a:lnTo>
                  <a:cubicBezTo>
                    <a:pt x="17" y="672"/>
                    <a:pt x="1" y="874"/>
                    <a:pt x="118" y="996"/>
                  </a:cubicBezTo>
                  <a:lnTo>
                    <a:pt x="389" y="1315"/>
                  </a:lnTo>
                  <a:cubicBezTo>
                    <a:pt x="453" y="1388"/>
                    <a:pt x="543" y="1426"/>
                    <a:pt x="630" y="1426"/>
                  </a:cubicBezTo>
                  <a:cubicBezTo>
                    <a:pt x="702" y="1426"/>
                    <a:pt x="773" y="1400"/>
                    <a:pt x="826" y="1347"/>
                  </a:cubicBezTo>
                  <a:lnTo>
                    <a:pt x="1400" y="858"/>
                  </a:lnTo>
                  <a:cubicBezTo>
                    <a:pt x="1517" y="741"/>
                    <a:pt x="1533" y="555"/>
                    <a:pt x="1416" y="421"/>
                  </a:cubicBezTo>
                  <a:lnTo>
                    <a:pt x="1145" y="102"/>
                  </a:lnTo>
                  <a:cubicBezTo>
                    <a:pt x="1079" y="36"/>
                    <a:pt x="991" y="1"/>
                    <a:pt x="90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1"/>
            <p:cNvSpPr/>
            <p:nvPr/>
          </p:nvSpPr>
          <p:spPr>
            <a:xfrm>
              <a:off x="6225257" y="3889317"/>
              <a:ext cx="48045" cy="46510"/>
            </a:xfrm>
            <a:custGeom>
              <a:avLst/>
              <a:gdLst/>
              <a:ahLst/>
              <a:cxnLst/>
              <a:rect l="l" t="t" r="r" b="b"/>
              <a:pathLst>
                <a:path w="1534" h="1485" extrusionOk="0">
                  <a:moveTo>
                    <a:pt x="910" y="69"/>
                  </a:moveTo>
                  <a:cubicBezTo>
                    <a:pt x="995" y="69"/>
                    <a:pt x="1080" y="102"/>
                    <a:pt x="1129" y="170"/>
                  </a:cubicBezTo>
                  <a:lnTo>
                    <a:pt x="1400" y="474"/>
                  </a:lnTo>
                  <a:cubicBezTo>
                    <a:pt x="1448" y="542"/>
                    <a:pt x="1464" y="607"/>
                    <a:pt x="1464" y="676"/>
                  </a:cubicBezTo>
                  <a:cubicBezTo>
                    <a:pt x="1464" y="761"/>
                    <a:pt x="1432" y="829"/>
                    <a:pt x="1363" y="862"/>
                  </a:cubicBezTo>
                  <a:lnTo>
                    <a:pt x="809" y="1351"/>
                  </a:lnTo>
                  <a:cubicBezTo>
                    <a:pt x="757" y="1399"/>
                    <a:pt x="692" y="1416"/>
                    <a:pt x="623" y="1416"/>
                  </a:cubicBezTo>
                  <a:cubicBezTo>
                    <a:pt x="555" y="1416"/>
                    <a:pt x="474" y="1383"/>
                    <a:pt x="421" y="1335"/>
                  </a:cubicBezTo>
                  <a:lnTo>
                    <a:pt x="150" y="1011"/>
                  </a:lnTo>
                  <a:cubicBezTo>
                    <a:pt x="102" y="963"/>
                    <a:pt x="70" y="894"/>
                    <a:pt x="86" y="809"/>
                  </a:cubicBezTo>
                  <a:cubicBezTo>
                    <a:pt x="86" y="745"/>
                    <a:pt x="118" y="676"/>
                    <a:pt x="171" y="627"/>
                  </a:cubicBezTo>
                  <a:lnTo>
                    <a:pt x="725" y="138"/>
                  </a:lnTo>
                  <a:cubicBezTo>
                    <a:pt x="777" y="86"/>
                    <a:pt x="842" y="69"/>
                    <a:pt x="910" y="69"/>
                  </a:cubicBezTo>
                  <a:close/>
                  <a:moveTo>
                    <a:pt x="910" y="1"/>
                  </a:moveTo>
                  <a:cubicBezTo>
                    <a:pt x="826" y="1"/>
                    <a:pt x="741" y="37"/>
                    <a:pt x="692" y="86"/>
                  </a:cubicBezTo>
                  <a:lnTo>
                    <a:pt x="134" y="575"/>
                  </a:lnTo>
                  <a:cubicBezTo>
                    <a:pt x="49" y="627"/>
                    <a:pt x="17" y="708"/>
                    <a:pt x="17" y="809"/>
                  </a:cubicBezTo>
                  <a:cubicBezTo>
                    <a:pt x="1" y="894"/>
                    <a:pt x="33" y="995"/>
                    <a:pt x="102" y="1064"/>
                  </a:cubicBezTo>
                  <a:lnTo>
                    <a:pt x="373" y="1367"/>
                  </a:lnTo>
                  <a:cubicBezTo>
                    <a:pt x="437" y="1452"/>
                    <a:pt x="522" y="1484"/>
                    <a:pt x="623" y="1484"/>
                  </a:cubicBezTo>
                  <a:cubicBezTo>
                    <a:pt x="708" y="1484"/>
                    <a:pt x="793" y="1468"/>
                    <a:pt x="858" y="1399"/>
                  </a:cubicBezTo>
                  <a:lnTo>
                    <a:pt x="1416" y="910"/>
                  </a:lnTo>
                  <a:cubicBezTo>
                    <a:pt x="1485" y="862"/>
                    <a:pt x="1533" y="777"/>
                    <a:pt x="1533" y="676"/>
                  </a:cubicBezTo>
                  <a:cubicBezTo>
                    <a:pt x="1533" y="591"/>
                    <a:pt x="1517" y="506"/>
                    <a:pt x="1448" y="441"/>
                  </a:cubicBezTo>
                  <a:lnTo>
                    <a:pt x="1181" y="122"/>
                  </a:lnTo>
                  <a:cubicBezTo>
                    <a:pt x="1113" y="37"/>
                    <a:pt x="1012" y="1"/>
                    <a:pt x="910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1"/>
            <p:cNvSpPr/>
            <p:nvPr/>
          </p:nvSpPr>
          <p:spPr>
            <a:xfrm>
              <a:off x="6263250" y="3857338"/>
              <a:ext cx="48014" cy="44631"/>
            </a:xfrm>
            <a:custGeom>
              <a:avLst/>
              <a:gdLst/>
              <a:ahLst/>
              <a:cxnLst/>
              <a:rect l="l" t="t" r="r" b="b"/>
              <a:pathLst>
                <a:path w="1533" h="1425" extrusionOk="0">
                  <a:moveTo>
                    <a:pt x="903" y="1"/>
                  </a:moveTo>
                  <a:cubicBezTo>
                    <a:pt x="831" y="1"/>
                    <a:pt x="761" y="27"/>
                    <a:pt x="708" y="80"/>
                  </a:cubicBezTo>
                  <a:lnTo>
                    <a:pt x="134" y="569"/>
                  </a:lnTo>
                  <a:cubicBezTo>
                    <a:pt x="17" y="686"/>
                    <a:pt x="1" y="872"/>
                    <a:pt x="118" y="1005"/>
                  </a:cubicBezTo>
                  <a:lnTo>
                    <a:pt x="389" y="1325"/>
                  </a:lnTo>
                  <a:cubicBezTo>
                    <a:pt x="452" y="1390"/>
                    <a:pt x="535" y="1425"/>
                    <a:pt x="619" y="1425"/>
                  </a:cubicBezTo>
                  <a:cubicBezTo>
                    <a:pt x="691" y="1425"/>
                    <a:pt x="764" y="1399"/>
                    <a:pt x="825" y="1345"/>
                  </a:cubicBezTo>
                  <a:lnTo>
                    <a:pt x="1383" y="872"/>
                  </a:lnTo>
                  <a:cubicBezTo>
                    <a:pt x="1517" y="755"/>
                    <a:pt x="1533" y="553"/>
                    <a:pt x="1416" y="415"/>
                  </a:cubicBezTo>
                  <a:lnTo>
                    <a:pt x="1145" y="112"/>
                  </a:lnTo>
                  <a:cubicBezTo>
                    <a:pt x="1081" y="39"/>
                    <a:pt x="991" y="1"/>
                    <a:pt x="90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31"/>
            <p:cNvSpPr/>
            <p:nvPr/>
          </p:nvSpPr>
          <p:spPr>
            <a:xfrm>
              <a:off x="6262248" y="3856148"/>
              <a:ext cx="50049" cy="47011"/>
            </a:xfrm>
            <a:custGeom>
              <a:avLst/>
              <a:gdLst/>
              <a:ahLst/>
              <a:cxnLst/>
              <a:rect l="l" t="t" r="r" b="b"/>
              <a:pathLst>
                <a:path w="1598" h="1501" extrusionOk="0">
                  <a:moveTo>
                    <a:pt x="942" y="69"/>
                  </a:moveTo>
                  <a:cubicBezTo>
                    <a:pt x="1027" y="69"/>
                    <a:pt x="1092" y="118"/>
                    <a:pt x="1145" y="170"/>
                  </a:cubicBezTo>
                  <a:lnTo>
                    <a:pt x="1415" y="490"/>
                  </a:lnTo>
                  <a:cubicBezTo>
                    <a:pt x="1516" y="607"/>
                    <a:pt x="1516" y="777"/>
                    <a:pt x="1395" y="878"/>
                  </a:cubicBezTo>
                  <a:lnTo>
                    <a:pt x="841" y="1363"/>
                  </a:lnTo>
                  <a:cubicBezTo>
                    <a:pt x="789" y="1415"/>
                    <a:pt x="724" y="1432"/>
                    <a:pt x="655" y="1432"/>
                  </a:cubicBezTo>
                  <a:cubicBezTo>
                    <a:pt x="570" y="1432"/>
                    <a:pt x="506" y="1399"/>
                    <a:pt x="437" y="1330"/>
                  </a:cubicBezTo>
                  <a:lnTo>
                    <a:pt x="166" y="1027"/>
                  </a:lnTo>
                  <a:cubicBezTo>
                    <a:pt x="118" y="959"/>
                    <a:pt x="101" y="894"/>
                    <a:pt x="101" y="825"/>
                  </a:cubicBezTo>
                  <a:cubicBezTo>
                    <a:pt x="101" y="740"/>
                    <a:pt x="134" y="676"/>
                    <a:pt x="203" y="623"/>
                  </a:cubicBezTo>
                  <a:lnTo>
                    <a:pt x="756" y="150"/>
                  </a:lnTo>
                  <a:cubicBezTo>
                    <a:pt x="809" y="101"/>
                    <a:pt x="874" y="69"/>
                    <a:pt x="942" y="69"/>
                  </a:cubicBezTo>
                  <a:close/>
                  <a:moveTo>
                    <a:pt x="942" y="0"/>
                  </a:moveTo>
                  <a:cubicBezTo>
                    <a:pt x="857" y="0"/>
                    <a:pt x="773" y="33"/>
                    <a:pt x="708" y="101"/>
                  </a:cubicBezTo>
                  <a:lnTo>
                    <a:pt x="150" y="574"/>
                  </a:lnTo>
                  <a:cubicBezTo>
                    <a:pt x="17" y="708"/>
                    <a:pt x="0" y="926"/>
                    <a:pt x="118" y="1060"/>
                  </a:cubicBezTo>
                  <a:lnTo>
                    <a:pt x="384" y="1383"/>
                  </a:lnTo>
                  <a:cubicBezTo>
                    <a:pt x="453" y="1448"/>
                    <a:pt x="554" y="1500"/>
                    <a:pt x="655" y="1500"/>
                  </a:cubicBezTo>
                  <a:cubicBezTo>
                    <a:pt x="740" y="1500"/>
                    <a:pt x="825" y="1464"/>
                    <a:pt x="874" y="1415"/>
                  </a:cubicBezTo>
                  <a:lnTo>
                    <a:pt x="1448" y="926"/>
                  </a:lnTo>
                  <a:cubicBezTo>
                    <a:pt x="1581" y="809"/>
                    <a:pt x="1597" y="591"/>
                    <a:pt x="1464" y="437"/>
                  </a:cubicBezTo>
                  <a:lnTo>
                    <a:pt x="1193" y="134"/>
                  </a:lnTo>
                  <a:cubicBezTo>
                    <a:pt x="1128" y="49"/>
                    <a:pt x="1043" y="0"/>
                    <a:pt x="942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31"/>
            <p:cNvSpPr/>
            <p:nvPr/>
          </p:nvSpPr>
          <p:spPr>
            <a:xfrm>
              <a:off x="6301242" y="3824639"/>
              <a:ext cx="47512" cy="44506"/>
            </a:xfrm>
            <a:custGeom>
              <a:avLst/>
              <a:gdLst/>
              <a:ahLst/>
              <a:cxnLst/>
              <a:rect l="l" t="t" r="r" b="b"/>
              <a:pathLst>
                <a:path w="1517" h="1421" extrusionOk="0">
                  <a:moveTo>
                    <a:pt x="906" y="0"/>
                  </a:moveTo>
                  <a:cubicBezTo>
                    <a:pt x="831" y="0"/>
                    <a:pt x="754" y="26"/>
                    <a:pt x="692" y="81"/>
                  </a:cubicBezTo>
                  <a:lnTo>
                    <a:pt x="134" y="570"/>
                  </a:lnTo>
                  <a:cubicBezTo>
                    <a:pt x="1" y="671"/>
                    <a:pt x="1" y="873"/>
                    <a:pt x="102" y="1006"/>
                  </a:cubicBezTo>
                  <a:lnTo>
                    <a:pt x="373" y="1310"/>
                  </a:lnTo>
                  <a:cubicBezTo>
                    <a:pt x="437" y="1383"/>
                    <a:pt x="527" y="1421"/>
                    <a:pt x="617" y="1421"/>
                  </a:cubicBezTo>
                  <a:cubicBezTo>
                    <a:pt x="691" y="1421"/>
                    <a:pt x="765" y="1395"/>
                    <a:pt x="825" y="1342"/>
                  </a:cubicBezTo>
                  <a:lnTo>
                    <a:pt x="1383" y="853"/>
                  </a:lnTo>
                  <a:cubicBezTo>
                    <a:pt x="1501" y="735"/>
                    <a:pt x="1517" y="550"/>
                    <a:pt x="1416" y="416"/>
                  </a:cubicBezTo>
                  <a:lnTo>
                    <a:pt x="1129" y="97"/>
                  </a:lnTo>
                  <a:cubicBezTo>
                    <a:pt x="1075" y="34"/>
                    <a:pt x="992" y="0"/>
                    <a:pt x="90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1"/>
            <p:cNvSpPr/>
            <p:nvPr/>
          </p:nvSpPr>
          <p:spPr>
            <a:xfrm>
              <a:off x="6300741" y="3823480"/>
              <a:ext cx="48014" cy="46886"/>
            </a:xfrm>
            <a:custGeom>
              <a:avLst/>
              <a:gdLst/>
              <a:ahLst/>
              <a:cxnLst/>
              <a:rect l="l" t="t" r="r" b="b"/>
              <a:pathLst>
                <a:path w="1533" h="1497" extrusionOk="0">
                  <a:moveTo>
                    <a:pt x="910" y="65"/>
                  </a:moveTo>
                  <a:cubicBezTo>
                    <a:pt x="995" y="65"/>
                    <a:pt x="1076" y="101"/>
                    <a:pt x="1128" y="166"/>
                  </a:cubicBezTo>
                  <a:lnTo>
                    <a:pt x="1399" y="469"/>
                  </a:lnTo>
                  <a:cubicBezTo>
                    <a:pt x="1448" y="538"/>
                    <a:pt x="1464" y="607"/>
                    <a:pt x="1464" y="671"/>
                  </a:cubicBezTo>
                  <a:cubicBezTo>
                    <a:pt x="1464" y="756"/>
                    <a:pt x="1432" y="825"/>
                    <a:pt x="1363" y="874"/>
                  </a:cubicBezTo>
                  <a:lnTo>
                    <a:pt x="809" y="1363"/>
                  </a:lnTo>
                  <a:cubicBezTo>
                    <a:pt x="756" y="1395"/>
                    <a:pt x="692" y="1431"/>
                    <a:pt x="623" y="1431"/>
                  </a:cubicBezTo>
                  <a:cubicBezTo>
                    <a:pt x="554" y="1431"/>
                    <a:pt x="469" y="1395"/>
                    <a:pt x="421" y="1330"/>
                  </a:cubicBezTo>
                  <a:lnTo>
                    <a:pt x="150" y="1011"/>
                  </a:lnTo>
                  <a:cubicBezTo>
                    <a:pt x="102" y="958"/>
                    <a:pt x="65" y="890"/>
                    <a:pt x="85" y="809"/>
                  </a:cubicBezTo>
                  <a:cubicBezTo>
                    <a:pt x="85" y="740"/>
                    <a:pt x="118" y="671"/>
                    <a:pt x="166" y="623"/>
                  </a:cubicBezTo>
                  <a:lnTo>
                    <a:pt x="740" y="134"/>
                  </a:lnTo>
                  <a:cubicBezTo>
                    <a:pt x="793" y="101"/>
                    <a:pt x="841" y="65"/>
                    <a:pt x="910" y="65"/>
                  </a:cubicBezTo>
                  <a:close/>
                  <a:moveTo>
                    <a:pt x="910" y="0"/>
                  </a:moveTo>
                  <a:cubicBezTo>
                    <a:pt x="825" y="0"/>
                    <a:pt x="756" y="33"/>
                    <a:pt x="692" y="81"/>
                  </a:cubicBezTo>
                  <a:lnTo>
                    <a:pt x="134" y="570"/>
                  </a:lnTo>
                  <a:cubicBezTo>
                    <a:pt x="65" y="639"/>
                    <a:pt x="17" y="724"/>
                    <a:pt x="17" y="809"/>
                  </a:cubicBezTo>
                  <a:cubicBezTo>
                    <a:pt x="0" y="910"/>
                    <a:pt x="33" y="991"/>
                    <a:pt x="102" y="1060"/>
                  </a:cubicBezTo>
                  <a:lnTo>
                    <a:pt x="368" y="1379"/>
                  </a:lnTo>
                  <a:cubicBezTo>
                    <a:pt x="437" y="1448"/>
                    <a:pt x="538" y="1496"/>
                    <a:pt x="623" y="1496"/>
                  </a:cubicBezTo>
                  <a:cubicBezTo>
                    <a:pt x="708" y="1496"/>
                    <a:pt x="793" y="1464"/>
                    <a:pt x="858" y="1415"/>
                  </a:cubicBezTo>
                  <a:lnTo>
                    <a:pt x="1415" y="926"/>
                  </a:lnTo>
                  <a:cubicBezTo>
                    <a:pt x="1480" y="857"/>
                    <a:pt x="1533" y="772"/>
                    <a:pt x="1533" y="688"/>
                  </a:cubicBezTo>
                  <a:cubicBezTo>
                    <a:pt x="1533" y="587"/>
                    <a:pt x="1517" y="506"/>
                    <a:pt x="1448" y="437"/>
                  </a:cubicBezTo>
                  <a:lnTo>
                    <a:pt x="1177" y="118"/>
                  </a:lnTo>
                  <a:cubicBezTo>
                    <a:pt x="1112" y="49"/>
                    <a:pt x="1011" y="0"/>
                    <a:pt x="910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1"/>
            <p:cNvSpPr/>
            <p:nvPr/>
          </p:nvSpPr>
          <p:spPr>
            <a:xfrm>
              <a:off x="6216268" y="3956219"/>
              <a:ext cx="48045" cy="44882"/>
            </a:xfrm>
            <a:custGeom>
              <a:avLst/>
              <a:gdLst/>
              <a:ahLst/>
              <a:cxnLst/>
              <a:rect l="l" t="t" r="r" b="b"/>
              <a:pathLst>
                <a:path w="1534" h="1433" extrusionOk="0">
                  <a:moveTo>
                    <a:pt x="915" y="0"/>
                  </a:moveTo>
                  <a:cubicBezTo>
                    <a:pt x="843" y="0"/>
                    <a:pt x="770" y="25"/>
                    <a:pt x="708" y="72"/>
                  </a:cubicBezTo>
                  <a:lnTo>
                    <a:pt x="154" y="561"/>
                  </a:lnTo>
                  <a:cubicBezTo>
                    <a:pt x="17" y="679"/>
                    <a:pt x="1" y="881"/>
                    <a:pt x="118" y="998"/>
                  </a:cubicBezTo>
                  <a:lnTo>
                    <a:pt x="389" y="1321"/>
                  </a:lnTo>
                  <a:cubicBezTo>
                    <a:pt x="453" y="1394"/>
                    <a:pt x="543" y="1432"/>
                    <a:pt x="630" y="1432"/>
                  </a:cubicBezTo>
                  <a:cubicBezTo>
                    <a:pt x="702" y="1432"/>
                    <a:pt x="773" y="1407"/>
                    <a:pt x="826" y="1354"/>
                  </a:cubicBezTo>
                  <a:lnTo>
                    <a:pt x="1400" y="864"/>
                  </a:lnTo>
                  <a:cubicBezTo>
                    <a:pt x="1517" y="747"/>
                    <a:pt x="1533" y="561"/>
                    <a:pt x="1416" y="428"/>
                  </a:cubicBezTo>
                  <a:lnTo>
                    <a:pt x="1145" y="108"/>
                  </a:lnTo>
                  <a:cubicBezTo>
                    <a:pt x="1082" y="34"/>
                    <a:pt x="999" y="0"/>
                    <a:pt x="915" y="0"/>
                  </a:cubicBez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31"/>
            <p:cNvSpPr/>
            <p:nvPr/>
          </p:nvSpPr>
          <p:spPr>
            <a:xfrm>
              <a:off x="6216268" y="3955279"/>
              <a:ext cx="48045" cy="46510"/>
            </a:xfrm>
            <a:custGeom>
              <a:avLst/>
              <a:gdLst/>
              <a:ahLst/>
              <a:cxnLst/>
              <a:rect l="l" t="t" r="r" b="b"/>
              <a:pathLst>
                <a:path w="1534" h="1485" extrusionOk="0">
                  <a:moveTo>
                    <a:pt x="910" y="70"/>
                  </a:moveTo>
                  <a:cubicBezTo>
                    <a:pt x="995" y="70"/>
                    <a:pt x="1064" y="102"/>
                    <a:pt x="1129" y="155"/>
                  </a:cubicBezTo>
                  <a:lnTo>
                    <a:pt x="1400" y="474"/>
                  </a:lnTo>
                  <a:cubicBezTo>
                    <a:pt x="1448" y="523"/>
                    <a:pt x="1468" y="607"/>
                    <a:pt x="1468" y="676"/>
                  </a:cubicBezTo>
                  <a:cubicBezTo>
                    <a:pt x="1468" y="745"/>
                    <a:pt x="1432" y="826"/>
                    <a:pt x="1367" y="862"/>
                  </a:cubicBezTo>
                  <a:lnTo>
                    <a:pt x="809" y="1351"/>
                  </a:lnTo>
                  <a:cubicBezTo>
                    <a:pt x="761" y="1400"/>
                    <a:pt x="692" y="1416"/>
                    <a:pt x="623" y="1416"/>
                  </a:cubicBezTo>
                  <a:cubicBezTo>
                    <a:pt x="538" y="1416"/>
                    <a:pt x="474" y="1384"/>
                    <a:pt x="421" y="1331"/>
                  </a:cubicBezTo>
                  <a:lnTo>
                    <a:pt x="154" y="1012"/>
                  </a:lnTo>
                  <a:cubicBezTo>
                    <a:pt x="102" y="963"/>
                    <a:pt x="69" y="878"/>
                    <a:pt x="86" y="810"/>
                  </a:cubicBezTo>
                  <a:cubicBezTo>
                    <a:pt x="86" y="745"/>
                    <a:pt x="118" y="676"/>
                    <a:pt x="171" y="624"/>
                  </a:cubicBezTo>
                  <a:lnTo>
                    <a:pt x="724" y="138"/>
                  </a:lnTo>
                  <a:cubicBezTo>
                    <a:pt x="777" y="86"/>
                    <a:pt x="842" y="70"/>
                    <a:pt x="910" y="70"/>
                  </a:cubicBezTo>
                  <a:close/>
                  <a:moveTo>
                    <a:pt x="910" y="1"/>
                  </a:moveTo>
                  <a:cubicBezTo>
                    <a:pt x="826" y="1"/>
                    <a:pt x="741" y="37"/>
                    <a:pt x="692" y="86"/>
                  </a:cubicBezTo>
                  <a:lnTo>
                    <a:pt x="134" y="575"/>
                  </a:lnTo>
                  <a:cubicBezTo>
                    <a:pt x="53" y="624"/>
                    <a:pt x="17" y="709"/>
                    <a:pt x="17" y="810"/>
                  </a:cubicBezTo>
                  <a:cubicBezTo>
                    <a:pt x="1" y="894"/>
                    <a:pt x="33" y="996"/>
                    <a:pt x="102" y="1064"/>
                  </a:cubicBezTo>
                  <a:lnTo>
                    <a:pt x="373" y="1368"/>
                  </a:lnTo>
                  <a:cubicBezTo>
                    <a:pt x="437" y="1452"/>
                    <a:pt x="522" y="1485"/>
                    <a:pt x="623" y="1485"/>
                  </a:cubicBezTo>
                  <a:cubicBezTo>
                    <a:pt x="708" y="1485"/>
                    <a:pt x="793" y="1469"/>
                    <a:pt x="862" y="1400"/>
                  </a:cubicBezTo>
                  <a:lnTo>
                    <a:pt x="1416" y="911"/>
                  </a:lnTo>
                  <a:cubicBezTo>
                    <a:pt x="1485" y="862"/>
                    <a:pt x="1517" y="777"/>
                    <a:pt x="1533" y="676"/>
                  </a:cubicBezTo>
                  <a:cubicBezTo>
                    <a:pt x="1533" y="591"/>
                    <a:pt x="1501" y="506"/>
                    <a:pt x="1448" y="442"/>
                  </a:cubicBezTo>
                  <a:lnTo>
                    <a:pt x="1181" y="118"/>
                  </a:lnTo>
                  <a:cubicBezTo>
                    <a:pt x="1113" y="37"/>
                    <a:pt x="1012" y="1"/>
                    <a:pt x="910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6254261" y="3923332"/>
              <a:ext cx="48014" cy="44568"/>
            </a:xfrm>
            <a:custGeom>
              <a:avLst/>
              <a:gdLst/>
              <a:ahLst/>
              <a:cxnLst/>
              <a:rect l="l" t="t" r="r" b="b"/>
              <a:pathLst>
                <a:path w="1533" h="1423" extrusionOk="0">
                  <a:moveTo>
                    <a:pt x="903" y="0"/>
                  </a:moveTo>
                  <a:cubicBezTo>
                    <a:pt x="831" y="0"/>
                    <a:pt x="761" y="26"/>
                    <a:pt x="708" y="79"/>
                  </a:cubicBezTo>
                  <a:lnTo>
                    <a:pt x="134" y="568"/>
                  </a:lnTo>
                  <a:cubicBezTo>
                    <a:pt x="17" y="685"/>
                    <a:pt x="1" y="871"/>
                    <a:pt x="118" y="1005"/>
                  </a:cubicBezTo>
                  <a:lnTo>
                    <a:pt x="389" y="1324"/>
                  </a:lnTo>
                  <a:cubicBezTo>
                    <a:pt x="452" y="1387"/>
                    <a:pt x="535" y="1422"/>
                    <a:pt x="619" y="1422"/>
                  </a:cubicBezTo>
                  <a:cubicBezTo>
                    <a:pt x="691" y="1422"/>
                    <a:pt x="764" y="1396"/>
                    <a:pt x="825" y="1340"/>
                  </a:cubicBezTo>
                  <a:lnTo>
                    <a:pt x="1383" y="871"/>
                  </a:lnTo>
                  <a:cubicBezTo>
                    <a:pt x="1517" y="754"/>
                    <a:pt x="1533" y="552"/>
                    <a:pt x="1416" y="415"/>
                  </a:cubicBezTo>
                  <a:lnTo>
                    <a:pt x="1145" y="111"/>
                  </a:lnTo>
                  <a:cubicBezTo>
                    <a:pt x="1081" y="38"/>
                    <a:pt x="991" y="0"/>
                    <a:pt x="903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6253258" y="3922110"/>
              <a:ext cx="50175" cy="47011"/>
            </a:xfrm>
            <a:custGeom>
              <a:avLst/>
              <a:gdLst/>
              <a:ahLst/>
              <a:cxnLst/>
              <a:rect l="l" t="t" r="r" b="b"/>
              <a:pathLst>
                <a:path w="1602" h="1501" extrusionOk="0">
                  <a:moveTo>
                    <a:pt x="942" y="65"/>
                  </a:moveTo>
                  <a:cubicBezTo>
                    <a:pt x="1011" y="65"/>
                    <a:pt x="1096" y="102"/>
                    <a:pt x="1144" y="167"/>
                  </a:cubicBezTo>
                  <a:lnTo>
                    <a:pt x="1415" y="490"/>
                  </a:lnTo>
                  <a:cubicBezTo>
                    <a:pt x="1516" y="607"/>
                    <a:pt x="1516" y="773"/>
                    <a:pt x="1399" y="874"/>
                  </a:cubicBezTo>
                  <a:lnTo>
                    <a:pt x="841" y="1363"/>
                  </a:lnTo>
                  <a:cubicBezTo>
                    <a:pt x="793" y="1416"/>
                    <a:pt x="724" y="1432"/>
                    <a:pt x="655" y="1432"/>
                  </a:cubicBezTo>
                  <a:cubicBezTo>
                    <a:pt x="570" y="1432"/>
                    <a:pt x="506" y="1400"/>
                    <a:pt x="437" y="1331"/>
                  </a:cubicBezTo>
                  <a:lnTo>
                    <a:pt x="166" y="1028"/>
                  </a:lnTo>
                  <a:cubicBezTo>
                    <a:pt x="118" y="959"/>
                    <a:pt x="101" y="894"/>
                    <a:pt x="101" y="826"/>
                  </a:cubicBezTo>
                  <a:cubicBezTo>
                    <a:pt x="101" y="741"/>
                    <a:pt x="134" y="672"/>
                    <a:pt x="202" y="623"/>
                  </a:cubicBezTo>
                  <a:lnTo>
                    <a:pt x="756" y="134"/>
                  </a:lnTo>
                  <a:cubicBezTo>
                    <a:pt x="809" y="102"/>
                    <a:pt x="874" y="65"/>
                    <a:pt x="942" y="65"/>
                  </a:cubicBezTo>
                  <a:close/>
                  <a:moveTo>
                    <a:pt x="942" y="1"/>
                  </a:moveTo>
                  <a:cubicBezTo>
                    <a:pt x="857" y="1"/>
                    <a:pt x="773" y="33"/>
                    <a:pt x="708" y="86"/>
                  </a:cubicBezTo>
                  <a:lnTo>
                    <a:pt x="150" y="571"/>
                  </a:lnTo>
                  <a:cubicBezTo>
                    <a:pt x="16" y="708"/>
                    <a:pt x="0" y="927"/>
                    <a:pt x="118" y="1060"/>
                  </a:cubicBezTo>
                  <a:lnTo>
                    <a:pt x="388" y="1379"/>
                  </a:lnTo>
                  <a:cubicBezTo>
                    <a:pt x="453" y="1448"/>
                    <a:pt x="554" y="1501"/>
                    <a:pt x="655" y="1501"/>
                  </a:cubicBezTo>
                  <a:cubicBezTo>
                    <a:pt x="740" y="1501"/>
                    <a:pt x="825" y="1464"/>
                    <a:pt x="874" y="1416"/>
                  </a:cubicBezTo>
                  <a:lnTo>
                    <a:pt x="1432" y="927"/>
                  </a:lnTo>
                  <a:cubicBezTo>
                    <a:pt x="1581" y="809"/>
                    <a:pt x="1601" y="591"/>
                    <a:pt x="1464" y="437"/>
                  </a:cubicBezTo>
                  <a:lnTo>
                    <a:pt x="1197" y="118"/>
                  </a:lnTo>
                  <a:cubicBezTo>
                    <a:pt x="1128" y="49"/>
                    <a:pt x="1043" y="1"/>
                    <a:pt x="942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6291752" y="3890570"/>
              <a:ext cx="48014" cy="44537"/>
            </a:xfrm>
            <a:custGeom>
              <a:avLst/>
              <a:gdLst/>
              <a:ahLst/>
              <a:cxnLst/>
              <a:rect l="l" t="t" r="r" b="b"/>
              <a:pathLst>
                <a:path w="1533" h="1422" extrusionOk="0">
                  <a:moveTo>
                    <a:pt x="920" y="0"/>
                  </a:moveTo>
                  <a:cubicBezTo>
                    <a:pt x="846" y="0"/>
                    <a:pt x="770" y="26"/>
                    <a:pt x="708" y="82"/>
                  </a:cubicBezTo>
                  <a:lnTo>
                    <a:pt x="150" y="567"/>
                  </a:lnTo>
                  <a:cubicBezTo>
                    <a:pt x="17" y="668"/>
                    <a:pt x="0" y="870"/>
                    <a:pt x="118" y="1008"/>
                  </a:cubicBezTo>
                  <a:lnTo>
                    <a:pt x="389" y="1311"/>
                  </a:lnTo>
                  <a:cubicBezTo>
                    <a:pt x="453" y="1384"/>
                    <a:pt x="543" y="1422"/>
                    <a:pt x="633" y="1422"/>
                  </a:cubicBezTo>
                  <a:cubicBezTo>
                    <a:pt x="707" y="1422"/>
                    <a:pt x="781" y="1396"/>
                    <a:pt x="841" y="1343"/>
                  </a:cubicBezTo>
                  <a:lnTo>
                    <a:pt x="1399" y="854"/>
                  </a:lnTo>
                  <a:cubicBezTo>
                    <a:pt x="1516" y="737"/>
                    <a:pt x="1533" y="551"/>
                    <a:pt x="1432" y="417"/>
                  </a:cubicBezTo>
                  <a:lnTo>
                    <a:pt x="1145" y="98"/>
                  </a:lnTo>
                  <a:cubicBezTo>
                    <a:pt x="1090" y="35"/>
                    <a:pt x="1007" y="0"/>
                    <a:pt x="92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6290750" y="3889317"/>
              <a:ext cx="50018" cy="47011"/>
            </a:xfrm>
            <a:custGeom>
              <a:avLst/>
              <a:gdLst/>
              <a:ahLst/>
              <a:cxnLst/>
              <a:rect l="l" t="t" r="r" b="b"/>
              <a:pathLst>
                <a:path w="1597" h="1501" extrusionOk="0">
                  <a:moveTo>
                    <a:pt x="942" y="69"/>
                  </a:moveTo>
                  <a:cubicBezTo>
                    <a:pt x="1027" y="69"/>
                    <a:pt x="1112" y="102"/>
                    <a:pt x="1160" y="170"/>
                  </a:cubicBezTo>
                  <a:lnTo>
                    <a:pt x="1431" y="474"/>
                  </a:lnTo>
                  <a:cubicBezTo>
                    <a:pt x="1480" y="542"/>
                    <a:pt x="1496" y="607"/>
                    <a:pt x="1496" y="676"/>
                  </a:cubicBezTo>
                  <a:cubicBezTo>
                    <a:pt x="1496" y="761"/>
                    <a:pt x="1464" y="829"/>
                    <a:pt x="1395" y="878"/>
                  </a:cubicBezTo>
                  <a:lnTo>
                    <a:pt x="841" y="1367"/>
                  </a:lnTo>
                  <a:cubicBezTo>
                    <a:pt x="788" y="1399"/>
                    <a:pt x="724" y="1436"/>
                    <a:pt x="655" y="1436"/>
                  </a:cubicBezTo>
                  <a:cubicBezTo>
                    <a:pt x="586" y="1436"/>
                    <a:pt x="505" y="1399"/>
                    <a:pt x="453" y="1335"/>
                  </a:cubicBezTo>
                  <a:lnTo>
                    <a:pt x="182" y="1011"/>
                  </a:lnTo>
                  <a:cubicBezTo>
                    <a:pt x="81" y="894"/>
                    <a:pt x="81" y="728"/>
                    <a:pt x="202" y="627"/>
                  </a:cubicBezTo>
                  <a:lnTo>
                    <a:pt x="756" y="138"/>
                  </a:lnTo>
                  <a:cubicBezTo>
                    <a:pt x="809" y="86"/>
                    <a:pt x="873" y="69"/>
                    <a:pt x="942" y="69"/>
                  </a:cubicBezTo>
                  <a:close/>
                  <a:moveTo>
                    <a:pt x="942" y="1"/>
                  </a:moveTo>
                  <a:cubicBezTo>
                    <a:pt x="857" y="1"/>
                    <a:pt x="788" y="37"/>
                    <a:pt x="724" y="86"/>
                  </a:cubicBezTo>
                  <a:lnTo>
                    <a:pt x="166" y="575"/>
                  </a:lnTo>
                  <a:cubicBezTo>
                    <a:pt x="16" y="692"/>
                    <a:pt x="0" y="910"/>
                    <a:pt x="133" y="1064"/>
                  </a:cubicBezTo>
                  <a:lnTo>
                    <a:pt x="404" y="1383"/>
                  </a:lnTo>
                  <a:cubicBezTo>
                    <a:pt x="469" y="1452"/>
                    <a:pt x="554" y="1501"/>
                    <a:pt x="655" y="1501"/>
                  </a:cubicBezTo>
                  <a:cubicBezTo>
                    <a:pt x="740" y="1501"/>
                    <a:pt x="825" y="1468"/>
                    <a:pt x="889" y="1416"/>
                  </a:cubicBezTo>
                  <a:lnTo>
                    <a:pt x="1447" y="930"/>
                  </a:lnTo>
                  <a:cubicBezTo>
                    <a:pt x="1597" y="793"/>
                    <a:pt x="1597" y="575"/>
                    <a:pt x="1480" y="441"/>
                  </a:cubicBezTo>
                  <a:lnTo>
                    <a:pt x="1213" y="122"/>
                  </a:lnTo>
                  <a:cubicBezTo>
                    <a:pt x="1144" y="53"/>
                    <a:pt x="1043" y="1"/>
                    <a:pt x="942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6329744" y="3857558"/>
              <a:ext cx="48014" cy="44662"/>
            </a:xfrm>
            <a:custGeom>
              <a:avLst/>
              <a:gdLst/>
              <a:ahLst/>
              <a:cxnLst/>
              <a:rect l="l" t="t" r="r" b="b"/>
              <a:pathLst>
                <a:path w="1533" h="1426" extrusionOk="0">
                  <a:moveTo>
                    <a:pt x="910" y="0"/>
                  </a:moveTo>
                  <a:cubicBezTo>
                    <a:pt x="835" y="0"/>
                    <a:pt x="762" y="26"/>
                    <a:pt x="708" y="73"/>
                  </a:cubicBezTo>
                  <a:lnTo>
                    <a:pt x="150" y="562"/>
                  </a:lnTo>
                  <a:cubicBezTo>
                    <a:pt x="16" y="679"/>
                    <a:pt x="0" y="881"/>
                    <a:pt x="118" y="998"/>
                  </a:cubicBezTo>
                  <a:lnTo>
                    <a:pt x="388" y="1318"/>
                  </a:lnTo>
                  <a:cubicBezTo>
                    <a:pt x="452" y="1392"/>
                    <a:pt x="535" y="1426"/>
                    <a:pt x="619" y="1426"/>
                  </a:cubicBezTo>
                  <a:cubicBezTo>
                    <a:pt x="691" y="1426"/>
                    <a:pt x="763" y="1401"/>
                    <a:pt x="825" y="1354"/>
                  </a:cubicBezTo>
                  <a:lnTo>
                    <a:pt x="1383" y="865"/>
                  </a:lnTo>
                  <a:cubicBezTo>
                    <a:pt x="1516" y="748"/>
                    <a:pt x="1533" y="546"/>
                    <a:pt x="1415" y="428"/>
                  </a:cubicBezTo>
                  <a:lnTo>
                    <a:pt x="1144" y="105"/>
                  </a:lnTo>
                  <a:cubicBezTo>
                    <a:pt x="1082" y="34"/>
                    <a:pt x="995" y="0"/>
                    <a:pt x="910" y="0"/>
                  </a:cubicBezTo>
                  <a:close/>
                </a:path>
              </a:pathLst>
            </a:custGeom>
            <a:solidFill>
              <a:srgbClr val="FFB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6329744" y="3856649"/>
              <a:ext cx="48014" cy="46510"/>
            </a:xfrm>
            <a:custGeom>
              <a:avLst/>
              <a:gdLst/>
              <a:ahLst/>
              <a:cxnLst/>
              <a:rect l="l" t="t" r="r" b="b"/>
              <a:pathLst>
                <a:path w="1533" h="1485" extrusionOk="0">
                  <a:moveTo>
                    <a:pt x="910" y="69"/>
                  </a:moveTo>
                  <a:cubicBezTo>
                    <a:pt x="995" y="69"/>
                    <a:pt x="1060" y="102"/>
                    <a:pt x="1112" y="154"/>
                  </a:cubicBezTo>
                  <a:lnTo>
                    <a:pt x="1399" y="474"/>
                  </a:lnTo>
                  <a:cubicBezTo>
                    <a:pt x="1431" y="522"/>
                    <a:pt x="1464" y="607"/>
                    <a:pt x="1464" y="676"/>
                  </a:cubicBezTo>
                  <a:cubicBezTo>
                    <a:pt x="1448" y="740"/>
                    <a:pt x="1415" y="809"/>
                    <a:pt x="1363" y="862"/>
                  </a:cubicBezTo>
                  <a:lnTo>
                    <a:pt x="809" y="1347"/>
                  </a:lnTo>
                  <a:cubicBezTo>
                    <a:pt x="756" y="1399"/>
                    <a:pt x="692" y="1416"/>
                    <a:pt x="623" y="1416"/>
                  </a:cubicBezTo>
                  <a:cubicBezTo>
                    <a:pt x="538" y="1416"/>
                    <a:pt x="473" y="1383"/>
                    <a:pt x="421" y="1331"/>
                  </a:cubicBezTo>
                  <a:lnTo>
                    <a:pt x="134" y="1011"/>
                  </a:lnTo>
                  <a:cubicBezTo>
                    <a:pt x="85" y="963"/>
                    <a:pt x="69" y="878"/>
                    <a:pt x="69" y="809"/>
                  </a:cubicBezTo>
                  <a:cubicBezTo>
                    <a:pt x="85" y="740"/>
                    <a:pt x="118" y="676"/>
                    <a:pt x="170" y="623"/>
                  </a:cubicBezTo>
                  <a:lnTo>
                    <a:pt x="724" y="134"/>
                  </a:lnTo>
                  <a:cubicBezTo>
                    <a:pt x="777" y="85"/>
                    <a:pt x="841" y="69"/>
                    <a:pt x="910" y="69"/>
                  </a:cubicBezTo>
                  <a:close/>
                  <a:moveTo>
                    <a:pt x="910" y="1"/>
                  </a:moveTo>
                  <a:cubicBezTo>
                    <a:pt x="825" y="1"/>
                    <a:pt x="740" y="17"/>
                    <a:pt x="675" y="85"/>
                  </a:cubicBezTo>
                  <a:lnTo>
                    <a:pt x="118" y="575"/>
                  </a:lnTo>
                  <a:cubicBezTo>
                    <a:pt x="49" y="623"/>
                    <a:pt x="16" y="708"/>
                    <a:pt x="0" y="809"/>
                  </a:cubicBezTo>
                  <a:cubicBezTo>
                    <a:pt x="0" y="894"/>
                    <a:pt x="33" y="979"/>
                    <a:pt x="85" y="1064"/>
                  </a:cubicBezTo>
                  <a:lnTo>
                    <a:pt x="372" y="1367"/>
                  </a:lnTo>
                  <a:cubicBezTo>
                    <a:pt x="421" y="1448"/>
                    <a:pt x="522" y="1484"/>
                    <a:pt x="623" y="1484"/>
                  </a:cubicBezTo>
                  <a:cubicBezTo>
                    <a:pt x="708" y="1484"/>
                    <a:pt x="793" y="1448"/>
                    <a:pt x="841" y="1399"/>
                  </a:cubicBezTo>
                  <a:lnTo>
                    <a:pt x="1415" y="910"/>
                  </a:lnTo>
                  <a:cubicBezTo>
                    <a:pt x="1484" y="862"/>
                    <a:pt x="1516" y="777"/>
                    <a:pt x="1533" y="676"/>
                  </a:cubicBezTo>
                  <a:cubicBezTo>
                    <a:pt x="1533" y="591"/>
                    <a:pt x="1500" y="490"/>
                    <a:pt x="1448" y="421"/>
                  </a:cubicBezTo>
                  <a:lnTo>
                    <a:pt x="1161" y="118"/>
                  </a:lnTo>
                  <a:cubicBezTo>
                    <a:pt x="1096" y="33"/>
                    <a:pt x="1011" y="1"/>
                    <a:pt x="910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6337575" y="3790249"/>
              <a:ext cx="78676" cy="80336"/>
            </a:xfrm>
            <a:custGeom>
              <a:avLst/>
              <a:gdLst/>
              <a:ahLst/>
              <a:cxnLst/>
              <a:rect l="l" t="t" r="r" b="b"/>
              <a:pathLst>
                <a:path w="2512" h="2565" extrusionOk="0">
                  <a:moveTo>
                    <a:pt x="960" y="1"/>
                  </a:moveTo>
                  <a:cubicBezTo>
                    <a:pt x="910" y="1"/>
                    <a:pt x="857" y="18"/>
                    <a:pt x="810" y="51"/>
                  </a:cubicBezTo>
                  <a:lnTo>
                    <a:pt x="102" y="673"/>
                  </a:lnTo>
                  <a:cubicBezTo>
                    <a:pt x="21" y="758"/>
                    <a:pt x="1" y="875"/>
                    <a:pt x="86" y="976"/>
                  </a:cubicBezTo>
                  <a:lnTo>
                    <a:pt x="272" y="1195"/>
                  </a:lnTo>
                  <a:lnTo>
                    <a:pt x="490" y="1445"/>
                  </a:lnTo>
                  <a:lnTo>
                    <a:pt x="1416" y="2492"/>
                  </a:lnTo>
                  <a:cubicBezTo>
                    <a:pt x="1454" y="2539"/>
                    <a:pt x="1511" y="2565"/>
                    <a:pt x="1568" y="2565"/>
                  </a:cubicBezTo>
                  <a:cubicBezTo>
                    <a:pt x="1616" y="2565"/>
                    <a:pt x="1665" y="2547"/>
                    <a:pt x="1703" y="2509"/>
                  </a:cubicBezTo>
                  <a:lnTo>
                    <a:pt x="2427" y="1886"/>
                  </a:lnTo>
                  <a:cubicBezTo>
                    <a:pt x="2512" y="1817"/>
                    <a:pt x="2512" y="1684"/>
                    <a:pt x="2447" y="1599"/>
                  </a:cubicBezTo>
                  <a:lnTo>
                    <a:pt x="1517" y="536"/>
                  </a:lnTo>
                  <a:lnTo>
                    <a:pt x="1299" y="285"/>
                  </a:lnTo>
                  <a:lnTo>
                    <a:pt x="1113" y="67"/>
                  </a:lnTo>
                  <a:cubicBezTo>
                    <a:pt x="1070" y="22"/>
                    <a:pt x="1016" y="1"/>
                    <a:pt x="960" y="1"/>
                  </a:cubicBezTo>
                  <a:close/>
                </a:path>
              </a:pathLst>
            </a:custGeom>
            <a:solidFill>
              <a:srgbClr val="FFB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6337074" y="3789152"/>
              <a:ext cx="79678" cy="82340"/>
            </a:xfrm>
            <a:custGeom>
              <a:avLst/>
              <a:gdLst/>
              <a:ahLst/>
              <a:cxnLst/>
              <a:rect l="l" t="t" r="r" b="b"/>
              <a:pathLst>
                <a:path w="2544" h="2629" extrusionOk="0">
                  <a:moveTo>
                    <a:pt x="979" y="65"/>
                  </a:moveTo>
                  <a:cubicBezTo>
                    <a:pt x="1028" y="65"/>
                    <a:pt x="1064" y="86"/>
                    <a:pt x="1096" y="134"/>
                  </a:cubicBezTo>
                  <a:lnTo>
                    <a:pt x="2427" y="1650"/>
                  </a:lnTo>
                  <a:cubicBezTo>
                    <a:pt x="2463" y="1683"/>
                    <a:pt x="2479" y="1735"/>
                    <a:pt x="2479" y="1784"/>
                  </a:cubicBezTo>
                  <a:cubicBezTo>
                    <a:pt x="2479" y="1820"/>
                    <a:pt x="2443" y="1868"/>
                    <a:pt x="2410" y="1905"/>
                  </a:cubicBezTo>
                  <a:lnTo>
                    <a:pt x="1703" y="2527"/>
                  </a:lnTo>
                  <a:cubicBezTo>
                    <a:pt x="1671" y="2550"/>
                    <a:pt x="1629" y="2562"/>
                    <a:pt x="1586" y="2562"/>
                  </a:cubicBezTo>
                  <a:cubicBezTo>
                    <a:pt x="1537" y="2562"/>
                    <a:pt x="1487" y="2546"/>
                    <a:pt x="1452" y="2511"/>
                  </a:cubicBezTo>
                  <a:lnTo>
                    <a:pt x="118" y="975"/>
                  </a:lnTo>
                  <a:cubicBezTo>
                    <a:pt x="86" y="943"/>
                    <a:pt x="86" y="910"/>
                    <a:pt x="86" y="858"/>
                  </a:cubicBezTo>
                  <a:cubicBezTo>
                    <a:pt x="86" y="809"/>
                    <a:pt x="102" y="773"/>
                    <a:pt x="138" y="740"/>
                  </a:cubicBezTo>
                  <a:lnTo>
                    <a:pt x="862" y="118"/>
                  </a:lnTo>
                  <a:cubicBezTo>
                    <a:pt x="894" y="86"/>
                    <a:pt x="927" y="65"/>
                    <a:pt x="979" y="65"/>
                  </a:cubicBezTo>
                  <a:close/>
                  <a:moveTo>
                    <a:pt x="979" y="1"/>
                  </a:moveTo>
                  <a:cubicBezTo>
                    <a:pt x="910" y="1"/>
                    <a:pt x="862" y="17"/>
                    <a:pt x="809" y="65"/>
                  </a:cubicBezTo>
                  <a:lnTo>
                    <a:pt x="102" y="692"/>
                  </a:lnTo>
                  <a:cubicBezTo>
                    <a:pt x="53" y="724"/>
                    <a:pt x="17" y="793"/>
                    <a:pt x="17" y="858"/>
                  </a:cubicBezTo>
                  <a:cubicBezTo>
                    <a:pt x="1" y="910"/>
                    <a:pt x="37" y="975"/>
                    <a:pt x="69" y="1028"/>
                  </a:cubicBezTo>
                  <a:lnTo>
                    <a:pt x="1400" y="2560"/>
                  </a:lnTo>
                  <a:cubicBezTo>
                    <a:pt x="1452" y="2612"/>
                    <a:pt x="1517" y="2629"/>
                    <a:pt x="1586" y="2629"/>
                  </a:cubicBezTo>
                  <a:cubicBezTo>
                    <a:pt x="1634" y="2629"/>
                    <a:pt x="1703" y="2612"/>
                    <a:pt x="1735" y="2576"/>
                  </a:cubicBezTo>
                  <a:lnTo>
                    <a:pt x="2463" y="1953"/>
                  </a:lnTo>
                  <a:cubicBezTo>
                    <a:pt x="2511" y="1905"/>
                    <a:pt x="2528" y="1852"/>
                    <a:pt x="2544" y="1784"/>
                  </a:cubicBezTo>
                  <a:cubicBezTo>
                    <a:pt x="2544" y="1719"/>
                    <a:pt x="2528" y="1666"/>
                    <a:pt x="2479" y="1618"/>
                  </a:cubicBezTo>
                  <a:lnTo>
                    <a:pt x="1149" y="86"/>
                  </a:lnTo>
                  <a:cubicBezTo>
                    <a:pt x="1113" y="33"/>
                    <a:pt x="1048" y="1"/>
                    <a:pt x="979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6227419" y="3663743"/>
              <a:ext cx="44850" cy="40841"/>
            </a:xfrm>
            <a:custGeom>
              <a:avLst/>
              <a:gdLst/>
              <a:ahLst/>
              <a:cxnLst/>
              <a:rect l="l" t="t" r="r" b="b"/>
              <a:pathLst>
                <a:path w="1432" h="1304" extrusionOk="0">
                  <a:moveTo>
                    <a:pt x="903" y="0"/>
                  </a:moveTo>
                  <a:cubicBezTo>
                    <a:pt x="831" y="0"/>
                    <a:pt x="761" y="26"/>
                    <a:pt x="708" y="79"/>
                  </a:cubicBezTo>
                  <a:lnTo>
                    <a:pt x="134" y="568"/>
                  </a:lnTo>
                  <a:cubicBezTo>
                    <a:pt x="17" y="685"/>
                    <a:pt x="1" y="871"/>
                    <a:pt x="118" y="1005"/>
                  </a:cubicBezTo>
                  <a:lnTo>
                    <a:pt x="284" y="1207"/>
                  </a:lnTo>
                  <a:cubicBezTo>
                    <a:pt x="348" y="1270"/>
                    <a:pt x="430" y="1303"/>
                    <a:pt x="514" y="1303"/>
                  </a:cubicBezTo>
                  <a:cubicBezTo>
                    <a:pt x="587" y="1303"/>
                    <a:pt x="660" y="1278"/>
                    <a:pt x="724" y="1223"/>
                  </a:cubicBezTo>
                  <a:lnTo>
                    <a:pt x="1278" y="754"/>
                  </a:lnTo>
                  <a:cubicBezTo>
                    <a:pt x="1416" y="633"/>
                    <a:pt x="1432" y="431"/>
                    <a:pt x="1315" y="297"/>
                  </a:cubicBezTo>
                  <a:lnTo>
                    <a:pt x="1145" y="111"/>
                  </a:lnTo>
                  <a:cubicBezTo>
                    <a:pt x="1080" y="38"/>
                    <a:pt x="991" y="0"/>
                    <a:pt x="903" y="0"/>
                  </a:cubicBez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6227419" y="3662521"/>
              <a:ext cx="44850" cy="43222"/>
            </a:xfrm>
            <a:custGeom>
              <a:avLst/>
              <a:gdLst/>
              <a:ahLst/>
              <a:cxnLst/>
              <a:rect l="l" t="t" r="r" b="b"/>
              <a:pathLst>
                <a:path w="1432" h="1380" extrusionOk="0">
                  <a:moveTo>
                    <a:pt x="910" y="65"/>
                  </a:moveTo>
                  <a:cubicBezTo>
                    <a:pt x="991" y="65"/>
                    <a:pt x="1060" y="118"/>
                    <a:pt x="1112" y="166"/>
                  </a:cubicBezTo>
                  <a:lnTo>
                    <a:pt x="1278" y="369"/>
                  </a:lnTo>
                  <a:cubicBezTo>
                    <a:pt x="1331" y="421"/>
                    <a:pt x="1363" y="490"/>
                    <a:pt x="1347" y="571"/>
                  </a:cubicBezTo>
                  <a:cubicBezTo>
                    <a:pt x="1347" y="639"/>
                    <a:pt x="1315" y="708"/>
                    <a:pt x="1262" y="757"/>
                  </a:cubicBezTo>
                  <a:lnTo>
                    <a:pt x="708" y="1246"/>
                  </a:lnTo>
                  <a:cubicBezTo>
                    <a:pt x="656" y="1298"/>
                    <a:pt x="587" y="1315"/>
                    <a:pt x="522" y="1315"/>
                  </a:cubicBezTo>
                  <a:cubicBezTo>
                    <a:pt x="437" y="1315"/>
                    <a:pt x="352" y="1278"/>
                    <a:pt x="304" y="1214"/>
                  </a:cubicBezTo>
                  <a:lnTo>
                    <a:pt x="134" y="1028"/>
                  </a:lnTo>
                  <a:cubicBezTo>
                    <a:pt x="81" y="959"/>
                    <a:pt x="65" y="894"/>
                    <a:pt x="65" y="825"/>
                  </a:cubicBezTo>
                  <a:cubicBezTo>
                    <a:pt x="65" y="741"/>
                    <a:pt x="102" y="672"/>
                    <a:pt x="166" y="623"/>
                  </a:cubicBezTo>
                  <a:lnTo>
                    <a:pt x="724" y="150"/>
                  </a:lnTo>
                  <a:cubicBezTo>
                    <a:pt x="773" y="102"/>
                    <a:pt x="841" y="65"/>
                    <a:pt x="910" y="65"/>
                  </a:cubicBezTo>
                  <a:close/>
                  <a:moveTo>
                    <a:pt x="910" y="1"/>
                  </a:moveTo>
                  <a:cubicBezTo>
                    <a:pt x="825" y="1"/>
                    <a:pt x="740" y="33"/>
                    <a:pt x="672" y="102"/>
                  </a:cubicBezTo>
                  <a:lnTo>
                    <a:pt x="118" y="571"/>
                  </a:lnTo>
                  <a:cubicBezTo>
                    <a:pt x="49" y="639"/>
                    <a:pt x="17" y="724"/>
                    <a:pt x="1" y="809"/>
                  </a:cubicBezTo>
                  <a:cubicBezTo>
                    <a:pt x="1" y="910"/>
                    <a:pt x="33" y="995"/>
                    <a:pt x="81" y="1060"/>
                  </a:cubicBezTo>
                  <a:lnTo>
                    <a:pt x="251" y="1262"/>
                  </a:lnTo>
                  <a:cubicBezTo>
                    <a:pt x="320" y="1331"/>
                    <a:pt x="421" y="1379"/>
                    <a:pt x="522" y="1379"/>
                  </a:cubicBezTo>
                  <a:cubicBezTo>
                    <a:pt x="607" y="1379"/>
                    <a:pt x="688" y="1347"/>
                    <a:pt x="740" y="1298"/>
                  </a:cubicBezTo>
                  <a:lnTo>
                    <a:pt x="1294" y="809"/>
                  </a:lnTo>
                  <a:cubicBezTo>
                    <a:pt x="1379" y="741"/>
                    <a:pt x="1416" y="656"/>
                    <a:pt x="1416" y="571"/>
                  </a:cubicBezTo>
                  <a:cubicBezTo>
                    <a:pt x="1432" y="490"/>
                    <a:pt x="1395" y="389"/>
                    <a:pt x="1331" y="320"/>
                  </a:cubicBezTo>
                  <a:lnTo>
                    <a:pt x="1161" y="118"/>
                  </a:lnTo>
                  <a:cubicBezTo>
                    <a:pt x="1092" y="49"/>
                    <a:pt x="1011" y="1"/>
                    <a:pt x="910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6236282" y="3682034"/>
              <a:ext cx="15848" cy="16036"/>
            </a:xfrm>
            <a:custGeom>
              <a:avLst/>
              <a:gdLst/>
              <a:ahLst/>
              <a:cxnLst/>
              <a:rect l="l" t="t" r="r" b="b"/>
              <a:pathLst>
                <a:path w="506" h="512" extrusionOk="0">
                  <a:moveTo>
                    <a:pt x="255" y="69"/>
                  </a:moveTo>
                  <a:cubicBezTo>
                    <a:pt x="304" y="85"/>
                    <a:pt x="340" y="101"/>
                    <a:pt x="389" y="150"/>
                  </a:cubicBezTo>
                  <a:cubicBezTo>
                    <a:pt x="425" y="202"/>
                    <a:pt x="441" y="251"/>
                    <a:pt x="441" y="287"/>
                  </a:cubicBezTo>
                  <a:cubicBezTo>
                    <a:pt x="457" y="336"/>
                    <a:pt x="425" y="372"/>
                    <a:pt x="389" y="405"/>
                  </a:cubicBezTo>
                  <a:cubicBezTo>
                    <a:pt x="365" y="428"/>
                    <a:pt x="341" y="443"/>
                    <a:pt x="310" y="443"/>
                  </a:cubicBezTo>
                  <a:cubicBezTo>
                    <a:pt x="298" y="443"/>
                    <a:pt x="286" y="441"/>
                    <a:pt x="271" y="437"/>
                  </a:cubicBezTo>
                  <a:cubicBezTo>
                    <a:pt x="223" y="437"/>
                    <a:pt x="187" y="405"/>
                    <a:pt x="138" y="372"/>
                  </a:cubicBezTo>
                  <a:cubicBezTo>
                    <a:pt x="102" y="320"/>
                    <a:pt x="85" y="271"/>
                    <a:pt x="85" y="219"/>
                  </a:cubicBezTo>
                  <a:cubicBezTo>
                    <a:pt x="69" y="186"/>
                    <a:pt x="85" y="134"/>
                    <a:pt x="138" y="101"/>
                  </a:cubicBezTo>
                  <a:cubicBezTo>
                    <a:pt x="170" y="69"/>
                    <a:pt x="203" y="69"/>
                    <a:pt x="255" y="69"/>
                  </a:cubicBezTo>
                  <a:close/>
                  <a:moveTo>
                    <a:pt x="271" y="0"/>
                  </a:moveTo>
                  <a:cubicBezTo>
                    <a:pt x="203" y="0"/>
                    <a:pt x="154" y="16"/>
                    <a:pt x="102" y="69"/>
                  </a:cubicBezTo>
                  <a:cubicBezTo>
                    <a:pt x="37" y="118"/>
                    <a:pt x="21" y="170"/>
                    <a:pt x="21" y="235"/>
                  </a:cubicBezTo>
                  <a:cubicBezTo>
                    <a:pt x="1" y="287"/>
                    <a:pt x="37" y="352"/>
                    <a:pt x="85" y="405"/>
                  </a:cubicBezTo>
                  <a:cubicBezTo>
                    <a:pt x="138" y="473"/>
                    <a:pt x="187" y="506"/>
                    <a:pt x="255" y="506"/>
                  </a:cubicBezTo>
                  <a:cubicBezTo>
                    <a:pt x="272" y="510"/>
                    <a:pt x="288" y="512"/>
                    <a:pt x="303" y="512"/>
                  </a:cubicBezTo>
                  <a:cubicBezTo>
                    <a:pt x="348" y="512"/>
                    <a:pt x="385" y="493"/>
                    <a:pt x="425" y="453"/>
                  </a:cubicBezTo>
                  <a:cubicBezTo>
                    <a:pt x="490" y="405"/>
                    <a:pt x="506" y="352"/>
                    <a:pt x="506" y="287"/>
                  </a:cubicBezTo>
                  <a:cubicBezTo>
                    <a:pt x="506" y="219"/>
                    <a:pt x="490" y="170"/>
                    <a:pt x="441" y="101"/>
                  </a:cubicBezTo>
                  <a:cubicBezTo>
                    <a:pt x="389" y="49"/>
                    <a:pt x="340" y="16"/>
                    <a:pt x="2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6247934" y="3669349"/>
              <a:ext cx="18510" cy="19544"/>
            </a:xfrm>
            <a:custGeom>
              <a:avLst/>
              <a:gdLst/>
              <a:ahLst/>
              <a:cxnLst/>
              <a:rect l="l" t="t" r="r" b="b"/>
              <a:pathLst>
                <a:path w="591" h="624" extrusionOk="0">
                  <a:moveTo>
                    <a:pt x="288" y="1"/>
                  </a:moveTo>
                  <a:cubicBezTo>
                    <a:pt x="271" y="1"/>
                    <a:pt x="271" y="1"/>
                    <a:pt x="271" y="17"/>
                  </a:cubicBezTo>
                  <a:cubicBezTo>
                    <a:pt x="255" y="17"/>
                    <a:pt x="255" y="17"/>
                    <a:pt x="255" y="33"/>
                  </a:cubicBezTo>
                  <a:lnTo>
                    <a:pt x="255" y="50"/>
                  </a:lnTo>
                  <a:lnTo>
                    <a:pt x="490" y="337"/>
                  </a:lnTo>
                  <a:lnTo>
                    <a:pt x="490" y="337"/>
                  </a:lnTo>
                  <a:lnTo>
                    <a:pt x="69" y="219"/>
                  </a:lnTo>
                  <a:lnTo>
                    <a:pt x="33" y="219"/>
                  </a:lnTo>
                  <a:cubicBezTo>
                    <a:pt x="17" y="219"/>
                    <a:pt x="17" y="219"/>
                    <a:pt x="17" y="235"/>
                  </a:cubicBezTo>
                  <a:cubicBezTo>
                    <a:pt x="1" y="235"/>
                    <a:pt x="1" y="252"/>
                    <a:pt x="1" y="252"/>
                  </a:cubicBezTo>
                  <a:cubicBezTo>
                    <a:pt x="1" y="272"/>
                    <a:pt x="1" y="288"/>
                    <a:pt x="17" y="288"/>
                  </a:cubicBezTo>
                  <a:lnTo>
                    <a:pt x="288" y="607"/>
                  </a:lnTo>
                  <a:lnTo>
                    <a:pt x="304" y="624"/>
                  </a:lnTo>
                  <a:cubicBezTo>
                    <a:pt x="320" y="624"/>
                    <a:pt x="320" y="607"/>
                    <a:pt x="336" y="607"/>
                  </a:cubicBezTo>
                  <a:lnTo>
                    <a:pt x="336" y="591"/>
                  </a:lnTo>
                  <a:lnTo>
                    <a:pt x="336" y="555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538" y="405"/>
                  </a:lnTo>
                  <a:lnTo>
                    <a:pt x="558" y="405"/>
                  </a:lnTo>
                  <a:cubicBezTo>
                    <a:pt x="575" y="405"/>
                    <a:pt x="575" y="405"/>
                    <a:pt x="575" y="389"/>
                  </a:cubicBezTo>
                  <a:cubicBezTo>
                    <a:pt x="591" y="389"/>
                    <a:pt x="591" y="373"/>
                    <a:pt x="591" y="353"/>
                  </a:cubicBezTo>
                  <a:cubicBezTo>
                    <a:pt x="591" y="353"/>
                    <a:pt x="591" y="337"/>
                    <a:pt x="575" y="337"/>
                  </a:cubicBezTo>
                  <a:lnTo>
                    <a:pt x="304" y="17"/>
                  </a:lnTo>
                  <a:cubicBezTo>
                    <a:pt x="304" y="1"/>
                    <a:pt x="288" y="1"/>
                    <a:pt x="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6110278" y="3842461"/>
              <a:ext cx="21579" cy="21047"/>
            </a:xfrm>
            <a:custGeom>
              <a:avLst/>
              <a:gdLst/>
              <a:ahLst/>
              <a:cxnLst/>
              <a:rect l="l" t="t" r="r" b="b"/>
              <a:pathLst>
                <a:path w="689" h="672" extrusionOk="0">
                  <a:moveTo>
                    <a:pt x="385" y="1"/>
                  </a:moveTo>
                  <a:cubicBezTo>
                    <a:pt x="369" y="1"/>
                    <a:pt x="353" y="1"/>
                    <a:pt x="353" y="17"/>
                  </a:cubicBezTo>
                  <a:cubicBezTo>
                    <a:pt x="336" y="17"/>
                    <a:pt x="336" y="33"/>
                    <a:pt x="336" y="33"/>
                  </a:cubicBezTo>
                  <a:cubicBezTo>
                    <a:pt x="320" y="49"/>
                    <a:pt x="320" y="65"/>
                    <a:pt x="336" y="82"/>
                  </a:cubicBezTo>
                  <a:lnTo>
                    <a:pt x="437" y="437"/>
                  </a:lnTo>
                  <a:lnTo>
                    <a:pt x="102" y="284"/>
                  </a:lnTo>
                  <a:cubicBezTo>
                    <a:pt x="82" y="268"/>
                    <a:pt x="65" y="268"/>
                    <a:pt x="49" y="268"/>
                  </a:cubicBezTo>
                  <a:cubicBezTo>
                    <a:pt x="49" y="284"/>
                    <a:pt x="33" y="284"/>
                    <a:pt x="17" y="284"/>
                  </a:cubicBezTo>
                  <a:cubicBezTo>
                    <a:pt x="17" y="304"/>
                    <a:pt x="1" y="304"/>
                    <a:pt x="1" y="320"/>
                  </a:cubicBezTo>
                  <a:cubicBezTo>
                    <a:pt x="1" y="336"/>
                    <a:pt x="1" y="352"/>
                    <a:pt x="17" y="352"/>
                  </a:cubicBezTo>
                  <a:lnTo>
                    <a:pt x="284" y="672"/>
                  </a:lnTo>
                  <a:lnTo>
                    <a:pt x="320" y="672"/>
                  </a:lnTo>
                  <a:cubicBezTo>
                    <a:pt x="336" y="656"/>
                    <a:pt x="336" y="656"/>
                    <a:pt x="336" y="640"/>
                  </a:cubicBezTo>
                  <a:lnTo>
                    <a:pt x="336" y="623"/>
                  </a:lnTo>
                  <a:lnTo>
                    <a:pt x="82" y="336"/>
                  </a:lnTo>
                  <a:lnTo>
                    <a:pt x="437" y="506"/>
                  </a:lnTo>
                  <a:cubicBezTo>
                    <a:pt x="454" y="522"/>
                    <a:pt x="470" y="522"/>
                    <a:pt x="470" y="522"/>
                  </a:cubicBezTo>
                  <a:cubicBezTo>
                    <a:pt x="486" y="522"/>
                    <a:pt x="486" y="506"/>
                    <a:pt x="486" y="506"/>
                  </a:cubicBezTo>
                  <a:cubicBezTo>
                    <a:pt x="506" y="506"/>
                    <a:pt x="506" y="486"/>
                    <a:pt x="506" y="486"/>
                  </a:cubicBezTo>
                  <a:lnTo>
                    <a:pt x="506" y="454"/>
                  </a:lnTo>
                  <a:lnTo>
                    <a:pt x="385" y="82"/>
                  </a:lnTo>
                  <a:lnTo>
                    <a:pt x="385" y="82"/>
                  </a:lnTo>
                  <a:lnTo>
                    <a:pt x="640" y="352"/>
                  </a:lnTo>
                  <a:cubicBezTo>
                    <a:pt x="640" y="369"/>
                    <a:pt x="656" y="369"/>
                    <a:pt x="656" y="369"/>
                  </a:cubicBezTo>
                  <a:cubicBezTo>
                    <a:pt x="672" y="369"/>
                    <a:pt x="672" y="369"/>
                    <a:pt x="672" y="352"/>
                  </a:cubicBezTo>
                  <a:cubicBezTo>
                    <a:pt x="688" y="352"/>
                    <a:pt x="688" y="352"/>
                    <a:pt x="688" y="336"/>
                  </a:cubicBezTo>
                  <a:lnTo>
                    <a:pt x="688" y="320"/>
                  </a:lnTo>
                  <a:lnTo>
                    <a:pt x="421" y="17"/>
                  </a:lnTo>
                  <a:cubicBezTo>
                    <a:pt x="405" y="1"/>
                    <a:pt x="405" y="1"/>
                    <a:pt x="3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6127630" y="3832344"/>
              <a:ext cx="15347" cy="15848"/>
            </a:xfrm>
            <a:custGeom>
              <a:avLst/>
              <a:gdLst/>
              <a:ahLst/>
              <a:cxnLst/>
              <a:rect l="l" t="t" r="r" b="b"/>
              <a:pathLst>
                <a:path w="490" h="506" extrusionOk="0">
                  <a:moveTo>
                    <a:pt x="187" y="0"/>
                  </a:moveTo>
                  <a:cubicBezTo>
                    <a:pt x="154" y="20"/>
                    <a:pt x="118" y="37"/>
                    <a:pt x="86" y="53"/>
                  </a:cubicBezTo>
                  <a:cubicBezTo>
                    <a:pt x="53" y="85"/>
                    <a:pt x="33" y="101"/>
                    <a:pt x="17" y="138"/>
                  </a:cubicBezTo>
                  <a:cubicBezTo>
                    <a:pt x="1" y="170"/>
                    <a:pt x="1" y="202"/>
                    <a:pt x="1" y="239"/>
                  </a:cubicBezTo>
                  <a:cubicBezTo>
                    <a:pt x="1" y="255"/>
                    <a:pt x="1" y="287"/>
                    <a:pt x="17" y="324"/>
                  </a:cubicBezTo>
                  <a:cubicBezTo>
                    <a:pt x="33" y="356"/>
                    <a:pt x="53" y="372"/>
                    <a:pt x="69" y="405"/>
                  </a:cubicBezTo>
                  <a:cubicBezTo>
                    <a:pt x="102" y="441"/>
                    <a:pt x="134" y="473"/>
                    <a:pt x="170" y="489"/>
                  </a:cubicBezTo>
                  <a:cubicBezTo>
                    <a:pt x="219" y="506"/>
                    <a:pt x="255" y="506"/>
                    <a:pt x="288" y="506"/>
                  </a:cubicBezTo>
                  <a:cubicBezTo>
                    <a:pt x="336" y="489"/>
                    <a:pt x="373" y="473"/>
                    <a:pt x="405" y="441"/>
                  </a:cubicBezTo>
                  <a:cubicBezTo>
                    <a:pt x="458" y="405"/>
                    <a:pt x="474" y="372"/>
                    <a:pt x="490" y="324"/>
                  </a:cubicBezTo>
                  <a:lnTo>
                    <a:pt x="490" y="304"/>
                  </a:lnTo>
                  <a:cubicBezTo>
                    <a:pt x="474" y="287"/>
                    <a:pt x="474" y="287"/>
                    <a:pt x="458" y="287"/>
                  </a:cubicBezTo>
                  <a:lnTo>
                    <a:pt x="437" y="287"/>
                  </a:lnTo>
                  <a:lnTo>
                    <a:pt x="437" y="304"/>
                  </a:lnTo>
                  <a:cubicBezTo>
                    <a:pt x="437" y="324"/>
                    <a:pt x="421" y="340"/>
                    <a:pt x="421" y="356"/>
                  </a:cubicBezTo>
                  <a:lnTo>
                    <a:pt x="373" y="405"/>
                  </a:lnTo>
                  <a:cubicBezTo>
                    <a:pt x="356" y="405"/>
                    <a:pt x="336" y="425"/>
                    <a:pt x="320" y="441"/>
                  </a:cubicBezTo>
                  <a:lnTo>
                    <a:pt x="272" y="441"/>
                  </a:lnTo>
                  <a:cubicBezTo>
                    <a:pt x="255" y="441"/>
                    <a:pt x="235" y="441"/>
                    <a:pt x="219" y="425"/>
                  </a:cubicBezTo>
                  <a:cubicBezTo>
                    <a:pt x="203" y="425"/>
                    <a:pt x="187" y="405"/>
                    <a:pt x="170" y="405"/>
                  </a:cubicBezTo>
                  <a:cubicBezTo>
                    <a:pt x="154" y="388"/>
                    <a:pt x="134" y="372"/>
                    <a:pt x="118" y="356"/>
                  </a:cubicBezTo>
                  <a:cubicBezTo>
                    <a:pt x="118" y="340"/>
                    <a:pt x="102" y="324"/>
                    <a:pt x="86" y="304"/>
                  </a:cubicBezTo>
                  <a:cubicBezTo>
                    <a:pt x="86" y="287"/>
                    <a:pt x="69" y="271"/>
                    <a:pt x="69" y="255"/>
                  </a:cubicBezTo>
                  <a:lnTo>
                    <a:pt x="69" y="202"/>
                  </a:lnTo>
                  <a:cubicBezTo>
                    <a:pt x="69" y="186"/>
                    <a:pt x="69" y="170"/>
                    <a:pt x="86" y="154"/>
                  </a:cubicBezTo>
                  <a:cubicBezTo>
                    <a:pt x="86" y="138"/>
                    <a:pt x="102" y="122"/>
                    <a:pt x="118" y="101"/>
                  </a:cubicBezTo>
                  <a:lnTo>
                    <a:pt x="134" y="85"/>
                  </a:lnTo>
                  <a:cubicBezTo>
                    <a:pt x="154" y="85"/>
                    <a:pt x="154" y="69"/>
                    <a:pt x="154" y="69"/>
                  </a:cubicBezTo>
                  <a:lnTo>
                    <a:pt x="170" y="69"/>
                  </a:lnTo>
                  <a:cubicBezTo>
                    <a:pt x="187" y="69"/>
                    <a:pt x="187" y="53"/>
                    <a:pt x="187" y="53"/>
                  </a:cubicBezTo>
                  <a:lnTo>
                    <a:pt x="219" y="53"/>
                  </a:lnTo>
                  <a:lnTo>
                    <a:pt x="219" y="37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6229454" y="3977455"/>
              <a:ext cx="15848" cy="16380"/>
            </a:xfrm>
            <a:custGeom>
              <a:avLst/>
              <a:gdLst/>
              <a:ahLst/>
              <a:cxnLst/>
              <a:rect l="l" t="t" r="r" b="b"/>
              <a:pathLst>
                <a:path w="506" h="523" extrusionOk="0">
                  <a:moveTo>
                    <a:pt x="69" y="53"/>
                  </a:moveTo>
                  <a:lnTo>
                    <a:pt x="303" y="186"/>
                  </a:lnTo>
                  <a:lnTo>
                    <a:pt x="154" y="320"/>
                  </a:lnTo>
                  <a:lnTo>
                    <a:pt x="69" y="53"/>
                  </a:lnTo>
                  <a:close/>
                  <a:moveTo>
                    <a:pt x="53" y="1"/>
                  </a:moveTo>
                  <a:cubicBezTo>
                    <a:pt x="53" y="1"/>
                    <a:pt x="37" y="1"/>
                    <a:pt x="16" y="17"/>
                  </a:cubicBezTo>
                  <a:lnTo>
                    <a:pt x="0" y="37"/>
                  </a:lnTo>
                  <a:cubicBezTo>
                    <a:pt x="0" y="53"/>
                    <a:pt x="0" y="69"/>
                    <a:pt x="16" y="85"/>
                  </a:cubicBezTo>
                  <a:lnTo>
                    <a:pt x="154" y="506"/>
                  </a:lnTo>
                  <a:lnTo>
                    <a:pt x="170" y="506"/>
                  </a:lnTo>
                  <a:cubicBezTo>
                    <a:pt x="170" y="522"/>
                    <a:pt x="170" y="522"/>
                    <a:pt x="186" y="522"/>
                  </a:cubicBezTo>
                  <a:cubicBezTo>
                    <a:pt x="186" y="522"/>
                    <a:pt x="202" y="522"/>
                    <a:pt x="202" y="506"/>
                  </a:cubicBezTo>
                  <a:cubicBezTo>
                    <a:pt x="219" y="506"/>
                    <a:pt x="219" y="490"/>
                    <a:pt x="219" y="474"/>
                  </a:cubicBezTo>
                  <a:lnTo>
                    <a:pt x="186" y="372"/>
                  </a:lnTo>
                  <a:lnTo>
                    <a:pt x="356" y="203"/>
                  </a:lnTo>
                  <a:lnTo>
                    <a:pt x="457" y="271"/>
                  </a:lnTo>
                  <a:cubicBezTo>
                    <a:pt x="473" y="271"/>
                    <a:pt x="489" y="271"/>
                    <a:pt x="489" y="255"/>
                  </a:cubicBezTo>
                  <a:cubicBezTo>
                    <a:pt x="506" y="255"/>
                    <a:pt x="506" y="255"/>
                    <a:pt x="506" y="239"/>
                  </a:cubicBezTo>
                  <a:lnTo>
                    <a:pt x="506" y="219"/>
                  </a:lnTo>
                  <a:lnTo>
                    <a:pt x="489" y="20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6240072" y="3964801"/>
              <a:ext cx="15222" cy="16067"/>
            </a:xfrm>
            <a:custGeom>
              <a:avLst/>
              <a:gdLst/>
              <a:ahLst/>
              <a:cxnLst/>
              <a:rect l="l" t="t" r="r" b="b"/>
              <a:pathLst>
                <a:path w="486" h="513" extrusionOk="0">
                  <a:moveTo>
                    <a:pt x="183" y="0"/>
                  </a:moveTo>
                  <a:cubicBezTo>
                    <a:pt x="150" y="16"/>
                    <a:pt x="118" y="37"/>
                    <a:pt x="82" y="69"/>
                  </a:cubicBezTo>
                  <a:cubicBezTo>
                    <a:pt x="49" y="85"/>
                    <a:pt x="33" y="117"/>
                    <a:pt x="17" y="154"/>
                  </a:cubicBezTo>
                  <a:cubicBezTo>
                    <a:pt x="1" y="170"/>
                    <a:pt x="1" y="202"/>
                    <a:pt x="1" y="239"/>
                  </a:cubicBezTo>
                  <a:cubicBezTo>
                    <a:pt x="1" y="271"/>
                    <a:pt x="1" y="303"/>
                    <a:pt x="17" y="320"/>
                  </a:cubicBezTo>
                  <a:cubicBezTo>
                    <a:pt x="33" y="356"/>
                    <a:pt x="49" y="388"/>
                    <a:pt x="66" y="421"/>
                  </a:cubicBezTo>
                  <a:cubicBezTo>
                    <a:pt x="102" y="457"/>
                    <a:pt x="134" y="473"/>
                    <a:pt x="167" y="489"/>
                  </a:cubicBezTo>
                  <a:cubicBezTo>
                    <a:pt x="204" y="501"/>
                    <a:pt x="231" y="512"/>
                    <a:pt x="255" y="512"/>
                  </a:cubicBezTo>
                  <a:cubicBezTo>
                    <a:pt x="265" y="512"/>
                    <a:pt x="274" y="510"/>
                    <a:pt x="284" y="506"/>
                  </a:cubicBezTo>
                  <a:cubicBezTo>
                    <a:pt x="336" y="506"/>
                    <a:pt x="369" y="489"/>
                    <a:pt x="405" y="457"/>
                  </a:cubicBezTo>
                  <a:cubicBezTo>
                    <a:pt x="454" y="421"/>
                    <a:pt x="470" y="388"/>
                    <a:pt x="486" y="340"/>
                  </a:cubicBezTo>
                  <a:lnTo>
                    <a:pt x="486" y="303"/>
                  </a:lnTo>
                  <a:cubicBezTo>
                    <a:pt x="470" y="303"/>
                    <a:pt x="470" y="303"/>
                    <a:pt x="470" y="287"/>
                  </a:cubicBezTo>
                  <a:cubicBezTo>
                    <a:pt x="454" y="287"/>
                    <a:pt x="454" y="303"/>
                    <a:pt x="437" y="303"/>
                  </a:cubicBezTo>
                  <a:lnTo>
                    <a:pt x="437" y="320"/>
                  </a:lnTo>
                  <a:cubicBezTo>
                    <a:pt x="437" y="340"/>
                    <a:pt x="421" y="356"/>
                    <a:pt x="421" y="372"/>
                  </a:cubicBezTo>
                  <a:cubicBezTo>
                    <a:pt x="405" y="372"/>
                    <a:pt x="385" y="388"/>
                    <a:pt x="385" y="405"/>
                  </a:cubicBezTo>
                  <a:cubicBezTo>
                    <a:pt x="369" y="421"/>
                    <a:pt x="336" y="441"/>
                    <a:pt x="320" y="441"/>
                  </a:cubicBezTo>
                  <a:cubicBezTo>
                    <a:pt x="309" y="441"/>
                    <a:pt x="297" y="448"/>
                    <a:pt x="285" y="448"/>
                  </a:cubicBezTo>
                  <a:cubicBezTo>
                    <a:pt x="279" y="448"/>
                    <a:pt x="273" y="446"/>
                    <a:pt x="268" y="441"/>
                  </a:cubicBezTo>
                  <a:lnTo>
                    <a:pt x="219" y="441"/>
                  </a:lnTo>
                  <a:cubicBezTo>
                    <a:pt x="203" y="421"/>
                    <a:pt x="183" y="421"/>
                    <a:pt x="167" y="405"/>
                  </a:cubicBezTo>
                  <a:cubicBezTo>
                    <a:pt x="150" y="388"/>
                    <a:pt x="134" y="388"/>
                    <a:pt x="118" y="372"/>
                  </a:cubicBezTo>
                  <a:cubicBezTo>
                    <a:pt x="118" y="356"/>
                    <a:pt x="102" y="340"/>
                    <a:pt x="82" y="320"/>
                  </a:cubicBezTo>
                  <a:cubicBezTo>
                    <a:pt x="82" y="303"/>
                    <a:pt x="66" y="271"/>
                    <a:pt x="66" y="255"/>
                  </a:cubicBezTo>
                  <a:lnTo>
                    <a:pt x="66" y="202"/>
                  </a:lnTo>
                  <a:cubicBezTo>
                    <a:pt x="66" y="186"/>
                    <a:pt x="66" y="170"/>
                    <a:pt x="82" y="154"/>
                  </a:cubicBezTo>
                  <a:cubicBezTo>
                    <a:pt x="82" y="138"/>
                    <a:pt x="102" y="117"/>
                    <a:pt x="118" y="101"/>
                  </a:cubicBezTo>
                  <a:cubicBezTo>
                    <a:pt x="118" y="101"/>
                    <a:pt x="134" y="101"/>
                    <a:pt x="134" y="85"/>
                  </a:cubicBezTo>
                  <a:lnTo>
                    <a:pt x="150" y="85"/>
                  </a:lnTo>
                  <a:lnTo>
                    <a:pt x="167" y="69"/>
                  </a:lnTo>
                  <a:lnTo>
                    <a:pt x="203" y="69"/>
                  </a:lnTo>
                  <a:lnTo>
                    <a:pt x="219" y="53"/>
                  </a:lnTo>
                  <a:cubicBezTo>
                    <a:pt x="219" y="53"/>
                    <a:pt x="235" y="53"/>
                    <a:pt x="235" y="37"/>
                  </a:cubicBezTo>
                  <a:lnTo>
                    <a:pt x="219" y="16"/>
                  </a:lnTo>
                  <a:cubicBezTo>
                    <a:pt x="219" y="0"/>
                    <a:pt x="203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6204617" y="3937426"/>
              <a:ext cx="15347" cy="15879"/>
            </a:xfrm>
            <a:custGeom>
              <a:avLst/>
              <a:gdLst/>
              <a:ahLst/>
              <a:cxnLst/>
              <a:rect l="l" t="t" r="r" b="b"/>
              <a:pathLst>
                <a:path w="490" h="507" extrusionOk="0">
                  <a:moveTo>
                    <a:pt x="187" y="1"/>
                  </a:moveTo>
                  <a:cubicBezTo>
                    <a:pt x="154" y="17"/>
                    <a:pt x="102" y="33"/>
                    <a:pt x="70" y="49"/>
                  </a:cubicBezTo>
                  <a:cubicBezTo>
                    <a:pt x="53" y="82"/>
                    <a:pt x="37" y="102"/>
                    <a:pt x="21" y="134"/>
                  </a:cubicBezTo>
                  <a:cubicBezTo>
                    <a:pt x="1" y="167"/>
                    <a:pt x="1" y="203"/>
                    <a:pt x="1" y="235"/>
                  </a:cubicBezTo>
                  <a:cubicBezTo>
                    <a:pt x="1" y="252"/>
                    <a:pt x="1" y="284"/>
                    <a:pt x="21" y="320"/>
                  </a:cubicBezTo>
                  <a:cubicBezTo>
                    <a:pt x="21" y="353"/>
                    <a:pt x="53" y="369"/>
                    <a:pt x="70" y="405"/>
                  </a:cubicBezTo>
                  <a:cubicBezTo>
                    <a:pt x="102" y="438"/>
                    <a:pt x="138" y="470"/>
                    <a:pt x="171" y="486"/>
                  </a:cubicBezTo>
                  <a:cubicBezTo>
                    <a:pt x="203" y="506"/>
                    <a:pt x="256" y="506"/>
                    <a:pt x="288" y="506"/>
                  </a:cubicBezTo>
                  <a:cubicBezTo>
                    <a:pt x="340" y="486"/>
                    <a:pt x="373" y="470"/>
                    <a:pt x="405" y="438"/>
                  </a:cubicBezTo>
                  <a:cubicBezTo>
                    <a:pt x="441" y="405"/>
                    <a:pt x="474" y="369"/>
                    <a:pt x="490" y="320"/>
                  </a:cubicBezTo>
                  <a:cubicBezTo>
                    <a:pt x="490" y="320"/>
                    <a:pt x="490" y="304"/>
                    <a:pt x="474" y="304"/>
                  </a:cubicBezTo>
                  <a:cubicBezTo>
                    <a:pt x="474" y="284"/>
                    <a:pt x="474" y="284"/>
                    <a:pt x="458" y="284"/>
                  </a:cubicBezTo>
                  <a:lnTo>
                    <a:pt x="441" y="284"/>
                  </a:lnTo>
                  <a:lnTo>
                    <a:pt x="441" y="304"/>
                  </a:lnTo>
                  <a:cubicBezTo>
                    <a:pt x="425" y="320"/>
                    <a:pt x="425" y="337"/>
                    <a:pt x="405" y="353"/>
                  </a:cubicBezTo>
                  <a:cubicBezTo>
                    <a:pt x="405" y="369"/>
                    <a:pt x="389" y="385"/>
                    <a:pt x="373" y="405"/>
                  </a:cubicBezTo>
                  <a:cubicBezTo>
                    <a:pt x="357" y="405"/>
                    <a:pt x="340" y="421"/>
                    <a:pt x="324" y="421"/>
                  </a:cubicBezTo>
                  <a:cubicBezTo>
                    <a:pt x="304" y="438"/>
                    <a:pt x="288" y="438"/>
                    <a:pt x="272" y="438"/>
                  </a:cubicBezTo>
                  <a:cubicBezTo>
                    <a:pt x="256" y="438"/>
                    <a:pt x="239" y="438"/>
                    <a:pt x="223" y="421"/>
                  </a:cubicBezTo>
                  <a:cubicBezTo>
                    <a:pt x="203" y="421"/>
                    <a:pt x="187" y="405"/>
                    <a:pt x="171" y="405"/>
                  </a:cubicBezTo>
                  <a:lnTo>
                    <a:pt x="122" y="353"/>
                  </a:lnTo>
                  <a:cubicBezTo>
                    <a:pt x="102" y="337"/>
                    <a:pt x="102" y="320"/>
                    <a:pt x="86" y="304"/>
                  </a:cubicBezTo>
                  <a:cubicBezTo>
                    <a:pt x="70" y="284"/>
                    <a:pt x="70" y="268"/>
                    <a:pt x="70" y="252"/>
                  </a:cubicBezTo>
                  <a:cubicBezTo>
                    <a:pt x="53" y="235"/>
                    <a:pt x="53" y="219"/>
                    <a:pt x="53" y="203"/>
                  </a:cubicBezTo>
                  <a:cubicBezTo>
                    <a:pt x="70" y="183"/>
                    <a:pt x="70" y="167"/>
                    <a:pt x="70" y="151"/>
                  </a:cubicBezTo>
                  <a:lnTo>
                    <a:pt x="122" y="102"/>
                  </a:lnTo>
                  <a:cubicBezTo>
                    <a:pt x="122" y="82"/>
                    <a:pt x="138" y="82"/>
                    <a:pt x="138" y="82"/>
                  </a:cubicBezTo>
                  <a:lnTo>
                    <a:pt x="154" y="66"/>
                  </a:lnTo>
                  <a:lnTo>
                    <a:pt x="171" y="66"/>
                  </a:lnTo>
                  <a:lnTo>
                    <a:pt x="187" y="49"/>
                  </a:lnTo>
                  <a:lnTo>
                    <a:pt x="223" y="49"/>
                  </a:lnTo>
                  <a:lnTo>
                    <a:pt x="223" y="33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6143979" y="3871965"/>
              <a:ext cx="20671" cy="18510"/>
            </a:xfrm>
            <a:custGeom>
              <a:avLst/>
              <a:gdLst/>
              <a:ahLst/>
              <a:cxnLst/>
              <a:rect l="l" t="t" r="r" b="b"/>
              <a:pathLst>
                <a:path w="660" h="591" extrusionOk="0">
                  <a:moveTo>
                    <a:pt x="522" y="187"/>
                  </a:moveTo>
                  <a:cubicBezTo>
                    <a:pt x="522" y="187"/>
                    <a:pt x="542" y="187"/>
                    <a:pt x="558" y="203"/>
                  </a:cubicBezTo>
                  <a:lnTo>
                    <a:pt x="574" y="219"/>
                  </a:lnTo>
                  <a:cubicBezTo>
                    <a:pt x="590" y="235"/>
                    <a:pt x="590" y="251"/>
                    <a:pt x="607" y="272"/>
                  </a:cubicBezTo>
                  <a:lnTo>
                    <a:pt x="607" y="304"/>
                  </a:lnTo>
                  <a:cubicBezTo>
                    <a:pt x="607" y="320"/>
                    <a:pt x="607" y="320"/>
                    <a:pt x="590" y="336"/>
                  </a:cubicBezTo>
                  <a:cubicBezTo>
                    <a:pt x="574" y="352"/>
                    <a:pt x="558" y="352"/>
                    <a:pt x="558" y="352"/>
                  </a:cubicBezTo>
                  <a:cubicBezTo>
                    <a:pt x="542" y="352"/>
                    <a:pt x="522" y="352"/>
                    <a:pt x="506" y="336"/>
                  </a:cubicBezTo>
                  <a:lnTo>
                    <a:pt x="473" y="304"/>
                  </a:lnTo>
                  <a:cubicBezTo>
                    <a:pt x="473" y="304"/>
                    <a:pt x="457" y="288"/>
                    <a:pt x="457" y="272"/>
                  </a:cubicBezTo>
                  <a:cubicBezTo>
                    <a:pt x="441" y="251"/>
                    <a:pt x="441" y="235"/>
                    <a:pt x="441" y="235"/>
                  </a:cubicBezTo>
                  <a:cubicBezTo>
                    <a:pt x="441" y="219"/>
                    <a:pt x="457" y="203"/>
                    <a:pt x="457" y="203"/>
                  </a:cubicBezTo>
                  <a:cubicBezTo>
                    <a:pt x="473" y="187"/>
                    <a:pt x="473" y="187"/>
                    <a:pt x="489" y="187"/>
                  </a:cubicBezTo>
                  <a:close/>
                  <a:moveTo>
                    <a:pt x="101" y="219"/>
                  </a:moveTo>
                  <a:cubicBezTo>
                    <a:pt x="117" y="219"/>
                    <a:pt x="117" y="235"/>
                    <a:pt x="138" y="235"/>
                  </a:cubicBezTo>
                  <a:cubicBezTo>
                    <a:pt x="154" y="251"/>
                    <a:pt x="170" y="251"/>
                    <a:pt x="170" y="272"/>
                  </a:cubicBezTo>
                  <a:cubicBezTo>
                    <a:pt x="186" y="288"/>
                    <a:pt x="186" y="304"/>
                    <a:pt x="202" y="304"/>
                  </a:cubicBezTo>
                  <a:lnTo>
                    <a:pt x="202" y="352"/>
                  </a:lnTo>
                  <a:cubicBezTo>
                    <a:pt x="202" y="373"/>
                    <a:pt x="202" y="373"/>
                    <a:pt x="186" y="389"/>
                  </a:cubicBezTo>
                  <a:cubicBezTo>
                    <a:pt x="170" y="389"/>
                    <a:pt x="170" y="405"/>
                    <a:pt x="154" y="405"/>
                  </a:cubicBezTo>
                  <a:cubicBezTo>
                    <a:pt x="138" y="405"/>
                    <a:pt x="117" y="389"/>
                    <a:pt x="101" y="389"/>
                  </a:cubicBezTo>
                  <a:lnTo>
                    <a:pt x="69" y="352"/>
                  </a:lnTo>
                  <a:cubicBezTo>
                    <a:pt x="69" y="336"/>
                    <a:pt x="53" y="336"/>
                    <a:pt x="53" y="320"/>
                  </a:cubicBezTo>
                  <a:cubicBezTo>
                    <a:pt x="37" y="304"/>
                    <a:pt x="37" y="288"/>
                    <a:pt x="37" y="272"/>
                  </a:cubicBezTo>
                  <a:lnTo>
                    <a:pt x="69" y="235"/>
                  </a:lnTo>
                  <a:cubicBezTo>
                    <a:pt x="69" y="235"/>
                    <a:pt x="85" y="219"/>
                    <a:pt x="101" y="219"/>
                  </a:cubicBezTo>
                  <a:close/>
                  <a:moveTo>
                    <a:pt x="489" y="134"/>
                  </a:moveTo>
                  <a:cubicBezTo>
                    <a:pt x="473" y="150"/>
                    <a:pt x="457" y="150"/>
                    <a:pt x="441" y="171"/>
                  </a:cubicBezTo>
                  <a:cubicBezTo>
                    <a:pt x="405" y="187"/>
                    <a:pt x="405" y="219"/>
                    <a:pt x="405" y="251"/>
                  </a:cubicBezTo>
                  <a:cubicBezTo>
                    <a:pt x="405" y="288"/>
                    <a:pt x="405" y="320"/>
                    <a:pt x="441" y="336"/>
                  </a:cubicBezTo>
                  <a:cubicBezTo>
                    <a:pt x="457" y="373"/>
                    <a:pt x="489" y="389"/>
                    <a:pt x="522" y="405"/>
                  </a:cubicBezTo>
                  <a:cubicBezTo>
                    <a:pt x="558" y="405"/>
                    <a:pt x="590" y="389"/>
                    <a:pt x="607" y="373"/>
                  </a:cubicBezTo>
                  <a:cubicBezTo>
                    <a:pt x="623" y="352"/>
                    <a:pt x="643" y="336"/>
                    <a:pt x="659" y="320"/>
                  </a:cubicBezTo>
                  <a:cubicBezTo>
                    <a:pt x="659" y="288"/>
                    <a:pt x="659" y="272"/>
                    <a:pt x="643" y="251"/>
                  </a:cubicBezTo>
                  <a:cubicBezTo>
                    <a:pt x="643" y="235"/>
                    <a:pt x="623" y="203"/>
                    <a:pt x="607" y="187"/>
                  </a:cubicBezTo>
                  <a:cubicBezTo>
                    <a:pt x="607" y="171"/>
                    <a:pt x="590" y="171"/>
                    <a:pt x="574" y="150"/>
                  </a:cubicBezTo>
                  <a:cubicBezTo>
                    <a:pt x="558" y="150"/>
                    <a:pt x="542" y="134"/>
                    <a:pt x="542" y="134"/>
                  </a:cubicBezTo>
                  <a:close/>
                  <a:moveTo>
                    <a:pt x="85" y="187"/>
                  </a:moveTo>
                  <a:cubicBezTo>
                    <a:pt x="69" y="187"/>
                    <a:pt x="53" y="203"/>
                    <a:pt x="37" y="219"/>
                  </a:cubicBezTo>
                  <a:cubicBezTo>
                    <a:pt x="0" y="235"/>
                    <a:pt x="0" y="272"/>
                    <a:pt x="0" y="304"/>
                  </a:cubicBezTo>
                  <a:cubicBezTo>
                    <a:pt x="0" y="336"/>
                    <a:pt x="16" y="352"/>
                    <a:pt x="37" y="389"/>
                  </a:cubicBezTo>
                  <a:cubicBezTo>
                    <a:pt x="69" y="421"/>
                    <a:pt x="85" y="437"/>
                    <a:pt x="117" y="437"/>
                  </a:cubicBezTo>
                  <a:cubicBezTo>
                    <a:pt x="128" y="442"/>
                    <a:pt x="138" y="444"/>
                    <a:pt x="148" y="444"/>
                  </a:cubicBezTo>
                  <a:cubicBezTo>
                    <a:pt x="173" y="444"/>
                    <a:pt x="196" y="433"/>
                    <a:pt x="219" y="421"/>
                  </a:cubicBezTo>
                  <a:cubicBezTo>
                    <a:pt x="239" y="389"/>
                    <a:pt x="255" y="373"/>
                    <a:pt x="255" y="336"/>
                  </a:cubicBezTo>
                  <a:cubicBezTo>
                    <a:pt x="255" y="304"/>
                    <a:pt x="239" y="272"/>
                    <a:pt x="219" y="235"/>
                  </a:cubicBezTo>
                  <a:cubicBezTo>
                    <a:pt x="202" y="219"/>
                    <a:pt x="186" y="219"/>
                    <a:pt x="170" y="203"/>
                  </a:cubicBezTo>
                  <a:cubicBezTo>
                    <a:pt x="170" y="203"/>
                    <a:pt x="154" y="187"/>
                    <a:pt x="138" y="187"/>
                  </a:cubicBezTo>
                  <a:close/>
                  <a:moveTo>
                    <a:pt x="271" y="1"/>
                  </a:moveTo>
                  <a:cubicBezTo>
                    <a:pt x="255" y="1"/>
                    <a:pt x="255" y="1"/>
                    <a:pt x="255" y="17"/>
                  </a:cubicBezTo>
                  <a:cubicBezTo>
                    <a:pt x="239" y="17"/>
                    <a:pt x="239" y="17"/>
                    <a:pt x="239" y="33"/>
                  </a:cubicBezTo>
                  <a:lnTo>
                    <a:pt x="356" y="575"/>
                  </a:lnTo>
                  <a:lnTo>
                    <a:pt x="356" y="591"/>
                  </a:lnTo>
                  <a:lnTo>
                    <a:pt x="388" y="591"/>
                  </a:lnTo>
                  <a:lnTo>
                    <a:pt x="388" y="555"/>
                  </a:lnTo>
                  <a:lnTo>
                    <a:pt x="287" y="33"/>
                  </a:lnTo>
                  <a:cubicBezTo>
                    <a:pt x="287" y="17"/>
                    <a:pt x="287" y="17"/>
                    <a:pt x="271" y="17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6184102" y="3838170"/>
              <a:ext cx="12716" cy="15848"/>
            </a:xfrm>
            <a:custGeom>
              <a:avLst/>
              <a:gdLst/>
              <a:ahLst/>
              <a:cxnLst/>
              <a:rect l="l" t="t" r="r" b="b"/>
              <a:pathLst>
                <a:path w="406" h="506" extrusionOk="0">
                  <a:moveTo>
                    <a:pt x="235" y="0"/>
                  </a:moveTo>
                  <a:cubicBezTo>
                    <a:pt x="219" y="0"/>
                    <a:pt x="219" y="16"/>
                    <a:pt x="203" y="16"/>
                  </a:cubicBezTo>
                  <a:lnTo>
                    <a:pt x="1" y="186"/>
                  </a:lnTo>
                  <a:lnTo>
                    <a:pt x="1" y="219"/>
                  </a:lnTo>
                  <a:lnTo>
                    <a:pt x="1" y="239"/>
                  </a:lnTo>
                  <a:lnTo>
                    <a:pt x="49" y="239"/>
                  </a:lnTo>
                  <a:lnTo>
                    <a:pt x="219" y="85"/>
                  </a:lnTo>
                  <a:lnTo>
                    <a:pt x="336" y="489"/>
                  </a:lnTo>
                  <a:lnTo>
                    <a:pt x="353" y="506"/>
                  </a:lnTo>
                  <a:lnTo>
                    <a:pt x="405" y="506"/>
                  </a:lnTo>
                  <a:lnTo>
                    <a:pt x="405" y="473"/>
                  </a:lnTo>
                  <a:lnTo>
                    <a:pt x="272" y="53"/>
                  </a:lnTo>
                  <a:cubicBezTo>
                    <a:pt x="272" y="37"/>
                    <a:pt x="272" y="16"/>
                    <a:pt x="252" y="16"/>
                  </a:cubicBezTo>
                  <a:lnTo>
                    <a:pt x="2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6223128" y="3806504"/>
              <a:ext cx="14846" cy="15347"/>
            </a:xfrm>
            <a:custGeom>
              <a:avLst/>
              <a:gdLst/>
              <a:ahLst/>
              <a:cxnLst/>
              <a:rect l="l" t="t" r="r" b="b"/>
              <a:pathLst>
                <a:path w="474" h="490" extrusionOk="0">
                  <a:moveTo>
                    <a:pt x="170" y="53"/>
                  </a:moveTo>
                  <a:cubicBezTo>
                    <a:pt x="186" y="53"/>
                    <a:pt x="202" y="69"/>
                    <a:pt x="218" y="85"/>
                  </a:cubicBezTo>
                  <a:cubicBezTo>
                    <a:pt x="239" y="102"/>
                    <a:pt x="255" y="138"/>
                    <a:pt x="255" y="154"/>
                  </a:cubicBezTo>
                  <a:cubicBezTo>
                    <a:pt x="239" y="170"/>
                    <a:pt x="239" y="186"/>
                    <a:pt x="202" y="219"/>
                  </a:cubicBezTo>
                  <a:cubicBezTo>
                    <a:pt x="186" y="239"/>
                    <a:pt x="170" y="239"/>
                    <a:pt x="138" y="239"/>
                  </a:cubicBezTo>
                  <a:cubicBezTo>
                    <a:pt x="117" y="239"/>
                    <a:pt x="101" y="239"/>
                    <a:pt x="85" y="219"/>
                  </a:cubicBezTo>
                  <a:cubicBezTo>
                    <a:pt x="69" y="203"/>
                    <a:pt x="69" y="186"/>
                    <a:pt x="69" y="186"/>
                  </a:cubicBezTo>
                  <a:cubicBezTo>
                    <a:pt x="53" y="170"/>
                    <a:pt x="53" y="154"/>
                    <a:pt x="69" y="154"/>
                  </a:cubicBezTo>
                  <a:cubicBezTo>
                    <a:pt x="69" y="138"/>
                    <a:pt x="69" y="118"/>
                    <a:pt x="85" y="118"/>
                  </a:cubicBezTo>
                  <a:cubicBezTo>
                    <a:pt x="85" y="102"/>
                    <a:pt x="85" y="102"/>
                    <a:pt x="101" y="85"/>
                  </a:cubicBezTo>
                  <a:cubicBezTo>
                    <a:pt x="117" y="69"/>
                    <a:pt x="138" y="69"/>
                    <a:pt x="170" y="53"/>
                  </a:cubicBezTo>
                  <a:close/>
                  <a:moveTo>
                    <a:pt x="319" y="239"/>
                  </a:moveTo>
                  <a:cubicBezTo>
                    <a:pt x="340" y="239"/>
                    <a:pt x="372" y="239"/>
                    <a:pt x="388" y="271"/>
                  </a:cubicBezTo>
                  <a:cubicBezTo>
                    <a:pt x="404" y="288"/>
                    <a:pt x="404" y="304"/>
                    <a:pt x="404" y="340"/>
                  </a:cubicBezTo>
                  <a:cubicBezTo>
                    <a:pt x="404" y="356"/>
                    <a:pt x="388" y="372"/>
                    <a:pt x="372" y="389"/>
                  </a:cubicBezTo>
                  <a:cubicBezTo>
                    <a:pt x="356" y="405"/>
                    <a:pt x="340" y="421"/>
                    <a:pt x="319" y="421"/>
                  </a:cubicBezTo>
                  <a:lnTo>
                    <a:pt x="271" y="421"/>
                  </a:lnTo>
                  <a:cubicBezTo>
                    <a:pt x="255" y="421"/>
                    <a:pt x="255" y="405"/>
                    <a:pt x="239" y="405"/>
                  </a:cubicBezTo>
                  <a:cubicBezTo>
                    <a:pt x="218" y="372"/>
                    <a:pt x="202" y="356"/>
                    <a:pt x="202" y="320"/>
                  </a:cubicBezTo>
                  <a:cubicBezTo>
                    <a:pt x="218" y="304"/>
                    <a:pt x="218" y="271"/>
                    <a:pt x="255" y="255"/>
                  </a:cubicBezTo>
                  <a:cubicBezTo>
                    <a:pt x="271" y="239"/>
                    <a:pt x="287" y="239"/>
                    <a:pt x="319" y="239"/>
                  </a:cubicBezTo>
                  <a:close/>
                  <a:moveTo>
                    <a:pt x="170" y="1"/>
                  </a:moveTo>
                  <a:cubicBezTo>
                    <a:pt x="154" y="1"/>
                    <a:pt x="138" y="1"/>
                    <a:pt x="117" y="17"/>
                  </a:cubicBezTo>
                  <a:cubicBezTo>
                    <a:pt x="101" y="17"/>
                    <a:pt x="85" y="37"/>
                    <a:pt x="69" y="53"/>
                  </a:cubicBezTo>
                  <a:cubicBezTo>
                    <a:pt x="53" y="69"/>
                    <a:pt x="36" y="85"/>
                    <a:pt x="16" y="118"/>
                  </a:cubicBezTo>
                  <a:cubicBezTo>
                    <a:pt x="0" y="138"/>
                    <a:pt x="0" y="170"/>
                    <a:pt x="0" y="186"/>
                  </a:cubicBezTo>
                  <a:cubicBezTo>
                    <a:pt x="0" y="219"/>
                    <a:pt x="16" y="239"/>
                    <a:pt x="36" y="255"/>
                  </a:cubicBezTo>
                  <a:cubicBezTo>
                    <a:pt x="53" y="288"/>
                    <a:pt x="69" y="288"/>
                    <a:pt x="101" y="304"/>
                  </a:cubicBezTo>
                  <a:cubicBezTo>
                    <a:pt x="117" y="304"/>
                    <a:pt x="154" y="304"/>
                    <a:pt x="170" y="288"/>
                  </a:cubicBezTo>
                  <a:lnTo>
                    <a:pt x="170" y="288"/>
                  </a:lnTo>
                  <a:cubicBezTo>
                    <a:pt x="154" y="304"/>
                    <a:pt x="154" y="340"/>
                    <a:pt x="154" y="372"/>
                  </a:cubicBezTo>
                  <a:cubicBezTo>
                    <a:pt x="154" y="389"/>
                    <a:pt x="170" y="421"/>
                    <a:pt x="186" y="441"/>
                  </a:cubicBezTo>
                  <a:cubicBezTo>
                    <a:pt x="202" y="474"/>
                    <a:pt x="218" y="474"/>
                    <a:pt x="255" y="490"/>
                  </a:cubicBezTo>
                  <a:lnTo>
                    <a:pt x="319" y="490"/>
                  </a:lnTo>
                  <a:cubicBezTo>
                    <a:pt x="356" y="474"/>
                    <a:pt x="372" y="457"/>
                    <a:pt x="404" y="441"/>
                  </a:cubicBezTo>
                  <a:cubicBezTo>
                    <a:pt x="421" y="421"/>
                    <a:pt x="441" y="389"/>
                    <a:pt x="457" y="372"/>
                  </a:cubicBezTo>
                  <a:cubicBezTo>
                    <a:pt x="473" y="340"/>
                    <a:pt x="473" y="320"/>
                    <a:pt x="473" y="288"/>
                  </a:cubicBezTo>
                  <a:cubicBezTo>
                    <a:pt x="473" y="271"/>
                    <a:pt x="457" y="239"/>
                    <a:pt x="441" y="219"/>
                  </a:cubicBezTo>
                  <a:cubicBezTo>
                    <a:pt x="421" y="186"/>
                    <a:pt x="388" y="186"/>
                    <a:pt x="372" y="170"/>
                  </a:cubicBezTo>
                  <a:cubicBezTo>
                    <a:pt x="340" y="170"/>
                    <a:pt x="319" y="170"/>
                    <a:pt x="287" y="186"/>
                  </a:cubicBezTo>
                  <a:cubicBezTo>
                    <a:pt x="303" y="170"/>
                    <a:pt x="303" y="138"/>
                    <a:pt x="303" y="118"/>
                  </a:cubicBezTo>
                  <a:cubicBezTo>
                    <a:pt x="303" y="85"/>
                    <a:pt x="303" y="69"/>
                    <a:pt x="271" y="53"/>
                  </a:cubicBezTo>
                  <a:cubicBezTo>
                    <a:pt x="271" y="37"/>
                    <a:pt x="255" y="17"/>
                    <a:pt x="239" y="17"/>
                  </a:cubicBezTo>
                  <a:cubicBezTo>
                    <a:pt x="218" y="1"/>
                    <a:pt x="202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6260086" y="3774839"/>
              <a:ext cx="13718" cy="15347"/>
            </a:xfrm>
            <a:custGeom>
              <a:avLst/>
              <a:gdLst/>
              <a:ahLst/>
              <a:cxnLst/>
              <a:rect l="l" t="t" r="r" b="b"/>
              <a:pathLst>
                <a:path w="438" h="490" extrusionOk="0">
                  <a:moveTo>
                    <a:pt x="170" y="53"/>
                  </a:moveTo>
                  <a:cubicBezTo>
                    <a:pt x="203" y="70"/>
                    <a:pt x="219" y="70"/>
                    <a:pt x="235" y="102"/>
                  </a:cubicBezTo>
                  <a:cubicBezTo>
                    <a:pt x="272" y="118"/>
                    <a:pt x="272" y="154"/>
                    <a:pt x="272" y="171"/>
                  </a:cubicBezTo>
                  <a:cubicBezTo>
                    <a:pt x="272" y="203"/>
                    <a:pt x="251" y="239"/>
                    <a:pt x="235" y="255"/>
                  </a:cubicBezTo>
                  <a:cubicBezTo>
                    <a:pt x="212" y="267"/>
                    <a:pt x="197" y="278"/>
                    <a:pt x="178" y="278"/>
                  </a:cubicBezTo>
                  <a:cubicBezTo>
                    <a:pt x="170" y="278"/>
                    <a:pt x="161" y="276"/>
                    <a:pt x="150" y="272"/>
                  </a:cubicBezTo>
                  <a:cubicBezTo>
                    <a:pt x="134" y="272"/>
                    <a:pt x="102" y="255"/>
                    <a:pt x="86" y="239"/>
                  </a:cubicBezTo>
                  <a:cubicBezTo>
                    <a:pt x="69" y="203"/>
                    <a:pt x="49" y="187"/>
                    <a:pt x="49" y="154"/>
                  </a:cubicBezTo>
                  <a:cubicBezTo>
                    <a:pt x="49" y="138"/>
                    <a:pt x="69" y="102"/>
                    <a:pt x="102" y="86"/>
                  </a:cubicBezTo>
                  <a:cubicBezTo>
                    <a:pt x="118" y="70"/>
                    <a:pt x="150" y="53"/>
                    <a:pt x="170" y="53"/>
                  </a:cubicBezTo>
                  <a:close/>
                  <a:moveTo>
                    <a:pt x="118" y="1"/>
                  </a:moveTo>
                  <a:cubicBezTo>
                    <a:pt x="102" y="17"/>
                    <a:pt x="86" y="37"/>
                    <a:pt x="49" y="53"/>
                  </a:cubicBezTo>
                  <a:cubicBezTo>
                    <a:pt x="17" y="86"/>
                    <a:pt x="1" y="118"/>
                    <a:pt x="1" y="154"/>
                  </a:cubicBezTo>
                  <a:cubicBezTo>
                    <a:pt x="1" y="203"/>
                    <a:pt x="1" y="239"/>
                    <a:pt x="33" y="272"/>
                  </a:cubicBezTo>
                  <a:cubicBezTo>
                    <a:pt x="69" y="304"/>
                    <a:pt x="102" y="340"/>
                    <a:pt x="150" y="340"/>
                  </a:cubicBezTo>
                  <a:cubicBezTo>
                    <a:pt x="187" y="340"/>
                    <a:pt x="219" y="320"/>
                    <a:pt x="251" y="288"/>
                  </a:cubicBezTo>
                  <a:cubicBezTo>
                    <a:pt x="288" y="272"/>
                    <a:pt x="304" y="255"/>
                    <a:pt x="304" y="219"/>
                  </a:cubicBezTo>
                  <a:lnTo>
                    <a:pt x="304" y="154"/>
                  </a:lnTo>
                  <a:cubicBezTo>
                    <a:pt x="320" y="171"/>
                    <a:pt x="320" y="187"/>
                    <a:pt x="336" y="203"/>
                  </a:cubicBezTo>
                  <a:cubicBezTo>
                    <a:pt x="336" y="203"/>
                    <a:pt x="352" y="219"/>
                    <a:pt x="352" y="239"/>
                  </a:cubicBezTo>
                  <a:cubicBezTo>
                    <a:pt x="373" y="255"/>
                    <a:pt x="373" y="255"/>
                    <a:pt x="373" y="272"/>
                  </a:cubicBezTo>
                  <a:cubicBezTo>
                    <a:pt x="389" y="272"/>
                    <a:pt x="389" y="288"/>
                    <a:pt x="389" y="304"/>
                  </a:cubicBezTo>
                  <a:lnTo>
                    <a:pt x="389" y="340"/>
                  </a:lnTo>
                  <a:cubicBezTo>
                    <a:pt x="389" y="340"/>
                    <a:pt x="373" y="357"/>
                    <a:pt x="373" y="373"/>
                  </a:cubicBezTo>
                  <a:cubicBezTo>
                    <a:pt x="352" y="373"/>
                    <a:pt x="352" y="389"/>
                    <a:pt x="336" y="405"/>
                  </a:cubicBezTo>
                  <a:cubicBezTo>
                    <a:pt x="320" y="421"/>
                    <a:pt x="288" y="441"/>
                    <a:pt x="251" y="441"/>
                  </a:cubicBezTo>
                  <a:lnTo>
                    <a:pt x="251" y="458"/>
                  </a:lnTo>
                  <a:lnTo>
                    <a:pt x="251" y="490"/>
                  </a:lnTo>
                  <a:lnTo>
                    <a:pt x="288" y="490"/>
                  </a:lnTo>
                  <a:cubicBezTo>
                    <a:pt x="320" y="490"/>
                    <a:pt x="352" y="474"/>
                    <a:pt x="373" y="441"/>
                  </a:cubicBezTo>
                  <a:lnTo>
                    <a:pt x="421" y="389"/>
                  </a:lnTo>
                  <a:cubicBezTo>
                    <a:pt x="437" y="373"/>
                    <a:pt x="437" y="357"/>
                    <a:pt x="437" y="340"/>
                  </a:cubicBezTo>
                  <a:lnTo>
                    <a:pt x="437" y="288"/>
                  </a:lnTo>
                  <a:lnTo>
                    <a:pt x="437" y="239"/>
                  </a:lnTo>
                  <a:cubicBezTo>
                    <a:pt x="421" y="219"/>
                    <a:pt x="421" y="203"/>
                    <a:pt x="405" y="187"/>
                  </a:cubicBezTo>
                  <a:cubicBezTo>
                    <a:pt x="405" y="171"/>
                    <a:pt x="389" y="154"/>
                    <a:pt x="373" y="138"/>
                  </a:cubicBezTo>
                  <a:cubicBezTo>
                    <a:pt x="373" y="118"/>
                    <a:pt x="352" y="102"/>
                    <a:pt x="336" y="102"/>
                  </a:cubicBezTo>
                  <a:cubicBezTo>
                    <a:pt x="320" y="70"/>
                    <a:pt x="304" y="70"/>
                    <a:pt x="288" y="53"/>
                  </a:cubicBezTo>
                  <a:cubicBezTo>
                    <a:pt x="272" y="37"/>
                    <a:pt x="251" y="17"/>
                    <a:pt x="235" y="17"/>
                  </a:cubicBezTo>
                  <a:cubicBezTo>
                    <a:pt x="219" y="1"/>
                    <a:pt x="203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6216769" y="3871464"/>
              <a:ext cx="11682" cy="14219"/>
            </a:xfrm>
            <a:custGeom>
              <a:avLst/>
              <a:gdLst/>
              <a:ahLst/>
              <a:cxnLst/>
              <a:rect l="l" t="t" r="r" b="b"/>
              <a:pathLst>
                <a:path w="373" h="454" extrusionOk="0">
                  <a:moveTo>
                    <a:pt x="53" y="85"/>
                  </a:moveTo>
                  <a:lnTo>
                    <a:pt x="239" y="288"/>
                  </a:lnTo>
                  <a:lnTo>
                    <a:pt x="102" y="389"/>
                  </a:lnTo>
                  <a:lnTo>
                    <a:pt x="53" y="85"/>
                  </a:lnTo>
                  <a:close/>
                  <a:moveTo>
                    <a:pt x="53" y="1"/>
                  </a:moveTo>
                  <a:cubicBezTo>
                    <a:pt x="53" y="1"/>
                    <a:pt x="37" y="1"/>
                    <a:pt x="17" y="17"/>
                  </a:cubicBezTo>
                  <a:cubicBezTo>
                    <a:pt x="1" y="33"/>
                    <a:pt x="1" y="49"/>
                    <a:pt x="1" y="85"/>
                  </a:cubicBezTo>
                  <a:lnTo>
                    <a:pt x="53" y="421"/>
                  </a:lnTo>
                  <a:cubicBezTo>
                    <a:pt x="53" y="437"/>
                    <a:pt x="53" y="437"/>
                    <a:pt x="70" y="453"/>
                  </a:cubicBezTo>
                  <a:lnTo>
                    <a:pt x="118" y="453"/>
                  </a:lnTo>
                  <a:lnTo>
                    <a:pt x="256" y="320"/>
                  </a:lnTo>
                  <a:lnTo>
                    <a:pt x="304" y="389"/>
                  </a:lnTo>
                  <a:lnTo>
                    <a:pt x="357" y="389"/>
                  </a:lnTo>
                  <a:cubicBezTo>
                    <a:pt x="373" y="368"/>
                    <a:pt x="373" y="368"/>
                    <a:pt x="373" y="352"/>
                  </a:cubicBezTo>
                  <a:cubicBezTo>
                    <a:pt x="373" y="352"/>
                    <a:pt x="373" y="336"/>
                    <a:pt x="357" y="336"/>
                  </a:cubicBezTo>
                  <a:lnTo>
                    <a:pt x="304" y="267"/>
                  </a:lnTo>
                  <a:lnTo>
                    <a:pt x="357" y="251"/>
                  </a:lnTo>
                  <a:lnTo>
                    <a:pt x="357" y="219"/>
                  </a:lnTo>
                  <a:lnTo>
                    <a:pt x="357" y="203"/>
                  </a:lnTo>
                  <a:lnTo>
                    <a:pt x="320" y="203"/>
                  </a:lnTo>
                  <a:lnTo>
                    <a:pt x="288" y="235"/>
                  </a:lnTo>
                  <a:lnTo>
                    <a:pt x="86" y="17"/>
                  </a:lnTo>
                  <a:cubicBezTo>
                    <a:pt x="86" y="17"/>
                    <a:pt x="70" y="1"/>
                    <a:pt x="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6250596" y="3838170"/>
              <a:ext cx="15347" cy="15848"/>
            </a:xfrm>
            <a:custGeom>
              <a:avLst/>
              <a:gdLst/>
              <a:ahLst/>
              <a:cxnLst/>
              <a:rect l="l" t="t" r="r" b="b"/>
              <a:pathLst>
                <a:path w="490" h="506" extrusionOk="0">
                  <a:moveTo>
                    <a:pt x="186" y="0"/>
                  </a:moveTo>
                  <a:lnTo>
                    <a:pt x="17" y="154"/>
                  </a:lnTo>
                  <a:cubicBezTo>
                    <a:pt x="0" y="170"/>
                    <a:pt x="0" y="186"/>
                    <a:pt x="17" y="202"/>
                  </a:cubicBezTo>
                  <a:lnTo>
                    <a:pt x="150" y="372"/>
                  </a:lnTo>
                  <a:lnTo>
                    <a:pt x="186" y="372"/>
                  </a:lnTo>
                  <a:lnTo>
                    <a:pt x="203" y="356"/>
                  </a:lnTo>
                  <a:cubicBezTo>
                    <a:pt x="219" y="356"/>
                    <a:pt x="219" y="356"/>
                    <a:pt x="219" y="340"/>
                  </a:cubicBezTo>
                  <a:lnTo>
                    <a:pt x="219" y="287"/>
                  </a:lnTo>
                  <a:lnTo>
                    <a:pt x="251" y="255"/>
                  </a:lnTo>
                  <a:cubicBezTo>
                    <a:pt x="287" y="219"/>
                    <a:pt x="304" y="219"/>
                    <a:pt x="336" y="219"/>
                  </a:cubicBezTo>
                  <a:cubicBezTo>
                    <a:pt x="352" y="219"/>
                    <a:pt x="372" y="239"/>
                    <a:pt x="405" y="255"/>
                  </a:cubicBezTo>
                  <a:cubicBezTo>
                    <a:pt x="421" y="287"/>
                    <a:pt x="437" y="303"/>
                    <a:pt x="437" y="340"/>
                  </a:cubicBezTo>
                  <a:cubicBezTo>
                    <a:pt x="421" y="372"/>
                    <a:pt x="421" y="388"/>
                    <a:pt x="389" y="405"/>
                  </a:cubicBezTo>
                  <a:cubicBezTo>
                    <a:pt x="352" y="441"/>
                    <a:pt x="320" y="457"/>
                    <a:pt x="287" y="457"/>
                  </a:cubicBezTo>
                  <a:lnTo>
                    <a:pt x="271" y="457"/>
                  </a:lnTo>
                  <a:lnTo>
                    <a:pt x="251" y="473"/>
                  </a:lnTo>
                  <a:cubicBezTo>
                    <a:pt x="251" y="489"/>
                    <a:pt x="271" y="489"/>
                    <a:pt x="271" y="506"/>
                  </a:cubicBezTo>
                  <a:lnTo>
                    <a:pt x="287" y="506"/>
                  </a:lnTo>
                  <a:cubicBezTo>
                    <a:pt x="304" y="506"/>
                    <a:pt x="336" y="506"/>
                    <a:pt x="352" y="489"/>
                  </a:cubicBezTo>
                  <a:cubicBezTo>
                    <a:pt x="389" y="489"/>
                    <a:pt x="405" y="473"/>
                    <a:pt x="421" y="457"/>
                  </a:cubicBezTo>
                  <a:cubicBezTo>
                    <a:pt x="473" y="421"/>
                    <a:pt x="490" y="388"/>
                    <a:pt x="490" y="340"/>
                  </a:cubicBezTo>
                  <a:cubicBezTo>
                    <a:pt x="490" y="287"/>
                    <a:pt x="490" y="255"/>
                    <a:pt x="453" y="219"/>
                  </a:cubicBezTo>
                  <a:cubicBezTo>
                    <a:pt x="421" y="186"/>
                    <a:pt x="389" y="170"/>
                    <a:pt x="336" y="154"/>
                  </a:cubicBezTo>
                  <a:cubicBezTo>
                    <a:pt x="304" y="154"/>
                    <a:pt x="271" y="170"/>
                    <a:pt x="235" y="202"/>
                  </a:cubicBezTo>
                  <a:cubicBezTo>
                    <a:pt x="219" y="202"/>
                    <a:pt x="219" y="219"/>
                    <a:pt x="203" y="239"/>
                  </a:cubicBezTo>
                  <a:lnTo>
                    <a:pt x="186" y="255"/>
                  </a:lnTo>
                  <a:lnTo>
                    <a:pt x="186" y="287"/>
                  </a:lnTo>
                  <a:lnTo>
                    <a:pt x="170" y="287"/>
                  </a:lnTo>
                  <a:lnTo>
                    <a:pt x="170" y="303"/>
                  </a:lnTo>
                  <a:lnTo>
                    <a:pt x="69" y="170"/>
                  </a:lnTo>
                  <a:lnTo>
                    <a:pt x="219" y="37"/>
                  </a:lnTo>
                  <a:cubicBezTo>
                    <a:pt x="219" y="37"/>
                    <a:pt x="235" y="37"/>
                    <a:pt x="235" y="16"/>
                  </a:cubicBezTo>
                  <a:cubicBezTo>
                    <a:pt x="235" y="16"/>
                    <a:pt x="235" y="0"/>
                    <a:pt x="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6288589" y="3806003"/>
              <a:ext cx="14219" cy="15848"/>
            </a:xfrm>
            <a:custGeom>
              <a:avLst/>
              <a:gdLst/>
              <a:ahLst/>
              <a:cxnLst/>
              <a:rect l="l" t="t" r="r" b="b"/>
              <a:pathLst>
                <a:path w="454" h="506" extrusionOk="0">
                  <a:moveTo>
                    <a:pt x="287" y="219"/>
                  </a:moveTo>
                  <a:cubicBezTo>
                    <a:pt x="320" y="219"/>
                    <a:pt x="336" y="235"/>
                    <a:pt x="352" y="271"/>
                  </a:cubicBezTo>
                  <a:cubicBezTo>
                    <a:pt x="388" y="287"/>
                    <a:pt x="388" y="320"/>
                    <a:pt x="388" y="336"/>
                  </a:cubicBezTo>
                  <a:cubicBezTo>
                    <a:pt x="388" y="372"/>
                    <a:pt x="372" y="388"/>
                    <a:pt x="352" y="421"/>
                  </a:cubicBezTo>
                  <a:cubicBezTo>
                    <a:pt x="336" y="437"/>
                    <a:pt x="304" y="437"/>
                    <a:pt x="271" y="437"/>
                  </a:cubicBezTo>
                  <a:cubicBezTo>
                    <a:pt x="251" y="437"/>
                    <a:pt x="219" y="421"/>
                    <a:pt x="202" y="405"/>
                  </a:cubicBezTo>
                  <a:cubicBezTo>
                    <a:pt x="186" y="372"/>
                    <a:pt x="170" y="356"/>
                    <a:pt x="170" y="320"/>
                  </a:cubicBezTo>
                  <a:cubicBezTo>
                    <a:pt x="170" y="287"/>
                    <a:pt x="186" y="271"/>
                    <a:pt x="219" y="255"/>
                  </a:cubicBezTo>
                  <a:cubicBezTo>
                    <a:pt x="235" y="219"/>
                    <a:pt x="271" y="219"/>
                    <a:pt x="287" y="219"/>
                  </a:cubicBezTo>
                  <a:close/>
                  <a:moveTo>
                    <a:pt x="170" y="0"/>
                  </a:moveTo>
                  <a:cubicBezTo>
                    <a:pt x="134" y="17"/>
                    <a:pt x="101" y="33"/>
                    <a:pt x="69" y="53"/>
                  </a:cubicBezTo>
                  <a:cubicBezTo>
                    <a:pt x="49" y="69"/>
                    <a:pt x="33" y="85"/>
                    <a:pt x="33" y="101"/>
                  </a:cubicBezTo>
                  <a:cubicBezTo>
                    <a:pt x="16" y="118"/>
                    <a:pt x="16" y="134"/>
                    <a:pt x="0" y="154"/>
                  </a:cubicBezTo>
                  <a:lnTo>
                    <a:pt x="0" y="202"/>
                  </a:lnTo>
                  <a:cubicBezTo>
                    <a:pt x="0" y="235"/>
                    <a:pt x="16" y="255"/>
                    <a:pt x="16" y="271"/>
                  </a:cubicBezTo>
                  <a:cubicBezTo>
                    <a:pt x="16" y="271"/>
                    <a:pt x="33" y="287"/>
                    <a:pt x="33" y="304"/>
                  </a:cubicBezTo>
                  <a:cubicBezTo>
                    <a:pt x="49" y="336"/>
                    <a:pt x="69" y="336"/>
                    <a:pt x="69" y="356"/>
                  </a:cubicBezTo>
                  <a:cubicBezTo>
                    <a:pt x="85" y="372"/>
                    <a:pt x="101" y="388"/>
                    <a:pt x="101" y="405"/>
                  </a:cubicBezTo>
                  <a:cubicBezTo>
                    <a:pt x="118" y="421"/>
                    <a:pt x="134" y="437"/>
                    <a:pt x="150" y="457"/>
                  </a:cubicBezTo>
                  <a:cubicBezTo>
                    <a:pt x="170" y="473"/>
                    <a:pt x="186" y="473"/>
                    <a:pt x="202" y="490"/>
                  </a:cubicBezTo>
                  <a:cubicBezTo>
                    <a:pt x="235" y="490"/>
                    <a:pt x="251" y="506"/>
                    <a:pt x="271" y="506"/>
                  </a:cubicBezTo>
                  <a:cubicBezTo>
                    <a:pt x="287" y="506"/>
                    <a:pt x="304" y="506"/>
                    <a:pt x="336" y="490"/>
                  </a:cubicBezTo>
                  <a:cubicBezTo>
                    <a:pt x="352" y="490"/>
                    <a:pt x="372" y="473"/>
                    <a:pt x="388" y="457"/>
                  </a:cubicBezTo>
                  <a:cubicBezTo>
                    <a:pt x="437" y="421"/>
                    <a:pt x="453" y="388"/>
                    <a:pt x="453" y="336"/>
                  </a:cubicBezTo>
                  <a:cubicBezTo>
                    <a:pt x="453" y="304"/>
                    <a:pt x="437" y="255"/>
                    <a:pt x="405" y="219"/>
                  </a:cubicBezTo>
                  <a:cubicBezTo>
                    <a:pt x="388" y="186"/>
                    <a:pt x="336" y="170"/>
                    <a:pt x="304" y="170"/>
                  </a:cubicBezTo>
                  <a:cubicBezTo>
                    <a:pt x="295" y="166"/>
                    <a:pt x="285" y="164"/>
                    <a:pt x="274" y="164"/>
                  </a:cubicBezTo>
                  <a:cubicBezTo>
                    <a:pt x="244" y="164"/>
                    <a:pt x="210" y="179"/>
                    <a:pt x="186" y="202"/>
                  </a:cubicBezTo>
                  <a:cubicBezTo>
                    <a:pt x="170" y="219"/>
                    <a:pt x="150" y="255"/>
                    <a:pt x="150" y="271"/>
                  </a:cubicBezTo>
                  <a:cubicBezTo>
                    <a:pt x="134" y="304"/>
                    <a:pt x="134" y="320"/>
                    <a:pt x="150" y="336"/>
                  </a:cubicBezTo>
                  <a:lnTo>
                    <a:pt x="118" y="304"/>
                  </a:lnTo>
                  <a:cubicBezTo>
                    <a:pt x="101" y="287"/>
                    <a:pt x="101" y="271"/>
                    <a:pt x="85" y="271"/>
                  </a:cubicBezTo>
                  <a:cubicBezTo>
                    <a:pt x="85" y="255"/>
                    <a:pt x="85" y="235"/>
                    <a:pt x="69" y="235"/>
                  </a:cubicBezTo>
                  <a:lnTo>
                    <a:pt x="69" y="202"/>
                  </a:lnTo>
                  <a:lnTo>
                    <a:pt x="69" y="170"/>
                  </a:lnTo>
                  <a:cubicBezTo>
                    <a:pt x="69" y="154"/>
                    <a:pt x="69" y="134"/>
                    <a:pt x="85" y="134"/>
                  </a:cubicBezTo>
                  <a:cubicBezTo>
                    <a:pt x="85" y="118"/>
                    <a:pt x="101" y="101"/>
                    <a:pt x="101" y="101"/>
                  </a:cubicBezTo>
                  <a:cubicBezTo>
                    <a:pt x="134" y="85"/>
                    <a:pt x="150" y="69"/>
                    <a:pt x="186" y="53"/>
                  </a:cubicBezTo>
                  <a:lnTo>
                    <a:pt x="202" y="53"/>
                  </a:lnTo>
                  <a:lnTo>
                    <a:pt x="202" y="33"/>
                  </a:lnTo>
                  <a:cubicBezTo>
                    <a:pt x="202" y="17"/>
                    <a:pt x="202" y="17"/>
                    <a:pt x="186" y="17"/>
                  </a:cubicBezTo>
                  <a:cubicBezTo>
                    <a:pt x="186" y="0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6244269" y="3906293"/>
              <a:ext cx="12183" cy="12685"/>
            </a:xfrm>
            <a:custGeom>
              <a:avLst/>
              <a:gdLst/>
              <a:ahLst/>
              <a:cxnLst/>
              <a:rect l="l" t="t" r="r" b="b"/>
              <a:pathLst>
                <a:path w="389" h="405" extrusionOk="0">
                  <a:moveTo>
                    <a:pt x="69" y="0"/>
                  </a:moveTo>
                  <a:lnTo>
                    <a:pt x="49" y="17"/>
                  </a:lnTo>
                  <a:lnTo>
                    <a:pt x="33" y="33"/>
                  </a:lnTo>
                  <a:lnTo>
                    <a:pt x="0" y="166"/>
                  </a:lnTo>
                  <a:lnTo>
                    <a:pt x="0" y="186"/>
                  </a:lnTo>
                  <a:cubicBezTo>
                    <a:pt x="0" y="203"/>
                    <a:pt x="16" y="203"/>
                    <a:pt x="16" y="203"/>
                  </a:cubicBezTo>
                  <a:cubicBezTo>
                    <a:pt x="33" y="203"/>
                    <a:pt x="33" y="203"/>
                    <a:pt x="33" y="186"/>
                  </a:cubicBezTo>
                  <a:lnTo>
                    <a:pt x="49" y="186"/>
                  </a:lnTo>
                  <a:lnTo>
                    <a:pt x="69" y="101"/>
                  </a:lnTo>
                  <a:lnTo>
                    <a:pt x="320" y="388"/>
                  </a:lnTo>
                  <a:cubicBezTo>
                    <a:pt x="336" y="388"/>
                    <a:pt x="336" y="405"/>
                    <a:pt x="352" y="405"/>
                  </a:cubicBezTo>
                  <a:cubicBezTo>
                    <a:pt x="352" y="405"/>
                    <a:pt x="372" y="405"/>
                    <a:pt x="372" y="388"/>
                  </a:cubicBezTo>
                  <a:cubicBezTo>
                    <a:pt x="388" y="388"/>
                    <a:pt x="388" y="368"/>
                    <a:pt x="388" y="368"/>
                  </a:cubicBezTo>
                  <a:lnTo>
                    <a:pt x="388" y="336"/>
                  </a:lnTo>
                  <a:lnTo>
                    <a:pt x="101" y="17"/>
                  </a:lnTo>
                  <a:cubicBezTo>
                    <a:pt x="85" y="17"/>
                    <a:pt x="85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31"/>
            <p:cNvSpPr/>
            <p:nvPr/>
          </p:nvSpPr>
          <p:spPr>
            <a:xfrm>
              <a:off x="6280602" y="3872999"/>
              <a:ext cx="15848" cy="15848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187" y="0"/>
                  </a:moveTo>
                  <a:cubicBezTo>
                    <a:pt x="154" y="0"/>
                    <a:pt x="102" y="16"/>
                    <a:pt x="86" y="36"/>
                  </a:cubicBezTo>
                  <a:cubicBezTo>
                    <a:pt x="53" y="53"/>
                    <a:pt x="37" y="85"/>
                    <a:pt x="37" y="101"/>
                  </a:cubicBezTo>
                  <a:cubicBezTo>
                    <a:pt x="21" y="117"/>
                    <a:pt x="1" y="138"/>
                    <a:pt x="1" y="170"/>
                  </a:cubicBezTo>
                  <a:lnTo>
                    <a:pt x="1" y="186"/>
                  </a:lnTo>
                  <a:lnTo>
                    <a:pt x="21" y="202"/>
                  </a:lnTo>
                  <a:cubicBezTo>
                    <a:pt x="37" y="202"/>
                    <a:pt x="37" y="202"/>
                    <a:pt x="37" y="186"/>
                  </a:cubicBezTo>
                  <a:lnTo>
                    <a:pt x="53" y="186"/>
                  </a:lnTo>
                  <a:lnTo>
                    <a:pt x="53" y="170"/>
                  </a:lnTo>
                  <a:cubicBezTo>
                    <a:pt x="53" y="154"/>
                    <a:pt x="69" y="138"/>
                    <a:pt x="69" y="138"/>
                  </a:cubicBezTo>
                  <a:cubicBezTo>
                    <a:pt x="69" y="138"/>
                    <a:pt x="69" y="117"/>
                    <a:pt x="86" y="117"/>
                  </a:cubicBezTo>
                  <a:cubicBezTo>
                    <a:pt x="86" y="101"/>
                    <a:pt x="102" y="85"/>
                    <a:pt x="102" y="85"/>
                  </a:cubicBezTo>
                  <a:cubicBezTo>
                    <a:pt x="138" y="69"/>
                    <a:pt x="154" y="53"/>
                    <a:pt x="170" y="53"/>
                  </a:cubicBezTo>
                  <a:cubicBezTo>
                    <a:pt x="203" y="53"/>
                    <a:pt x="223" y="69"/>
                    <a:pt x="239" y="85"/>
                  </a:cubicBezTo>
                  <a:cubicBezTo>
                    <a:pt x="255" y="101"/>
                    <a:pt x="255" y="117"/>
                    <a:pt x="255" y="138"/>
                  </a:cubicBezTo>
                  <a:cubicBezTo>
                    <a:pt x="271" y="154"/>
                    <a:pt x="271" y="170"/>
                    <a:pt x="271" y="202"/>
                  </a:cubicBezTo>
                  <a:lnTo>
                    <a:pt x="255" y="457"/>
                  </a:lnTo>
                  <a:lnTo>
                    <a:pt x="255" y="489"/>
                  </a:lnTo>
                  <a:cubicBezTo>
                    <a:pt x="271" y="505"/>
                    <a:pt x="271" y="505"/>
                    <a:pt x="288" y="505"/>
                  </a:cubicBezTo>
                  <a:cubicBezTo>
                    <a:pt x="288" y="505"/>
                    <a:pt x="304" y="505"/>
                    <a:pt x="324" y="489"/>
                  </a:cubicBezTo>
                  <a:lnTo>
                    <a:pt x="490" y="340"/>
                  </a:lnTo>
                  <a:cubicBezTo>
                    <a:pt x="506" y="340"/>
                    <a:pt x="506" y="319"/>
                    <a:pt x="506" y="319"/>
                  </a:cubicBezTo>
                  <a:lnTo>
                    <a:pt x="506" y="303"/>
                  </a:lnTo>
                  <a:cubicBezTo>
                    <a:pt x="490" y="287"/>
                    <a:pt x="490" y="287"/>
                    <a:pt x="474" y="287"/>
                  </a:cubicBezTo>
                  <a:lnTo>
                    <a:pt x="457" y="287"/>
                  </a:lnTo>
                  <a:lnTo>
                    <a:pt x="304" y="441"/>
                  </a:lnTo>
                  <a:lnTo>
                    <a:pt x="324" y="218"/>
                  </a:lnTo>
                  <a:lnTo>
                    <a:pt x="324" y="117"/>
                  </a:lnTo>
                  <a:cubicBezTo>
                    <a:pt x="304" y="85"/>
                    <a:pt x="304" y="69"/>
                    <a:pt x="288" y="53"/>
                  </a:cubicBezTo>
                  <a:cubicBezTo>
                    <a:pt x="255" y="16"/>
                    <a:pt x="223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31"/>
            <p:cNvSpPr/>
            <p:nvPr/>
          </p:nvSpPr>
          <p:spPr>
            <a:xfrm>
              <a:off x="6317059" y="3840832"/>
              <a:ext cx="15378" cy="15347"/>
            </a:xfrm>
            <a:custGeom>
              <a:avLst/>
              <a:gdLst/>
              <a:ahLst/>
              <a:cxnLst/>
              <a:rect l="l" t="t" r="r" b="b"/>
              <a:pathLst>
                <a:path w="491" h="490" extrusionOk="0">
                  <a:moveTo>
                    <a:pt x="219" y="0"/>
                  </a:moveTo>
                  <a:cubicBezTo>
                    <a:pt x="187" y="0"/>
                    <a:pt x="171" y="0"/>
                    <a:pt x="134" y="16"/>
                  </a:cubicBezTo>
                  <a:cubicBezTo>
                    <a:pt x="118" y="16"/>
                    <a:pt x="102" y="33"/>
                    <a:pt x="70" y="53"/>
                  </a:cubicBezTo>
                  <a:lnTo>
                    <a:pt x="17" y="101"/>
                  </a:lnTo>
                  <a:cubicBezTo>
                    <a:pt x="17" y="134"/>
                    <a:pt x="1" y="154"/>
                    <a:pt x="1" y="154"/>
                  </a:cubicBezTo>
                  <a:lnTo>
                    <a:pt x="1" y="186"/>
                  </a:lnTo>
                  <a:lnTo>
                    <a:pt x="49" y="186"/>
                  </a:lnTo>
                  <a:cubicBezTo>
                    <a:pt x="70" y="154"/>
                    <a:pt x="86" y="117"/>
                    <a:pt x="102" y="101"/>
                  </a:cubicBezTo>
                  <a:cubicBezTo>
                    <a:pt x="134" y="85"/>
                    <a:pt x="151" y="69"/>
                    <a:pt x="171" y="69"/>
                  </a:cubicBezTo>
                  <a:cubicBezTo>
                    <a:pt x="187" y="69"/>
                    <a:pt x="219" y="69"/>
                    <a:pt x="235" y="101"/>
                  </a:cubicBezTo>
                  <a:cubicBezTo>
                    <a:pt x="252" y="117"/>
                    <a:pt x="252" y="134"/>
                    <a:pt x="252" y="170"/>
                  </a:cubicBezTo>
                  <a:cubicBezTo>
                    <a:pt x="235" y="186"/>
                    <a:pt x="235" y="202"/>
                    <a:pt x="203" y="235"/>
                  </a:cubicBezTo>
                  <a:lnTo>
                    <a:pt x="187" y="235"/>
                  </a:lnTo>
                  <a:lnTo>
                    <a:pt x="187" y="255"/>
                  </a:lnTo>
                  <a:lnTo>
                    <a:pt x="187" y="287"/>
                  </a:lnTo>
                  <a:lnTo>
                    <a:pt x="219" y="287"/>
                  </a:lnTo>
                  <a:lnTo>
                    <a:pt x="235" y="271"/>
                  </a:lnTo>
                  <a:cubicBezTo>
                    <a:pt x="272" y="235"/>
                    <a:pt x="288" y="235"/>
                    <a:pt x="320" y="235"/>
                  </a:cubicBezTo>
                  <a:cubicBezTo>
                    <a:pt x="353" y="235"/>
                    <a:pt x="373" y="235"/>
                    <a:pt x="389" y="271"/>
                  </a:cubicBezTo>
                  <a:cubicBezTo>
                    <a:pt x="405" y="287"/>
                    <a:pt x="421" y="303"/>
                    <a:pt x="405" y="320"/>
                  </a:cubicBezTo>
                  <a:cubicBezTo>
                    <a:pt x="405" y="356"/>
                    <a:pt x="389" y="372"/>
                    <a:pt x="373" y="388"/>
                  </a:cubicBezTo>
                  <a:cubicBezTo>
                    <a:pt x="353" y="421"/>
                    <a:pt x="320" y="421"/>
                    <a:pt x="288" y="437"/>
                  </a:cubicBezTo>
                  <a:lnTo>
                    <a:pt x="272" y="437"/>
                  </a:lnTo>
                  <a:lnTo>
                    <a:pt x="272" y="457"/>
                  </a:lnTo>
                  <a:lnTo>
                    <a:pt x="272" y="489"/>
                  </a:lnTo>
                  <a:lnTo>
                    <a:pt x="304" y="489"/>
                  </a:lnTo>
                  <a:cubicBezTo>
                    <a:pt x="337" y="489"/>
                    <a:pt x="373" y="457"/>
                    <a:pt x="405" y="437"/>
                  </a:cubicBezTo>
                  <a:cubicBezTo>
                    <a:pt x="421" y="421"/>
                    <a:pt x="438" y="404"/>
                    <a:pt x="454" y="388"/>
                  </a:cubicBezTo>
                  <a:cubicBezTo>
                    <a:pt x="454" y="372"/>
                    <a:pt x="474" y="356"/>
                    <a:pt x="474" y="336"/>
                  </a:cubicBezTo>
                  <a:cubicBezTo>
                    <a:pt x="490" y="320"/>
                    <a:pt x="490" y="287"/>
                    <a:pt x="474" y="271"/>
                  </a:cubicBezTo>
                  <a:cubicBezTo>
                    <a:pt x="474" y="255"/>
                    <a:pt x="454" y="235"/>
                    <a:pt x="438" y="218"/>
                  </a:cubicBezTo>
                  <a:cubicBezTo>
                    <a:pt x="421" y="186"/>
                    <a:pt x="405" y="186"/>
                    <a:pt x="373" y="170"/>
                  </a:cubicBezTo>
                  <a:cubicBezTo>
                    <a:pt x="337" y="170"/>
                    <a:pt x="320" y="170"/>
                    <a:pt x="288" y="186"/>
                  </a:cubicBezTo>
                  <a:cubicBezTo>
                    <a:pt x="304" y="170"/>
                    <a:pt x="304" y="134"/>
                    <a:pt x="304" y="117"/>
                  </a:cubicBezTo>
                  <a:cubicBezTo>
                    <a:pt x="304" y="85"/>
                    <a:pt x="304" y="69"/>
                    <a:pt x="288" y="53"/>
                  </a:cubicBezTo>
                  <a:cubicBezTo>
                    <a:pt x="272" y="16"/>
                    <a:pt x="235" y="16"/>
                    <a:pt x="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31"/>
            <p:cNvSpPr/>
            <p:nvPr/>
          </p:nvSpPr>
          <p:spPr>
            <a:xfrm>
              <a:off x="6270109" y="3937489"/>
              <a:ext cx="14846" cy="14658"/>
            </a:xfrm>
            <a:custGeom>
              <a:avLst/>
              <a:gdLst/>
              <a:ahLst/>
              <a:cxnLst/>
              <a:rect l="l" t="t" r="r" b="b"/>
              <a:pathLst>
                <a:path w="474" h="468" extrusionOk="0">
                  <a:moveTo>
                    <a:pt x="186" y="64"/>
                  </a:moveTo>
                  <a:cubicBezTo>
                    <a:pt x="186" y="64"/>
                    <a:pt x="202" y="64"/>
                    <a:pt x="218" y="80"/>
                  </a:cubicBezTo>
                  <a:cubicBezTo>
                    <a:pt x="218" y="80"/>
                    <a:pt x="235" y="80"/>
                    <a:pt x="235" y="100"/>
                  </a:cubicBezTo>
                  <a:cubicBezTo>
                    <a:pt x="255" y="100"/>
                    <a:pt x="271" y="100"/>
                    <a:pt x="271" y="116"/>
                  </a:cubicBezTo>
                  <a:cubicBezTo>
                    <a:pt x="287" y="116"/>
                    <a:pt x="287" y="132"/>
                    <a:pt x="303" y="149"/>
                  </a:cubicBezTo>
                  <a:cubicBezTo>
                    <a:pt x="303" y="149"/>
                    <a:pt x="319" y="165"/>
                    <a:pt x="336" y="165"/>
                  </a:cubicBezTo>
                  <a:cubicBezTo>
                    <a:pt x="336" y="181"/>
                    <a:pt x="356" y="181"/>
                    <a:pt x="356" y="201"/>
                  </a:cubicBezTo>
                  <a:cubicBezTo>
                    <a:pt x="356" y="217"/>
                    <a:pt x="372" y="217"/>
                    <a:pt x="372" y="233"/>
                  </a:cubicBezTo>
                  <a:cubicBezTo>
                    <a:pt x="388" y="250"/>
                    <a:pt x="388" y="250"/>
                    <a:pt x="388" y="266"/>
                  </a:cubicBezTo>
                  <a:cubicBezTo>
                    <a:pt x="404" y="266"/>
                    <a:pt x="404" y="282"/>
                    <a:pt x="404" y="302"/>
                  </a:cubicBezTo>
                  <a:lnTo>
                    <a:pt x="404" y="335"/>
                  </a:lnTo>
                  <a:lnTo>
                    <a:pt x="404" y="351"/>
                  </a:lnTo>
                  <a:cubicBezTo>
                    <a:pt x="404" y="367"/>
                    <a:pt x="388" y="383"/>
                    <a:pt x="388" y="383"/>
                  </a:cubicBezTo>
                  <a:cubicBezTo>
                    <a:pt x="372" y="403"/>
                    <a:pt x="372" y="403"/>
                    <a:pt x="356" y="403"/>
                  </a:cubicBezTo>
                  <a:lnTo>
                    <a:pt x="287" y="403"/>
                  </a:lnTo>
                  <a:cubicBezTo>
                    <a:pt x="287" y="403"/>
                    <a:pt x="271" y="383"/>
                    <a:pt x="255" y="383"/>
                  </a:cubicBezTo>
                  <a:cubicBezTo>
                    <a:pt x="255" y="383"/>
                    <a:pt x="235" y="367"/>
                    <a:pt x="235" y="351"/>
                  </a:cubicBezTo>
                  <a:cubicBezTo>
                    <a:pt x="218" y="351"/>
                    <a:pt x="202" y="335"/>
                    <a:pt x="202" y="335"/>
                  </a:cubicBezTo>
                  <a:cubicBezTo>
                    <a:pt x="186" y="318"/>
                    <a:pt x="186" y="318"/>
                    <a:pt x="170" y="302"/>
                  </a:cubicBezTo>
                  <a:cubicBezTo>
                    <a:pt x="170" y="302"/>
                    <a:pt x="154" y="282"/>
                    <a:pt x="154" y="266"/>
                  </a:cubicBezTo>
                  <a:cubicBezTo>
                    <a:pt x="133" y="266"/>
                    <a:pt x="133" y="250"/>
                    <a:pt x="133" y="250"/>
                  </a:cubicBezTo>
                  <a:cubicBezTo>
                    <a:pt x="117" y="233"/>
                    <a:pt x="117" y="217"/>
                    <a:pt x="101" y="217"/>
                  </a:cubicBezTo>
                  <a:lnTo>
                    <a:pt x="101" y="181"/>
                  </a:lnTo>
                  <a:cubicBezTo>
                    <a:pt x="85" y="165"/>
                    <a:pt x="85" y="149"/>
                    <a:pt x="85" y="149"/>
                  </a:cubicBezTo>
                  <a:cubicBezTo>
                    <a:pt x="85" y="132"/>
                    <a:pt x="101" y="132"/>
                    <a:pt x="101" y="116"/>
                  </a:cubicBezTo>
                  <a:cubicBezTo>
                    <a:pt x="101" y="100"/>
                    <a:pt x="117" y="100"/>
                    <a:pt x="117" y="80"/>
                  </a:cubicBezTo>
                  <a:cubicBezTo>
                    <a:pt x="133" y="80"/>
                    <a:pt x="133" y="64"/>
                    <a:pt x="154" y="64"/>
                  </a:cubicBezTo>
                  <a:close/>
                  <a:moveTo>
                    <a:pt x="187" y="1"/>
                  </a:moveTo>
                  <a:cubicBezTo>
                    <a:pt x="151" y="1"/>
                    <a:pt x="117" y="16"/>
                    <a:pt x="85" y="47"/>
                  </a:cubicBezTo>
                  <a:cubicBezTo>
                    <a:pt x="0" y="116"/>
                    <a:pt x="16" y="217"/>
                    <a:pt x="117" y="351"/>
                  </a:cubicBezTo>
                  <a:cubicBezTo>
                    <a:pt x="133" y="367"/>
                    <a:pt x="154" y="383"/>
                    <a:pt x="170" y="403"/>
                  </a:cubicBezTo>
                  <a:cubicBezTo>
                    <a:pt x="186" y="419"/>
                    <a:pt x="218" y="436"/>
                    <a:pt x="235" y="452"/>
                  </a:cubicBezTo>
                  <a:cubicBezTo>
                    <a:pt x="255" y="452"/>
                    <a:pt x="271" y="468"/>
                    <a:pt x="287" y="468"/>
                  </a:cubicBezTo>
                  <a:lnTo>
                    <a:pt x="356" y="468"/>
                  </a:lnTo>
                  <a:cubicBezTo>
                    <a:pt x="372" y="452"/>
                    <a:pt x="404" y="452"/>
                    <a:pt x="421" y="436"/>
                  </a:cubicBezTo>
                  <a:cubicBezTo>
                    <a:pt x="437" y="419"/>
                    <a:pt x="457" y="383"/>
                    <a:pt x="457" y="367"/>
                  </a:cubicBezTo>
                  <a:cubicBezTo>
                    <a:pt x="473" y="351"/>
                    <a:pt x="473" y="335"/>
                    <a:pt x="473" y="318"/>
                  </a:cubicBezTo>
                  <a:cubicBezTo>
                    <a:pt x="473" y="282"/>
                    <a:pt x="473" y="266"/>
                    <a:pt x="457" y="250"/>
                  </a:cubicBezTo>
                  <a:cubicBezTo>
                    <a:pt x="457" y="233"/>
                    <a:pt x="437" y="201"/>
                    <a:pt x="437" y="181"/>
                  </a:cubicBezTo>
                  <a:cubicBezTo>
                    <a:pt x="421" y="165"/>
                    <a:pt x="404" y="149"/>
                    <a:pt x="388" y="116"/>
                  </a:cubicBezTo>
                  <a:cubicBezTo>
                    <a:pt x="315" y="43"/>
                    <a:pt x="248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31"/>
            <p:cNvSpPr/>
            <p:nvPr/>
          </p:nvSpPr>
          <p:spPr>
            <a:xfrm>
              <a:off x="6313395" y="3909958"/>
              <a:ext cx="5857" cy="5356"/>
            </a:xfrm>
            <a:custGeom>
              <a:avLst/>
              <a:gdLst/>
              <a:ahLst/>
              <a:cxnLst/>
              <a:rect l="l" t="t" r="r" b="b"/>
              <a:pathLst>
                <a:path w="187" h="171" extrusionOk="0">
                  <a:moveTo>
                    <a:pt x="102" y="1"/>
                  </a:moveTo>
                  <a:cubicBezTo>
                    <a:pt x="86" y="1"/>
                    <a:pt x="49" y="1"/>
                    <a:pt x="33" y="17"/>
                  </a:cubicBezTo>
                  <a:cubicBezTo>
                    <a:pt x="17" y="33"/>
                    <a:pt x="17" y="69"/>
                    <a:pt x="1" y="86"/>
                  </a:cubicBezTo>
                  <a:cubicBezTo>
                    <a:pt x="1" y="102"/>
                    <a:pt x="17" y="118"/>
                    <a:pt x="33" y="134"/>
                  </a:cubicBezTo>
                  <a:cubicBezTo>
                    <a:pt x="33" y="150"/>
                    <a:pt x="49" y="170"/>
                    <a:pt x="86" y="170"/>
                  </a:cubicBezTo>
                  <a:cubicBezTo>
                    <a:pt x="102" y="170"/>
                    <a:pt x="118" y="170"/>
                    <a:pt x="150" y="150"/>
                  </a:cubicBezTo>
                  <a:cubicBezTo>
                    <a:pt x="166" y="134"/>
                    <a:pt x="166" y="102"/>
                    <a:pt x="187" y="86"/>
                  </a:cubicBezTo>
                  <a:cubicBezTo>
                    <a:pt x="187" y="69"/>
                    <a:pt x="166" y="49"/>
                    <a:pt x="150" y="33"/>
                  </a:cubicBezTo>
                  <a:cubicBezTo>
                    <a:pt x="150" y="17"/>
                    <a:pt x="118" y="1"/>
                    <a:pt x="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31"/>
            <p:cNvSpPr/>
            <p:nvPr/>
          </p:nvSpPr>
          <p:spPr>
            <a:xfrm>
              <a:off x="6269577" y="3707154"/>
              <a:ext cx="5356" cy="4917"/>
            </a:xfrm>
            <a:custGeom>
              <a:avLst/>
              <a:gdLst/>
              <a:ahLst/>
              <a:cxnLst/>
              <a:rect l="l" t="t" r="r" b="b"/>
              <a:pathLst>
                <a:path w="171" h="157" extrusionOk="0">
                  <a:moveTo>
                    <a:pt x="76" y="0"/>
                  </a:moveTo>
                  <a:cubicBezTo>
                    <a:pt x="58" y="0"/>
                    <a:pt x="45" y="12"/>
                    <a:pt x="33" y="23"/>
                  </a:cubicBezTo>
                  <a:cubicBezTo>
                    <a:pt x="17" y="39"/>
                    <a:pt x="1" y="55"/>
                    <a:pt x="1" y="76"/>
                  </a:cubicBezTo>
                  <a:cubicBezTo>
                    <a:pt x="1" y="108"/>
                    <a:pt x="17" y="124"/>
                    <a:pt x="17" y="140"/>
                  </a:cubicBezTo>
                  <a:cubicBezTo>
                    <a:pt x="33" y="156"/>
                    <a:pt x="49" y="156"/>
                    <a:pt x="86" y="156"/>
                  </a:cubicBezTo>
                  <a:cubicBezTo>
                    <a:pt x="102" y="156"/>
                    <a:pt x="118" y="156"/>
                    <a:pt x="134" y="140"/>
                  </a:cubicBezTo>
                  <a:cubicBezTo>
                    <a:pt x="150" y="124"/>
                    <a:pt x="171" y="108"/>
                    <a:pt x="171" y="76"/>
                  </a:cubicBezTo>
                  <a:cubicBezTo>
                    <a:pt x="171" y="55"/>
                    <a:pt x="171" y="39"/>
                    <a:pt x="150" y="23"/>
                  </a:cubicBezTo>
                  <a:cubicBezTo>
                    <a:pt x="134" y="7"/>
                    <a:pt x="118" y="7"/>
                    <a:pt x="102" y="7"/>
                  </a:cubicBezTo>
                  <a:cubicBezTo>
                    <a:pt x="92" y="2"/>
                    <a:pt x="84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6279098" y="3717866"/>
              <a:ext cx="5324" cy="5356"/>
            </a:xfrm>
            <a:custGeom>
              <a:avLst/>
              <a:gdLst/>
              <a:ahLst/>
              <a:cxnLst/>
              <a:rect l="l" t="t" r="r" b="b"/>
              <a:pathLst>
                <a:path w="170" h="171" extrusionOk="0">
                  <a:moveTo>
                    <a:pt x="101" y="0"/>
                  </a:moveTo>
                  <a:cubicBezTo>
                    <a:pt x="69" y="0"/>
                    <a:pt x="49" y="0"/>
                    <a:pt x="32" y="17"/>
                  </a:cubicBezTo>
                  <a:cubicBezTo>
                    <a:pt x="16" y="37"/>
                    <a:pt x="0" y="69"/>
                    <a:pt x="0" y="85"/>
                  </a:cubicBezTo>
                  <a:cubicBezTo>
                    <a:pt x="0" y="102"/>
                    <a:pt x="16" y="118"/>
                    <a:pt x="16" y="138"/>
                  </a:cubicBezTo>
                  <a:cubicBezTo>
                    <a:pt x="32" y="154"/>
                    <a:pt x="49" y="170"/>
                    <a:pt x="85" y="170"/>
                  </a:cubicBezTo>
                  <a:cubicBezTo>
                    <a:pt x="101" y="170"/>
                    <a:pt x="117" y="154"/>
                    <a:pt x="134" y="154"/>
                  </a:cubicBezTo>
                  <a:cubicBezTo>
                    <a:pt x="150" y="138"/>
                    <a:pt x="170" y="102"/>
                    <a:pt x="170" y="85"/>
                  </a:cubicBezTo>
                  <a:cubicBezTo>
                    <a:pt x="170" y="69"/>
                    <a:pt x="170" y="53"/>
                    <a:pt x="150" y="37"/>
                  </a:cubicBezTo>
                  <a:cubicBezTo>
                    <a:pt x="134" y="17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6345562" y="3871464"/>
              <a:ext cx="19043" cy="18510"/>
            </a:xfrm>
            <a:custGeom>
              <a:avLst/>
              <a:gdLst/>
              <a:ahLst/>
              <a:cxnLst/>
              <a:rect l="l" t="t" r="r" b="b"/>
              <a:pathLst>
                <a:path w="608" h="591" extrusionOk="0">
                  <a:moveTo>
                    <a:pt x="421" y="1"/>
                  </a:moveTo>
                  <a:cubicBezTo>
                    <a:pt x="405" y="1"/>
                    <a:pt x="389" y="1"/>
                    <a:pt x="389" y="17"/>
                  </a:cubicBezTo>
                  <a:lnTo>
                    <a:pt x="17" y="336"/>
                  </a:lnTo>
                  <a:cubicBezTo>
                    <a:pt x="1" y="352"/>
                    <a:pt x="1" y="352"/>
                    <a:pt x="1" y="368"/>
                  </a:cubicBezTo>
                  <a:lnTo>
                    <a:pt x="1" y="405"/>
                  </a:lnTo>
                  <a:cubicBezTo>
                    <a:pt x="17" y="405"/>
                    <a:pt x="17" y="405"/>
                    <a:pt x="33" y="421"/>
                  </a:cubicBezTo>
                  <a:cubicBezTo>
                    <a:pt x="49" y="421"/>
                    <a:pt x="49" y="405"/>
                    <a:pt x="69" y="405"/>
                  </a:cubicBezTo>
                  <a:lnTo>
                    <a:pt x="437" y="85"/>
                  </a:lnTo>
                  <a:cubicBezTo>
                    <a:pt x="453" y="65"/>
                    <a:pt x="453" y="65"/>
                    <a:pt x="453" y="49"/>
                  </a:cubicBezTo>
                  <a:cubicBezTo>
                    <a:pt x="453" y="33"/>
                    <a:pt x="453" y="33"/>
                    <a:pt x="437" y="17"/>
                  </a:cubicBezTo>
                  <a:cubicBezTo>
                    <a:pt x="437" y="1"/>
                    <a:pt x="421" y="1"/>
                    <a:pt x="421" y="1"/>
                  </a:cubicBezTo>
                  <a:close/>
                  <a:moveTo>
                    <a:pt x="575" y="166"/>
                  </a:moveTo>
                  <a:cubicBezTo>
                    <a:pt x="555" y="166"/>
                    <a:pt x="538" y="187"/>
                    <a:pt x="538" y="187"/>
                  </a:cubicBezTo>
                  <a:lnTo>
                    <a:pt x="170" y="506"/>
                  </a:lnTo>
                  <a:cubicBezTo>
                    <a:pt x="150" y="522"/>
                    <a:pt x="150" y="522"/>
                    <a:pt x="150" y="538"/>
                  </a:cubicBezTo>
                  <a:lnTo>
                    <a:pt x="150" y="571"/>
                  </a:lnTo>
                  <a:cubicBezTo>
                    <a:pt x="170" y="571"/>
                    <a:pt x="170" y="591"/>
                    <a:pt x="187" y="591"/>
                  </a:cubicBezTo>
                  <a:cubicBezTo>
                    <a:pt x="203" y="591"/>
                    <a:pt x="203" y="571"/>
                    <a:pt x="219" y="571"/>
                  </a:cubicBezTo>
                  <a:lnTo>
                    <a:pt x="591" y="251"/>
                  </a:lnTo>
                  <a:cubicBezTo>
                    <a:pt x="591" y="235"/>
                    <a:pt x="607" y="235"/>
                    <a:pt x="607" y="219"/>
                  </a:cubicBezTo>
                  <a:cubicBezTo>
                    <a:pt x="607" y="203"/>
                    <a:pt x="607" y="203"/>
                    <a:pt x="591" y="187"/>
                  </a:cubicBezTo>
                  <a:lnTo>
                    <a:pt x="575" y="1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31"/>
            <p:cNvSpPr/>
            <p:nvPr/>
          </p:nvSpPr>
          <p:spPr>
            <a:xfrm>
              <a:off x="6295918" y="3739509"/>
              <a:ext cx="18541" cy="19043"/>
            </a:xfrm>
            <a:custGeom>
              <a:avLst/>
              <a:gdLst/>
              <a:ahLst/>
              <a:cxnLst/>
              <a:rect l="l" t="t" r="r" b="b"/>
              <a:pathLst>
                <a:path w="592" h="608" extrusionOk="0">
                  <a:moveTo>
                    <a:pt x="256" y="1"/>
                  </a:moveTo>
                  <a:lnTo>
                    <a:pt x="256" y="33"/>
                  </a:lnTo>
                  <a:lnTo>
                    <a:pt x="272" y="255"/>
                  </a:lnTo>
                  <a:lnTo>
                    <a:pt x="53" y="219"/>
                  </a:lnTo>
                  <a:cubicBezTo>
                    <a:pt x="48" y="214"/>
                    <a:pt x="42" y="212"/>
                    <a:pt x="37" y="212"/>
                  </a:cubicBezTo>
                  <a:cubicBezTo>
                    <a:pt x="26" y="212"/>
                    <a:pt x="17" y="219"/>
                    <a:pt x="17" y="219"/>
                  </a:cubicBezTo>
                  <a:lnTo>
                    <a:pt x="1" y="235"/>
                  </a:lnTo>
                  <a:cubicBezTo>
                    <a:pt x="1" y="255"/>
                    <a:pt x="1" y="255"/>
                    <a:pt x="17" y="272"/>
                  </a:cubicBezTo>
                  <a:lnTo>
                    <a:pt x="37" y="272"/>
                  </a:lnTo>
                  <a:lnTo>
                    <a:pt x="272" y="320"/>
                  </a:lnTo>
                  <a:lnTo>
                    <a:pt x="288" y="575"/>
                  </a:lnTo>
                  <a:lnTo>
                    <a:pt x="288" y="607"/>
                  </a:lnTo>
                  <a:lnTo>
                    <a:pt x="340" y="607"/>
                  </a:lnTo>
                  <a:lnTo>
                    <a:pt x="340" y="575"/>
                  </a:lnTo>
                  <a:lnTo>
                    <a:pt x="320" y="336"/>
                  </a:lnTo>
                  <a:lnTo>
                    <a:pt x="320" y="336"/>
                  </a:lnTo>
                  <a:lnTo>
                    <a:pt x="559" y="389"/>
                  </a:lnTo>
                  <a:lnTo>
                    <a:pt x="575" y="389"/>
                  </a:lnTo>
                  <a:cubicBezTo>
                    <a:pt x="591" y="389"/>
                    <a:pt x="591" y="373"/>
                    <a:pt x="591" y="357"/>
                  </a:cubicBezTo>
                  <a:lnTo>
                    <a:pt x="591" y="336"/>
                  </a:lnTo>
                  <a:lnTo>
                    <a:pt x="575" y="336"/>
                  </a:lnTo>
                  <a:lnTo>
                    <a:pt x="320" y="272"/>
                  </a:lnTo>
                  <a:lnTo>
                    <a:pt x="304" y="33"/>
                  </a:lnTo>
                  <a:lnTo>
                    <a:pt x="304" y="17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31"/>
            <p:cNvSpPr/>
            <p:nvPr/>
          </p:nvSpPr>
          <p:spPr>
            <a:xfrm>
              <a:off x="6370900" y="3824984"/>
              <a:ext cx="16850" cy="16380"/>
            </a:xfrm>
            <a:custGeom>
              <a:avLst/>
              <a:gdLst/>
              <a:ahLst/>
              <a:cxnLst/>
              <a:rect l="l" t="t" r="r" b="b"/>
              <a:pathLst>
                <a:path w="538" h="523" extrusionOk="0">
                  <a:moveTo>
                    <a:pt x="85" y="1"/>
                  </a:moveTo>
                  <a:cubicBezTo>
                    <a:pt x="85" y="1"/>
                    <a:pt x="69" y="1"/>
                    <a:pt x="49" y="17"/>
                  </a:cubicBezTo>
                  <a:cubicBezTo>
                    <a:pt x="49" y="17"/>
                    <a:pt x="33" y="33"/>
                    <a:pt x="33" y="53"/>
                  </a:cubicBezTo>
                  <a:cubicBezTo>
                    <a:pt x="33" y="70"/>
                    <a:pt x="33" y="70"/>
                    <a:pt x="49" y="86"/>
                  </a:cubicBezTo>
                  <a:lnTo>
                    <a:pt x="202" y="255"/>
                  </a:lnTo>
                  <a:lnTo>
                    <a:pt x="16" y="421"/>
                  </a:lnTo>
                  <a:cubicBezTo>
                    <a:pt x="16" y="421"/>
                    <a:pt x="0" y="437"/>
                    <a:pt x="0" y="458"/>
                  </a:cubicBezTo>
                  <a:cubicBezTo>
                    <a:pt x="0" y="458"/>
                    <a:pt x="0" y="474"/>
                    <a:pt x="16" y="490"/>
                  </a:cubicBezTo>
                  <a:cubicBezTo>
                    <a:pt x="16" y="490"/>
                    <a:pt x="33" y="506"/>
                    <a:pt x="49" y="506"/>
                  </a:cubicBezTo>
                  <a:cubicBezTo>
                    <a:pt x="69" y="506"/>
                    <a:pt x="69" y="490"/>
                    <a:pt x="85" y="490"/>
                  </a:cubicBezTo>
                  <a:lnTo>
                    <a:pt x="271" y="320"/>
                  </a:lnTo>
                  <a:lnTo>
                    <a:pt x="421" y="506"/>
                  </a:lnTo>
                  <a:cubicBezTo>
                    <a:pt x="421" y="506"/>
                    <a:pt x="437" y="522"/>
                    <a:pt x="453" y="522"/>
                  </a:cubicBezTo>
                  <a:cubicBezTo>
                    <a:pt x="453" y="522"/>
                    <a:pt x="473" y="522"/>
                    <a:pt x="489" y="506"/>
                  </a:cubicBezTo>
                  <a:cubicBezTo>
                    <a:pt x="489" y="490"/>
                    <a:pt x="506" y="490"/>
                    <a:pt x="506" y="474"/>
                  </a:cubicBezTo>
                  <a:cubicBezTo>
                    <a:pt x="506" y="458"/>
                    <a:pt x="489" y="437"/>
                    <a:pt x="489" y="437"/>
                  </a:cubicBezTo>
                  <a:lnTo>
                    <a:pt x="336" y="272"/>
                  </a:lnTo>
                  <a:lnTo>
                    <a:pt x="522" y="102"/>
                  </a:lnTo>
                  <a:cubicBezTo>
                    <a:pt x="522" y="102"/>
                    <a:pt x="538" y="86"/>
                    <a:pt x="538" y="70"/>
                  </a:cubicBezTo>
                  <a:cubicBezTo>
                    <a:pt x="538" y="53"/>
                    <a:pt x="538" y="53"/>
                    <a:pt x="522" y="33"/>
                  </a:cubicBezTo>
                  <a:cubicBezTo>
                    <a:pt x="522" y="33"/>
                    <a:pt x="506" y="17"/>
                    <a:pt x="489" y="17"/>
                  </a:cubicBezTo>
                  <a:cubicBezTo>
                    <a:pt x="473" y="17"/>
                    <a:pt x="473" y="33"/>
                    <a:pt x="453" y="33"/>
                  </a:cubicBezTo>
                  <a:lnTo>
                    <a:pt x="271" y="187"/>
                  </a:lnTo>
                  <a:lnTo>
                    <a:pt x="117" y="17"/>
                  </a:lnTo>
                  <a:cubicBezTo>
                    <a:pt x="117" y="1"/>
                    <a:pt x="101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31"/>
            <p:cNvSpPr/>
            <p:nvPr/>
          </p:nvSpPr>
          <p:spPr>
            <a:xfrm>
              <a:off x="6170446" y="3910459"/>
              <a:ext cx="12685" cy="11682"/>
            </a:xfrm>
            <a:custGeom>
              <a:avLst/>
              <a:gdLst/>
              <a:ahLst/>
              <a:cxnLst/>
              <a:rect l="l" t="t" r="r" b="b"/>
              <a:pathLst>
                <a:path w="405" h="373" extrusionOk="0">
                  <a:moveTo>
                    <a:pt x="49" y="1"/>
                  </a:moveTo>
                  <a:cubicBezTo>
                    <a:pt x="33" y="17"/>
                    <a:pt x="33" y="17"/>
                    <a:pt x="33" y="33"/>
                  </a:cubicBezTo>
                  <a:cubicBezTo>
                    <a:pt x="33" y="33"/>
                    <a:pt x="33" y="53"/>
                    <a:pt x="49" y="53"/>
                  </a:cubicBezTo>
                  <a:lnTo>
                    <a:pt x="150" y="187"/>
                  </a:lnTo>
                  <a:lnTo>
                    <a:pt x="16" y="288"/>
                  </a:lnTo>
                  <a:cubicBezTo>
                    <a:pt x="16" y="304"/>
                    <a:pt x="16" y="304"/>
                    <a:pt x="0" y="320"/>
                  </a:cubicBezTo>
                  <a:cubicBezTo>
                    <a:pt x="0" y="336"/>
                    <a:pt x="16" y="336"/>
                    <a:pt x="16" y="336"/>
                  </a:cubicBezTo>
                  <a:cubicBezTo>
                    <a:pt x="16" y="357"/>
                    <a:pt x="33" y="357"/>
                    <a:pt x="33" y="357"/>
                  </a:cubicBezTo>
                  <a:lnTo>
                    <a:pt x="65" y="357"/>
                  </a:lnTo>
                  <a:lnTo>
                    <a:pt x="202" y="235"/>
                  </a:lnTo>
                  <a:lnTo>
                    <a:pt x="303" y="357"/>
                  </a:lnTo>
                  <a:cubicBezTo>
                    <a:pt x="320" y="373"/>
                    <a:pt x="320" y="373"/>
                    <a:pt x="336" y="373"/>
                  </a:cubicBezTo>
                  <a:cubicBezTo>
                    <a:pt x="336" y="373"/>
                    <a:pt x="352" y="373"/>
                    <a:pt x="352" y="357"/>
                  </a:cubicBezTo>
                  <a:cubicBezTo>
                    <a:pt x="368" y="357"/>
                    <a:pt x="368" y="357"/>
                    <a:pt x="368" y="336"/>
                  </a:cubicBezTo>
                  <a:cubicBezTo>
                    <a:pt x="368" y="320"/>
                    <a:pt x="368" y="320"/>
                    <a:pt x="352" y="304"/>
                  </a:cubicBezTo>
                  <a:lnTo>
                    <a:pt x="251" y="187"/>
                  </a:lnTo>
                  <a:lnTo>
                    <a:pt x="384" y="70"/>
                  </a:lnTo>
                  <a:cubicBezTo>
                    <a:pt x="384" y="70"/>
                    <a:pt x="384" y="53"/>
                    <a:pt x="405" y="53"/>
                  </a:cubicBezTo>
                  <a:cubicBezTo>
                    <a:pt x="405" y="33"/>
                    <a:pt x="384" y="33"/>
                    <a:pt x="384" y="17"/>
                  </a:cubicBezTo>
                  <a:lnTo>
                    <a:pt x="336" y="17"/>
                  </a:lnTo>
                  <a:lnTo>
                    <a:pt x="202" y="1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31"/>
            <p:cNvSpPr/>
            <p:nvPr/>
          </p:nvSpPr>
          <p:spPr>
            <a:xfrm>
              <a:off x="6327583" y="3775340"/>
              <a:ext cx="13843" cy="12215"/>
            </a:xfrm>
            <a:custGeom>
              <a:avLst/>
              <a:gdLst/>
              <a:ahLst/>
              <a:cxnLst/>
              <a:rect l="l" t="t" r="r" b="b"/>
              <a:pathLst>
                <a:path w="442" h="390" extrusionOk="0">
                  <a:moveTo>
                    <a:pt x="405" y="1"/>
                  </a:moveTo>
                  <a:cubicBezTo>
                    <a:pt x="405" y="21"/>
                    <a:pt x="389" y="21"/>
                    <a:pt x="372" y="21"/>
                  </a:cubicBezTo>
                  <a:lnTo>
                    <a:pt x="17" y="341"/>
                  </a:lnTo>
                  <a:lnTo>
                    <a:pt x="1" y="357"/>
                  </a:lnTo>
                  <a:lnTo>
                    <a:pt x="1" y="389"/>
                  </a:lnTo>
                  <a:lnTo>
                    <a:pt x="37" y="389"/>
                  </a:lnTo>
                  <a:cubicBezTo>
                    <a:pt x="37" y="389"/>
                    <a:pt x="53" y="389"/>
                    <a:pt x="53" y="373"/>
                  </a:cubicBezTo>
                  <a:lnTo>
                    <a:pt x="421" y="70"/>
                  </a:lnTo>
                  <a:cubicBezTo>
                    <a:pt x="421" y="54"/>
                    <a:pt x="421" y="54"/>
                    <a:pt x="441" y="37"/>
                  </a:cubicBezTo>
                  <a:cubicBezTo>
                    <a:pt x="441" y="37"/>
                    <a:pt x="441" y="21"/>
                    <a:pt x="421" y="21"/>
                  </a:cubicBezTo>
                  <a:cubicBezTo>
                    <a:pt x="421" y="21"/>
                    <a:pt x="421" y="1"/>
                    <a:pt x="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31"/>
            <p:cNvSpPr/>
            <p:nvPr/>
          </p:nvSpPr>
          <p:spPr>
            <a:xfrm>
              <a:off x="6190428" y="3908955"/>
              <a:ext cx="9051" cy="8394"/>
            </a:xfrm>
            <a:custGeom>
              <a:avLst/>
              <a:gdLst/>
              <a:ahLst/>
              <a:cxnLst/>
              <a:rect l="l" t="t" r="r" b="b"/>
              <a:pathLst>
                <a:path w="289" h="268" extrusionOk="0">
                  <a:moveTo>
                    <a:pt x="235" y="0"/>
                  </a:moveTo>
                  <a:lnTo>
                    <a:pt x="1" y="219"/>
                  </a:lnTo>
                  <a:lnTo>
                    <a:pt x="1" y="235"/>
                  </a:lnTo>
                  <a:lnTo>
                    <a:pt x="1" y="251"/>
                  </a:lnTo>
                  <a:lnTo>
                    <a:pt x="17" y="267"/>
                  </a:lnTo>
                  <a:cubicBezTo>
                    <a:pt x="17" y="267"/>
                    <a:pt x="33" y="267"/>
                    <a:pt x="33" y="251"/>
                  </a:cubicBezTo>
                  <a:lnTo>
                    <a:pt x="288" y="49"/>
                  </a:lnTo>
                  <a:lnTo>
                    <a:pt x="288" y="33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31"/>
            <p:cNvSpPr/>
            <p:nvPr/>
          </p:nvSpPr>
          <p:spPr>
            <a:xfrm>
              <a:off x="6182473" y="3898306"/>
              <a:ext cx="6358" cy="25369"/>
            </a:xfrm>
            <a:custGeom>
              <a:avLst/>
              <a:gdLst/>
              <a:ahLst/>
              <a:cxnLst/>
              <a:rect l="l" t="t" r="r" b="b"/>
              <a:pathLst>
                <a:path w="203" h="810" extrusionOk="0">
                  <a:moveTo>
                    <a:pt x="21" y="1"/>
                  </a:moveTo>
                  <a:cubicBezTo>
                    <a:pt x="21" y="1"/>
                    <a:pt x="0" y="1"/>
                    <a:pt x="0" y="17"/>
                  </a:cubicBezTo>
                  <a:lnTo>
                    <a:pt x="0" y="69"/>
                  </a:lnTo>
                  <a:lnTo>
                    <a:pt x="138" y="761"/>
                  </a:lnTo>
                  <a:cubicBezTo>
                    <a:pt x="154" y="777"/>
                    <a:pt x="154" y="793"/>
                    <a:pt x="154" y="809"/>
                  </a:cubicBezTo>
                  <a:lnTo>
                    <a:pt x="186" y="809"/>
                  </a:lnTo>
                  <a:lnTo>
                    <a:pt x="186" y="793"/>
                  </a:lnTo>
                  <a:cubicBezTo>
                    <a:pt x="202" y="777"/>
                    <a:pt x="202" y="777"/>
                    <a:pt x="186" y="745"/>
                  </a:cubicBezTo>
                  <a:lnTo>
                    <a:pt x="53" y="53"/>
                  </a:lnTo>
                  <a:cubicBezTo>
                    <a:pt x="53" y="37"/>
                    <a:pt x="53" y="17"/>
                    <a:pt x="37" y="17"/>
                  </a:cubicBezTo>
                  <a:cubicBezTo>
                    <a:pt x="37" y="1"/>
                    <a:pt x="37" y="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31"/>
            <p:cNvSpPr/>
            <p:nvPr/>
          </p:nvSpPr>
          <p:spPr>
            <a:xfrm>
              <a:off x="6270109" y="3709503"/>
              <a:ext cx="13186" cy="12058"/>
            </a:xfrm>
            <a:custGeom>
              <a:avLst/>
              <a:gdLst/>
              <a:ahLst/>
              <a:cxnLst/>
              <a:rect l="l" t="t" r="r" b="b"/>
              <a:pathLst>
                <a:path w="421" h="385" extrusionOk="0">
                  <a:moveTo>
                    <a:pt x="404" y="1"/>
                  </a:moveTo>
                  <a:cubicBezTo>
                    <a:pt x="388" y="1"/>
                    <a:pt x="388" y="1"/>
                    <a:pt x="372" y="17"/>
                  </a:cubicBezTo>
                  <a:lnTo>
                    <a:pt x="16" y="336"/>
                  </a:lnTo>
                  <a:cubicBezTo>
                    <a:pt x="0" y="336"/>
                    <a:pt x="0" y="352"/>
                    <a:pt x="0" y="352"/>
                  </a:cubicBezTo>
                  <a:lnTo>
                    <a:pt x="0" y="369"/>
                  </a:lnTo>
                  <a:lnTo>
                    <a:pt x="16" y="385"/>
                  </a:lnTo>
                  <a:cubicBezTo>
                    <a:pt x="32" y="385"/>
                    <a:pt x="32" y="369"/>
                    <a:pt x="53" y="369"/>
                  </a:cubicBezTo>
                  <a:lnTo>
                    <a:pt x="404" y="49"/>
                  </a:lnTo>
                  <a:cubicBezTo>
                    <a:pt x="421" y="49"/>
                    <a:pt x="421" y="33"/>
                    <a:pt x="421" y="33"/>
                  </a:cubicBezTo>
                  <a:lnTo>
                    <a:pt x="421" y="17"/>
                  </a:lnTo>
                  <a:cubicBezTo>
                    <a:pt x="421" y="1"/>
                    <a:pt x="404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31"/>
            <p:cNvSpPr/>
            <p:nvPr/>
          </p:nvSpPr>
          <p:spPr>
            <a:xfrm>
              <a:off x="6148771" y="3809167"/>
              <a:ext cx="21705" cy="21172"/>
            </a:xfrm>
            <a:custGeom>
              <a:avLst/>
              <a:gdLst/>
              <a:ahLst/>
              <a:cxnLst/>
              <a:rect l="l" t="t" r="r" b="b"/>
              <a:pathLst>
                <a:path w="693" h="676" extrusionOk="0">
                  <a:moveTo>
                    <a:pt x="336" y="0"/>
                  </a:moveTo>
                  <a:cubicBezTo>
                    <a:pt x="320" y="17"/>
                    <a:pt x="320" y="33"/>
                    <a:pt x="320" y="33"/>
                  </a:cubicBezTo>
                  <a:lnTo>
                    <a:pt x="320" y="85"/>
                  </a:lnTo>
                  <a:lnTo>
                    <a:pt x="437" y="437"/>
                  </a:lnTo>
                  <a:lnTo>
                    <a:pt x="86" y="287"/>
                  </a:lnTo>
                  <a:cubicBezTo>
                    <a:pt x="66" y="271"/>
                    <a:pt x="49" y="271"/>
                    <a:pt x="49" y="271"/>
                  </a:cubicBezTo>
                  <a:cubicBezTo>
                    <a:pt x="33" y="271"/>
                    <a:pt x="17" y="287"/>
                    <a:pt x="17" y="287"/>
                  </a:cubicBezTo>
                  <a:cubicBezTo>
                    <a:pt x="1" y="304"/>
                    <a:pt x="1" y="304"/>
                    <a:pt x="1" y="320"/>
                  </a:cubicBezTo>
                  <a:lnTo>
                    <a:pt x="1" y="356"/>
                  </a:lnTo>
                  <a:lnTo>
                    <a:pt x="268" y="676"/>
                  </a:lnTo>
                  <a:lnTo>
                    <a:pt x="320" y="676"/>
                  </a:lnTo>
                  <a:lnTo>
                    <a:pt x="320" y="639"/>
                  </a:lnTo>
                  <a:cubicBezTo>
                    <a:pt x="336" y="639"/>
                    <a:pt x="320" y="639"/>
                    <a:pt x="320" y="623"/>
                  </a:cubicBezTo>
                  <a:lnTo>
                    <a:pt x="66" y="336"/>
                  </a:lnTo>
                  <a:lnTo>
                    <a:pt x="437" y="506"/>
                  </a:lnTo>
                  <a:lnTo>
                    <a:pt x="454" y="522"/>
                  </a:lnTo>
                  <a:cubicBezTo>
                    <a:pt x="470" y="506"/>
                    <a:pt x="470" y="506"/>
                    <a:pt x="490" y="506"/>
                  </a:cubicBezTo>
                  <a:cubicBezTo>
                    <a:pt x="490" y="506"/>
                    <a:pt x="490" y="490"/>
                    <a:pt x="506" y="490"/>
                  </a:cubicBezTo>
                  <a:cubicBezTo>
                    <a:pt x="506" y="473"/>
                    <a:pt x="506" y="473"/>
                    <a:pt x="490" y="457"/>
                  </a:cubicBezTo>
                  <a:lnTo>
                    <a:pt x="389" y="69"/>
                  </a:lnTo>
                  <a:lnTo>
                    <a:pt x="623" y="356"/>
                  </a:lnTo>
                  <a:lnTo>
                    <a:pt x="640" y="372"/>
                  </a:lnTo>
                  <a:cubicBezTo>
                    <a:pt x="656" y="372"/>
                    <a:pt x="656" y="372"/>
                    <a:pt x="672" y="356"/>
                  </a:cubicBezTo>
                  <a:lnTo>
                    <a:pt x="672" y="336"/>
                  </a:lnTo>
                  <a:cubicBezTo>
                    <a:pt x="692" y="336"/>
                    <a:pt x="672" y="320"/>
                    <a:pt x="672" y="320"/>
                  </a:cubicBezTo>
                  <a:lnTo>
                    <a:pt x="405" y="17"/>
                  </a:lnTo>
                  <a:cubicBezTo>
                    <a:pt x="405" y="0"/>
                    <a:pt x="389" y="0"/>
                    <a:pt x="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31"/>
            <p:cNvSpPr/>
            <p:nvPr/>
          </p:nvSpPr>
          <p:spPr>
            <a:xfrm>
              <a:off x="6163461" y="3799676"/>
              <a:ext cx="18009" cy="16850"/>
            </a:xfrm>
            <a:custGeom>
              <a:avLst/>
              <a:gdLst/>
              <a:ahLst/>
              <a:cxnLst/>
              <a:rect l="l" t="t" r="r" b="b"/>
              <a:pathLst>
                <a:path w="575" h="538" extrusionOk="0">
                  <a:moveTo>
                    <a:pt x="272" y="69"/>
                  </a:moveTo>
                  <a:cubicBezTo>
                    <a:pt x="288" y="85"/>
                    <a:pt x="288" y="85"/>
                    <a:pt x="304" y="101"/>
                  </a:cubicBezTo>
                  <a:cubicBezTo>
                    <a:pt x="304" y="101"/>
                    <a:pt x="324" y="117"/>
                    <a:pt x="324" y="134"/>
                  </a:cubicBezTo>
                  <a:lnTo>
                    <a:pt x="324" y="154"/>
                  </a:lnTo>
                  <a:cubicBezTo>
                    <a:pt x="324" y="170"/>
                    <a:pt x="324" y="170"/>
                    <a:pt x="304" y="186"/>
                  </a:cubicBezTo>
                  <a:cubicBezTo>
                    <a:pt x="304" y="202"/>
                    <a:pt x="304" y="202"/>
                    <a:pt x="288" y="219"/>
                  </a:cubicBezTo>
                  <a:lnTo>
                    <a:pt x="272" y="235"/>
                  </a:lnTo>
                  <a:lnTo>
                    <a:pt x="187" y="303"/>
                  </a:lnTo>
                  <a:lnTo>
                    <a:pt x="86" y="186"/>
                  </a:lnTo>
                  <a:lnTo>
                    <a:pt x="171" y="117"/>
                  </a:lnTo>
                  <a:cubicBezTo>
                    <a:pt x="171" y="101"/>
                    <a:pt x="187" y="101"/>
                    <a:pt x="187" y="101"/>
                  </a:cubicBezTo>
                  <a:cubicBezTo>
                    <a:pt x="187" y="85"/>
                    <a:pt x="203" y="85"/>
                    <a:pt x="203" y="85"/>
                  </a:cubicBezTo>
                  <a:cubicBezTo>
                    <a:pt x="223" y="85"/>
                    <a:pt x="223" y="69"/>
                    <a:pt x="239" y="69"/>
                  </a:cubicBezTo>
                  <a:close/>
                  <a:moveTo>
                    <a:pt x="256" y="0"/>
                  </a:moveTo>
                  <a:cubicBezTo>
                    <a:pt x="256" y="0"/>
                    <a:pt x="239" y="0"/>
                    <a:pt x="223" y="16"/>
                  </a:cubicBezTo>
                  <a:cubicBezTo>
                    <a:pt x="203" y="16"/>
                    <a:pt x="187" y="33"/>
                    <a:pt x="171" y="33"/>
                  </a:cubicBezTo>
                  <a:cubicBezTo>
                    <a:pt x="171" y="53"/>
                    <a:pt x="154" y="53"/>
                    <a:pt x="138" y="69"/>
                  </a:cubicBezTo>
                  <a:lnTo>
                    <a:pt x="21" y="170"/>
                  </a:lnTo>
                  <a:lnTo>
                    <a:pt x="1" y="186"/>
                  </a:lnTo>
                  <a:cubicBezTo>
                    <a:pt x="1" y="202"/>
                    <a:pt x="21" y="202"/>
                    <a:pt x="21" y="219"/>
                  </a:cubicBezTo>
                  <a:lnTo>
                    <a:pt x="304" y="538"/>
                  </a:lnTo>
                  <a:lnTo>
                    <a:pt x="340" y="538"/>
                  </a:lnTo>
                  <a:cubicBezTo>
                    <a:pt x="357" y="538"/>
                    <a:pt x="357" y="522"/>
                    <a:pt x="357" y="522"/>
                  </a:cubicBezTo>
                  <a:lnTo>
                    <a:pt x="357" y="489"/>
                  </a:lnTo>
                  <a:lnTo>
                    <a:pt x="223" y="336"/>
                  </a:lnTo>
                  <a:lnTo>
                    <a:pt x="304" y="271"/>
                  </a:lnTo>
                  <a:cubicBezTo>
                    <a:pt x="324" y="255"/>
                    <a:pt x="340" y="255"/>
                    <a:pt x="340" y="235"/>
                  </a:cubicBezTo>
                  <a:lnTo>
                    <a:pt x="373" y="235"/>
                  </a:lnTo>
                  <a:cubicBezTo>
                    <a:pt x="389" y="235"/>
                    <a:pt x="405" y="235"/>
                    <a:pt x="405" y="255"/>
                  </a:cubicBezTo>
                  <a:cubicBezTo>
                    <a:pt x="425" y="255"/>
                    <a:pt x="425" y="271"/>
                    <a:pt x="442" y="287"/>
                  </a:cubicBezTo>
                  <a:lnTo>
                    <a:pt x="526" y="356"/>
                  </a:lnTo>
                  <a:lnTo>
                    <a:pt x="543" y="356"/>
                  </a:lnTo>
                  <a:cubicBezTo>
                    <a:pt x="559" y="356"/>
                    <a:pt x="559" y="356"/>
                    <a:pt x="575" y="336"/>
                  </a:cubicBezTo>
                  <a:lnTo>
                    <a:pt x="575" y="320"/>
                  </a:lnTo>
                  <a:lnTo>
                    <a:pt x="575" y="303"/>
                  </a:lnTo>
                  <a:lnTo>
                    <a:pt x="490" y="219"/>
                  </a:lnTo>
                  <a:cubicBezTo>
                    <a:pt x="460" y="199"/>
                    <a:pt x="429" y="185"/>
                    <a:pt x="397" y="185"/>
                  </a:cubicBezTo>
                  <a:cubicBezTo>
                    <a:pt x="378" y="185"/>
                    <a:pt x="359" y="190"/>
                    <a:pt x="340" y="202"/>
                  </a:cubicBezTo>
                  <a:cubicBezTo>
                    <a:pt x="373" y="170"/>
                    <a:pt x="373" y="134"/>
                    <a:pt x="373" y="117"/>
                  </a:cubicBezTo>
                  <a:cubicBezTo>
                    <a:pt x="373" y="85"/>
                    <a:pt x="373" y="69"/>
                    <a:pt x="357" y="53"/>
                  </a:cubicBezTo>
                  <a:cubicBezTo>
                    <a:pt x="340" y="33"/>
                    <a:pt x="324" y="16"/>
                    <a:pt x="304" y="16"/>
                  </a:cubicBezTo>
                  <a:cubicBezTo>
                    <a:pt x="288" y="0"/>
                    <a:pt x="272" y="0"/>
                    <a:pt x="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31"/>
            <p:cNvSpPr/>
            <p:nvPr/>
          </p:nvSpPr>
          <p:spPr>
            <a:xfrm>
              <a:off x="6186764" y="3775998"/>
              <a:ext cx="21705" cy="21047"/>
            </a:xfrm>
            <a:custGeom>
              <a:avLst/>
              <a:gdLst/>
              <a:ahLst/>
              <a:cxnLst/>
              <a:rect l="l" t="t" r="r" b="b"/>
              <a:pathLst>
                <a:path w="693" h="672" extrusionOk="0">
                  <a:moveTo>
                    <a:pt x="336" y="0"/>
                  </a:moveTo>
                  <a:cubicBezTo>
                    <a:pt x="336" y="16"/>
                    <a:pt x="320" y="16"/>
                    <a:pt x="320" y="33"/>
                  </a:cubicBezTo>
                  <a:lnTo>
                    <a:pt x="320" y="65"/>
                  </a:lnTo>
                  <a:lnTo>
                    <a:pt x="437" y="437"/>
                  </a:lnTo>
                  <a:lnTo>
                    <a:pt x="86" y="283"/>
                  </a:lnTo>
                  <a:cubicBezTo>
                    <a:pt x="65" y="267"/>
                    <a:pt x="65" y="267"/>
                    <a:pt x="49" y="267"/>
                  </a:cubicBezTo>
                  <a:cubicBezTo>
                    <a:pt x="33" y="267"/>
                    <a:pt x="33" y="283"/>
                    <a:pt x="17" y="283"/>
                  </a:cubicBezTo>
                  <a:cubicBezTo>
                    <a:pt x="17" y="303"/>
                    <a:pt x="1" y="303"/>
                    <a:pt x="1" y="320"/>
                  </a:cubicBezTo>
                  <a:cubicBezTo>
                    <a:pt x="1" y="336"/>
                    <a:pt x="1" y="352"/>
                    <a:pt x="17" y="352"/>
                  </a:cubicBezTo>
                  <a:lnTo>
                    <a:pt x="288" y="671"/>
                  </a:lnTo>
                  <a:lnTo>
                    <a:pt x="304" y="671"/>
                  </a:lnTo>
                  <a:cubicBezTo>
                    <a:pt x="304" y="671"/>
                    <a:pt x="320" y="671"/>
                    <a:pt x="320" y="655"/>
                  </a:cubicBezTo>
                  <a:cubicBezTo>
                    <a:pt x="320" y="655"/>
                    <a:pt x="336" y="655"/>
                    <a:pt x="336" y="639"/>
                  </a:cubicBezTo>
                  <a:cubicBezTo>
                    <a:pt x="336" y="639"/>
                    <a:pt x="336" y="623"/>
                    <a:pt x="320" y="623"/>
                  </a:cubicBezTo>
                  <a:lnTo>
                    <a:pt x="86" y="336"/>
                  </a:lnTo>
                  <a:lnTo>
                    <a:pt x="437" y="506"/>
                  </a:lnTo>
                  <a:cubicBezTo>
                    <a:pt x="448" y="506"/>
                    <a:pt x="452" y="513"/>
                    <a:pt x="458" y="513"/>
                  </a:cubicBezTo>
                  <a:cubicBezTo>
                    <a:pt x="461" y="513"/>
                    <a:pt x="464" y="511"/>
                    <a:pt x="470" y="506"/>
                  </a:cubicBezTo>
                  <a:lnTo>
                    <a:pt x="490" y="506"/>
                  </a:lnTo>
                  <a:cubicBezTo>
                    <a:pt x="506" y="506"/>
                    <a:pt x="506" y="485"/>
                    <a:pt x="506" y="485"/>
                  </a:cubicBezTo>
                  <a:lnTo>
                    <a:pt x="506" y="453"/>
                  </a:lnTo>
                  <a:lnTo>
                    <a:pt x="389" y="65"/>
                  </a:lnTo>
                  <a:lnTo>
                    <a:pt x="640" y="352"/>
                  </a:lnTo>
                  <a:cubicBezTo>
                    <a:pt x="640" y="368"/>
                    <a:pt x="640" y="368"/>
                    <a:pt x="656" y="368"/>
                  </a:cubicBezTo>
                  <a:cubicBezTo>
                    <a:pt x="656" y="368"/>
                    <a:pt x="672" y="368"/>
                    <a:pt x="672" y="352"/>
                  </a:cubicBezTo>
                  <a:lnTo>
                    <a:pt x="692" y="336"/>
                  </a:lnTo>
                  <a:cubicBezTo>
                    <a:pt x="692" y="336"/>
                    <a:pt x="692" y="320"/>
                    <a:pt x="672" y="320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31"/>
            <p:cNvSpPr/>
            <p:nvPr/>
          </p:nvSpPr>
          <p:spPr>
            <a:xfrm>
              <a:off x="6206778" y="3775998"/>
              <a:ext cx="5356" cy="4698"/>
            </a:xfrm>
            <a:custGeom>
              <a:avLst/>
              <a:gdLst/>
              <a:ahLst/>
              <a:cxnLst/>
              <a:rect l="l" t="t" r="r" b="b"/>
              <a:pathLst>
                <a:path w="171" h="150" extrusionOk="0">
                  <a:moveTo>
                    <a:pt x="134" y="0"/>
                  </a:moveTo>
                  <a:cubicBezTo>
                    <a:pt x="134" y="0"/>
                    <a:pt x="118" y="0"/>
                    <a:pt x="118" y="16"/>
                  </a:cubicBezTo>
                  <a:lnTo>
                    <a:pt x="1" y="117"/>
                  </a:lnTo>
                  <a:lnTo>
                    <a:pt x="1" y="134"/>
                  </a:lnTo>
                  <a:lnTo>
                    <a:pt x="1" y="150"/>
                  </a:lnTo>
                  <a:lnTo>
                    <a:pt x="33" y="150"/>
                  </a:lnTo>
                  <a:lnTo>
                    <a:pt x="154" y="49"/>
                  </a:lnTo>
                  <a:lnTo>
                    <a:pt x="170" y="33"/>
                  </a:lnTo>
                  <a:cubicBezTo>
                    <a:pt x="170" y="16"/>
                    <a:pt x="170" y="16"/>
                    <a:pt x="154" y="16"/>
                  </a:cubicBezTo>
                  <a:cubicBezTo>
                    <a:pt x="154" y="0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31"/>
            <p:cNvSpPr/>
            <p:nvPr/>
          </p:nvSpPr>
          <p:spPr>
            <a:xfrm>
              <a:off x="6224756" y="3742672"/>
              <a:ext cx="21673" cy="21204"/>
            </a:xfrm>
            <a:custGeom>
              <a:avLst/>
              <a:gdLst/>
              <a:ahLst/>
              <a:cxnLst/>
              <a:rect l="l" t="t" r="r" b="b"/>
              <a:pathLst>
                <a:path w="692" h="677" extrusionOk="0">
                  <a:moveTo>
                    <a:pt x="352" y="1"/>
                  </a:moveTo>
                  <a:cubicBezTo>
                    <a:pt x="336" y="17"/>
                    <a:pt x="336" y="17"/>
                    <a:pt x="336" y="33"/>
                  </a:cubicBezTo>
                  <a:cubicBezTo>
                    <a:pt x="320" y="53"/>
                    <a:pt x="320" y="70"/>
                    <a:pt x="336" y="70"/>
                  </a:cubicBezTo>
                  <a:lnTo>
                    <a:pt x="437" y="438"/>
                  </a:lnTo>
                  <a:lnTo>
                    <a:pt x="102" y="288"/>
                  </a:lnTo>
                  <a:cubicBezTo>
                    <a:pt x="86" y="272"/>
                    <a:pt x="65" y="272"/>
                    <a:pt x="49" y="272"/>
                  </a:cubicBezTo>
                  <a:cubicBezTo>
                    <a:pt x="49" y="272"/>
                    <a:pt x="33" y="288"/>
                    <a:pt x="17" y="288"/>
                  </a:cubicBezTo>
                  <a:cubicBezTo>
                    <a:pt x="17" y="304"/>
                    <a:pt x="1" y="304"/>
                    <a:pt x="1" y="320"/>
                  </a:cubicBezTo>
                  <a:cubicBezTo>
                    <a:pt x="1" y="336"/>
                    <a:pt x="1" y="357"/>
                    <a:pt x="17" y="357"/>
                  </a:cubicBezTo>
                  <a:lnTo>
                    <a:pt x="288" y="676"/>
                  </a:lnTo>
                  <a:lnTo>
                    <a:pt x="304" y="676"/>
                  </a:lnTo>
                  <a:cubicBezTo>
                    <a:pt x="320" y="676"/>
                    <a:pt x="320" y="676"/>
                    <a:pt x="320" y="660"/>
                  </a:cubicBezTo>
                  <a:cubicBezTo>
                    <a:pt x="336" y="660"/>
                    <a:pt x="336" y="660"/>
                    <a:pt x="336" y="640"/>
                  </a:cubicBezTo>
                  <a:lnTo>
                    <a:pt x="336" y="623"/>
                  </a:lnTo>
                  <a:lnTo>
                    <a:pt x="86" y="336"/>
                  </a:lnTo>
                  <a:lnTo>
                    <a:pt x="437" y="506"/>
                  </a:lnTo>
                  <a:cubicBezTo>
                    <a:pt x="448" y="506"/>
                    <a:pt x="459" y="513"/>
                    <a:pt x="465" y="513"/>
                  </a:cubicBezTo>
                  <a:cubicBezTo>
                    <a:pt x="468" y="513"/>
                    <a:pt x="470" y="512"/>
                    <a:pt x="470" y="506"/>
                  </a:cubicBezTo>
                  <a:lnTo>
                    <a:pt x="506" y="506"/>
                  </a:lnTo>
                  <a:lnTo>
                    <a:pt x="506" y="490"/>
                  </a:lnTo>
                  <a:lnTo>
                    <a:pt x="506" y="458"/>
                  </a:lnTo>
                  <a:lnTo>
                    <a:pt x="389" y="70"/>
                  </a:lnTo>
                  <a:lnTo>
                    <a:pt x="389" y="70"/>
                  </a:lnTo>
                  <a:lnTo>
                    <a:pt x="639" y="357"/>
                  </a:lnTo>
                  <a:cubicBezTo>
                    <a:pt x="639" y="373"/>
                    <a:pt x="656" y="373"/>
                    <a:pt x="656" y="373"/>
                  </a:cubicBezTo>
                  <a:cubicBezTo>
                    <a:pt x="672" y="373"/>
                    <a:pt x="672" y="357"/>
                    <a:pt x="672" y="357"/>
                  </a:cubicBezTo>
                  <a:cubicBezTo>
                    <a:pt x="692" y="357"/>
                    <a:pt x="692" y="336"/>
                    <a:pt x="692" y="336"/>
                  </a:cubicBezTo>
                  <a:lnTo>
                    <a:pt x="692" y="320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31"/>
            <p:cNvSpPr/>
            <p:nvPr/>
          </p:nvSpPr>
          <p:spPr>
            <a:xfrm>
              <a:off x="6245773" y="3739007"/>
              <a:ext cx="9020" cy="8519"/>
            </a:xfrm>
            <a:custGeom>
              <a:avLst/>
              <a:gdLst/>
              <a:ahLst/>
              <a:cxnLst/>
              <a:rect l="l" t="t" r="r" b="b"/>
              <a:pathLst>
                <a:path w="288" h="272" extrusionOk="0">
                  <a:moveTo>
                    <a:pt x="37" y="1"/>
                  </a:moveTo>
                  <a:cubicBezTo>
                    <a:pt x="21" y="1"/>
                    <a:pt x="21" y="17"/>
                    <a:pt x="21" y="17"/>
                  </a:cubicBezTo>
                  <a:cubicBezTo>
                    <a:pt x="21" y="33"/>
                    <a:pt x="21" y="33"/>
                    <a:pt x="37" y="33"/>
                  </a:cubicBezTo>
                  <a:lnTo>
                    <a:pt x="102" y="134"/>
                  </a:lnTo>
                  <a:lnTo>
                    <a:pt x="21" y="219"/>
                  </a:lnTo>
                  <a:cubicBezTo>
                    <a:pt x="1" y="219"/>
                    <a:pt x="1" y="219"/>
                    <a:pt x="1" y="235"/>
                  </a:cubicBezTo>
                  <a:lnTo>
                    <a:pt x="1" y="251"/>
                  </a:lnTo>
                  <a:lnTo>
                    <a:pt x="53" y="251"/>
                  </a:lnTo>
                  <a:lnTo>
                    <a:pt x="138" y="170"/>
                  </a:lnTo>
                  <a:lnTo>
                    <a:pt x="223" y="251"/>
                  </a:lnTo>
                  <a:cubicBezTo>
                    <a:pt x="223" y="271"/>
                    <a:pt x="239" y="271"/>
                    <a:pt x="239" y="271"/>
                  </a:cubicBezTo>
                  <a:lnTo>
                    <a:pt x="255" y="271"/>
                  </a:lnTo>
                  <a:cubicBezTo>
                    <a:pt x="255" y="251"/>
                    <a:pt x="272" y="251"/>
                    <a:pt x="272" y="235"/>
                  </a:cubicBezTo>
                  <a:cubicBezTo>
                    <a:pt x="272" y="235"/>
                    <a:pt x="255" y="235"/>
                    <a:pt x="255" y="219"/>
                  </a:cubicBezTo>
                  <a:lnTo>
                    <a:pt x="171" y="134"/>
                  </a:lnTo>
                  <a:lnTo>
                    <a:pt x="272" y="49"/>
                  </a:lnTo>
                  <a:lnTo>
                    <a:pt x="288" y="33"/>
                  </a:lnTo>
                  <a:cubicBezTo>
                    <a:pt x="288" y="33"/>
                    <a:pt x="288" y="17"/>
                    <a:pt x="272" y="17"/>
                  </a:cubicBezTo>
                  <a:cubicBezTo>
                    <a:pt x="272" y="17"/>
                    <a:pt x="272" y="1"/>
                    <a:pt x="255" y="1"/>
                  </a:cubicBezTo>
                  <a:lnTo>
                    <a:pt x="239" y="17"/>
                  </a:lnTo>
                  <a:lnTo>
                    <a:pt x="154" y="102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31"/>
            <p:cNvSpPr/>
            <p:nvPr/>
          </p:nvSpPr>
          <p:spPr>
            <a:xfrm>
              <a:off x="6205275" y="3704178"/>
              <a:ext cx="13687" cy="20546"/>
            </a:xfrm>
            <a:custGeom>
              <a:avLst/>
              <a:gdLst/>
              <a:ahLst/>
              <a:cxnLst/>
              <a:rect l="l" t="t" r="r" b="b"/>
              <a:pathLst>
                <a:path w="437" h="656" extrusionOk="0">
                  <a:moveTo>
                    <a:pt x="384" y="1"/>
                  </a:moveTo>
                  <a:lnTo>
                    <a:pt x="202" y="171"/>
                  </a:lnTo>
                  <a:lnTo>
                    <a:pt x="283" y="575"/>
                  </a:lnTo>
                  <a:lnTo>
                    <a:pt x="16" y="522"/>
                  </a:lnTo>
                  <a:lnTo>
                    <a:pt x="0" y="591"/>
                  </a:lnTo>
                  <a:lnTo>
                    <a:pt x="384" y="656"/>
                  </a:lnTo>
                  <a:lnTo>
                    <a:pt x="283" y="187"/>
                  </a:lnTo>
                  <a:lnTo>
                    <a:pt x="437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5" name="Google Shape;1715;p31"/>
          <p:cNvGrpSpPr/>
          <p:nvPr/>
        </p:nvGrpSpPr>
        <p:grpSpPr>
          <a:xfrm>
            <a:off x="7495956" y="3377125"/>
            <a:ext cx="2850955" cy="2767459"/>
            <a:chOff x="6093333" y="2553381"/>
            <a:chExt cx="632646" cy="614154"/>
          </a:xfrm>
        </p:grpSpPr>
        <p:sp>
          <p:nvSpPr>
            <p:cNvPr id="1716" name="Google Shape;1716;p31"/>
            <p:cNvSpPr/>
            <p:nvPr/>
          </p:nvSpPr>
          <p:spPr>
            <a:xfrm>
              <a:off x="6094461" y="2554508"/>
              <a:ext cx="444243" cy="612024"/>
            </a:xfrm>
            <a:custGeom>
              <a:avLst/>
              <a:gdLst/>
              <a:ahLst/>
              <a:cxnLst/>
              <a:rect l="l" t="t" r="r" b="b"/>
              <a:pathLst>
                <a:path w="14184" h="19541" extrusionOk="0">
                  <a:moveTo>
                    <a:pt x="0" y="1"/>
                  </a:moveTo>
                  <a:lnTo>
                    <a:pt x="0" y="19540"/>
                  </a:lnTo>
                  <a:lnTo>
                    <a:pt x="14183" y="19540"/>
                  </a:lnTo>
                  <a:lnTo>
                    <a:pt x="141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31"/>
            <p:cNvSpPr/>
            <p:nvPr/>
          </p:nvSpPr>
          <p:spPr>
            <a:xfrm>
              <a:off x="6093333" y="2553381"/>
              <a:ext cx="446373" cy="614154"/>
            </a:xfrm>
            <a:custGeom>
              <a:avLst/>
              <a:gdLst/>
              <a:ahLst/>
              <a:cxnLst/>
              <a:rect l="l" t="t" r="r" b="b"/>
              <a:pathLst>
                <a:path w="14252" h="19609" extrusionOk="0">
                  <a:moveTo>
                    <a:pt x="14187" y="69"/>
                  </a:moveTo>
                  <a:lnTo>
                    <a:pt x="14187" y="19544"/>
                  </a:lnTo>
                  <a:lnTo>
                    <a:pt x="69" y="19544"/>
                  </a:lnTo>
                  <a:lnTo>
                    <a:pt x="69" y="69"/>
                  </a:lnTo>
                  <a:close/>
                  <a:moveTo>
                    <a:pt x="0" y="0"/>
                  </a:moveTo>
                  <a:lnTo>
                    <a:pt x="0" y="19609"/>
                  </a:lnTo>
                  <a:lnTo>
                    <a:pt x="14252" y="19609"/>
                  </a:lnTo>
                  <a:lnTo>
                    <a:pt x="1425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31"/>
            <p:cNvSpPr/>
            <p:nvPr/>
          </p:nvSpPr>
          <p:spPr>
            <a:xfrm>
              <a:off x="6094461" y="2554508"/>
              <a:ext cx="270135" cy="177835"/>
            </a:xfrm>
            <a:custGeom>
              <a:avLst/>
              <a:gdLst/>
              <a:ahLst/>
              <a:cxnLst/>
              <a:rect l="l" t="t" r="r" b="b"/>
              <a:pathLst>
                <a:path w="8625" h="5678" extrusionOk="0">
                  <a:moveTo>
                    <a:pt x="0" y="1"/>
                  </a:moveTo>
                  <a:lnTo>
                    <a:pt x="0" y="5677"/>
                  </a:lnTo>
                  <a:lnTo>
                    <a:pt x="8624" y="5677"/>
                  </a:lnTo>
                  <a:lnTo>
                    <a:pt x="8624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31"/>
            <p:cNvSpPr/>
            <p:nvPr/>
          </p:nvSpPr>
          <p:spPr>
            <a:xfrm>
              <a:off x="6093333" y="2553381"/>
              <a:ext cx="272265" cy="179965"/>
            </a:xfrm>
            <a:custGeom>
              <a:avLst/>
              <a:gdLst/>
              <a:ahLst/>
              <a:cxnLst/>
              <a:rect l="l" t="t" r="r" b="b"/>
              <a:pathLst>
                <a:path w="8693" h="5746" extrusionOk="0">
                  <a:moveTo>
                    <a:pt x="8628" y="69"/>
                  </a:moveTo>
                  <a:lnTo>
                    <a:pt x="8628" y="5681"/>
                  </a:lnTo>
                  <a:lnTo>
                    <a:pt x="69" y="5681"/>
                  </a:lnTo>
                  <a:lnTo>
                    <a:pt x="69" y="69"/>
                  </a:lnTo>
                  <a:close/>
                  <a:moveTo>
                    <a:pt x="0" y="0"/>
                  </a:moveTo>
                  <a:lnTo>
                    <a:pt x="0" y="5745"/>
                  </a:lnTo>
                  <a:lnTo>
                    <a:pt x="8692" y="5745"/>
                  </a:lnTo>
                  <a:lnTo>
                    <a:pt x="869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31"/>
            <p:cNvSpPr/>
            <p:nvPr/>
          </p:nvSpPr>
          <p:spPr>
            <a:xfrm>
              <a:off x="6127129" y="2584013"/>
              <a:ext cx="52210" cy="104014"/>
            </a:xfrm>
            <a:custGeom>
              <a:avLst/>
              <a:gdLst/>
              <a:ahLst/>
              <a:cxnLst/>
              <a:rect l="l" t="t" r="r" b="b"/>
              <a:pathLst>
                <a:path w="1667" h="3321" extrusionOk="0">
                  <a:moveTo>
                    <a:pt x="1" y="1"/>
                  </a:moveTo>
                  <a:lnTo>
                    <a:pt x="1" y="437"/>
                  </a:lnTo>
                  <a:lnTo>
                    <a:pt x="538" y="437"/>
                  </a:lnTo>
                  <a:lnTo>
                    <a:pt x="538" y="3320"/>
                  </a:lnTo>
                  <a:lnTo>
                    <a:pt x="1145" y="3320"/>
                  </a:lnTo>
                  <a:lnTo>
                    <a:pt x="1145" y="437"/>
                  </a:lnTo>
                  <a:lnTo>
                    <a:pt x="1666" y="437"/>
                  </a:lnTo>
                  <a:lnTo>
                    <a:pt x="16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31"/>
            <p:cNvSpPr/>
            <p:nvPr/>
          </p:nvSpPr>
          <p:spPr>
            <a:xfrm>
              <a:off x="6180938" y="2584013"/>
              <a:ext cx="62327" cy="104014"/>
            </a:xfrm>
            <a:custGeom>
              <a:avLst/>
              <a:gdLst/>
              <a:ahLst/>
              <a:cxnLst/>
              <a:rect l="l" t="t" r="r" b="b"/>
              <a:pathLst>
                <a:path w="1990" h="3321" extrusionOk="0">
                  <a:moveTo>
                    <a:pt x="995" y="777"/>
                  </a:moveTo>
                  <a:lnTo>
                    <a:pt x="1230" y="2176"/>
                  </a:lnTo>
                  <a:lnTo>
                    <a:pt x="777" y="2176"/>
                  </a:lnTo>
                  <a:lnTo>
                    <a:pt x="995" y="777"/>
                  </a:lnTo>
                  <a:close/>
                  <a:moveTo>
                    <a:pt x="676" y="1"/>
                  </a:moveTo>
                  <a:lnTo>
                    <a:pt x="1" y="3320"/>
                  </a:lnTo>
                  <a:lnTo>
                    <a:pt x="575" y="3320"/>
                  </a:lnTo>
                  <a:lnTo>
                    <a:pt x="708" y="2560"/>
                  </a:lnTo>
                  <a:lnTo>
                    <a:pt x="1299" y="2560"/>
                  </a:lnTo>
                  <a:lnTo>
                    <a:pt x="1416" y="3320"/>
                  </a:lnTo>
                  <a:lnTo>
                    <a:pt x="1990" y="3320"/>
                  </a:lnTo>
                  <a:lnTo>
                    <a:pt x="13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31"/>
            <p:cNvSpPr/>
            <p:nvPr/>
          </p:nvSpPr>
          <p:spPr>
            <a:xfrm>
              <a:off x="6246399" y="2584013"/>
              <a:ext cx="61700" cy="104014"/>
            </a:xfrm>
            <a:custGeom>
              <a:avLst/>
              <a:gdLst/>
              <a:ahLst/>
              <a:cxnLst/>
              <a:rect l="l" t="t" r="r" b="b"/>
              <a:pathLst>
                <a:path w="1970" h="3321" extrusionOk="0">
                  <a:moveTo>
                    <a:pt x="33" y="1"/>
                  </a:moveTo>
                  <a:lnTo>
                    <a:pt x="672" y="1549"/>
                  </a:lnTo>
                  <a:lnTo>
                    <a:pt x="1" y="3320"/>
                  </a:lnTo>
                  <a:lnTo>
                    <a:pt x="523" y="3320"/>
                  </a:lnTo>
                  <a:lnTo>
                    <a:pt x="943" y="2208"/>
                  </a:lnTo>
                  <a:lnTo>
                    <a:pt x="1416" y="3320"/>
                  </a:lnTo>
                  <a:lnTo>
                    <a:pt x="1970" y="3320"/>
                  </a:lnTo>
                  <a:lnTo>
                    <a:pt x="1279" y="1671"/>
                  </a:lnTo>
                  <a:lnTo>
                    <a:pt x="1938" y="1"/>
                  </a:lnTo>
                  <a:lnTo>
                    <a:pt x="1396" y="1"/>
                  </a:lnTo>
                  <a:lnTo>
                    <a:pt x="1028" y="1028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31"/>
            <p:cNvSpPr/>
            <p:nvPr/>
          </p:nvSpPr>
          <p:spPr>
            <a:xfrm>
              <a:off x="6474354" y="2801443"/>
              <a:ext cx="41186" cy="2067"/>
            </a:xfrm>
            <a:custGeom>
              <a:avLst/>
              <a:gdLst/>
              <a:ahLst/>
              <a:cxnLst/>
              <a:rect l="l" t="t" r="r" b="b"/>
              <a:pathLst>
                <a:path w="1315" h="66" extrusionOk="0">
                  <a:moveTo>
                    <a:pt x="33" y="1"/>
                  </a:moveTo>
                  <a:cubicBezTo>
                    <a:pt x="17" y="1"/>
                    <a:pt x="0" y="17"/>
                    <a:pt x="0" y="33"/>
                  </a:cubicBezTo>
                  <a:cubicBezTo>
                    <a:pt x="0" y="49"/>
                    <a:pt x="17" y="65"/>
                    <a:pt x="33" y="65"/>
                  </a:cubicBezTo>
                  <a:lnTo>
                    <a:pt x="1278" y="65"/>
                  </a:lnTo>
                  <a:cubicBezTo>
                    <a:pt x="1294" y="65"/>
                    <a:pt x="1314" y="49"/>
                    <a:pt x="1314" y="33"/>
                  </a:cubicBezTo>
                  <a:cubicBezTo>
                    <a:pt x="1314" y="17"/>
                    <a:pt x="1294" y="1"/>
                    <a:pt x="1278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31"/>
            <p:cNvSpPr/>
            <p:nvPr/>
          </p:nvSpPr>
          <p:spPr>
            <a:xfrm>
              <a:off x="6414718" y="2801443"/>
              <a:ext cx="55342" cy="2067"/>
            </a:xfrm>
            <a:custGeom>
              <a:avLst/>
              <a:gdLst/>
              <a:ahLst/>
              <a:cxnLst/>
              <a:rect l="l" t="t" r="r" b="b"/>
              <a:pathLst>
                <a:path w="1767" h="66" extrusionOk="0">
                  <a:moveTo>
                    <a:pt x="32" y="1"/>
                  </a:moveTo>
                  <a:cubicBezTo>
                    <a:pt x="16" y="1"/>
                    <a:pt x="0" y="17"/>
                    <a:pt x="0" y="33"/>
                  </a:cubicBezTo>
                  <a:cubicBezTo>
                    <a:pt x="0" y="49"/>
                    <a:pt x="16" y="65"/>
                    <a:pt x="32" y="65"/>
                  </a:cubicBezTo>
                  <a:lnTo>
                    <a:pt x="1735" y="65"/>
                  </a:lnTo>
                  <a:cubicBezTo>
                    <a:pt x="1751" y="65"/>
                    <a:pt x="1767" y="49"/>
                    <a:pt x="1767" y="33"/>
                  </a:cubicBezTo>
                  <a:cubicBezTo>
                    <a:pt x="1767" y="17"/>
                    <a:pt x="1751" y="1"/>
                    <a:pt x="1735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31"/>
            <p:cNvSpPr/>
            <p:nvPr/>
          </p:nvSpPr>
          <p:spPr>
            <a:xfrm>
              <a:off x="6303403" y="2801443"/>
              <a:ext cx="104484" cy="2067"/>
            </a:xfrm>
            <a:custGeom>
              <a:avLst/>
              <a:gdLst/>
              <a:ahLst/>
              <a:cxnLst/>
              <a:rect l="l" t="t" r="r" b="b"/>
              <a:pathLst>
                <a:path w="3336" h="66" extrusionOk="0">
                  <a:moveTo>
                    <a:pt x="33" y="1"/>
                  </a:moveTo>
                  <a:cubicBezTo>
                    <a:pt x="17" y="1"/>
                    <a:pt x="0" y="17"/>
                    <a:pt x="0" y="33"/>
                  </a:cubicBezTo>
                  <a:cubicBezTo>
                    <a:pt x="0" y="49"/>
                    <a:pt x="17" y="65"/>
                    <a:pt x="33" y="65"/>
                  </a:cubicBezTo>
                  <a:lnTo>
                    <a:pt x="3299" y="65"/>
                  </a:lnTo>
                  <a:cubicBezTo>
                    <a:pt x="3316" y="65"/>
                    <a:pt x="3336" y="49"/>
                    <a:pt x="3336" y="33"/>
                  </a:cubicBezTo>
                  <a:cubicBezTo>
                    <a:pt x="3336" y="17"/>
                    <a:pt x="3316" y="1"/>
                    <a:pt x="3299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31"/>
            <p:cNvSpPr/>
            <p:nvPr/>
          </p:nvSpPr>
          <p:spPr>
            <a:xfrm>
              <a:off x="6157134" y="2801443"/>
              <a:ext cx="141974" cy="2067"/>
            </a:xfrm>
            <a:custGeom>
              <a:avLst/>
              <a:gdLst/>
              <a:ahLst/>
              <a:cxnLst/>
              <a:rect l="l" t="t" r="r" b="b"/>
              <a:pathLst>
                <a:path w="4533" h="66" extrusionOk="0">
                  <a:moveTo>
                    <a:pt x="37" y="1"/>
                  </a:moveTo>
                  <a:cubicBezTo>
                    <a:pt x="21" y="1"/>
                    <a:pt x="1" y="17"/>
                    <a:pt x="1" y="33"/>
                  </a:cubicBezTo>
                  <a:cubicBezTo>
                    <a:pt x="1" y="49"/>
                    <a:pt x="21" y="65"/>
                    <a:pt x="37" y="65"/>
                  </a:cubicBezTo>
                  <a:lnTo>
                    <a:pt x="4501" y="65"/>
                  </a:lnTo>
                  <a:cubicBezTo>
                    <a:pt x="4517" y="65"/>
                    <a:pt x="4533" y="49"/>
                    <a:pt x="4533" y="33"/>
                  </a:cubicBezTo>
                  <a:cubicBezTo>
                    <a:pt x="4533" y="17"/>
                    <a:pt x="4517" y="1"/>
                    <a:pt x="4501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31"/>
            <p:cNvSpPr/>
            <p:nvPr/>
          </p:nvSpPr>
          <p:spPr>
            <a:xfrm>
              <a:off x="6120301" y="2801443"/>
              <a:ext cx="31163" cy="2067"/>
            </a:xfrm>
            <a:custGeom>
              <a:avLst/>
              <a:gdLst/>
              <a:ahLst/>
              <a:cxnLst/>
              <a:rect l="l" t="t" r="r" b="b"/>
              <a:pathLst>
                <a:path w="995" h="66" extrusionOk="0">
                  <a:moveTo>
                    <a:pt x="33" y="1"/>
                  </a:moveTo>
                  <a:cubicBezTo>
                    <a:pt x="16" y="1"/>
                    <a:pt x="0" y="17"/>
                    <a:pt x="0" y="33"/>
                  </a:cubicBezTo>
                  <a:cubicBezTo>
                    <a:pt x="0" y="49"/>
                    <a:pt x="16" y="65"/>
                    <a:pt x="33" y="65"/>
                  </a:cubicBezTo>
                  <a:lnTo>
                    <a:pt x="958" y="65"/>
                  </a:lnTo>
                  <a:cubicBezTo>
                    <a:pt x="975" y="65"/>
                    <a:pt x="995" y="49"/>
                    <a:pt x="995" y="33"/>
                  </a:cubicBezTo>
                  <a:cubicBezTo>
                    <a:pt x="995" y="17"/>
                    <a:pt x="975" y="1"/>
                    <a:pt x="958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31"/>
            <p:cNvSpPr/>
            <p:nvPr/>
          </p:nvSpPr>
          <p:spPr>
            <a:xfrm>
              <a:off x="6426245" y="2830948"/>
              <a:ext cx="89293" cy="2192"/>
            </a:xfrm>
            <a:custGeom>
              <a:avLst/>
              <a:gdLst/>
              <a:ahLst/>
              <a:cxnLst/>
              <a:rect l="l" t="t" r="r" b="b"/>
              <a:pathLst>
                <a:path w="2851" h="70" extrusionOk="0">
                  <a:moveTo>
                    <a:pt x="36" y="1"/>
                  </a:moveTo>
                  <a:cubicBezTo>
                    <a:pt x="20" y="1"/>
                    <a:pt x="0" y="17"/>
                    <a:pt x="0" y="33"/>
                  </a:cubicBezTo>
                  <a:cubicBezTo>
                    <a:pt x="0" y="53"/>
                    <a:pt x="20" y="69"/>
                    <a:pt x="36" y="69"/>
                  </a:cubicBezTo>
                  <a:lnTo>
                    <a:pt x="2814" y="69"/>
                  </a:lnTo>
                  <a:cubicBezTo>
                    <a:pt x="2830" y="69"/>
                    <a:pt x="2850" y="53"/>
                    <a:pt x="2850" y="33"/>
                  </a:cubicBezTo>
                  <a:cubicBezTo>
                    <a:pt x="2850" y="17"/>
                    <a:pt x="2830" y="1"/>
                    <a:pt x="2814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31"/>
            <p:cNvSpPr/>
            <p:nvPr/>
          </p:nvSpPr>
          <p:spPr>
            <a:xfrm>
              <a:off x="6264785" y="2830948"/>
              <a:ext cx="155786" cy="2192"/>
            </a:xfrm>
            <a:custGeom>
              <a:avLst/>
              <a:gdLst/>
              <a:ahLst/>
              <a:cxnLst/>
              <a:rect l="l" t="t" r="r" b="b"/>
              <a:pathLst>
                <a:path w="4974" h="70" extrusionOk="0">
                  <a:moveTo>
                    <a:pt x="37" y="1"/>
                  </a:moveTo>
                  <a:cubicBezTo>
                    <a:pt x="20" y="1"/>
                    <a:pt x="0" y="17"/>
                    <a:pt x="0" y="33"/>
                  </a:cubicBezTo>
                  <a:cubicBezTo>
                    <a:pt x="0" y="53"/>
                    <a:pt x="20" y="69"/>
                    <a:pt x="37" y="69"/>
                  </a:cubicBezTo>
                  <a:lnTo>
                    <a:pt x="4937" y="69"/>
                  </a:lnTo>
                  <a:cubicBezTo>
                    <a:pt x="4953" y="69"/>
                    <a:pt x="4973" y="53"/>
                    <a:pt x="4973" y="33"/>
                  </a:cubicBezTo>
                  <a:cubicBezTo>
                    <a:pt x="4973" y="17"/>
                    <a:pt x="4953" y="1"/>
                    <a:pt x="493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31"/>
            <p:cNvSpPr/>
            <p:nvPr/>
          </p:nvSpPr>
          <p:spPr>
            <a:xfrm>
              <a:off x="6191963" y="2830948"/>
              <a:ext cx="64989" cy="2192"/>
            </a:xfrm>
            <a:custGeom>
              <a:avLst/>
              <a:gdLst/>
              <a:ahLst/>
              <a:cxnLst/>
              <a:rect l="l" t="t" r="r" b="b"/>
              <a:pathLst>
                <a:path w="2075" h="70" extrusionOk="0">
                  <a:moveTo>
                    <a:pt x="37" y="1"/>
                  </a:moveTo>
                  <a:cubicBezTo>
                    <a:pt x="21" y="1"/>
                    <a:pt x="1" y="17"/>
                    <a:pt x="1" y="33"/>
                  </a:cubicBezTo>
                  <a:cubicBezTo>
                    <a:pt x="1" y="53"/>
                    <a:pt x="21" y="69"/>
                    <a:pt x="37" y="69"/>
                  </a:cubicBezTo>
                  <a:lnTo>
                    <a:pt x="2042" y="69"/>
                  </a:lnTo>
                  <a:cubicBezTo>
                    <a:pt x="2058" y="69"/>
                    <a:pt x="2075" y="53"/>
                    <a:pt x="2075" y="33"/>
                  </a:cubicBezTo>
                  <a:cubicBezTo>
                    <a:pt x="2075" y="17"/>
                    <a:pt x="2058" y="1"/>
                    <a:pt x="2042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31"/>
            <p:cNvSpPr/>
            <p:nvPr/>
          </p:nvSpPr>
          <p:spPr>
            <a:xfrm>
              <a:off x="6120301" y="2830948"/>
              <a:ext cx="63329" cy="2192"/>
            </a:xfrm>
            <a:custGeom>
              <a:avLst/>
              <a:gdLst/>
              <a:ahLst/>
              <a:cxnLst/>
              <a:rect l="l" t="t" r="r" b="b"/>
              <a:pathLst>
                <a:path w="2022" h="70" extrusionOk="0">
                  <a:moveTo>
                    <a:pt x="33" y="1"/>
                  </a:moveTo>
                  <a:cubicBezTo>
                    <a:pt x="16" y="1"/>
                    <a:pt x="0" y="17"/>
                    <a:pt x="0" y="33"/>
                  </a:cubicBezTo>
                  <a:cubicBezTo>
                    <a:pt x="0" y="53"/>
                    <a:pt x="16" y="69"/>
                    <a:pt x="33" y="69"/>
                  </a:cubicBezTo>
                  <a:lnTo>
                    <a:pt x="1985" y="69"/>
                  </a:lnTo>
                  <a:cubicBezTo>
                    <a:pt x="2006" y="69"/>
                    <a:pt x="2022" y="53"/>
                    <a:pt x="2022" y="33"/>
                  </a:cubicBezTo>
                  <a:cubicBezTo>
                    <a:pt x="2022" y="17"/>
                    <a:pt x="2006" y="1"/>
                    <a:pt x="1985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31"/>
            <p:cNvSpPr/>
            <p:nvPr/>
          </p:nvSpPr>
          <p:spPr>
            <a:xfrm>
              <a:off x="6324921" y="2859951"/>
              <a:ext cx="190614" cy="2192"/>
            </a:xfrm>
            <a:custGeom>
              <a:avLst/>
              <a:gdLst/>
              <a:ahLst/>
              <a:cxnLst/>
              <a:rect l="l" t="t" r="r" b="b"/>
              <a:pathLst>
                <a:path w="6086" h="70" extrusionOk="0">
                  <a:moveTo>
                    <a:pt x="37" y="0"/>
                  </a:moveTo>
                  <a:cubicBezTo>
                    <a:pt x="21" y="0"/>
                    <a:pt x="1" y="17"/>
                    <a:pt x="1" y="37"/>
                  </a:cubicBezTo>
                  <a:cubicBezTo>
                    <a:pt x="1" y="53"/>
                    <a:pt x="21" y="69"/>
                    <a:pt x="37" y="69"/>
                  </a:cubicBezTo>
                  <a:lnTo>
                    <a:pt x="6049" y="69"/>
                  </a:lnTo>
                  <a:cubicBezTo>
                    <a:pt x="6065" y="69"/>
                    <a:pt x="6085" y="53"/>
                    <a:pt x="6085" y="37"/>
                  </a:cubicBezTo>
                  <a:cubicBezTo>
                    <a:pt x="6085" y="17"/>
                    <a:pt x="6065" y="0"/>
                    <a:pt x="6049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31"/>
            <p:cNvSpPr/>
            <p:nvPr/>
          </p:nvSpPr>
          <p:spPr>
            <a:xfrm>
              <a:off x="6252757" y="2859951"/>
              <a:ext cx="64864" cy="2192"/>
            </a:xfrm>
            <a:custGeom>
              <a:avLst/>
              <a:gdLst/>
              <a:ahLst/>
              <a:cxnLst/>
              <a:rect l="l" t="t" r="r" b="b"/>
              <a:pathLst>
                <a:path w="2071" h="70" extrusionOk="0">
                  <a:moveTo>
                    <a:pt x="32" y="0"/>
                  </a:moveTo>
                  <a:cubicBezTo>
                    <a:pt x="16" y="0"/>
                    <a:pt x="0" y="17"/>
                    <a:pt x="0" y="37"/>
                  </a:cubicBezTo>
                  <a:cubicBezTo>
                    <a:pt x="0" y="53"/>
                    <a:pt x="16" y="69"/>
                    <a:pt x="32" y="69"/>
                  </a:cubicBezTo>
                  <a:lnTo>
                    <a:pt x="2038" y="69"/>
                  </a:lnTo>
                  <a:cubicBezTo>
                    <a:pt x="2054" y="69"/>
                    <a:pt x="2070" y="53"/>
                    <a:pt x="2070" y="37"/>
                  </a:cubicBezTo>
                  <a:cubicBezTo>
                    <a:pt x="2070" y="17"/>
                    <a:pt x="2054" y="0"/>
                    <a:pt x="2038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31"/>
            <p:cNvSpPr/>
            <p:nvPr/>
          </p:nvSpPr>
          <p:spPr>
            <a:xfrm>
              <a:off x="6160298" y="2859951"/>
              <a:ext cx="88667" cy="2192"/>
            </a:xfrm>
            <a:custGeom>
              <a:avLst/>
              <a:gdLst/>
              <a:ahLst/>
              <a:cxnLst/>
              <a:rect l="l" t="t" r="r" b="b"/>
              <a:pathLst>
                <a:path w="2831" h="70" extrusionOk="0">
                  <a:moveTo>
                    <a:pt x="37" y="0"/>
                  </a:moveTo>
                  <a:cubicBezTo>
                    <a:pt x="21" y="0"/>
                    <a:pt x="1" y="17"/>
                    <a:pt x="1" y="37"/>
                  </a:cubicBezTo>
                  <a:cubicBezTo>
                    <a:pt x="1" y="53"/>
                    <a:pt x="21" y="69"/>
                    <a:pt x="37" y="69"/>
                  </a:cubicBezTo>
                  <a:lnTo>
                    <a:pt x="2799" y="69"/>
                  </a:lnTo>
                  <a:cubicBezTo>
                    <a:pt x="2815" y="69"/>
                    <a:pt x="2831" y="53"/>
                    <a:pt x="2831" y="37"/>
                  </a:cubicBezTo>
                  <a:cubicBezTo>
                    <a:pt x="2831" y="17"/>
                    <a:pt x="2815" y="0"/>
                    <a:pt x="2799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31"/>
            <p:cNvSpPr/>
            <p:nvPr/>
          </p:nvSpPr>
          <p:spPr>
            <a:xfrm>
              <a:off x="6120301" y="2859951"/>
              <a:ext cx="36363" cy="2192"/>
            </a:xfrm>
            <a:custGeom>
              <a:avLst/>
              <a:gdLst/>
              <a:ahLst/>
              <a:cxnLst/>
              <a:rect l="l" t="t" r="r" b="b"/>
              <a:pathLst>
                <a:path w="1161" h="70" extrusionOk="0">
                  <a:moveTo>
                    <a:pt x="33" y="0"/>
                  </a:moveTo>
                  <a:cubicBezTo>
                    <a:pt x="16" y="0"/>
                    <a:pt x="0" y="17"/>
                    <a:pt x="0" y="37"/>
                  </a:cubicBezTo>
                  <a:cubicBezTo>
                    <a:pt x="0" y="53"/>
                    <a:pt x="16" y="69"/>
                    <a:pt x="33" y="69"/>
                  </a:cubicBezTo>
                  <a:lnTo>
                    <a:pt x="1128" y="69"/>
                  </a:lnTo>
                  <a:cubicBezTo>
                    <a:pt x="1144" y="69"/>
                    <a:pt x="1161" y="53"/>
                    <a:pt x="1161" y="37"/>
                  </a:cubicBezTo>
                  <a:cubicBezTo>
                    <a:pt x="1161" y="17"/>
                    <a:pt x="1144" y="0"/>
                    <a:pt x="1128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31"/>
            <p:cNvSpPr/>
            <p:nvPr/>
          </p:nvSpPr>
          <p:spPr>
            <a:xfrm>
              <a:off x="6117638" y="2883254"/>
              <a:ext cx="395227" cy="254788"/>
            </a:xfrm>
            <a:custGeom>
              <a:avLst/>
              <a:gdLst/>
              <a:ahLst/>
              <a:cxnLst/>
              <a:rect l="l" t="t" r="r" b="b"/>
              <a:pathLst>
                <a:path w="12619" h="8135" extrusionOk="0">
                  <a:moveTo>
                    <a:pt x="12550" y="65"/>
                  </a:moveTo>
                  <a:lnTo>
                    <a:pt x="12550" y="8066"/>
                  </a:lnTo>
                  <a:lnTo>
                    <a:pt x="69" y="8066"/>
                  </a:lnTo>
                  <a:lnTo>
                    <a:pt x="69" y="65"/>
                  </a:lnTo>
                  <a:close/>
                  <a:moveTo>
                    <a:pt x="0" y="0"/>
                  </a:moveTo>
                  <a:lnTo>
                    <a:pt x="0" y="8135"/>
                  </a:lnTo>
                  <a:lnTo>
                    <a:pt x="12618" y="8135"/>
                  </a:lnTo>
                  <a:lnTo>
                    <a:pt x="1261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31"/>
            <p:cNvSpPr/>
            <p:nvPr/>
          </p:nvSpPr>
          <p:spPr>
            <a:xfrm>
              <a:off x="6223629" y="2931238"/>
              <a:ext cx="288113" cy="2067"/>
            </a:xfrm>
            <a:custGeom>
              <a:avLst/>
              <a:gdLst/>
              <a:ahLst/>
              <a:cxnLst/>
              <a:rect l="l" t="t" r="r" b="b"/>
              <a:pathLst>
                <a:path w="9199" h="66" extrusionOk="0">
                  <a:moveTo>
                    <a:pt x="37" y="1"/>
                  </a:moveTo>
                  <a:cubicBezTo>
                    <a:pt x="20" y="1"/>
                    <a:pt x="0" y="17"/>
                    <a:pt x="0" y="33"/>
                  </a:cubicBezTo>
                  <a:cubicBezTo>
                    <a:pt x="0" y="49"/>
                    <a:pt x="20" y="65"/>
                    <a:pt x="37" y="65"/>
                  </a:cubicBezTo>
                  <a:lnTo>
                    <a:pt x="9166" y="65"/>
                  </a:lnTo>
                  <a:cubicBezTo>
                    <a:pt x="9182" y="65"/>
                    <a:pt x="9198" y="49"/>
                    <a:pt x="9198" y="33"/>
                  </a:cubicBezTo>
                  <a:cubicBezTo>
                    <a:pt x="9198" y="17"/>
                    <a:pt x="9182" y="1"/>
                    <a:pt x="9166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31"/>
            <p:cNvSpPr/>
            <p:nvPr/>
          </p:nvSpPr>
          <p:spPr>
            <a:xfrm>
              <a:off x="6119142" y="2931238"/>
              <a:ext cx="97155" cy="2067"/>
            </a:xfrm>
            <a:custGeom>
              <a:avLst/>
              <a:gdLst/>
              <a:ahLst/>
              <a:cxnLst/>
              <a:rect l="l" t="t" r="r" b="b"/>
              <a:pathLst>
                <a:path w="3102" h="66" extrusionOk="0">
                  <a:moveTo>
                    <a:pt x="37" y="1"/>
                  </a:moveTo>
                  <a:cubicBezTo>
                    <a:pt x="21" y="1"/>
                    <a:pt x="1" y="17"/>
                    <a:pt x="1" y="33"/>
                  </a:cubicBezTo>
                  <a:cubicBezTo>
                    <a:pt x="1" y="49"/>
                    <a:pt x="21" y="65"/>
                    <a:pt x="37" y="65"/>
                  </a:cubicBezTo>
                  <a:lnTo>
                    <a:pt x="3069" y="65"/>
                  </a:lnTo>
                  <a:cubicBezTo>
                    <a:pt x="3086" y="65"/>
                    <a:pt x="3102" y="49"/>
                    <a:pt x="3102" y="33"/>
                  </a:cubicBezTo>
                  <a:cubicBezTo>
                    <a:pt x="3102" y="17"/>
                    <a:pt x="3086" y="1"/>
                    <a:pt x="3069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31"/>
            <p:cNvSpPr/>
            <p:nvPr/>
          </p:nvSpPr>
          <p:spPr>
            <a:xfrm>
              <a:off x="6119142" y="2965566"/>
              <a:ext cx="392596" cy="2036"/>
            </a:xfrm>
            <a:custGeom>
              <a:avLst/>
              <a:gdLst/>
              <a:ahLst/>
              <a:cxnLst/>
              <a:rect l="l" t="t" r="r" b="b"/>
              <a:pathLst>
                <a:path w="12535" h="65" extrusionOk="0">
                  <a:moveTo>
                    <a:pt x="37" y="0"/>
                  </a:moveTo>
                  <a:cubicBezTo>
                    <a:pt x="21" y="0"/>
                    <a:pt x="1" y="0"/>
                    <a:pt x="1" y="33"/>
                  </a:cubicBezTo>
                  <a:cubicBezTo>
                    <a:pt x="1" y="49"/>
                    <a:pt x="21" y="65"/>
                    <a:pt x="37" y="65"/>
                  </a:cubicBezTo>
                  <a:lnTo>
                    <a:pt x="12502" y="65"/>
                  </a:lnTo>
                  <a:cubicBezTo>
                    <a:pt x="12518" y="65"/>
                    <a:pt x="12534" y="49"/>
                    <a:pt x="12534" y="33"/>
                  </a:cubicBezTo>
                  <a:cubicBezTo>
                    <a:pt x="12534" y="0"/>
                    <a:pt x="12518" y="0"/>
                    <a:pt x="12502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31"/>
            <p:cNvSpPr/>
            <p:nvPr/>
          </p:nvSpPr>
          <p:spPr>
            <a:xfrm>
              <a:off x="6457879" y="2999236"/>
              <a:ext cx="53870" cy="2192"/>
            </a:xfrm>
            <a:custGeom>
              <a:avLst/>
              <a:gdLst/>
              <a:ahLst/>
              <a:cxnLst/>
              <a:rect l="l" t="t" r="r" b="b"/>
              <a:pathLst>
                <a:path w="1720" h="70" extrusionOk="0">
                  <a:moveTo>
                    <a:pt x="37" y="1"/>
                  </a:moveTo>
                  <a:cubicBezTo>
                    <a:pt x="1" y="1"/>
                    <a:pt x="1" y="17"/>
                    <a:pt x="1" y="37"/>
                  </a:cubicBezTo>
                  <a:cubicBezTo>
                    <a:pt x="1" y="53"/>
                    <a:pt x="1" y="69"/>
                    <a:pt x="37" y="69"/>
                  </a:cubicBezTo>
                  <a:lnTo>
                    <a:pt x="1687" y="69"/>
                  </a:lnTo>
                  <a:cubicBezTo>
                    <a:pt x="1703" y="69"/>
                    <a:pt x="1719" y="53"/>
                    <a:pt x="1719" y="37"/>
                  </a:cubicBezTo>
                  <a:cubicBezTo>
                    <a:pt x="1719" y="17"/>
                    <a:pt x="1703" y="1"/>
                    <a:pt x="168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31"/>
            <p:cNvSpPr/>
            <p:nvPr/>
          </p:nvSpPr>
          <p:spPr>
            <a:xfrm>
              <a:off x="6119142" y="2999236"/>
              <a:ext cx="336220" cy="2192"/>
            </a:xfrm>
            <a:custGeom>
              <a:avLst/>
              <a:gdLst/>
              <a:ahLst/>
              <a:cxnLst/>
              <a:rect l="l" t="t" r="r" b="b"/>
              <a:pathLst>
                <a:path w="10735" h="70" extrusionOk="0">
                  <a:moveTo>
                    <a:pt x="37" y="1"/>
                  </a:moveTo>
                  <a:cubicBezTo>
                    <a:pt x="21" y="1"/>
                    <a:pt x="1" y="17"/>
                    <a:pt x="1" y="37"/>
                  </a:cubicBezTo>
                  <a:cubicBezTo>
                    <a:pt x="1" y="53"/>
                    <a:pt x="21" y="69"/>
                    <a:pt x="37" y="69"/>
                  </a:cubicBezTo>
                  <a:lnTo>
                    <a:pt x="10699" y="69"/>
                  </a:lnTo>
                  <a:cubicBezTo>
                    <a:pt x="10715" y="69"/>
                    <a:pt x="10735" y="53"/>
                    <a:pt x="10735" y="37"/>
                  </a:cubicBezTo>
                  <a:cubicBezTo>
                    <a:pt x="10735" y="17"/>
                    <a:pt x="10715" y="1"/>
                    <a:pt x="10699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31"/>
            <p:cNvSpPr/>
            <p:nvPr/>
          </p:nvSpPr>
          <p:spPr>
            <a:xfrm>
              <a:off x="6279098" y="3033062"/>
              <a:ext cx="232645" cy="2161"/>
            </a:xfrm>
            <a:custGeom>
              <a:avLst/>
              <a:gdLst/>
              <a:ahLst/>
              <a:cxnLst/>
              <a:rect l="l" t="t" r="r" b="b"/>
              <a:pathLst>
                <a:path w="7428" h="69" extrusionOk="0">
                  <a:moveTo>
                    <a:pt x="32" y="0"/>
                  </a:moveTo>
                  <a:cubicBezTo>
                    <a:pt x="16" y="0"/>
                    <a:pt x="0" y="16"/>
                    <a:pt x="0" y="32"/>
                  </a:cubicBezTo>
                  <a:cubicBezTo>
                    <a:pt x="0" y="49"/>
                    <a:pt x="16" y="69"/>
                    <a:pt x="32" y="69"/>
                  </a:cubicBezTo>
                  <a:lnTo>
                    <a:pt x="7395" y="69"/>
                  </a:lnTo>
                  <a:cubicBezTo>
                    <a:pt x="7411" y="69"/>
                    <a:pt x="7427" y="49"/>
                    <a:pt x="7427" y="32"/>
                  </a:cubicBezTo>
                  <a:cubicBezTo>
                    <a:pt x="7427" y="16"/>
                    <a:pt x="7411" y="0"/>
                    <a:pt x="7395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31"/>
            <p:cNvSpPr/>
            <p:nvPr/>
          </p:nvSpPr>
          <p:spPr>
            <a:xfrm>
              <a:off x="6119142" y="3033062"/>
              <a:ext cx="156287" cy="2161"/>
            </a:xfrm>
            <a:custGeom>
              <a:avLst/>
              <a:gdLst/>
              <a:ahLst/>
              <a:cxnLst/>
              <a:rect l="l" t="t" r="r" b="b"/>
              <a:pathLst>
                <a:path w="4990" h="69" extrusionOk="0">
                  <a:moveTo>
                    <a:pt x="37" y="0"/>
                  </a:moveTo>
                  <a:cubicBezTo>
                    <a:pt x="21" y="0"/>
                    <a:pt x="1" y="16"/>
                    <a:pt x="1" y="32"/>
                  </a:cubicBezTo>
                  <a:cubicBezTo>
                    <a:pt x="1" y="49"/>
                    <a:pt x="21" y="69"/>
                    <a:pt x="37" y="69"/>
                  </a:cubicBezTo>
                  <a:lnTo>
                    <a:pt x="4953" y="69"/>
                  </a:lnTo>
                  <a:cubicBezTo>
                    <a:pt x="4974" y="69"/>
                    <a:pt x="4990" y="49"/>
                    <a:pt x="4990" y="32"/>
                  </a:cubicBezTo>
                  <a:cubicBezTo>
                    <a:pt x="4990" y="16"/>
                    <a:pt x="4974" y="0"/>
                    <a:pt x="4953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31"/>
            <p:cNvSpPr/>
            <p:nvPr/>
          </p:nvSpPr>
          <p:spPr>
            <a:xfrm>
              <a:off x="6214138" y="3066858"/>
              <a:ext cx="297603" cy="2067"/>
            </a:xfrm>
            <a:custGeom>
              <a:avLst/>
              <a:gdLst/>
              <a:ahLst/>
              <a:cxnLst/>
              <a:rect l="l" t="t" r="r" b="b"/>
              <a:pathLst>
                <a:path w="9502" h="66" extrusionOk="0">
                  <a:moveTo>
                    <a:pt x="36" y="1"/>
                  </a:moveTo>
                  <a:cubicBezTo>
                    <a:pt x="0" y="1"/>
                    <a:pt x="0" y="17"/>
                    <a:pt x="0" y="33"/>
                  </a:cubicBezTo>
                  <a:cubicBezTo>
                    <a:pt x="0" y="65"/>
                    <a:pt x="0" y="65"/>
                    <a:pt x="36" y="65"/>
                  </a:cubicBezTo>
                  <a:lnTo>
                    <a:pt x="9469" y="65"/>
                  </a:lnTo>
                  <a:cubicBezTo>
                    <a:pt x="9485" y="65"/>
                    <a:pt x="9501" y="65"/>
                    <a:pt x="9501" y="33"/>
                  </a:cubicBezTo>
                  <a:cubicBezTo>
                    <a:pt x="9501" y="17"/>
                    <a:pt x="9485" y="1"/>
                    <a:pt x="9469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31"/>
            <p:cNvSpPr/>
            <p:nvPr/>
          </p:nvSpPr>
          <p:spPr>
            <a:xfrm>
              <a:off x="6119142" y="3066858"/>
              <a:ext cx="84501" cy="2067"/>
            </a:xfrm>
            <a:custGeom>
              <a:avLst/>
              <a:gdLst/>
              <a:ahLst/>
              <a:cxnLst/>
              <a:rect l="l" t="t" r="r" b="b"/>
              <a:pathLst>
                <a:path w="2698" h="66" extrusionOk="0">
                  <a:moveTo>
                    <a:pt x="37" y="1"/>
                  </a:moveTo>
                  <a:cubicBezTo>
                    <a:pt x="21" y="1"/>
                    <a:pt x="1" y="17"/>
                    <a:pt x="1" y="33"/>
                  </a:cubicBezTo>
                  <a:cubicBezTo>
                    <a:pt x="1" y="65"/>
                    <a:pt x="21" y="65"/>
                    <a:pt x="37" y="65"/>
                  </a:cubicBezTo>
                  <a:lnTo>
                    <a:pt x="2665" y="65"/>
                  </a:lnTo>
                  <a:cubicBezTo>
                    <a:pt x="2681" y="65"/>
                    <a:pt x="2697" y="65"/>
                    <a:pt x="2697" y="33"/>
                  </a:cubicBezTo>
                  <a:cubicBezTo>
                    <a:pt x="2697" y="17"/>
                    <a:pt x="2681" y="1"/>
                    <a:pt x="2665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6285926" y="3101060"/>
              <a:ext cx="225817" cy="2161"/>
            </a:xfrm>
            <a:custGeom>
              <a:avLst/>
              <a:gdLst/>
              <a:ahLst/>
              <a:cxnLst/>
              <a:rect l="l" t="t" r="r" b="b"/>
              <a:pathLst>
                <a:path w="7210" h="69" extrusionOk="0">
                  <a:moveTo>
                    <a:pt x="33" y="0"/>
                  </a:moveTo>
                  <a:cubicBezTo>
                    <a:pt x="17" y="0"/>
                    <a:pt x="0" y="20"/>
                    <a:pt x="0" y="37"/>
                  </a:cubicBezTo>
                  <a:cubicBezTo>
                    <a:pt x="0" y="53"/>
                    <a:pt x="17" y="69"/>
                    <a:pt x="33" y="69"/>
                  </a:cubicBezTo>
                  <a:lnTo>
                    <a:pt x="7177" y="69"/>
                  </a:lnTo>
                  <a:cubicBezTo>
                    <a:pt x="7193" y="69"/>
                    <a:pt x="7209" y="53"/>
                    <a:pt x="7209" y="37"/>
                  </a:cubicBezTo>
                  <a:cubicBezTo>
                    <a:pt x="7209" y="20"/>
                    <a:pt x="7193" y="0"/>
                    <a:pt x="7177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31"/>
            <p:cNvSpPr/>
            <p:nvPr/>
          </p:nvSpPr>
          <p:spPr>
            <a:xfrm>
              <a:off x="6119142" y="3101060"/>
              <a:ext cx="161486" cy="2161"/>
            </a:xfrm>
            <a:custGeom>
              <a:avLst/>
              <a:gdLst/>
              <a:ahLst/>
              <a:cxnLst/>
              <a:rect l="l" t="t" r="r" b="b"/>
              <a:pathLst>
                <a:path w="5156" h="69" extrusionOk="0">
                  <a:moveTo>
                    <a:pt x="37" y="0"/>
                  </a:moveTo>
                  <a:cubicBezTo>
                    <a:pt x="21" y="0"/>
                    <a:pt x="1" y="20"/>
                    <a:pt x="1" y="37"/>
                  </a:cubicBezTo>
                  <a:cubicBezTo>
                    <a:pt x="1" y="53"/>
                    <a:pt x="21" y="69"/>
                    <a:pt x="37" y="69"/>
                  </a:cubicBezTo>
                  <a:lnTo>
                    <a:pt x="5123" y="69"/>
                  </a:lnTo>
                  <a:cubicBezTo>
                    <a:pt x="5139" y="69"/>
                    <a:pt x="5156" y="53"/>
                    <a:pt x="5156" y="37"/>
                  </a:cubicBezTo>
                  <a:cubicBezTo>
                    <a:pt x="5156" y="20"/>
                    <a:pt x="5139" y="0"/>
                    <a:pt x="5123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31"/>
            <p:cNvSpPr/>
            <p:nvPr/>
          </p:nvSpPr>
          <p:spPr>
            <a:xfrm>
              <a:off x="6424209" y="3093199"/>
              <a:ext cx="2067" cy="43848"/>
            </a:xfrm>
            <a:custGeom>
              <a:avLst/>
              <a:gdLst/>
              <a:ahLst/>
              <a:cxnLst/>
              <a:rect l="l" t="t" r="r" b="b"/>
              <a:pathLst>
                <a:path w="66" h="1400" extrusionOk="0">
                  <a:moveTo>
                    <a:pt x="33" y="1"/>
                  </a:moveTo>
                  <a:cubicBezTo>
                    <a:pt x="17" y="1"/>
                    <a:pt x="0" y="17"/>
                    <a:pt x="0" y="33"/>
                  </a:cubicBezTo>
                  <a:lnTo>
                    <a:pt x="0" y="1363"/>
                  </a:lnTo>
                  <a:cubicBezTo>
                    <a:pt x="0" y="1383"/>
                    <a:pt x="17" y="1399"/>
                    <a:pt x="33" y="1399"/>
                  </a:cubicBezTo>
                  <a:cubicBezTo>
                    <a:pt x="49" y="1399"/>
                    <a:pt x="65" y="1383"/>
                    <a:pt x="65" y="1363"/>
                  </a:cubicBezTo>
                  <a:lnTo>
                    <a:pt x="65" y="33"/>
                  </a:lnTo>
                  <a:cubicBezTo>
                    <a:pt x="65" y="17"/>
                    <a:pt x="49" y="1"/>
                    <a:pt x="33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6424209" y="2914262"/>
              <a:ext cx="2067" cy="174139"/>
            </a:xfrm>
            <a:custGeom>
              <a:avLst/>
              <a:gdLst/>
              <a:ahLst/>
              <a:cxnLst/>
              <a:rect l="l" t="t" r="r" b="b"/>
              <a:pathLst>
                <a:path w="66" h="5560" extrusionOk="0">
                  <a:moveTo>
                    <a:pt x="33" y="1"/>
                  </a:moveTo>
                  <a:cubicBezTo>
                    <a:pt x="17" y="1"/>
                    <a:pt x="0" y="21"/>
                    <a:pt x="0" y="37"/>
                  </a:cubicBezTo>
                  <a:lnTo>
                    <a:pt x="0" y="5528"/>
                  </a:lnTo>
                  <a:cubicBezTo>
                    <a:pt x="0" y="5544"/>
                    <a:pt x="17" y="5560"/>
                    <a:pt x="33" y="5560"/>
                  </a:cubicBezTo>
                  <a:cubicBezTo>
                    <a:pt x="49" y="5560"/>
                    <a:pt x="65" y="5544"/>
                    <a:pt x="65" y="5528"/>
                  </a:cubicBezTo>
                  <a:lnTo>
                    <a:pt x="65" y="37"/>
                  </a:lnTo>
                  <a:cubicBezTo>
                    <a:pt x="65" y="21"/>
                    <a:pt x="49" y="1"/>
                    <a:pt x="33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31"/>
            <p:cNvSpPr/>
            <p:nvPr/>
          </p:nvSpPr>
          <p:spPr>
            <a:xfrm>
              <a:off x="6424209" y="2885791"/>
              <a:ext cx="2067" cy="19638"/>
            </a:xfrm>
            <a:custGeom>
              <a:avLst/>
              <a:gdLst/>
              <a:ahLst/>
              <a:cxnLst/>
              <a:rect l="l" t="t" r="r" b="b"/>
              <a:pathLst>
                <a:path w="66" h="627" extrusionOk="0">
                  <a:moveTo>
                    <a:pt x="33" y="0"/>
                  </a:moveTo>
                  <a:cubicBezTo>
                    <a:pt x="17" y="0"/>
                    <a:pt x="0" y="20"/>
                    <a:pt x="0" y="37"/>
                  </a:cubicBezTo>
                  <a:lnTo>
                    <a:pt x="0" y="590"/>
                  </a:lnTo>
                  <a:cubicBezTo>
                    <a:pt x="0" y="607"/>
                    <a:pt x="17" y="627"/>
                    <a:pt x="33" y="627"/>
                  </a:cubicBezTo>
                  <a:cubicBezTo>
                    <a:pt x="49" y="627"/>
                    <a:pt x="65" y="607"/>
                    <a:pt x="65" y="590"/>
                  </a:cubicBezTo>
                  <a:lnTo>
                    <a:pt x="65" y="37"/>
                  </a:lnTo>
                  <a:cubicBezTo>
                    <a:pt x="65" y="20"/>
                    <a:pt x="49" y="0"/>
                    <a:pt x="33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31"/>
            <p:cNvSpPr/>
            <p:nvPr/>
          </p:nvSpPr>
          <p:spPr>
            <a:xfrm>
              <a:off x="6486381" y="2812468"/>
              <a:ext cx="239598" cy="264811"/>
            </a:xfrm>
            <a:custGeom>
              <a:avLst/>
              <a:gdLst/>
              <a:ahLst/>
              <a:cxnLst/>
              <a:rect l="l" t="t" r="r" b="b"/>
              <a:pathLst>
                <a:path w="7650" h="8455" extrusionOk="0">
                  <a:moveTo>
                    <a:pt x="659" y="0"/>
                  </a:moveTo>
                  <a:lnTo>
                    <a:pt x="0" y="574"/>
                  </a:lnTo>
                  <a:lnTo>
                    <a:pt x="6101" y="8155"/>
                  </a:lnTo>
                  <a:cubicBezTo>
                    <a:pt x="6262" y="8351"/>
                    <a:pt x="6500" y="8454"/>
                    <a:pt x="6741" y="8454"/>
                  </a:cubicBezTo>
                  <a:cubicBezTo>
                    <a:pt x="6931" y="8454"/>
                    <a:pt x="7122" y="8390"/>
                    <a:pt x="7278" y="8256"/>
                  </a:cubicBezTo>
                  <a:cubicBezTo>
                    <a:pt x="7634" y="7953"/>
                    <a:pt x="7650" y="7415"/>
                    <a:pt x="7330" y="7075"/>
                  </a:cubicBezTo>
                  <a:lnTo>
                    <a:pt x="65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6485379" y="2811435"/>
              <a:ext cx="239097" cy="266972"/>
            </a:xfrm>
            <a:custGeom>
              <a:avLst/>
              <a:gdLst/>
              <a:ahLst/>
              <a:cxnLst/>
              <a:rect l="l" t="t" r="r" b="b"/>
              <a:pathLst>
                <a:path w="7634" h="8524" extrusionOk="0">
                  <a:moveTo>
                    <a:pt x="691" y="86"/>
                  </a:moveTo>
                  <a:lnTo>
                    <a:pt x="7346" y="7125"/>
                  </a:lnTo>
                  <a:cubicBezTo>
                    <a:pt x="7496" y="7278"/>
                    <a:pt x="7565" y="7497"/>
                    <a:pt x="7548" y="7699"/>
                  </a:cubicBezTo>
                  <a:cubicBezTo>
                    <a:pt x="7548" y="7917"/>
                    <a:pt x="7447" y="8119"/>
                    <a:pt x="7277" y="8257"/>
                  </a:cubicBezTo>
                  <a:cubicBezTo>
                    <a:pt x="7144" y="8390"/>
                    <a:pt x="6958" y="8459"/>
                    <a:pt x="6772" y="8459"/>
                  </a:cubicBezTo>
                  <a:cubicBezTo>
                    <a:pt x="6538" y="8459"/>
                    <a:pt x="6319" y="8338"/>
                    <a:pt x="6166" y="8156"/>
                  </a:cubicBezTo>
                  <a:lnTo>
                    <a:pt x="85" y="624"/>
                  </a:lnTo>
                  <a:lnTo>
                    <a:pt x="691" y="86"/>
                  </a:lnTo>
                  <a:close/>
                  <a:moveTo>
                    <a:pt x="691" y="1"/>
                  </a:moveTo>
                  <a:lnTo>
                    <a:pt x="0" y="607"/>
                  </a:lnTo>
                  <a:lnTo>
                    <a:pt x="6117" y="8204"/>
                  </a:lnTo>
                  <a:cubicBezTo>
                    <a:pt x="6267" y="8406"/>
                    <a:pt x="6521" y="8524"/>
                    <a:pt x="6772" y="8524"/>
                  </a:cubicBezTo>
                  <a:cubicBezTo>
                    <a:pt x="6974" y="8524"/>
                    <a:pt x="7176" y="8439"/>
                    <a:pt x="7330" y="8305"/>
                  </a:cubicBezTo>
                  <a:cubicBezTo>
                    <a:pt x="7512" y="8156"/>
                    <a:pt x="7613" y="7933"/>
                    <a:pt x="7613" y="7715"/>
                  </a:cubicBezTo>
                  <a:cubicBezTo>
                    <a:pt x="7633" y="7480"/>
                    <a:pt x="7548" y="7262"/>
                    <a:pt x="7395" y="7076"/>
                  </a:cubicBezTo>
                  <a:lnTo>
                    <a:pt x="724" y="17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31"/>
            <p:cNvSpPr/>
            <p:nvPr/>
          </p:nvSpPr>
          <p:spPr>
            <a:xfrm>
              <a:off x="6489043" y="2817605"/>
              <a:ext cx="45978" cy="40340"/>
            </a:xfrm>
            <a:custGeom>
              <a:avLst/>
              <a:gdLst/>
              <a:ahLst/>
              <a:cxnLst/>
              <a:rect l="l" t="t" r="r" b="b"/>
              <a:pathLst>
                <a:path w="1468" h="1288" extrusionOk="0">
                  <a:moveTo>
                    <a:pt x="1171" y="1"/>
                  </a:moveTo>
                  <a:cubicBezTo>
                    <a:pt x="1104" y="1"/>
                    <a:pt x="1035" y="26"/>
                    <a:pt x="979" y="75"/>
                  </a:cubicBezTo>
                  <a:lnTo>
                    <a:pt x="138" y="815"/>
                  </a:lnTo>
                  <a:cubicBezTo>
                    <a:pt x="17" y="916"/>
                    <a:pt x="0" y="1086"/>
                    <a:pt x="101" y="1203"/>
                  </a:cubicBezTo>
                  <a:cubicBezTo>
                    <a:pt x="156" y="1257"/>
                    <a:pt x="231" y="1287"/>
                    <a:pt x="306" y="1287"/>
                  </a:cubicBezTo>
                  <a:cubicBezTo>
                    <a:pt x="370" y="1287"/>
                    <a:pt x="436" y="1265"/>
                    <a:pt x="490" y="1219"/>
                  </a:cubicBezTo>
                  <a:lnTo>
                    <a:pt x="1351" y="479"/>
                  </a:lnTo>
                  <a:cubicBezTo>
                    <a:pt x="1452" y="378"/>
                    <a:pt x="1468" y="208"/>
                    <a:pt x="1367" y="91"/>
                  </a:cubicBezTo>
                  <a:cubicBezTo>
                    <a:pt x="1314" y="30"/>
                    <a:pt x="1244" y="1"/>
                    <a:pt x="1171" y="1"/>
                  </a:cubicBez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31"/>
            <p:cNvSpPr/>
            <p:nvPr/>
          </p:nvSpPr>
          <p:spPr>
            <a:xfrm>
              <a:off x="6489043" y="2816759"/>
              <a:ext cx="47011" cy="42219"/>
            </a:xfrm>
            <a:custGeom>
              <a:avLst/>
              <a:gdLst/>
              <a:ahLst/>
              <a:cxnLst/>
              <a:rect l="l" t="t" r="r" b="b"/>
              <a:pathLst>
                <a:path w="1501" h="1348" extrusionOk="0">
                  <a:moveTo>
                    <a:pt x="1165" y="65"/>
                  </a:moveTo>
                  <a:cubicBezTo>
                    <a:pt x="1229" y="65"/>
                    <a:pt x="1298" y="82"/>
                    <a:pt x="1351" y="150"/>
                  </a:cubicBezTo>
                  <a:cubicBezTo>
                    <a:pt x="1432" y="235"/>
                    <a:pt x="1415" y="405"/>
                    <a:pt x="1314" y="486"/>
                  </a:cubicBezTo>
                  <a:lnTo>
                    <a:pt x="473" y="1230"/>
                  </a:lnTo>
                  <a:cubicBezTo>
                    <a:pt x="421" y="1262"/>
                    <a:pt x="372" y="1278"/>
                    <a:pt x="320" y="1278"/>
                  </a:cubicBezTo>
                  <a:cubicBezTo>
                    <a:pt x="239" y="1278"/>
                    <a:pt x="170" y="1262"/>
                    <a:pt x="138" y="1193"/>
                  </a:cubicBezTo>
                  <a:cubicBezTo>
                    <a:pt x="85" y="1161"/>
                    <a:pt x="69" y="1092"/>
                    <a:pt x="69" y="1028"/>
                  </a:cubicBezTo>
                  <a:cubicBezTo>
                    <a:pt x="69" y="959"/>
                    <a:pt x="101" y="910"/>
                    <a:pt x="154" y="858"/>
                  </a:cubicBezTo>
                  <a:lnTo>
                    <a:pt x="1011" y="118"/>
                  </a:lnTo>
                  <a:cubicBezTo>
                    <a:pt x="1047" y="82"/>
                    <a:pt x="1112" y="65"/>
                    <a:pt x="1165" y="65"/>
                  </a:cubicBezTo>
                  <a:close/>
                  <a:moveTo>
                    <a:pt x="1165" y="1"/>
                  </a:moveTo>
                  <a:cubicBezTo>
                    <a:pt x="1096" y="1"/>
                    <a:pt x="1011" y="17"/>
                    <a:pt x="963" y="65"/>
                  </a:cubicBezTo>
                  <a:lnTo>
                    <a:pt x="101" y="809"/>
                  </a:lnTo>
                  <a:cubicBezTo>
                    <a:pt x="53" y="858"/>
                    <a:pt x="17" y="943"/>
                    <a:pt x="0" y="1028"/>
                  </a:cubicBezTo>
                  <a:cubicBezTo>
                    <a:pt x="0" y="1113"/>
                    <a:pt x="17" y="1177"/>
                    <a:pt x="85" y="1246"/>
                  </a:cubicBezTo>
                  <a:cubicBezTo>
                    <a:pt x="138" y="1315"/>
                    <a:pt x="219" y="1347"/>
                    <a:pt x="320" y="1347"/>
                  </a:cubicBezTo>
                  <a:cubicBezTo>
                    <a:pt x="388" y="1347"/>
                    <a:pt x="457" y="1331"/>
                    <a:pt x="522" y="1278"/>
                  </a:cubicBezTo>
                  <a:lnTo>
                    <a:pt x="1367" y="538"/>
                  </a:lnTo>
                  <a:cubicBezTo>
                    <a:pt x="1500" y="421"/>
                    <a:pt x="1500" y="235"/>
                    <a:pt x="1399" y="102"/>
                  </a:cubicBezTo>
                  <a:cubicBezTo>
                    <a:pt x="1330" y="33"/>
                    <a:pt x="1250" y="1"/>
                    <a:pt x="1165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6282262" y="2615114"/>
              <a:ext cx="271263" cy="242918"/>
            </a:xfrm>
            <a:custGeom>
              <a:avLst/>
              <a:gdLst/>
              <a:ahLst/>
              <a:cxnLst/>
              <a:rect l="l" t="t" r="r" b="b"/>
              <a:pathLst>
                <a:path w="8661" h="7756" extrusionOk="0">
                  <a:moveTo>
                    <a:pt x="4330" y="516"/>
                  </a:moveTo>
                  <a:cubicBezTo>
                    <a:pt x="5268" y="516"/>
                    <a:pt x="6203" y="908"/>
                    <a:pt x="6873" y="1668"/>
                  </a:cubicBezTo>
                  <a:cubicBezTo>
                    <a:pt x="8086" y="3067"/>
                    <a:pt x="7953" y="5189"/>
                    <a:pt x="6554" y="6419"/>
                  </a:cubicBezTo>
                  <a:cubicBezTo>
                    <a:pt x="5908" y="6972"/>
                    <a:pt x="5114" y="7246"/>
                    <a:pt x="4326" y="7246"/>
                  </a:cubicBezTo>
                  <a:cubicBezTo>
                    <a:pt x="3390" y="7246"/>
                    <a:pt x="2462" y="6859"/>
                    <a:pt x="1803" y="6099"/>
                  </a:cubicBezTo>
                  <a:cubicBezTo>
                    <a:pt x="574" y="4684"/>
                    <a:pt x="724" y="2562"/>
                    <a:pt x="2123" y="1349"/>
                  </a:cubicBezTo>
                  <a:cubicBezTo>
                    <a:pt x="2759" y="789"/>
                    <a:pt x="3546" y="516"/>
                    <a:pt x="4330" y="516"/>
                  </a:cubicBezTo>
                  <a:close/>
                  <a:moveTo>
                    <a:pt x="4335" y="0"/>
                  </a:moveTo>
                  <a:cubicBezTo>
                    <a:pt x="3431" y="0"/>
                    <a:pt x="2524" y="316"/>
                    <a:pt x="1787" y="961"/>
                  </a:cubicBezTo>
                  <a:cubicBezTo>
                    <a:pt x="170" y="2359"/>
                    <a:pt x="0" y="4822"/>
                    <a:pt x="1415" y="6439"/>
                  </a:cubicBezTo>
                  <a:cubicBezTo>
                    <a:pt x="2177" y="7309"/>
                    <a:pt x="3254" y="7755"/>
                    <a:pt x="4335" y="7755"/>
                  </a:cubicBezTo>
                  <a:cubicBezTo>
                    <a:pt x="5238" y="7755"/>
                    <a:pt x="6144" y="7443"/>
                    <a:pt x="6873" y="6807"/>
                  </a:cubicBezTo>
                  <a:cubicBezTo>
                    <a:pt x="8490" y="5392"/>
                    <a:pt x="8660" y="2950"/>
                    <a:pt x="7261" y="1332"/>
                  </a:cubicBezTo>
                  <a:cubicBezTo>
                    <a:pt x="6491" y="452"/>
                    <a:pt x="5416" y="0"/>
                    <a:pt x="4335" y="0"/>
                  </a:cubicBezTo>
                  <a:close/>
                </a:path>
              </a:pathLst>
            </a:custGeom>
            <a:solidFill>
              <a:srgbClr val="FFB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31"/>
            <p:cNvSpPr/>
            <p:nvPr/>
          </p:nvSpPr>
          <p:spPr>
            <a:xfrm>
              <a:off x="6293255" y="2614175"/>
              <a:ext cx="249119" cy="244797"/>
            </a:xfrm>
            <a:custGeom>
              <a:avLst/>
              <a:gdLst/>
              <a:ahLst/>
              <a:cxnLst/>
              <a:rect l="l" t="t" r="r" b="b"/>
              <a:pathLst>
                <a:path w="7954" h="7816" extrusionOk="0">
                  <a:moveTo>
                    <a:pt x="3979" y="570"/>
                  </a:moveTo>
                  <a:cubicBezTo>
                    <a:pt x="4937" y="570"/>
                    <a:pt x="5863" y="991"/>
                    <a:pt x="6490" y="1718"/>
                  </a:cubicBezTo>
                  <a:cubicBezTo>
                    <a:pt x="7703" y="3097"/>
                    <a:pt x="7549" y="5219"/>
                    <a:pt x="6166" y="6416"/>
                  </a:cubicBezTo>
                  <a:cubicBezTo>
                    <a:pt x="5560" y="6954"/>
                    <a:pt x="4788" y="7241"/>
                    <a:pt x="3979" y="7241"/>
                  </a:cubicBezTo>
                  <a:cubicBezTo>
                    <a:pt x="3017" y="7241"/>
                    <a:pt x="2107" y="6820"/>
                    <a:pt x="1468" y="6097"/>
                  </a:cubicBezTo>
                  <a:cubicBezTo>
                    <a:pt x="878" y="5438"/>
                    <a:pt x="591" y="4581"/>
                    <a:pt x="660" y="3687"/>
                  </a:cubicBezTo>
                  <a:cubicBezTo>
                    <a:pt x="708" y="2794"/>
                    <a:pt x="1113" y="1985"/>
                    <a:pt x="1788" y="1395"/>
                  </a:cubicBezTo>
                  <a:cubicBezTo>
                    <a:pt x="2394" y="873"/>
                    <a:pt x="3171" y="570"/>
                    <a:pt x="3979" y="570"/>
                  </a:cubicBezTo>
                  <a:close/>
                  <a:moveTo>
                    <a:pt x="3979" y="505"/>
                  </a:moveTo>
                  <a:cubicBezTo>
                    <a:pt x="3154" y="505"/>
                    <a:pt x="2362" y="809"/>
                    <a:pt x="1739" y="1346"/>
                  </a:cubicBezTo>
                  <a:cubicBezTo>
                    <a:pt x="1064" y="1953"/>
                    <a:pt x="644" y="2778"/>
                    <a:pt x="591" y="3687"/>
                  </a:cubicBezTo>
                  <a:cubicBezTo>
                    <a:pt x="526" y="4581"/>
                    <a:pt x="830" y="5458"/>
                    <a:pt x="1416" y="6145"/>
                  </a:cubicBezTo>
                  <a:cubicBezTo>
                    <a:pt x="2059" y="6889"/>
                    <a:pt x="3001" y="7310"/>
                    <a:pt x="3979" y="7310"/>
                  </a:cubicBezTo>
                  <a:cubicBezTo>
                    <a:pt x="4804" y="7310"/>
                    <a:pt x="5596" y="7006"/>
                    <a:pt x="6219" y="6469"/>
                  </a:cubicBezTo>
                  <a:cubicBezTo>
                    <a:pt x="7634" y="5236"/>
                    <a:pt x="7767" y="3081"/>
                    <a:pt x="6538" y="1682"/>
                  </a:cubicBezTo>
                  <a:cubicBezTo>
                    <a:pt x="5900" y="942"/>
                    <a:pt x="4954" y="505"/>
                    <a:pt x="3979" y="505"/>
                  </a:cubicBezTo>
                  <a:close/>
                  <a:moveTo>
                    <a:pt x="3979" y="65"/>
                  </a:moveTo>
                  <a:cubicBezTo>
                    <a:pt x="5091" y="65"/>
                    <a:pt x="6150" y="554"/>
                    <a:pt x="6874" y="1379"/>
                  </a:cubicBezTo>
                  <a:cubicBezTo>
                    <a:pt x="7549" y="2155"/>
                    <a:pt x="7885" y="3149"/>
                    <a:pt x="7820" y="4176"/>
                  </a:cubicBezTo>
                  <a:cubicBezTo>
                    <a:pt x="7751" y="5203"/>
                    <a:pt x="7278" y="6129"/>
                    <a:pt x="6506" y="6804"/>
                  </a:cubicBezTo>
                  <a:cubicBezTo>
                    <a:pt x="5815" y="7411"/>
                    <a:pt x="4905" y="7746"/>
                    <a:pt x="3979" y="7746"/>
                  </a:cubicBezTo>
                  <a:cubicBezTo>
                    <a:pt x="2867" y="7746"/>
                    <a:pt x="1820" y="7277"/>
                    <a:pt x="1080" y="6432"/>
                  </a:cubicBezTo>
                  <a:cubicBezTo>
                    <a:pt x="405" y="5660"/>
                    <a:pt x="70" y="4682"/>
                    <a:pt x="155" y="3655"/>
                  </a:cubicBezTo>
                  <a:cubicBezTo>
                    <a:pt x="223" y="2628"/>
                    <a:pt x="676" y="1682"/>
                    <a:pt x="1452" y="1011"/>
                  </a:cubicBezTo>
                  <a:cubicBezTo>
                    <a:pt x="2160" y="404"/>
                    <a:pt x="3053" y="65"/>
                    <a:pt x="3979" y="65"/>
                  </a:cubicBezTo>
                  <a:close/>
                  <a:moveTo>
                    <a:pt x="3979" y="0"/>
                  </a:moveTo>
                  <a:cubicBezTo>
                    <a:pt x="3033" y="0"/>
                    <a:pt x="2123" y="336"/>
                    <a:pt x="1416" y="958"/>
                  </a:cubicBezTo>
                  <a:cubicBezTo>
                    <a:pt x="628" y="1650"/>
                    <a:pt x="155" y="2608"/>
                    <a:pt x="86" y="3639"/>
                  </a:cubicBezTo>
                  <a:cubicBezTo>
                    <a:pt x="1" y="4682"/>
                    <a:pt x="341" y="5693"/>
                    <a:pt x="1032" y="6485"/>
                  </a:cubicBezTo>
                  <a:cubicBezTo>
                    <a:pt x="1772" y="7326"/>
                    <a:pt x="2851" y="7815"/>
                    <a:pt x="3979" y="7815"/>
                  </a:cubicBezTo>
                  <a:cubicBezTo>
                    <a:pt x="4921" y="7815"/>
                    <a:pt x="5831" y="7479"/>
                    <a:pt x="6555" y="6853"/>
                  </a:cubicBezTo>
                  <a:cubicBezTo>
                    <a:pt x="7331" y="6166"/>
                    <a:pt x="7804" y="5219"/>
                    <a:pt x="7885" y="4176"/>
                  </a:cubicBezTo>
                  <a:cubicBezTo>
                    <a:pt x="7953" y="3133"/>
                    <a:pt x="7618" y="2123"/>
                    <a:pt x="6927" y="1346"/>
                  </a:cubicBezTo>
                  <a:cubicBezTo>
                    <a:pt x="6187" y="485"/>
                    <a:pt x="5107" y="0"/>
                    <a:pt x="3979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7" name="Google Shape;1757;p31"/>
          <p:cNvGrpSpPr/>
          <p:nvPr/>
        </p:nvGrpSpPr>
        <p:grpSpPr>
          <a:xfrm>
            <a:off x="9687621" y="3735093"/>
            <a:ext cx="1162340" cy="2409691"/>
            <a:chOff x="6684299" y="2571359"/>
            <a:chExt cx="187830" cy="389413"/>
          </a:xfrm>
        </p:grpSpPr>
        <p:sp>
          <p:nvSpPr>
            <p:cNvPr id="1758" name="Google Shape;1758;p31"/>
            <p:cNvSpPr/>
            <p:nvPr/>
          </p:nvSpPr>
          <p:spPr>
            <a:xfrm>
              <a:off x="6685301" y="2935936"/>
              <a:ext cx="50175" cy="19199"/>
            </a:xfrm>
            <a:custGeom>
              <a:avLst/>
              <a:gdLst/>
              <a:ahLst/>
              <a:cxnLst/>
              <a:rect l="l" t="t" r="r" b="b"/>
              <a:pathLst>
                <a:path w="1602" h="613" extrusionOk="0">
                  <a:moveTo>
                    <a:pt x="911" y="0"/>
                  </a:moveTo>
                  <a:lnTo>
                    <a:pt x="660" y="170"/>
                  </a:lnTo>
                  <a:cubicBezTo>
                    <a:pt x="660" y="170"/>
                    <a:pt x="240" y="356"/>
                    <a:pt x="171" y="388"/>
                  </a:cubicBezTo>
                  <a:cubicBezTo>
                    <a:pt x="118" y="421"/>
                    <a:pt x="1" y="421"/>
                    <a:pt x="37" y="506"/>
                  </a:cubicBezTo>
                  <a:cubicBezTo>
                    <a:pt x="54" y="590"/>
                    <a:pt x="240" y="590"/>
                    <a:pt x="458" y="607"/>
                  </a:cubicBezTo>
                  <a:cubicBezTo>
                    <a:pt x="516" y="611"/>
                    <a:pt x="563" y="613"/>
                    <a:pt x="604" y="613"/>
                  </a:cubicBezTo>
                  <a:cubicBezTo>
                    <a:pt x="716" y="613"/>
                    <a:pt x="789" y="598"/>
                    <a:pt x="963" y="574"/>
                  </a:cubicBezTo>
                  <a:cubicBezTo>
                    <a:pt x="1028" y="565"/>
                    <a:pt x="1089" y="563"/>
                    <a:pt x="1145" y="563"/>
                  </a:cubicBezTo>
                  <a:cubicBezTo>
                    <a:pt x="1236" y="563"/>
                    <a:pt x="1315" y="570"/>
                    <a:pt x="1376" y="570"/>
                  </a:cubicBezTo>
                  <a:cubicBezTo>
                    <a:pt x="1414" y="570"/>
                    <a:pt x="1445" y="567"/>
                    <a:pt x="1469" y="558"/>
                  </a:cubicBezTo>
                  <a:cubicBezTo>
                    <a:pt x="1553" y="506"/>
                    <a:pt x="1570" y="558"/>
                    <a:pt x="1586" y="441"/>
                  </a:cubicBezTo>
                  <a:cubicBezTo>
                    <a:pt x="1602" y="340"/>
                    <a:pt x="1602" y="186"/>
                    <a:pt x="1602" y="186"/>
                  </a:cubicBezTo>
                  <a:lnTo>
                    <a:pt x="9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31"/>
            <p:cNvSpPr/>
            <p:nvPr/>
          </p:nvSpPr>
          <p:spPr>
            <a:xfrm>
              <a:off x="6684299" y="2934902"/>
              <a:ext cx="52210" cy="21172"/>
            </a:xfrm>
            <a:custGeom>
              <a:avLst/>
              <a:gdLst/>
              <a:ahLst/>
              <a:cxnLst/>
              <a:rect l="l" t="t" r="r" b="b"/>
              <a:pathLst>
                <a:path w="1667" h="676" extrusionOk="0">
                  <a:moveTo>
                    <a:pt x="943" y="70"/>
                  </a:moveTo>
                  <a:lnTo>
                    <a:pt x="1602" y="251"/>
                  </a:lnTo>
                  <a:cubicBezTo>
                    <a:pt x="1602" y="304"/>
                    <a:pt x="1602" y="389"/>
                    <a:pt x="1585" y="474"/>
                  </a:cubicBezTo>
                  <a:cubicBezTo>
                    <a:pt x="1585" y="506"/>
                    <a:pt x="1565" y="522"/>
                    <a:pt x="1565" y="522"/>
                  </a:cubicBezTo>
                  <a:lnTo>
                    <a:pt x="1549" y="522"/>
                  </a:lnTo>
                  <a:cubicBezTo>
                    <a:pt x="1533" y="539"/>
                    <a:pt x="1517" y="539"/>
                    <a:pt x="1484" y="555"/>
                  </a:cubicBezTo>
                  <a:cubicBezTo>
                    <a:pt x="1464" y="575"/>
                    <a:pt x="1448" y="575"/>
                    <a:pt x="1400" y="575"/>
                  </a:cubicBezTo>
                  <a:lnTo>
                    <a:pt x="1315" y="575"/>
                  </a:lnTo>
                  <a:cubicBezTo>
                    <a:pt x="1262" y="555"/>
                    <a:pt x="1214" y="555"/>
                    <a:pt x="1161" y="555"/>
                  </a:cubicBezTo>
                  <a:cubicBezTo>
                    <a:pt x="1096" y="555"/>
                    <a:pt x="1044" y="555"/>
                    <a:pt x="995" y="575"/>
                  </a:cubicBezTo>
                  <a:lnTo>
                    <a:pt x="910" y="591"/>
                  </a:lnTo>
                  <a:cubicBezTo>
                    <a:pt x="790" y="603"/>
                    <a:pt x="723" y="614"/>
                    <a:pt x="628" y="614"/>
                  </a:cubicBezTo>
                  <a:cubicBezTo>
                    <a:pt x="588" y="614"/>
                    <a:pt x="544" y="612"/>
                    <a:pt x="490" y="607"/>
                  </a:cubicBezTo>
                  <a:lnTo>
                    <a:pt x="405" y="607"/>
                  </a:lnTo>
                  <a:cubicBezTo>
                    <a:pt x="251" y="591"/>
                    <a:pt x="118" y="575"/>
                    <a:pt x="102" y="522"/>
                  </a:cubicBezTo>
                  <a:cubicBezTo>
                    <a:pt x="86" y="506"/>
                    <a:pt x="102" y="506"/>
                    <a:pt x="170" y="474"/>
                  </a:cubicBezTo>
                  <a:cubicBezTo>
                    <a:pt x="187" y="474"/>
                    <a:pt x="203" y="454"/>
                    <a:pt x="219" y="437"/>
                  </a:cubicBezTo>
                  <a:cubicBezTo>
                    <a:pt x="272" y="421"/>
                    <a:pt x="591" y="288"/>
                    <a:pt x="708" y="235"/>
                  </a:cubicBezTo>
                  <a:lnTo>
                    <a:pt x="943" y="70"/>
                  </a:lnTo>
                  <a:close/>
                  <a:moveTo>
                    <a:pt x="926" y="1"/>
                  </a:moveTo>
                  <a:lnTo>
                    <a:pt x="676" y="187"/>
                  </a:lnTo>
                  <a:cubicBezTo>
                    <a:pt x="623" y="203"/>
                    <a:pt x="251" y="353"/>
                    <a:pt x="187" y="389"/>
                  </a:cubicBezTo>
                  <a:cubicBezTo>
                    <a:pt x="170" y="389"/>
                    <a:pt x="150" y="405"/>
                    <a:pt x="134" y="405"/>
                  </a:cubicBezTo>
                  <a:cubicBezTo>
                    <a:pt x="86" y="437"/>
                    <a:pt x="1" y="454"/>
                    <a:pt x="33" y="555"/>
                  </a:cubicBezTo>
                  <a:cubicBezTo>
                    <a:pt x="69" y="640"/>
                    <a:pt x="203" y="656"/>
                    <a:pt x="389" y="676"/>
                  </a:cubicBezTo>
                  <a:lnTo>
                    <a:pt x="639" y="676"/>
                  </a:lnTo>
                  <a:cubicBezTo>
                    <a:pt x="724" y="676"/>
                    <a:pt x="809" y="676"/>
                    <a:pt x="926" y="656"/>
                  </a:cubicBezTo>
                  <a:lnTo>
                    <a:pt x="1011" y="640"/>
                  </a:lnTo>
                  <a:cubicBezTo>
                    <a:pt x="1044" y="623"/>
                    <a:pt x="1096" y="623"/>
                    <a:pt x="1161" y="623"/>
                  </a:cubicBezTo>
                  <a:cubicBezTo>
                    <a:pt x="1214" y="623"/>
                    <a:pt x="1262" y="623"/>
                    <a:pt x="1298" y="640"/>
                  </a:cubicBezTo>
                  <a:lnTo>
                    <a:pt x="1400" y="640"/>
                  </a:lnTo>
                  <a:cubicBezTo>
                    <a:pt x="1448" y="640"/>
                    <a:pt x="1484" y="623"/>
                    <a:pt x="1517" y="623"/>
                  </a:cubicBezTo>
                  <a:cubicBezTo>
                    <a:pt x="1533" y="607"/>
                    <a:pt x="1565" y="607"/>
                    <a:pt x="1565" y="591"/>
                  </a:cubicBezTo>
                  <a:cubicBezTo>
                    <a:pt x="1618" y="591"/>
                    <a:pt x="1634" y="555"/>
                    <a:pt x="1650" y="490"/>
                  </a:cubicBezTo>
                  <a:cubicBezTo>
                    <a:pt x="1666" y="373"/>
                    <a:pt x="1666" y="235"/>
                    <a:pt x="1666" y="219"/>
                  </a:cubicBezTo>
                  <a:lnTo>
                    <a:pt x="1666" y="203"/>
                  </a:lnTo>
                  <a:lnTo>
                    <a:pt x="926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31"/>
            <p:cNvSpPr/>
            <p:nvPr/>
          </p:nvSpPr>
          <p:spPr>
            <a:xfrm>
              <a:off x="6685833" y="2946554"/>
              <a:ext cx="49642" cy="8582"/>
            </a:xfrm>
            <a:custGeom>
              <a:avLst/>
              <a:gdLst/>
              <a:ahLst/>
              <a:cxnLst/>
              <a:rect l="l" t="t" r="r" b="b"/>
              <a:pathLst>
                <a:path w="1585" h="274" extrusionOk="0">
                  <a:moveTo>
                    <a:pt x="1585" y="1"/>
                  </a:moveTo>
                  <a:cubicBezTo>
                    <a:pt x="1484" y="33"/>
                    <a:pt x="1334" y="102"/>
                    <a:pt x="1213" y="102"/>
                  </a:cubicBezTo>
                  <a:cubicBezTo>
                    <a:pt x="1047" y="102"/>
                    <a:pt x="979" y="150"/>
                    <a:pt x="574" y="167"/>
                  </a:cubicBezTo>
                  <a:cubicBezTo>
                    <a:pt x="516" y="171"/>
                    <a:pt x="457" y="173"/>
                    <a:pt x="401" y="173"/>
                  </a:cubicBezTo>
                  <a:cubicBezTo>
                    <a:pt x="246" y="173"/>
                    <a:pt x="106" y="158"/>
                    <a:pt x="20" y="134"/>
                  </a:cubicBezTo>
                  <a:cubicBezTo>
                    <a:pt x="0" y="150"/>
                    <a:pt x="20" y="150"/>
                    <a:pt x="20" y="167"/>
                  </a:cubicBezTo>
                  <a:cubicBezTo>
                    <a:pt x="37" y="251"/>
                    <a:pt x="223" y="251"/>
                    <a:pt x="441" y="268"/>
                  </a:cubicBezTo>
                  <a:cubicBezTo>
                    <a:pt x="499" y="272"/>
                    <a:pt x="546" y="274"/>
                    <a:pt x="587" y="274"/>
                  </a:cubicBezTo>
                  <a:cubicBezTo>
                    <a:pt x="699" y="274"/>
                    <a:pt x="772" y="259"/>
                    <a:pt x="946" y="235"/>
                  </a:cubicBezTo>
                  <a:cubicBezTo>
                    <a:pt x="1011" y="226"/>
                    <a:pt x="1072" y="224"/>
                    <a:pt x="1128" y="224"/>
                  </a:cubicBezTo>
                  <a:cubicBezTo>
                    <a:pt x="1219" y="224"/>
                    <a:pt x="1298" y="231"/>
                    <a:pt x="1359" y="231"/>
                  </a:cubicBezTo>
                  <a:cubicBezTo>
                    <a:pt x="1397" y="231"/>
                    <a:pt x="1428" y="228"/>
                    <a:pt x="1452" y="219"/>
                  </a:cubicBezTo>
                  <a:cubicBezTo>
                    <a:pt x="1536" y="167"/>
                    <a:pt x="1553" y="219"/>
                    <a:pt x="1569" y="102"/>
                  </a:cubicBezTo>
                  <a:cubicBezTo>
                    <a:pt x="1569" y="65"/>
                    <a:pt x="1585" y="33"/>
                    <a:pt x="1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31"/>
            <p:cNvSpPr/>
            <p:nvPr/>
          </p:nvSpPr>
          <p:spPr>
            <a:xfrm>
              <a:off x="6684800" y="2944925"/>
              <a:ext cx="51709" cy="11150"/>
            </a:xfrm>
            <a:custGeom>
              <a:avLst/>
              <a:gdLst/>
              <a:ahLst/>
              <a:cxnLst/>
              <a:rect l="l" t="t" r="r" b="b"/>
              <a:pathLst>
                <a:path w="1651" h="356" extrusionOk="0">
                  <a:moveTo>
                    <a:pt x="1569" y="101"/>
                  </a:moveTo>
                  <a:lnTo>
                    <a:pt x="1569" y="154"/>
                  </a:lnTo>
                  <a:cubicBezTo>
                    <a:pt x="1569" y="186"/>
                    <a:pt x="1549" y="202"/>
                    <a:pt x="1549" y="202"/>
                  </a:cubicBezTo>
                  <a:lnTo>
                    <a:pt x="1533" y="202"/>
                  </a:lnTo>
                  <a:cubicBezTo>
                    <a:pt x="1517" y="219"/>
                    <a:pt x="1501" y="219"/>
                    <a:pt x="1468" y="235"/>
                  </a:cubicBezTo>
                  <a:cubicBezTo>
                    <a:pt x="1432" y="255"/>
                    <a:pt x="1367" y="255"/>
                    <a:pt x="1299" y="255"/>
                  </a:cubicBezTo>
                  <a:cubicBezTo>
                    <a:pt x="1246" y="235"/>
                    <a:pt x="1198" y="235"/>
                    <a:pt x="1145" y="235"/>
                  </a:cubicBezTo>
                  <a:cubicBezTo>
                    <a:pt x="1080" y="235"/>
                    <a:pt x="1028" y="235"/>
                    <a:pt x="979" y="255"/>
                  </a:cubicBezTo>
                  <a:lnTo>
                    <a:pt x="894" y="271"/>
                  </a:lnTo>
                  <a:cubicBezTo>
                    <a:pt x="774" y="283"/>
                    <a:pt x="707" y="294"/>
                    <a:pt x="612" y="294"/>
                  </a:cubicBezTo>
                  <a:cubicBezTo>
                    <a:pt x="572" y="294"/>
                    <a:pt x="528" y="292"/>
                    <a:pt x="474" y="287"/>
                  </a:cubicBezTo>
                  <a:lnTo>
                    <a:pt x="389" y="287"/>
                  </a:lnTo>
                  <a:cubicBezTo>
                    <a:pt x="272" y="271"/>
                    <a:pt x="154" y="271"/>
                    <a:pt x="102" y="235"/>
                  </a:cubicBezTo>
                  <a:lnTo>
                    <a:pt x="102" y="235"/>
                  </a:lnTo>
                  <a:cubicBezTo>
                    <a:pt x="187" y="255"/>
                    <a:pt x="320" y="255"/>
                    <a:pt x="458" y="255"/>
                  </a:cubicBezTo>
                  <a:lnTo>
                    <a:pt x="623" y="255"/>
                  </a:lnTo>
                  <a:cubicBezTo>
                    <a:pt x="826" y="235"/>
                    <a:pt x="963" y="219"/>
                    <a:pt x="1044" y="202"/>
                  </a:cubicBezTo>
                  <a:cubicBezTo>
                    <a:pt x="1113" y="186"/>
                    <a:pt x="1181" y="186"/>
                    <a:pt x="1246" y="186"/>
                  </a:cubicBezTo>
                  <a:cubicBezTo>
                    <a:pt x="1347" y="186"/>
                    <a:pt x="1485" y="134"/>
                    <a:pt x="1569" y="101"/>
                  </a:cubicBezTo>
                  <a:close/>
                  <a:moveTo>
                    <a:pt x="1650" y="0"/>
                  </a:moveTo>
                  <a:lnTo>
                    <a:pt x="1602" y="16"/>
                  </a:lnTo>
                  <a:cubicBezTo>
                    <a:pt x="1517" y="53"/>
                    <a:pt x="1367" y="117"/>
                    <a:pt x="1246" y="117"/>
                  </a:cubicBezTo>
                  <a:cubicBezTo>
                    <a:pt x="1165" y="117"/>
                    <a:pt x="1113" y="117"/>
                    <a:pt x="1028" y="134"/>
                  </a:cubicBezTo>
                  <a:cubicBezTo>
                    <a:pt x="943" y="154"/>
                    <a:pt x="826" y="170"/>
                    <a:pt x="607" y="186"/>
                  </a:cubicBezTo>
                  <a:lnTo>
                    <a:pt x="458" y="186"/>
                  </a:lnTo>
                  <a:cubicBezTo>
                    <a:pt x="288" y="186"/>
                    <a:pt x="154" y="170"/>
                    <a:pt x="53" y="154"/>
                  </a:cubicBezTo>
                  <a:lnTo>
                    <a:pt x="17" y="154"/>
                  </a:lnTo>
                  <a:lnTo>
                    <a:pt x="17" y="186"/>
                  </a:lnTo>
                  <a:cubicBezTo>
                    <a:pt x="1" y="202"/>
                    <a:pt x="17" y="219"/>
                    <a:pt x="17" y="235"/>
                  </a:cubicBezTo>
                  <a:cubicBezTo>
                    <a:pt x="53" y="320"/>
                    <a:pt x="187" y="336"/>
                    <a:pt x="373" y="356"/>
                  </a:cubicBezTo>
                  <a:lnTo>
                    <a:pt x="623" y="356"/>
                  </a:lnTo>
                  <a:cubicBezTo>
                    <a:pt x="708" y="356"/>
                    <a:pt x="793" y="356"/>
                    <a:pt x="910" y="336"/>
                  </a:cubicBezTo>
                  <a:lnTo>
                    <a:pt x="995" y="320"/>
                  </a:lnTo>
                  <a:cubicBezTo>
                    <a:pt x="1028" y="303"/>
                    <a:pt x="1080" y="303"/>
                    <a:pt x="1145" y="303"/>
                  </a:cubicBezTo>
                  <a:cubicBezTo>
                    <a:pt x="1198" y="303"/>
                    <a:pt x="1246" y="303"/>
                    <a:pt x="1282" y="320"/>
                  </a:cubicBezTo>
                  <a:cubicBezTo>
                    <a:pt x="1384" y="320"/>
                    <a:pt x="1448" y="320"/>
                    <a:pt x="1501" y="303"/>
                  </a:cubicBezTo>
                  <a:cubicBezTo>
                    <a:pt x="1517" y="287"/>
                    <a:pt x="1549" y="287"/>
                    <a:pt x="1549" y="271"/>
                  </a:cubicBezTo>
                  <a:cubicBezTo>
                    <a:pt x="1602" y="271"/>
                    <a:pt x="1618" y="235"/>
                    <a:pt x="1634" y="170"/>
                  </a:cubicBezTo>
                  <a:cubicBezTo>
                    <a:pt x="1634" y="134"/>
                    <a:pt x="1650" y="101"/>
                    <a:pt x="1650" y="53"/>
                  </a:cubicBezTo>
                  <a:lnTo>
                    <a:pt x="165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31"/>
            <p:cNvSpPr/>
            <p:nvPr/>
          </p:nvSpPr>
          <p:spPr>
            <a:xfrm>
              <a:off x="6835767" y="2926947"/>
              <a:ext cx="31665" cy="33011"/>
            </a:xfrm>
            <a:custGeom>
              <a:avLst/>
              <a:gdLst/>
              <a:ahLst/>
              <a:cxnLst/>
              <a:rect l="l" t="t" r="r" b="b"/>
              <a:pathLst>
                <a:path w="1011" h="1054" extrusionOk="0">
                  <a:moveTo>
                    <a:pt x="756" y="0"/>
                  </a:moveTo>
                  <a:lnTo>
                    <a:pt x="368" y="287"/>
                  </a:lnTo>
                  <a:cubicBezTo>
                    <a:pt x="368" y="287"/>
                    <a:pt x="319" y="404"/>
                    <a:pt x="267" y="526"/>
                  </a:cubicBezTo>
                  <a:cubicBezTo>
                    <a:pt x="218" y="627"/>
                    <a:pt x="49" y="845"/>
                    <a:pt x="32" y="910"/>
                  </a:cubicBezTo>
                  <a:cubicBezTo>
                    <a:pt x="0" y="979"/>
                    <a:pt x="49" y="1047"/>
                    <a:pt x="166" y="1047"/>
                  </a:cubicBezTo>
                  <a:cubicBezTo>
                    <a:pt x="206" y="1052"/>
                    <a:pt x="252" y="1054"/>
                    <a:pt x="297" y="1054"/>
                  </a:cubicBezTo>
                  <a:cubicBezTo>
                    <a:pt x="407" y="1054"/>
                    <a:pt x="515" y="1043"/>
                    <a:pt x="538" y="1031"/>
                  </a:cubicBezTo>
                  <a:cubicBezTo>
                    <a:pt x="590" y="1011"/>
                    <a:pt x="974" y="558"/>
                    <a:pt x="995" y="271"/>
                  </a:cubicBezTo>
                  <a:cubicBezTo>
                    <a:pt x="1011" y="0"/>
                    <a:pt x="75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31"/>
            <p:cNvSpPr/>
            <p:nvPr/>
          </p:nvSpPr>
          <p:spPr>
            <a:xfrm>
              <a:off x="6835235" y="2925913"/>
              <a:ext cx="33231" cy="34859"/>
            </a:xfrm>
            <a:custGeom>
              <a:avLst/>
              <a:gdLst/>
              <a:ahLst/>
              <a:cxnLst/>
              <a:rect l="l" t="t" r="r" b="b"/>
              <a:pathLst>
                <a:path w="1061" h="1113" extrusionOk="0">
                  <a:moveTo>
                    <a:pt x="789" y="70"/>
                  </a:moveTo>
                  <a:cubicBezTo>
                    <a:pt x="809" y="70"/>
                    <a:pt x="890" y="86"/>
                    <a:pt x="927" y="134"/>
                  </a:cubicBezTo>
                  <a:cubicBezTo>
                    <a:pt x="975" y="171"/>
                    <a:pt x="975" y="235"/>
                    <a:pt x="975" y="304"/>
                  </a:cubicBezTo>
                  <a:cubicBezTo>
                    <a:pt x="959" y="559"/>
                    <a:pt x="587" y="1012"/>
                    <a:pt x="555" y="1028"/>
                  </a:cubicBezTo>
                  <a:cubicBezTo>
                    <a:pt x="532" y="1039"/>
                    <a:pt x="426" y="1052"/>
                    <a:pt x="317" y="1052"/>
                  </a:cubicBezTo>
                  <a:cubicBezTo>
                    <a:pt x="271" y="1052"/>
                    <a:pt x="224" y="1050"/>
                    <a:pt x="183" y="1044"/>
                  </a:cubicBezTo>
                  <a:cubicBezTo>
                    <a:pt x="134" y="1044"/>
                    <a:pt x="82" y="1028"/>
                    <a:pt x="66" y="995"/>
                  </a:cubicBezTo>
                  <a:lnTo>
                    <a:pt x="66" y="963"/>
                  </a:lnTo>
                  <a:cubicBezTo>
                    <a:pt x="82" y="927"/>
                    <a:pt x="118" y="878"/>
                    <a:pt x="167" y="809"/>
                  </a:cubicBezTo>
                  <a:cubicBezTo>
                    <a:pt x="219" y="724"/>
                    <a:pt x="284" y="623"/>
                    <a:pt x="320" y="559"/>
                  </a:cubicBezTo>
                  <a:cubicBezTo>
                    <a:pt x="353" y="474"/>
                    <a:pt x="405" y="373"/>
                    <a:pt x="405" y="336"/>
                  </a:cubicBezTo>
                  <a:lnTo>
                    <a:pt x="789" y="70"/>
                  </a:lnTo>
                  <a:close/>
                  <a:moveTo>
                    <a:pt x="773" y="1"/>
                  </a:moveTo>
                  <a:lnTo>
                    <a:pt x="353" y="288"/>
                  </a:lnTo>
                  <a:lnTo>
                    <a:pt x="353" y="304"/>
                  </a:lnTo>
                  <a:cubicBezTo>
                    <a:pt x="353" y="304"/>
                    <a:pt x="304" y="421"/>
                    <a:pt x="252" y="538"/>
                  </a:cubicBezTo>
                  <a:cubicBezTo>
                    <a:pt x="235" y="591"/>
                    <a:pt x="167" y="692"/>
                    <a:pt x="102" y="777"/>
                  </a:cubicBezTo>
                  <a:cubicBezTo>
                    <a:pt x="66" y="842"/>
                    <a:pt x="17" y="910"/>
                    <a:pt x="17" y="927"/>
                  </a:cubicBezTo>
                  <a:cubicBezTo>
                    <a:pt x="1" y="963"/>
                    <a:pt x="1" y="1012"/>
                    <a:pt x="17" y="1028"/>
                  </a:cubicBezTo>
                  <a:cubicBezTo>
                    <a:pt x="49" y="1080"/>
                    <a:pt x="102" y="1113"/>
                    <a:pt x="183" y="1113"/>
                  </a:cubicBezTo>
                  <a:lnTo>
                    <a:pt x="268" y="1113"/>
                  </a:lnTo>
                  <a:cubicBezTo>
                    <a:pt x="385" y="1113"/>
                    <a:pt x="539" y="1096"/>
                    <a:pt x="571" y="1096"/>
                  </a:cubicBezTo>
                  <a:cubicBezTo>
                    <a:pt x="640" y="1080"/>
                    <a:pt x="1028" y="591"/>
                    <a:pt x="1044" y="304"/>
                  </a:cubicBezTo>
                  <a:cubicBezTo>
                    <a:pt x="1060" y="219"/>
                    <a:pt x="1028" y="134"/>
                    <a:pt x="975" y="86"/>
                  </a:cubicBezTo>
                  <a:cubicBezTo>
                    <a:pt x="911" y="17"/>
                    <a:pt x="809" y="1"/>
                    <a:pt x="773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31"/>
            <p:cNvSpPr/>
            <p:nvPr/>
          </p:nvSpPr>
          <p:spPr>
            <a:xfrm>
              <a:off x="6836268" y="2931739"/>
              <a:ext cx="30662" cy="28219"/>
            </a:xfrm>
            <a:custGeom>
              <a:avLst/>
              <a:gdLst/>
              <a:ahLst/>
              <a:cxnLst/>
              <a:rect l="l" t="t" r="r" b="b"/>
              <a:pathLst>
                <a:path w="979" h="901" extrusionOk="0">
                  <a:moveTo>
                    <a:pt x="958" y="1"/>
                  </a:moveTo>
                  <a:lnTo>
                    <a:pt x="958" y="33"/>
                  </a:lnTo>
                  <a:cubicBezTo>
                    <a:pt x="942" y="118"/>
                    <a:pt x="740" y="506"/>
                    <a:pt x="655" y="640"/>
                  </a:cubicBezTo>
                  <a:cubicBezTo>
                    <a:pt x="574" y="777"/>
                    <a:pt x="506" y="809"/>
                    <a:pt x="352" y="826"/>
                  </a:cubicBezTo>
                  <a:cubicBezTo>
                    <a:pt x="219" y="826"/>
                    <a:pt x="49" y="793"/>
                    <a:pt x="0" y="793"/>
                  </a:cubicBezTo>
                  <a:cubicBezTo>
                    <a:pt x="0" y="842"/>
                    <a:pt x="49" y="894"/>
                    <a:pt x="150" y="894"/>
                  </a:cubicBezTo>
                  <a:cubicBezTo>
                    <a:pt x="190" y="899"/>
                    <a:pt x="236" y="901"/>
                    <a:pt x="281" y="901"/>
                  </a:cubicBezTo>
                  <a:cubicBezTo>
                    <a:pt x="391" y="901"/>
                    <a:pt x="499" y="890"/>
                    <a:pt x="522" y="878"/>
                  </a:cubicBezTo>
                  <a:cubicBezTo>
                    <a:pt x="574" y="858"/>
                    <a:pt x="958" y="405"/>
                    <a:pt x="979" y="118"/>
                  </a:cubicBezTo>
                  <a:cubicBezTo>
                    <a:pt x="979" y="69"/>
                    <a:pt x="979" y="33"/>
                    <a:pt x="9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31"/>
            <p:cNvSpPr/>
            <p:nvPr/>
          </p:nvSpPr>
          <p:spPr>
            <a:xfrm>
              <a:off x="6835235" y="2928074"/>
              <a:ext cx="32698" cy="32698"/>
            </a:xfrm>
            <a:custGeom>
              <a:avLst/>
              <a:gdLst/>
              <a:ahLst/>
              <a:cxnLst/>
              <a:rect l="l" t="t" r="r" b="b"/>
              <a:pathLst>
                <a:path w="1044" h="1044" extrusionOk="0">
                  <a:moveTo>
                    <a:pt x="975" y="304"/>
                  </a:moveTo>
                  <a:cubicBezTo>
                    <a:pt x="943" y="437"/>
                    <a:pt x="842" y="607"/>
                    <a:pt x="741" y="740"/>
                  </a:cubicBezTo>
                  <a:cubicBezTo>
                    <a:pt x="809" y="639"/>
                    <a:pt x="911" y="437"/>
                    <a:pt x="975" y="304"/>
                  </a:cubicBezTo>
                  <a:close/>
                  <a:moveTo>
                    <a:pt x="607" y="894"/>
                  </a:moveTo>
                  <a:cubicBezTo>
                    <a:pt x="587" y="926"/>
                    <a:pt x="555" y="959"/>
                    <a:pt x="555" y="959"/>
                  </a:cubicBezTo>
                  <a:cubicBezTo>
                    <a:pt x="532" y="970"/>
                    <a:pt x="426" y="983"/>
                    <a:pt x="317" y="983"/>
                  </a:cubicBezTo>
                  <a:cubicBezTo>
                    <a:pt x="271" y="983"/>
                    <a:pt x="224" y="981"/>
                    <a:pt x="183" y="975"/>
                  </a:cubicBezTo>
                  <a:cubicBezTo>
                    <a:pt x="150" y="975"/>
                    <a:pt x="118" y="959"/>
                    <a:pt x="82" y="943"/>
                  </a:cubicBezTo>
                  <a:lnTo>
                    <a:pt x="82" y="943"/>
                  </a:lnTo>
                  <a:cubicBezTo>
                    <a:pt x="167" y="959"/>
                    <a:pt x="284" y="975"/>
                    <a:pt x="385" y="975"/>
                  </a:cubicBezTo>
                  <a:cubicBezTo>
                    <a:pt x="486" y="959"/>
                    <a:pt x="555" y="943"/>
                    <a:pt x="607" y="894"/>
                  </a:cubicBezTo>
                  <a:close/>
                  <a:moveTo>
                    <a:pt x="991" y="1"/>
                  </a:moveTo>
                  <a:lnTo>
                    <a:pt x="959" y="102"/>
                  </a:lnTo>
                  <a:lnTo>
                    <a:pt x="959" y="150"/>
                  </a:lnTo>
                  <a:cubicBezTo>
                    <a:pt x="943" y="219"/>
                    <a:pt x="741" y="591"/>
                    <a:pt x="656" y="740"/>
                  </a:cubicBezTo>
                  <a:cubicBezTo>
                    <a:pt x="587" y="858"/>
                    <a:pt x="539" y="894"/>
                    <a:pt x="369" y="910"/>
                  </a:cubicBezTo>
                  <a:cubicBezTo>
                    <a:pt x="252" y="910"/>
                    <a:pt x="102" y="874"/>
                    <a:pt x="49" y="874"/>
                  </a:cubicBezTo>
                  <a:lnTo>
                    <a:pt x="1" y="858"/>
                  </a:lnTo>
                  <a:lnTo>
                    <a:pt x="1" y="894"/>
                  </a:lnTo>
                  <a:cubicBezTo>
                    <a:pt x="1" y="926"/>
                    <a:pt x="1" y="959"/>
                    <a:pt x="33" y="975"/>
                  </a:cubicBezTo>
                  <a:cubicBezTo>
                    <a:pt x="49" y="1011"/>
                    <a:pt x="118" y="1044"/>
                    <a:pt x="183" y="1044"/>
                  </a:cubicBezTo>
                  <a:lnTo>
                    <a:pt x="268" y="1044"/>
                  </a:lnTo>
                  <a:cubicBezTo>
                    <a:pt x="385" y="1044"/>
                    <a:pt x="539" y="1027"/>
                    <a:pt x="571" y="1027"/>
                  </a:cubicBezTo>
                  <a:cubicBezTo>
                    <a:pt x="640" y="1011"/>
                    <a:pt x="1028" y="522"/>
                    <a:pt x="1044" y="235"/>
                  </a:cubicBezTo>
                  <a:cubicBezTo>
                    <a:pt x="1044" y="186"/>
                    <a:pt x="1044" y="150"/>
                    <a:pt x="1028" y="102"/>
                  </a:cubicBezTo>
                  <a:lnTo>
                    <a:pt x="99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31"/>
            <p:cNvSpPr/>
            <p:nvPr/>
          </p:nvSpPr>
          <p:spPr>
            <a:xfrm>
              <a:off x="6711141" y="2763451"/>
              <a:ext cx="150962" cy="180466"/>
            </a:xfrm>
            <a:custGeom>
              <a:avLst/>
              <a:gdLst/>
              <a:ahLst/>
              <a:cxnLst/>
              <a:rect l="l" t="t" r="r" b="b"/>
              <a:pathLst>
                <a:path w="4820" h="5762" extrusionOk="0">
                  <a:moveTo>
                    <a:pt x="1315" y="1"/>
                  </a:moveTo>
                  <a:lnTo>
                    <a:pt x="1299" y="639"/>
                  </a:lnTo>
                  <a:cubicBezTo>
                    <a:pt x="1299" y="639"/>
                    <a:pt x="171" y="3134"/>
                    <a:pt x="138" y="3267"/>
                  </a:cubicBezTo>
                  <a:cubicBezTo>
                    <a:pt x="122" y="3421"/>
                    <a:pt x="288" y="5422"/>
                    <a:pt x="288" y="5422"/>
                  </a:cubicBezTo>
                  <a:lnTo>
                    <a:pt x="21" y="5422"/>
                  </a:lnTo>
                  <a:lnTo>
                    <a:pt x="1" y="5544"/>
                  </a:lnTo>
                  <a:lnTo>
                    <a:pt x="777" y="5762"/>
                  </a:lnTo>
                  <a:cubicBezTo>
                    <a:pt x="777" y="5762"/>
                    <a:pt x="931" y="4885"/>
                    <a:pt x="931" y="4836"/>
                  </a:cubicBezTo>
                  <a:cubicBezTo>
                    <a:pt x="947" y="4783"/>
                    <a:pt x="1096" y="3235"/>
                    <a:pt x="1096" y="3235"/>
                  </a:cubicBezTo>
                  <a:lnTo>
                    <a:pt x="2176" y="1767"/>
                  </a:lnTo>
                  <a:cubicBezTo>
                    <a:pt x="2176" y="1767"/>
                    <a:pt x="2730" y="3522"/>
                    <a:pt x="2750" y="3522"/>
                  </a:cubicBezTo>
                  <a:cubicBezTo>
                    <a:pt x="2782" y="3538"/>
                    <a:pt x="4298" y="5374"/>
                    <a:pt x="4298" y="5374"/>
                  </a:cubicBezTo>
                  <a:lnTo>
                    <a:pt x="4246" y="5459"/>
                  </a:lnTo>
                  <a:cubicBezTo>
                    <a:pt x="4246" y="5459"/>
                    <a:pt x="4230" y="5523"/>
                    <a:pt x="4331" y="5592"/>
                  </a:cubicBezTo>
                  <a:cubicBezTo>
                    <a:pt x="4384" y="5620"/>
                    <a:pt x="4428" y="5642"/>
                    <a:pt x="4473" y="5642"/>
                  </a:cubicBezTo>
                  <a:cubicBezTo>
                    <a:pt x="4513" y="5642"/>
                    <a:pt x="4554" y="5624"/>
                    <a:pt x="4602" y="5576"/>
                  </a:cubicBezTo>
                  <a:cubicBezTo>
                    <a:pt x="4703" y="5475"/>
                    <a:pt x="4804" y="5341"/>
                    <a:pt x="4820" y="5240"/>
                  </a:cubicBezTo>
                  <a:cubicBezTo>
                    <a:pt x="4820" y="5139"/>
                    <a:pt x="4735" y="4986"/>
                    <a:pt x="4650" y="4852"/>
                  </a:cubicBezTo>
                  <a:cubicBezTo>
                    <a:pt x="4585" y="4715"/>
                    <a:pt x="4448" y="4513"/>
                    <a:pt x="4448" y="4513"/>
                  </a:cubicBezTo>
                  <a:lnTo>
                    <a:pt x="3623" y="3049"/>
                  </a:lnTo>
                  <a:lnTo>
                    <a:pt x="3490" y="656"/>
                  </a:lnTo>
                  <a:lnTo>
                    <a:pt x="3457" y="219"/>
                  </a:lnTo>
                  <a:lnTo>
                    <a:pt x="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31"/>
            <p:cNvSpPr/>
            <p:nvPr/>
          </p:nvSpPr>
          <p:spPr>
            <a:xfrm>
              <a:off x="6710139" y="2762323"/>
              <a:ext cx="152998" cy="182627"/>
            </a:xfrm>
            <a:custGeom>
              <a:avLst/>
              <a:gdLst/>
              <a:ahLst/>
              <a:cxnLst/>
              <a:rect l="l" t="t" r="r" b="b"/>
              <a:pathLst>
                <a:path w="4885" h="5831" extrusionOk="0">
                  <a:moveTo>
                    <a:pt x="1383" y="85"/>
                  </a:moveTo>
                  <a:lnTo>
                    <a:pt x="3453" y="271"/>
                  </a:lnTo>
                  <a:lnTo>
                    <a:pt x="3489" y="692"/>
                  </a:lnTo>
                  <a:lnTo>
                    <a:pt x="3623" y="3085"/>
                  </a:lnTo>
                  <a:lnTo>
                    <a:pt x="3623" y="3101"/>
                  </a:lnTo>
                  <a:lnTo>
                    <a:pt x="4464" y="4569"/>
                  </a:lnTo>
                  <a:cubicBezTo>
                    <a:pt x="4464" y="4569"/>
                    <a:pt x="4601" y="4771"/>
                    <a:pt x="4666" y="4904"/>
                  </a:cubicBezTo>
                  <a:cubicBezTo>
                    <a:pt x="4666" y="4921"/>
                    <a:pt x="4682" y="4953"/>
                    <a:pt x="4702" y="4973"/>
                  </a:cubicBezTo>
                  <a:cubicBezTo>
                    <a:pt x="4751" y="5074"/>
                    <a:pt x="4820" y="5208"/>
                    <a:pt x="4820" y="5276"/>
                  </a:cubicBezTo>
                  <a:cubicBezTo>
                    <a:pt x="4803" y="5357"/>
                    <a:pt x="4702" y="5495"/>
                    <a:pt x="4617" y="5596"/>
                  </a:cubicBezTo>
                  <a:cubicBezTo>
                    <a:pt x="4581" y="5628"/>
                    <a:pt x="4549" y="5644"/>
                    <a:pt x="4516" y="5644"/>
                  </a:cubicBezTo>
                  <a:cubicBezTo>
                    <a:pt x="4464" y="5644"/>
                    <a:pt x="4432" y="5612"/>
                    <a:pt x="4379" y="5596"/>
                  </a:cubicBezTo>
                  <a:cubicBezTo>
                    <a:pt x="4314" y="5559"/>
                    <a:pt x="4314" y="5511"/>
                    <a:pt x="4314" y="5511"/>
                  </a:cubicBezTo>
                  <a:lnTo>
                    <a:pt x="4363" y="5410"/>
                  </a:lnTo>
                  <a:lnTo>
                    <a:pt x="4347" y="5394"/>
                  </a:lnTo>
                  <a:cubicBezTo>
                    <a:pt x="3101" y="3861"/>
                    <a:pt x="2863" y="3590"/>
                    <a:pt x="2814" y="3538"/>
                  </a:cubicBezTo>
                  <a:cubicBezTo>
                    <a:pt x="2782" y="3489"/>
                    <a:pt x="2459" y="2479"/>
                    <a:pt x="2240" y="1803"/>
                  </a:cubicBezTo>
                  <a:lnTo>
                    <a:pt x="2224" y="1739"/>
                  </a:lnTo>
                  <a:lnTo>
                    <a:pt x="1096" y="3271"/>
                  </a:lnTo>
                  <a:cubicBezTo>
                    <a:pt x="1043" y="3809"/>
                    <a:pt x="942" y="4819"/>
                    <a:pt x="926" y="4852"/>
                  </a:cubicBezTo>
                  <a:cubicBezTo>
                    <a:pt x="926" y="4904"/>
                    <a:pt x="809" y="5580"/>
                    <a:pt x="793" y="5745"/>
                  </a:cubicBezTo>
                  <a:lnTo>
                    <a:pt x="69" y="5543"/>
                  </a:lnTo>
                  <a:lnTo>
                    <a:pt x="85" y="5495"/>
                  </a:lnTo>
                  <a:lnTo>
                    <a:pt x="356" y="5495"/>
                  </a:lnTo>
                  <a:lnTo>
                    <a:pt x="356" y="5458"/>
                  </a:lnTo>
                  <a:cubicBezTo>
                    <a:pt x="304" y="4904"/>
                    <a:pt x="186" y="3437"/>
                    <a:pt x="203" y="3320"/>
                  </a:cubicBezTo>
                  <a:cubicBezTo>
                    <a:pt x="219" y="3202"/>
                    <a:pt x="1043" y="1383"/>
                    <a:pt x="1347" y="692"/>
                  </a:cubicBezTo>
                  <a:lnTo>
                    <a:pt x="1383" y="85"/>
                  </a:lnTo>
                  <a:close/>
                  <a:moveTo>
                    <a:pt x="1314" y="0"/>
                  </a:moveTo>
                  <a:lnTo>
                    <a:pt x="1298" y="675"/>
                  </a:lnTo>
                  <a:cubicBezTo>
                    <a:pt x="1213" y="845"/>
                    <a:pt x="170" y="3170"/>
                    <a:pt x="134" y="3303"/>
                  </a:cubicBezTo>
                  <a:cubicBezTo>
                    <a:pt x="118" y="3437"/>
                    <a:pt x="255" y="5107"/>
                    <a:pt x="287" y="5426"/>
                  </a:cubicBezTo>
                  <a:lnTo>
                    <a:pt x="17" y="5426"/>
                  </a:lnTo>
                  <a:lnTo>
                    <a:pt x="0" y="5596"/>
                  </a:lnTo>
                  <a:lnTo>
                    <a:pt x="841" y="5830"/>
                  </a:lnTo>
                  <a:lnTo>
                    <a:pt x="841" y="5798"/>
                  </a:lnTo>
                  <a:cubicBezTo>
                    <a:pt x="841" y="5798"/>
                    <a:pt x="995" y="4921"/>
                    <a:pt x="995" y="4872"/>
                  </a:cubicBezTo>
                  <a:cubicBezTo>
                    <a:pt x="1011" y="4819"/>
                    <a:pt x="1145" y="3421"/>
                    <a:pt x="1165" y="3287"/>
                  </a:cubicBezTo>
                  <a:lnTo>
                    <a:pt x="2208" y="1888"/>
                  </a:lnTo>
                  <a:cubicBezTo>
                    <a:pt x="2661" y="3372"/>
                    <a:pt x="2746" y="3558"/>
                    <a:pt x="2762" y="3590"/>
                  </a:cubicBezTo>
                  <a:cubicBezTo>
                    <a:pt x="2814" y="3639"/>
                    <a:pt x="3692" y="4702"/>
                    <a:pt x="4278" y="5410"/>
                  </a:cubicBezTo>
                  <a:lnTo>
                    <a:pt x="4246" y="5478"/>
                  </a:lnTo>
                  <a:lnTo>
                    <a:pt x="4246" y="5495"/>
                  </a:lnTo>
                  <a:cubicBezTo>
                    <a:pt x="4246" y="5495"/>
                    <a:pt x="4229" y="5580"/>
                    <a:pt x="4347" y="5644"/>
                  </a:cubicBezTo>
                  <a:cubicBezTo>
                    <a:pt x="4399" y="5681"/>
                    <a:pt x="4448" y="5713"/>
                    <a:pt x="4516" y="5713"/>
                  </a:cubicBezTo>
                  <a:cubicBezTo>
                    <a:pt x="4565" y="5713"/>
                    <a:pt x="4617" y="5681"/>
                    <a:pt x="4666" y="5628"/>
                  </a:cubicBezTo>
                  <a:cubicBezTo>
                    <a:pt x="4719" y="5580"/>
                    <a:pt x="4868" y="5410"/>
                    <a:pt x="4884" y="5276"/>
                  </a:cubicBezTo>
                  <a:cubicBezTo>
                    <a:pt x="4884" y="5191"/>
                    <a:pt x="4820" y="5054"/>
                    <a:pt x="4751" y="4937"/>
                  </a:cubicBezTo>
                  <a:cubicBezTo>
                    <a:pt x="4751" y="4921"/>
                    <a:pt x="4735" y="4904"/>
                    <a:pt x="4719" y="4872"/>
                  </a:cubicBezTo>
                  <a:cubicBezTo>
                    <a:pt x="4650" y="4735"/>
                    <a:pt x="4516" y="4532"/>
                    <a:pt x="4516" y="4532"/>
                  </a:cubicBezTo>
                  <a:lnTo>
                    <a:pt x="3692" y="3085"/>
                  </a:lnTo>
                  <a:lnTo>
                    <a:pt x="3554" y="692"/>
                  </a:lnTo>
                  <a:lnTo>
                    <a:pt x="3522" y="223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31"/>
            <p:cNvSpPr/>
            <p:nvPr/>
          </p:nvSpPr>
          <p:spPr>
            <a:xfrm>
              <a:off x="6716465" y="2665854"/>
              <a:ext cx="56000" cy="63423"/>
            </a:xfrm>
            <a:custGeom>
              <a:avLst/>
              <a:gdLst/>
              <a:ahLst/>
              <a:cxnLst/>
              <a:rect l="l" t="t" r="r" b="b"/>
              <a:pathLst>
                <a:path w="1788" h="2025" extrusionOk="0">
                  <a:moveTo>
                    <a:pt x="279" y="1"/>
                  </a:moveTo>
                  <a:cubicBezTo>
                    <a:pt x="256" y="1"/>
                    <a:pt x="235" y="6"/>
                    <a:pt x="219" y="16"/>
                  </a:cubicBezTo>
                  <a:cubicBezTo>
                    <a:pt x="219" y="16"/>
                    <a:pt x="102" y="84"/>
                    <a:pt x="53" y="218"/>
                  </a:cubicBezTo>
                  <a:cubicBezTo>
                    <a:pt x="1" y="351"/>
                    <a:pt x="102" y="553"/>
                    <a:pt x="102" y="553"/>
                  </a:cubicBezTo>
                  <a:cubicBezTo>
                    <a:pt x="102" y="553"/>
                    <a:pt x="405" y="1362"/>
                    <a:pt x="558" y="1601"/>
                  </a:cubicBezTo>
                  <a:cubicBezTo>
                    <a:pt x="699" y="1805"/>
                    <a:pt x="960" y="2024"/>
                    <a:pt x="1198" y="2024"/>
                  </a:cubicBezTo>
                  <a:cubicBezTo>
                    <a:pt x="1214" y="2024"/>
                    <a:pt x="1230" y="2023"/>
                    <a:pt x="1246" y="2021"/>
                  </a:cubicBezTo>
                  <a:cubicBezTo>
                    <a:pt x="1500" y="1989"/>
                    <a:pt x="1500" y="1787"/>
                    <a:pt x="1500" y="1787"/>
                  </a:cubicBezTo>
                  <a:cubicBezTo>
                    <a:pt x="1500" y="1787"/>
                    <a:pt x="1788" y="1346"/>
                    <a:pt x="1569" y="1026"/>
                  </a:cubicBezTo>
                  <a:cubicBezTo>
                    <a:pt x="1364" y="716"/>
                    <a:pt x="570" y="1"/>
                    <a:pt x="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31"/>
            <p:cNvSpPr/>
            <p:nvPr/>
          </p:nvSpPr>
          <p:spPr>
            <a:xfrm>
              <a:off x="6715463" y="2664821"/>
              <a:ext cx="57504" cy="65365"/>
            </a:xfrm>
            <a:custGeom>
              <a:avLst/>
              <a:gdLst/>
              <a:ahLst/>
              <a:cxnLst/>
              <a:rect l="l" t="t" r="r" b="b"/>
              <a:pathLst>
                <a:path w="1836" h="2087" extrusionOk="0">
                  <a:moveTo>
                    <a:pt x="320" y="65"/>
                  </a:moveTo>
                  <a:cubicBezTo>
                    <a:pt x="590" y="65"/>
                    <a:pt x="1363" y="772"/>
                    <a:pt x="1565" y="1076"/>
                  </a:cubicBezTo>
                  <a:cubicBezTo>
                    <a:pt x="1767" y="1379"/>
                    <a:pt x="1516" y="1799"/>
                    <a:pt x="1516" y="1799"/>
                  </a:cubicBezTo>
                  <a:lnTo>
                    <a:pt x="1500" y="1799"/>
                  </a:lnTo>
                  <a:lnTo>
                    <a:pt x="1500" y="1820"/>
                  </a:lnTo>
                  <a:cubicBezTo>
                    <a:pt x="1500" y="1820"/>
                    <a:pt x="1500" y="1985"/>
                    <a:pt x="1278" y="2022"/>
                  </a:cubicBezTo>
                  <a:lnTo>
                    <a:pt x="1229" y="2022"/>
                  </a:lnTo>
                  <a:cubicBezTo>
                    <a:pt x="995" y="2022"/>
                    <a:pt x="740" y="1820"/>
                    <a:pt x="623" y="1597"/>
                  </a:cubicBezTo>
                  <a:cubicBezTo>
                    <a:pt x="469" y="1379"/>
                    <a:pt x="166" y="586"/>
                    <a:pt x="166" y="570"/>
                  </a:cubicBezTo>
                  <a:cubicBezTo>
                    <a:pt x="134" y="522"/>
                    <a:pt x="85" y="352"/>
                    <a:pt x="117" y="267"/>
                  </a:cubicBezTo>
                  <a:cubicBezTo>
                    <a:pt x="150" y="150"/>
                    <a:pt x="267" y="81"/>
                    <a:pt x="267" y="81"/>
                  </a:cubicBezTo>
                  <a:cubicBezTo>
                    <a:pt x="287" y="65"/>
                    <a:pt x="303" y="65"/>
                    <a:pt x="320" y="65"/>
                  </a:cubicBezTo>
                  <a:close/>
                  <a:moveTo>
                    <a:pt x="320" y="0"/>
                  </a:moveTo>
                  <a:cubicBezTo>
                    <a:pt x="287" y="0"/>
                    <a:pt x="251" y="16"/>
                    <a:pt x="235" y="16"/>
                  </a:cubicBezTo>
                  <a:cubicBezTo>
                    <a:pt x="235" y="33"/>
                    <a:pt x="101" y="101"/>
                    <a:pt x="49" y="235"/>
                  </a:cubicBezTo>
                  <a:cubicBezTo>
                    <a:pt x="0" y="384"/>
                    <a:pt x="101" y="607"/>
                    <a:pt x="101" y="607"/>
                  </a:cubicBezTo>
                  <a:cubicBezTo>
                    <a:pt x="117" y="639"/>
                    <a:pt x="405" y="1415"/>
                    <a:pt x="554" y="1650"/>
                  </a:cubicBezTo>
                  <a:cubicBezTo>
                    <a:pt x="692" y="1852"/>
                    <a:pt x="958" y="2086"/>
                    <a:pt x="1229" y="2086"/>
                  </a:cubicBezTo>
                  <a:lnTo>
                    <a:pt x="1278" y="2086"/>
                  </a:lnTo>
                  <a:cubicBezTo>
                    <a:pt x="1532" y="2054"/>
                    <a:pt x="1565" y="1868"/>
                    <a:pt x="1565" y="1820"/>
                  </a:cubicBezTo>
                  <a:cubicBezTo>
                    <a:pt x="1601" y="1767"/>
                    <a:pt x="1836" y="1347"/>
                    <a:pt x="1617" y="1043"/>
                  </a:cubicBezTo>
                  <a:cubicBezTo>
                    <a:pt x="1431" y="740"/>
                    <a:pt x="639" y="0"/>
                    <a:pt x="320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31"/>
            <p:cNvSpPr/>
            <p:nvPr/>
          </p:nvSpPr>
          <p:spPr>
            <a:xfrm>
              <a:off x="6748131" y="2649474"/>
              <a:ext cx="83343" cy="124622"/>
            </a:xfrm>
            <a:custGeom>
              <a:avLst/>
              <a:gdLst/>
              <a:ahLst/>
              <a:cxnLst/>
              <a:rect l="l" t="t" r="r" b="b"/>
              <a:pathLst>
                <a:path w="2661" h="3979" extrusionOk="0">
                  <a:moveTo>
                    <a:pt x="2085" y="1"/>
                  </a:moveTo>
                  <a:cubicBezTo>
                    <a:pt x="1969" y="1"/>
                    <a:pt x="910" y="454"/>
                    <a:pt x="910" y="454"/>
                  </a:cubicBezTo>
                  <a:cubicBezTo>
                    <a:pt x="910" y="454"/>
                    <a:pt x="506" y="1533"/>
                    <a:pt x="473" y="1768"/>
                  </a:cubicBezTo>
                  <a:cubicBezTo>
                    <a:pt x="457" y="2006"/>
                    <a:pt x="53" y="3555"/>
                    <a:pt x="16" y="3623"/>
                  </a:cubicBezTo>
                  <a:cubicBezTo>
                    <a:pt x="0" y="3704"/>
                    <a:pt x="202" y="3773"/>
                    <a:pt x="271" y="3805"/>
                  </a:cubicBezTo>
                  <a:cubicBezTo>
                    <a:pt x="312" y="3822"/>
                    <a:pt x="1467" y="3979"/>
                    <a:pt x="1939" y="3979"/>
                  </a:cubicBezTo>
                  <a:cubicBezTo>
                    <a:pt x="2030" y="3979"/>
                    <a:pt x="2095" y="3973"/>
                    <a:pt x="2123" y="3959"/>
                  </a:cubicBezTo>
                  <a:cubicBezTo>
                    <a:pt x="2309" y="3890"/>
                    <a:pt x="2341" y="3906"/>
                    <a:pt x="2341" y="3826"/>
                  </a:cubicBezTo>
                  <a:cubicBezTo>
                    <a:pt x="2341" y="3741"/>
                    <a:pt x="2661" y="1044"/>
                    <a:pt x="2511" y="709"/>
                  </a:cubicBezTo>
                  <a:cubicBezTo>
                    <a:pt x="2357" y="369"/>
                    <a:pt x="2192" y="17"/>
                    <a:pt x="2091" y="1"/>
                  </a:cubicBezTo>
                  <a:cubicBezTo>
                    <a:pt x="2089" y="1"/>
                    <a:pt x="2087" y="1"/>
                    <a:pt x="20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31"/>
            <p:cNvSpPr/>
            <p:nvPr/>
          </p:nvSpPr>
          <p:spPr>
            <a:xfrm>
              <a:off x="6747097" y="2648346"/>
              <a:ext cx="84376" cy="126658"/>
            </a:xfrm>
            <a:custGeom>
              <a:avLst/>
              <a:gdLst/>
              <a:ahLst/>
              <a:cxnLst/>
              <a:rect l="l" t="t" r="r" b="b"/>
              <a:pathLst>
                <a:path w="2694" h="4044" extrusionOk="0">
                  <a:moveTo>
                    <a:pt x="2124" y="69"/>
                  </a:moveTo>
                  <a:cubicBezTo>
                    <a:pt x="2208" y="86"/>
                    <a:pt x="2427" y="575"/>
                    <a:pt x="2512" y="761"/>
                  </a:cubicBezTo>
                  <a:cubicBezTo>
                    <a:pt x="2645" y="1032"/>
                    <a:pt x="2443" y="2968"/>
                    <a:pt x="2374" y="3591"/>
                  </a:cubicBezTo>
                  <a:cubicBezTo>
                    <a:pt x="2358" y="3761"/>
                    <a:pt x="2342" y="3841"/>
                    <a:pt x="2342" y="3862"/>
                  </a:cubicBezTo>
                  <a:cubicBezTo>
                    <a:pt x="2342" y="3894"/>
                    <a:pt x="2342" y="3894"/>
                    <a:pt x="2257" y="3926"/>
                  </a:cubicBezTo>
                  <a:cubicBezTo>
                    <a:pt x="2225" y="3942"/>
                    <a:pt x="2188" y="3942"/>
                    <a:pt x="2140" y="3979"/>
                  </a:cubicBezTo>
                  <a:lnTo>
                    <a:pt x="2006" y="3979"/>
                  </a:lnTo>
                  <a:cubicBezTo>
                    <a:pt x="1549" y="3979"/>
                    <a:pt x="353" y="3825"/>
                    <a:pt x="304" y="3809"/>
                  </a:cubicBezTo>
                  <a:cubicBezTo>
                    <a:pt x="219" y="3777"/>
                    <a:pt x="86" y="3708"/>
                    <a:pt x="86" y="3676"/>
                  </a:cubicBezTo>
                  <a:cubicBezTo>
                    <a:pt x="102" y="3659"/>
                    <a:pt x="102" y="3623"/>
                    <a:pt x="118" y="3591"/>
                  </a:cubicBezTo>
                  <a:cubicBezTo>
                    <a:pt x="389" y="2548"/>
                    <a:pt x="522" y="1957"/>
                    <a:pt x="539" y="1804"/>
                  </a:cubicBezTo>
                  <a:cubicBezTo>
                    <a:pt x="571" y="1585"/>
                    <a:pt x="927" y="643"/>
                    <a:pt x="959" y="506"/>
                  </a:cubicBezTo>
                  <a:cubicBezTo>
                    <a:pt x="1380" y="340"/>
                    <a:pt x="2039" y="69"/>
                    <a:pt x="2124" y="69"/>
                  </a:cubicBezTo>
                  <a:close/>
                  <a:moveTo>
                    <a:pt x="2124" y="1"/>
                  </a:moveTo>
                  <a:cubicBezTo>
                    <a:pt x="2006" y="1"/>
                    <a:pt x="1044" y="405"/>
                    <a:pt x="927" y="457"/>
                  </a:cubicBezTo>
                  <a:lnTo>
                    <a:pt x="911" y="457"/>
                  </a:lnTo>
                  <a:lnTo>
                    <a:pt x="911" y="474"/>
                  </a:lnTo>
                  <a:cubicBezTo>
                    <a:pt x="894" y="526"/>
                    <a:pt x="506" y="1569"/>
                    <a:pt x="470" y="1804"/>
                  </a:cubicBezTo>
                  <a:cubicBezTo>
                    <a:pt x="454" y="1941"/>
                    <a:pt x="320" y="2527"/>
                    <a:pt x="49" y="3575"/>
                  </a:cubicBezTo>
                  <a:cubicBezTo>
                    <a:pt x="33" y="3607"/>
                    <a:pt x="33" y="3639"/>
                    <a:pt x="33" y="3659"/>
                  </a:cubicBezTo>
                  <a:cubicBezTo>
                    <a:pt x="1" y="3777"/>
                    <a:pt x="288" y="3862"/>
                    <a:pt x="288" y="3862"/>
                  </a:cubicBezTo>
                  <a:cubicBezTo>
                    <a:pt x="337" y="3878"/>
                    <a:pt x="1549" y="4044"/>
                    <a:pt x="2006" y="4044"/>
                  </a:cubicBezTo>
                  <a:cubicBezTo>
                    <a:pt x="2124" y="4044"/>
                    <a:pt x="2156" y="4044"/>
                    <a:pt x="2172" y="4027"/>
                  </a:cubicBezTo>
                  <a:cubicBezTo>
                    <a:pt x="2208" y="4011"/>
                    <a:pt x="2257" y="3995"/>
                    <a:pt x="2273" y="3995"/>
                  </a:cubicBezTo>
                  <a:cubicBezTo>
                    <a:pt x="2374" y="3963"/>
                    <a:pt x="2411" y="3942"/>
                    <a:pt x="2411" y="3862"/>
                  </a:cubicBezTo>
                  <a:cubicBezTo>
                    <a:pt x="2411" y="3841"/>
                    <a:pt x="2427" y="3740"/>
                    <a:pt x="2443" y="3607"/>
                  </a:cubicBezTo>
                  <a:cubicBezTo>
                    <a:pt x="2560" y="2394"/>
                    <a:pt x="2694" y="979"/>
                    <a:pt x="2576" y="728"/>
                  </a:cubicBezTo>
                  <a:cubicBezTo>
                    <a:pt x="2358" y="271"/>
                    <a:pt x="2225" y="21"/>
                    <a:pt x="2124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31"/>
            <p:cNvSpPr/>
            <p:nvPr/>
          </p:nvSpPr>
          <p:spPr>
            <a:xfrm>
              <a:off x="6787752" y="2687466"/>
              <a:ext cx="38022" cy="22206"/>
            </a:xfrm>
            <a:custGeom>
              <a:avLst/>
              <a:gdLst/>
              <a:ahLst/>
              <a:cxnLst/>
              <a:rect l="l" t="t" r="r" b="b"/>
              <a:pathLst>
                <a:path w="1214" h="709" extrusionOk="0">
                  <a:moveTo>
                    <a:pt x="1214" y="1"/>
                  </a:moveTo>
                  <a:lnTo>
                    <a:pt x="1028" y="33"/>
                  </a:lnTo>
                  <a:cubicBezTo>
                    <a:pt x="1011" y="33"/>
                    <a:pt x="352" y="167"/>
                    <a:pt x="150" y="235"/>
                  </a:cubicBezTo>
                  <a:cubicBezTo>
                    <a:pt x="134" y="252"/>
                    <a:pt x="134" y="268"/>
                    <a:pt x="134" y="288"/>
                  </a:cubicBezTo>
                  <a:cubicBezTo>
                    <a:pt x="134" y="299"/>
                    <a:pt x="150" y="311"/>
                    <a:pt x="166" y="311"/>
                  </a:cubicBezTo>
                  <a:cubicBezTo>
                    <a:pt x="172" y="311"/>
                    <a:pt x="178" y="309"/>
                    <a:pt x="183" y="304"/>
                  </a:cubicBezTo>
                  <a:cubicBezTo>
                    <a:pt x="320" y="252"/>
                    <a:pt x="656" y="187"/>
                    <a:pt x="858" y="134"/>
                  </a:cubicBezTo>
                  <a:lnTo>
                    <a:pt x="858" y="134"/>
                  </a:lnTo>
                  <a:cubicBezTo>
                    <a:pt x="640" y="268"/>
                    <a:pt x="251" y="522"/>
                    <a:pt x="17" y="640"/>
                  </a:cubicBezTo>
                  <a:cubicBezTo>
                    <a:pt x="1" y="656"/>
                    <a:pt x="1" y="672"/>
                    <a:pt x="1" y="692"/>
                  </a:cubicBezTo>
                  <a:cubicBezTo>
                    <a:pt x="1" y="692"/>
                    <a:pt x="17" y="708"/>
                    <a:pt x="33" y="708"/>
                  </a:cubicBezTo>
                  <a:lnTo>
                    <a:pt x="49" y="708"/>
                  </a:lnTo>
                  <a:cubicBezTo>
                    <a:pt x="385" y="522"/>
                    <a:pt x="1044" y="102"/>
                    <a:pt x="1060" y="102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31"/>
            <p:cNvSpPr/>
            <p:nvPr/>
          </p:nvSpPr>
          <p:spPr>
            <a:xfrm>
              <a:off x="6802442" y="2692822"/>
              <a:ext cx="19544" cy="17351"/>
            </a:xfrm>
            <a:custGeom>
              <a:avLst/>
              <a:gdLst/>
              <a:ahLst/>
              <a:cxnLst/>
              <a:rect l="l" t="t" r="r" b="b"/>
              <a:pathLst>
                <a:path w="624" h="554" extrusionOk="0">
                  <a:moveTo>
                    <a:pt x="583" y="1"/>
                  </a:moveTo>
                  <a:cubicBezTo>
                    <a:pt x="575" y="1"/>
                    <a:pt x="567" y="6"/>
                    <a:pt x="559" y="16"/>
                  </a:cubicBezTo>
                  <a:lnTo>
                    <a:pt x="17" y="501"/>
                  </a:lnTo>
                  <a:cubicBezTo>
                    <a:pt x="17" y="521"/>
                    <a:pt x="1" y="537"/>
                    <a:pt x="17" y="554"/>
                  </a:cubicBezTo>
                  <a:lnTo>
                    <a:pt x="69" y="554"/>
                  </a:lnTo>
                  <a:lnTo>
                    <a:pt x="607" y="64"/>
                  </a:lnTo>
                  <a:cubicBezTo>
                    <a:pt x="623" y="48"/>
                    <a:pt x="623" y="32"/>
                    <a:pt x="607" y="16"/>
                  </a:cubicBezTo>
                  <a:cubicBezTo>
                    <a:pt x="599" y="6"/>
                    <a:pt x="591" y="1"/>
                    <a:pt x="583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31"/>
            <p:cNvSpPr/>
            <p:nvPr/>
          </p:nvSpPr>
          <p:spPr>
            <a:xfrm>
              <a:off x="6761286" y="2572580"/>
              <a:ext cx="64488" cy="85284"/>
            </a:xfrm>
            <a:custGeom>
              <a:avLst/>
              <a:gdLst/>
              <a:ahLst/>
              <a:cxnLst/>
              <a:rect l="l" t="t" r="r" b="b"/>
              <a:pathLst>
                <a:path w="2059" h="2723" extrusionOk="0">
                  <a:moveTo>
                    <a:pt x="442" y="0"/>
                  </a:moveTo>
                  <a:cubicBezTo>
                    <a:pt x="427" y="0"/>
                    <a:pt x="410" y="9"/>
                    <a:pt x="389" y="30"/>
                  </a:cubicBezTo>
                  <a:cubicBezTo>
                    <a:pt x="255" y="131"/>
                    <a:pt x="272" y="536"/>
                    <a:pt x="421" y="620"/>
                  </a:cubicBezTo>
                  <a:cubicBezTo>
                    <a:pt x="421" y="620"/>
                    <a:pt x="203" y="904"/>
                    <a:pt x="255" y="1025"/>
                  </a:cubicBezTo>
                  <a:cubicBezTo>
                    <a:pt x="288" y="1142"/>
                    <a:pt x="272" y="1207"/>
                    <a:pt x="272" y="1207"/>
                  </a:cubicBezTo>
                  <a:cubicBezTo>
                    <a:pt x="272" y="1207"/>
                    <a:pt x="1" y="1530"/>
                    <a:pt x="53" y="1563"/>
                  </a:cubicBezTo>
                  <a:cubicBezTo>
                    <a:pt x="102" y="1595"/>
                    <a:pt x="171" y="1696"/>
                    <a:pt x="171" y="1696"/>
                  </a:cubicBezTo>
                  <a:cubicBezTo>
                    <a:pt x="171" y="1696"/>
                    <a:pt x="219" y="2116"/>
                    <a:pt x="288" y="2185"/>
                  </a:cubicBezTo>
                  <a:cubicBezTo>
                    <a:pt x="309" y="2212"/>
                    <a:pt x="347" y="2221"/>
                    <a:pt x="386" y="2221"/>
                  </a:cubicBezTo>
                  <a:cubicBezTo>
                    <a:pt x="446" y="2221"/>
                    <a:pt x="506" y="2201"/>
                    <a:pt x="506" y="2201"/>
                  </a:cubicBezTo>
                  <a:lnTo>
                    <a:pt x="607" y="2185"/>
                  </a:lnTo>
                  <a:lnTo>
                    <a:pt x="692" y="2723"/>
                  </a:lnTo>
                  <a:lnTo>
                    <a:pt x="1517" y="2286"/>
                  </a:lnTo>
                  <a:lnTo>
                    <a:pt x="1517" y="1882"/>
                  </a:lnTo>
                  <a:cubicBezTo>
                    <a:pt x="1517" y="1882"/>
                    <a:pt x="2059" y="1344"/>
                    <a:pt x="2038" y="1057"/>
                  </a:cubicBezTo>
                  <a:cubicBezTo>
                    <a:pt x="2022" y="770"/>
                    <a:pt x="2059" y="519"/>
                    <a:pt x="1937" y="418"/>
                  </a:cubicBezTo>
                  <a:cubicBezTo>
                    <a:pt x="1836" y="317"/>
                    <a:pt x="1331" y="115"/>
                    <a:pt x="1113" y="79"/>
                  </a:cubicBezTo>
                  <a:cubicBezTo>
                    <a:pt x="964" y="58"/>
                    <a:pt x="856" y="38"/>
                    <a:pt x="784" y="38"/>
                  </a:cubicBezTo>
                  <a:cubicBezTo>
                    <a:pt x="742" y="38"/>
                    <a:pt x="711" y="45"/>
                    <a:pt x="692" y="63"/>
                  </a:cubicBezTo>
                  <a:cubicBezTo>
                    <a:pt x="623" y="95"/>
                    <a:pt x="506" y="180"/>
                    <a:pt x="506" y="180"/>
                  </a:cubicBezTo>
                  <a:cubicBezTo>
                    <a:pt x="506" y="180"/>
                    <a:pt x="506" y="0"/>
                    <a:pt x="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31"/>
            <p:cNvSpPr/>
            <p:nvPr/>
          </p:nvSpPr>
          <p:spPr>
            <a:xfrm>
              <a:off x="6761286" y="2571359"/>
              <a:ext cx="65490" cy="88166"/>
            </a:xfrm>
            <a:custGeom>
              <a:avLst/>
              <a:gdLst/>
              <a:ahLst/>
              <a:cxnLst/>
              <a:rect l="l" t="t" r="r" b="b"/>
              <a:pathLst>
                <a:path w="2091" h="2815" extrusionOk="0">
                  <a:moveTo>
                    <a:pt x="441" y="69"/>
                  </a:moveTo>
                  <a:cubicBezTo>
                    <a:pt x="458" y="69"/>
                    <a:pt x="474" y="154"/>
                    <a:pt x="474" y="219"/>
                  </a:cubicBezTo>
                  <a:lnTo>
                    <a:pt x="474" y="288"/>
                  </a:lnTo>
                  <a:lnTo>
                    <a:pt x="522" y="255"/>
                  </a:lnTo>
                  <a:cubicBezTo>
                    <a:pt x="522" y="255"/>
                    <a:pt x="644" y="170"/>
                    <a:pt x="708" y="118"/>
                  </a:cubicBezTo>
                  <a:cubicBezTo>
                    <a:pt x="719" y="113"/>
                    <a:pt x="735" y="111"/>
                    <a:pt x="756" y="111"/>
                  </a:cubicBezTo>
                  <a:cubicBezTo>
                    <a:pt x="807" y="111"/>
                    <a:pt x="885" y="122"/>
                    <a:pt x="979" y="134"/>
                  </a:cubicBezTo>
                  <a:cubicBezTo>
                    <a:pt x="1028" y="134"/>
                    <a:pt x="1064" y="154"/>
                    <a:pt x="1096" y="154"/>
                  </a:cubicBezTo>
                  <a:cubicBezTo>
                    <a:pt x="1331" y="186"/>
                    <a:pt x="1820" y="389"/>
                    <a:pt x="1921" y="490"/>
                  </a:cubicBezTo>
                  <a:cubicBezTo>
                    <a:pt x="1990" y="558"/>
                    <a:pt x="2006" y="724"/>
                    <a:pt x="2006" y="943"/>
                  </a:cubicBezTo>
                  <a:lnTo>
                    <a:pt x="2006" y="1096"/>
                  </a:lnTo>
                  <a:cubicBezTo>
                    <a:pt x="2022" y="1367"/>
                    <a:pt x="1485" y="1889"/>
                    <a:pt x="1485" y="1905"/>
                  </a:cubicBezTo>
                  <a:lnTo>
                    <a:pt x="1485" y="2309"/>
                  </a:lnTo>
                  <a:lnTo>
                    <a:pt x="708" y="2713"/>
                  </a:lnTo>
                  <a:lnTo>
                    <a:pt x="644" y="2192"/>
                  </a:lnTo>
                  <a:lnTo>
                    <a:pt x="490" y="2208"/>
                  </a:lnTo>
                  <a:cubicBezTo>
                    <a:pt x="490" y="2208"/>
                    <a:pt x="421" y="2224"/>
                    <a:pt x="373" y="2224"/>
                  </a:cubicBezTo>
                  <a:cubicBezTo>
                    <a:pt x="357" y="2224"/>
                    <a:pt x="320" y="2224"/>
                    <a:pt x="304" y="2208"/>
                  </a:cubicBezTo>
                  <a:cubicBezTo>
                    <a:pt x="272" y="2155"/>
                    <a:pt x="219" y="1905"/>
                    <a:pt x="203" y="1735"/>
                  </a:cubicBezTo>
                  <a:lnTo>
                    <a:pt x="187" y="1719"/>
                  </a:lnTo>
                  <a:cubicBezTo>
                    <a:pt x="187" y="1719"/>
                    <a:pt x="138" y="1618"/>
                    <a:pt x="86" y="1569"/>
                  </a:cubicBezTo>
                  <a:cubicBezTo>
                    <a:pt x="86" y="1533"/>
                    <a:pt x="203" y="1383"/>
                    <a:pt x="304" y="1266"/>
                  </a:cubicBezTo>
                  <a:cubicBezTo>
                    <a:pt x="304" y="1246"/>
                    <a:pt x="320" y="1181"/>
                    <a:pt x="288" y="1044"/>
                  </a:cubicBezTo>
                  <a:cubicBezTo>
                    <a:pt x="255" y="979"/>
                    <a:pt x="373" y="777"/>
                    <a:pt x="458" y="676"/>
                  </a:cubicBezTo>
                  <a:lnTo>
                    <a:pt x="474" y="639"/>
                  </a:lnTo>
                  <a:lnTo>
                    <a:pt x="441" y="623"/>
                  </a:lnTo>
                  <a:cubicBezTo>
                    <a:pt x="389" y="591"/>
                    <a:pt x="340" y="490"/>
                    <a:pt x="340" y="372"/>
                  </a:cubicBezTo>
                  <a:cubicBezTo>
                    <a:pt x="320" y="255"/>
                    <a:pt x="357" y="134"/>
                    <a:pt x="405" y="85"/>
                  </a:cubicBezTo>
                  <a:cubicBezTo>
                    <a:pt x="421" y="69"/>
                    <a:pt x="441" y="69"/>
                    <a:pt x="441" y="69"/>
                  </a:cubicBezTo>
                  <a:close/>
                  <a:moveTo>
                    <a:pt x="441" y="0"/>
                  </a:moveTo>
                  <a:cubicBezTo>
                    <a:pt x="405" y="0"/>
                    <a:pt x="389" y="17"/>
                    <a:pt x="357" y="33"/>
                  </a:cubicBezTo>
                  <a:cubicBezTo>
                    <a:pt x="272" y="118"/>
                    <a:pt x="255" y="271"/>
                    <a:pt x="272" y="389"/>
                  </a:cubicBezTo>
                  <a:cubicBezTo>
                    <a:pt x="272" y="506"/>
                    <a:pt x="320" y="607"/>
                    <a:pt x="373" y="659"/>
                  </a:cubicBezTo>
                  <a:cubicBezTo>
                    <a:pt x="320" y="740"/>
                    <a:pt x="171" y="963"/>
                    <a:pt x="219" y="1080"/>
                  </a:cubicBezTo>
                  <a:cubicBezTo>
                    <a:pt x="255" y="1165"/>
                    <a:pt x="239" y="1213"/>
                    <a:pt x="239" y="1230"/>
                  </a:cubicBezTo>
                  <a:cubicBezTo>
                    <a:pt x="154" y="1347"/>
                    <a:pt x="1" y="1517"/>
                    <a:pt x="17" y="1585"/>
                  </a:cubicBezTo>
                  <a:cubicBezTo>
                    <a:pt x="17" y="1602"/>
                    <a:pt x="17" y="1618"/>
                    <a:pt x="37" y="1618"/>
                  </a:cubicBezTo>
                  <a:cubicBezTo>
                    <a:pt x="69" y="1650"/>
                    <a:pt x="102" y="1703"/>
                    <a:pt x="138" y="1751"/>
                  </a:cubicBezTo>
                  <a:cubicBezTo>
                    <a:pt x="138" y="1836"/>
                    <a:pt x="203" y="2176"/>
                    <a:pt x="255" y="2240"/>
                  </a:cubicBezTo>
                  <a:cubicBezTo>
                    <a:pt x="288" y="2277"/>
                    <a:pt x="320" y="2293"/>
                    <a:pt x="373" y="2293"/>
                  </a:cubicBezTo>
                  <a:cubicBezTo>
                    <a:pt x="441" y="2293"/>
                    <a:pt x="490" y="2277"/>
                    <a:pt x="506" y="2277"/>
                  </a:cubicBezTo>
                  <a:lnTo>
                    <a:pt x="575" y="2256"/>
                  </a:lnTo>
                  <a:lnTo>
                    <a:pt x="660" y="2814"/>
                  </a:lnTo>
                  <a:lnTo>
                    <a:pt x="1553" y="2341"/>
                  </a:lnTo>
                  <a:lnTo>
                    <a:pt x="1553" y="1937"/>
                  </a:lnTo>
                  <a:cubicBezTo>
                    <a:pt x="1618" y="1852"/>
                    <a:pt x="2091" y="1367"/>
                    <a:pt x="2075" y="1096"/>
                  </a:cubicBezTo>
                  <a:lnTo>
                    <a:pt x="2075" y="926"/>
                  </a:lnTo>
                  <a:cubicBezTo>
                    <a:pt x="2075" y="708"/>
                    <a:pt x="2059" y="522"/>
                    <a:pt x="1974" y="437"/>
                  </a:cubicBezTo>
                  <a:cubicBezTo>
                    <a:pt x="1856" y="320"/>
                    <a:pt x="1331" y="118"/>
                    <a:pt x="1113" y="85"/>
                  </a:cubicBezTo>
                  <a:cubicBezTo>
                    <a:pt x="1064" y="85"/>
                    <a:pt x="1028" y="69"/>
                    <a:pt x="995" y="69"/>
                  </a:cubicBezTo>
                  <a:cubicBezTo>
                    <a:pt x="896" y="60"/>
                    <a:pt x="820" y="49"/>
                    <a:pt x="761" y="49"/>
                  </a:cubicBezTo>
                  <a:cubicBezTo>
                    <a:pt x="719" y="49"/>
                    <a:pt x="686" y="54"/>
                    <a:pt x="660" y="69"/>
                  </a:cubicBezTo>
                  <a:cubicBezTo>
                    <a:pt x="623" y="102"/>
                    <a:pt x="575" y="134"/>
                    <a:pt x="543" y="154"/>
                  </a:cubicBezTo>
                  <a:cubicBezTo>
                    <a:pt x="543" y="85"/>
                    <a:pt x="506" y="0"/>
                    <a:pt x="441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31"/>
            <p:cNvSpPr/>
            <p:nvPr/>
          </p:nvSpPr>
          <p:spPr>
            <a:xfrm>
              <a:off x="6769273" y="2572580"/>
              <a:ext cx="56501" cy="58944"/>
            </a:xfrm>
            <a:custGeom>
              <a:avLst/>
              <a:gdLst/>
              <a:ahLst/>
              <a:cxnLst/>
              <a:rect l="l" t="t" r="r" b="b"/>
              <a:pathLst>
                <a:path w="1804" h="1882" extrusionOk="0">
                  <a:moveTo>
                    <a:pt x="187" y="0"/>
                  </a:moveTo>
                  <a:cubicBezTo>
                    <a:pt x="172" y="0"/>
                    <a:pt x="155" y="9"/>
                    <a:pt x="134" y="30"/>
                  </a:cubicBezTo>
                  <a:cubicBezTo>
                    <a:pt x="0" y="131"/>
                    <a:pt x="17" y="536"/>
                    <a:pt x="166" y="620"/>
                  </a:cubicBezTo>
                  <a:lnTo>
                    <a:pt x="672" y="653"/>
                  </a:lnTo>
                  <a:cubicBezTo>
                    <a:pt x="672" y="653"/>
                    <a:pt x="623" y="770"/>
                    <a:pt x="607" y="887"/>
                  </a:cubicBezTo>
                  <a:cubicBezTo>
                    <a:pt x="591" y="988"/>
                    <a:pt x="793" y="1073"/>
                    <a:pt x="793" y="1073"/>
                  </a:cubicBezTo>
                  <a:cubicBezTo>
                    <a:pt x="793" y="1073"/>
                    <a:pt x="740" y="1377"/>
                    <a:pt x="740" y="1445"/>
                  </a:cubicBezTo>
                  <a:cubicBezTo>
                    <a:pt x="740" y="1472"/>
                    <a:pt x="776" y="1484"/>
                    <a:pt x="811" y="1484"/>
                  </a:cubicBezTo>
                  <a:cubicBezTo>
                    <a:pt x="839" y="1484"/>
                    <a:pt x="866" y="1476"/>
                    <a:pt x="874" y="1461"/>
                  </a:cubicBezTo>
                  <a:cubicBezTo>
                    <a:pt x="894" y="1409"/>
                    <a:pt x="841" y="1292"/>
                    <a:pt x="1011" y="1243"/>
                  </a:cubicBezTo>
                  <a:cubicBezTo>
                    <a:pt x="1037" y="1236"/>
                    <a:pt x="1061" y="1233"/>
                    <a:pt x="1082" y="1233"/>
                  </a:cubicBezTo>
                  <a:cubicBezTo>
                    <a:pt x="1218" y="1233"/>
                    <a:pt x="1276" y="1363"/>
                    <a:pt x="1262" y="1478"/>
                  </a:cubicBezTo>
                  <a:cubicBezTo>
                    <a:pt x="1262" y="1595"/>
                    <a:pt x="1177" y="1680"/>
                    <a:pt x="1112" y="1712"/>
                  </a:cubicBezTo>
                  <a:lnTo>
                    <a:pt x="1044" y="1748"/>
                  </a:lnTo>
                  <a:cubicBezTo>
                    <a:pt x="1044" y="1748"/>
                    <a:pt x="1197" y="1797"/>
                    <a:pt x="1262" y="1882"/>
                  </a:cubicBezTo>
                  <a:cubicBezTo>
                    <a:pt x="1262" y="1882"/>
                    <a:pt x="1804" y="1344"/>
                    <a:pt x="1783" y="1057"/>
                  </a:cubicBezTo>
                  <a:cubicBezTo>
                    <a:pt x="1767" y="770"/>
                    <a:pt x="1804" y="519"/>
                    <a:pt x="1682" y="418"/>
                  </a:cubicBezTo>
                  <a:cubicBezTo>
                    <a:pt x="1581" y="317"/>
                    <a:pt x="1076" y="115"/>
                    <a:pt x="858" y="79"/>
                  </a:cubicBezTo>
                  <a:cubicBezTo>
                    <a:pt x="709" y="58"/>
                    <a:pt x="601" y="38"/>
                    <a:pt x="529" y="38"/>
                  </a:cubicBezTo>
                  <a:cubicBezTo>
                    <a:pt x="487" y="38"/>
                    <a:pt x="456" y="45"/>
                    <a:pt x="437" y="63"/>
                  </a:cubicBezTo>
                  <a:cubicBezTo>
                    <a:pt x="368" y="95"/>
                    <a:pt x="251" y="180"/>
                    <a:pt x="251" y="180"/>
                  </a:cubicBezTo>
                  <a:cubicBezTo>
                    <a:pt x="251" y="180"/>
                    <a:pt x="251" y="0"/>
                    <a:pt x="187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31"/>
            <p:cNvSpPr/>
            <p:nvPr/>
          </p:nvSpPr>
          <p:spPr>
            <a:xfrm>
              <a:off x="6769273" y="2571359"/>
              <a:ext cx="57504" cy="61826"/>
            </a:xfrm>
            <a:custGeom>
              <a:avLst/>
              <a:gdLst/>
              <a:ahLst/>
              <a:cxnLst/>
              <a:rect l="l" t="t" r="r" b="b"/>
              <a:pathLst>
                <a:path w="1836" h="1974" extrusionOk="0">
                  <a:moveTo>
                    <a:pt x="186" y="69"/>
                  </a:moveTo>
                  <a:cubicBezTo>
                    <a:pt x="203" y="69"/>
                    <a:pt x="219" y="154"/>
                    <a:pt x="219" y="219"/>
                  </a:cubicBezTo>
                  <a:lnTo>
                    <a:pt x="219" y="288"/>
                  </a:lnTo>
                  <a:lnTo>
                    <a:pt x="267" y="255"/>
                  </a:lnTo>
                  <a:cubicBezTo>
                    <a:pt x="267" y="255"/>
                    <a:pt x="389" y="170"/>
                    <a:pt x="453" y="118"/>
                  </a:cubicBezTo>
                  <a:cubicBezTo>
                    <a:pt x="464" y="113"/>
                    <a:pt x="480" y="111"/>
                    <a:pt x="501" y="111"/>
                  </a:cubicBezTo>
                  <a:cubicBezTo>
                    <a:pt x="552" y="111"/>
                    <a:pt x="630" y="122"/>
                    <a:pt x="724" y="134"/>
                  </a:cubicBezTo>
                  <a:cubicBezTo>
                    <a:pt x="773" y="134"/>
                    <a:pt x="809" y="154"/>
                    <a:pt x="841" y="154"/>
                  </a:cubicBezTo>
                  <a:cubicBezTo>
                    <a:pt x="1076" y="186"/>
                    <a:pt x="1565" y="389"/>
                    <a:pt x="1666" y="490"/>
                  </a:cubicBezTo>
                  <a:cubicBezTo>
                    <a:pt x="1735" y="558"/>
                    <a:pt x="1751" y="724"/>
                    <a:pt x="1751" y="943"/>
                  </a:cubicBezTo>
                  <a:lnTo>
                    <a:pt x="1751" y="1096"/>
                  </a:lnTo>
                  <a:cubicBezTo>
                    <a:pt x="1767" y="1331"/>
                    <a:pt x="1363" y="1771"/>
                    <a:pt x="1262" y="1872"/>
                  </a:cubicBezTo>
                  <a:cubicBezTo>
                    <a:pt x="1213" y="1836"/>
                    <a:pt x="1161" y="1804"/>
                    <a:pt x="1128" y="1787"/>
                  </a:cubicBezTo>
                  <a:cubicBezTo>
                    <a:pt x="1161" y="1751"/>
                    <a:pt x="1278" y="1686"/>
                    <a:pt x="1298" y="1517"/>
                  </a:cubicBezTo>
                  <a:cubicBezTo>
                    <a:pt x="1314" y="1432"/>
                    <a:pt x="1278" y="1367"/>
                    <a:pt x="1230" y="1314"/>
                  </a:cubicBezTo>
                  <a:cubicBezTo>
                    <a:pt x="1189" y="1262"/>
                    <a:pt x="1132" y="1240"/>
                    <a:pt x="1070" y="1240"/>
                  </a:cubicBezTo>
                  <a:cubicBezTo>
                    <a:pt x="1051" y="1240"/>
                    <a:pt x="1031" y="1242"/>
                    <a:pt x="1011" y="1246"/>
                  </a:cubicBezTo>
                  <a:cubicBezTo>
                    <a:pt x="858" y="1282"/>
                    <a:pt x="841" y="1399"/>
                    <a:pt x="841" y="1448"/>
                  </a:cubicBezTo>
                  <a:lnTo>
                    <a:pt x="841" y="1484"/>
                  </a:lnTo>
                  <a:cubicBezTo>
                    <a:pt x="841" y="1484"/>
                    <a:pt x="825" y="1500"/>
                    <a:pt x="809" y="1500"/>
                  </a:cubicBezTo>
                  <a:cubicBezTo>
                    <a:pt x="793" y="1500"/>
                    <a:pt x="773" y="1484"/>
                    <a:pt x="773" y="1484"/>
                  </a:cubicBezTo>
                  <a:cubicBezTo>
                    <a:pt x="773" y="1432"/>
                    <a:pt x="809" y="1246"/>
                    <a:pt x="825" y="1128"/>
                  </a:cubicBezTo>
                  <a:lnTo>
                    <a:pt x="825" y="1096"/>
                  </a:lnTo>
                  <a:lnTo>
                    <a:pt x="809" y="1096"/>
                  </a:lnTo>
                  <a:cubicBezTo>
                    <a:pt x="757" y="1064"/>
                    <a:pt x="623" y="995"/>
                    <a:pt x="639" y="926"/>
                  </a:cubicBezTo>
                  <a:cubicBezTo>
                    <a:pt x="639" y="825"/>
                    <a:pt x="708" y="708"/>
                    <a:pt x="708" y="708"/>
                  </a:cubicBezTo>
                  <a:lnTo>
                    <a:pt x="740" y="676"/>
                  </a:lnTo>
                  <a:lnTo>
                    <a:pt x="186" y="623"/>
                  </a:lnTo>
                  <a:cubicBezTo>
                    <a:pt x="134" y="591"/>
                    <a:pt x="85" y="490"/>
                    <a:pt x="85" y="372"/>
                  </a:cubicBezTo>
                  <a:cubicBezTo>
                    <a:pt x="65" y="255"/>
                    <a:pt x="102" y="134"/>
                    <a:pt x="150" y="85"/>
                  </a:cubicBezTo>
                  <a:cubicBezTo>
                    <a:pt x="166" y="69"/>
                    <a:pt x="186" y="69"/>
                    <a:pt x="186" y="69"/>
                  </a:cubicBezTo>
                  <a:close/>
                  <a:moveTo>
                    <a:pt x="186" y="0"/>
                  </a:moveTo>
                  <a:cubicBezTo>
                    <a:pt x="150" y="0"/>
                    <a:pt x="134" y="17"/>
                    <a:pt x="102" y="33"/>
                  </a:cubicBezTo>
                  <a:cubicBezTo>
                    <a:pt x="17" y="118"/>
                    <a:pt x="0" y="271"/>
                    <a:pt x="17" y="389"/>
                  </a:cubicBezTo>
                  <a:cubicBezTo>
                    <a:pt x="17" y="522"/>
                    <a:pt x="85" y="639"/>
                    <a:pt x="150" y="676"/>
                  </a:cubicBezTo>
                  <a:lnTo>
                    <a:pt x="623" y="724"/>
                  </a:lnTo>
                  <a:cubicBezTo>
                    <a:pt x="607" y="777"/>
                    <a:pt x="571" y="841"/>
                    <a:pt x="571" y="926"/>
                  </a:cubicBezTo>
                  <a:cubicBezTo>
                    <a:pt x="554" y="1027"/>
                    <a:pt x="692" y="1112"/>
                    <a:pt x="757" y="1145"/>
                  </a:cubicBezTo>
                  <a:cubicBezTo>
                    <a:pt x="740" y="1213"/>
                    <a:pt x="708" y="1432"/>
                    <a:pt x="708" y="1484"/>
                  </a:cubicBezTo>
                  <a:cubicBezTo>
                    <a:pt x="708" y="1533"/>
                    <a:pt x="757" y="1569"/>
                    <a:pt x="809" y="1569"/>
                  </a:cubicBezTo>
                  <a:cubicBezTo>
                    <a:pt x="858" y="1569"/>
                    <a:pt x="894" y="1549"/>
                    <a:pt x="910" y="1517"/>
                  </a:cubicBezTo>
                  <a:lnTo>
                    <a:pt x="910" y="1448"/>
                  </a:lnTo>
                  <a:cubicBezTo>
                    <a:pt x="910" y="1399"/>
                    <a:pt x="926" y="1347"/>
                    <a:pt x="1027" y="1314"/>
                  </a:cubicBezTo>
                  <a:cubicBezTo>
                    <a:pt x="1046" y="1310"/>
                    <a:pt x="1063" y="1308"/>
                    <a:pt x="1078" y="1308"/>
                  </a:cubicBezTo>
                  <a:cubicBezTo>
                    <a:pt x="1121" y="1308"/>
                    <a:pt x="1153" y="1323"/>
                    <a:pt x="1177" y="1347"/>
                  </a:cubicBezTo>
                  <a:cubicBezTo>
                    <a:pt x="1213" y="1383"/>
                    <a:pt x="1230" y="1448"/>
                    <a:pt x="1230" y="1500"/>
                  </a:cubicBezTo>
                  <a:cubicBezTo>
                    <a:pt x="1213" y="1650"/>
                    <a:pt x="1128" y="1703"/>
                    <a:pt x="1096" y="1719"/>
                  </a:cubicBezTo>
                  <a:lnTo>
                    <a:pt x="959" y="1787"/>
                  </a:lnTo>
                  <a:lnTo>
                    <a:pt x="1044" y="1820"/>
                  </a:lnTo>
                  <a:cubicBezTo>
                    <a:pt x="1044" y="1820"/>
                    <a:pt x="1161" y="1872"/>
                    <a:pt x="1230" y="1937"/>
                  </a:cubicBezTo>
                  <a:lnTo>
                    <a:pt x="1246" y="1973"/>
                  </a:lnTo>
                  <a:lnTo>
                    <a:pt x="1278" y="1937"/>
                  </a:lnTo>
                  <a:cubicBezTo>
                    <a:pt x="1298" y="1921"/>
                    <a:pt x="1836" y="1383"/>
                    <a:pt x="1820" y="1096"/>
                  </a:cubicBezTo>
                  <a:lnTo>
                    <a:pt x="1820" y="926"/>
                  </a:lnTo>
                  <a:cubicBezTo>
                    <a:pt x="1820" y="708"/>
                    <a:pt x="1804" y="522"/>
                    <a:pt x="1719" y="437"/>
                  </a:cubicBezTo>
                  <a:cubicBezTo>
                    <a:pt x="1601" y="320"/>
                    <a:pt x="1076" y="118"/>
                    <a:pt x="858" y="85"/>
                  </a:cubicBezTo>
                  <a:cubicBezTo>
                    <a:pt x="809" y="85"/>
                    <a:pt x="773" y="69"/>
                    <a:pt x="740" y="69"/>
                  </a:cubicBezTo>
                  <a:cubicBezTo>
                    <a:pt x="641" y="60"/>
                    <a:pt x="565" y="49"/>
                    <a:pt x="506" y="49"/>
                  </a:cubicBezTo>
                  <a:cubicBezTo>
                    <a:pt x="464" y="49"/>
                    <a:pt x="431" y="54"/>
                    <a:pt x="405" y="69"/>
                  </a:cubicBezTo>
                  <a:cubicBezTo>
                    <a:pt x="368" y="102"/>
                    <a:pt x="320" y="134"/>
                    <a:pt x="288" y="154"/>
                  </a:cubicBezTo>
                  <a:cubicBezTo>
                    <a:pt x="288" y="85"/>
                    <a:pt x="251" y="0"/>
                    <a:pt x="186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31"/>
            <p:cNvSpPr/>
            <p:nvPr/>
          </p:nvSpPr>
          <p:spPr>
            <a:xfrm>
              <a:off x="6773971" y="2608850"/>
              <a:ext cx="2662" cy="5857"/>
            </a:xfrm>
            <a:custGeom>
              <a:avLst/>
              <a:gdLst/>
              <a:ahLst/>
              <a:cxnLst/>
              <a:rect l="l" t="t" r="r" b="b"/>
              <a:pathLst>
                <a:path w="85" h="187" extrusionOk="0">
                  <a:moveTo>
                    <a:pt x="36" y="0"/>
                  </a:moveTo>
                  <a:cubicBezTo>
                    <a:pt x="16" y="0"/>
                    <a:pt x="0" y="33"/>
                    <a:pt x="0" y="85"/>
                  </a:cubicBezTo>
                  <a:cubicBezTo>
                    <a:pt x="0" y="134"/>
                    <a:pt x="16" y="186"/>
                    <a:pt x="36" y="186"/>
                  </a:cubicBezTo>
                  <a:cubicBezTo>
                    <a:pt x="69" y="186"/>
                    <a:pt x="85" y="134"/>
                    <a:pt x="85" y="85"/>
                  </a:cubicBezTo>
                  <a:cubicBezTo>
                    <a:pt x="85" y="33"/>
                    <a:pt x="69" y="0"/>
                    <a:pt x="36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31"/>
            <p:cNvSpPr/>
            <p:nvPr/>
          </p:nvSpPr>
          <p:spPr>
            <a:xfrm>
              <a:off x="6773971" y="2640484"/>
              <a:ext cx="39651" cy="29535"/>
            </a:xfrm>
            <a:custGeom>
              <a:avLst/>
              <a:gdLst/>
              <a:ahLst/>
              <a:cxnLst/>
              <a:rect l="l" t="t" r="r" b="b"/>
              <a:pathLst>
                <a:path w="1266" h="943" extrusionOk="0">
                  <a:moveTo>
                    <a:pt x="1128" y="1"/>
                  </a:moveTo>
                  <a:lnTo>
                    <a:pt x="0" y="624"/>
                  </a:lnTo>
                  <a:lnTo>
                    <a:pt x="69" y="943"/>
                  </a:lnTo>
                  <a:lnTo>
                    <a:pt x="1266" y="288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6772937" y="2638856"/>
              <a:ext cx="42219" cy="33324"/>
            </a:xfrm>
            <a:custGeom>
              <a:avLst/>
              <a:gdLst/>
              <a:ahLst/>
              <a:cxnLst/>
              <a:rect l="l" t="t" r="r" b="b"/>
              <a:pathLst>
                <a:path w="1348" h="1064" extrusionOk="0">
                  <a:moveTo>
                    <a:pt x="1145" y="101"/>
                  </a:moveTo>
                  <a:lnTo>
                    <a:pt x="1262" y="324"/>
                  </a:lnTo>
                  <a:lnTo>
                    <a:pt x="118" y="946"/>
                  </a:lnTo>
                  <a:lnTo>
                    <a:pt x="86" y="692"/>
                  </a:lnTo>
                  <a:lnTo>
                    <a:pt x="1145" y="101"/>
                  </a:lnTo>
                  <a:close/>
                  <a:moveTo>
                    <a:pt x="1181" y="0"/>
                  </a:moveTo>
                  <a:lnTo>
                    <a:pt x="1" y="659"/>
                  </a:lnTo>
                  <a:lnTo>
                    <a:pt x="69" y="1064"/>
                  </a:lnTo>
                  <a:lnTo>
                    <a:pt x="1347" y="356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6795113" y="2655237"/>
              <a:ext cx="76014" cy="101915"/>
            </a:xfrm>
            <a:custGeom>
              <a:avLst/>
              <a:gdLst/>
              <a:ahLst/>
              <a:cxnLst/>
              <a:rect l="l" t="t" r="r" b="b"/>
              <a:pathLst>
                <a:path w="2427" h="3254" extrusionOk="0">
                  <a:moveTo>
                    <a:pt x="522" y="0"/>
                  </a:moveTo>
                  <a:cubicBezTo>
                    <a:pt x="448" y="0"/>
                    <a:pt x="379" y="8"/>
                    <a:pt x="336" y="51"/>
                  </a:cubicBezTo>
                  <a:cubicBezTo>
                    <a:pt x="251" y="120"/>
                    <a:pt x="0" y="674"/>
                    <a:pt x="0" y="674"/>
                  </a:cubicBezTo>
                  <a:lnTo>
                    <a:pt x="186" y="1062"/>
                  </a:lnTo>
                  <a:lnTo>
                    <a:pt x="1282" y="1685"/>
                  </a:lnTo>
                  <a:lnTo>
                    <a:pt x="1080" y="3015"/>
                  </a:lnTo>
                  <a:lnTo>
                    <a:pt x="1464" y="3254"/>
                  </a:lnTo>
                  <a:cubicBezTo>
                    <a:pt x="1464" y="3254"/>
                    <a:pt x="2410" y="1620"/>
                    <a:pt x="2410" y="1499"/>
                  </a:cubicBezTo>
                  <a:cubicBezTo>
                    <a:pt x="2426" y="1382"/>
                    <a:pt x="1686" y="828"/>
                    <a:pt x="1686" y="828"/>
                  </a:cubicBezTo>
                  <a:cubicBezTo>
                    <a:pt x="1686" y="828"/>
                    <a:pt x="776" y="19"/>
                    <a:pt x="655" y="3"/>
                  </a:cubicBezTo>
                  <a:cubicBezTo>
                    <a:pt x="612" y="3"/>
                    <a:pt x="566" y="0"/>
                    <a:pt x="5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6794079" y="2654140"/>
              <a:ext cx="78049" cy="104546"/>
            </a:xfrm>
            <a:custGeom>
              <a:avLst/>
              <a:gdLst/>
              <a:ahLst/>
              <a:cxnLst/>
              <a:rect l="l" t="t" r="r" b="b"/>
              <a:pathLst>
                <a:path w="2492" h="3338" extrusionOk="0">
                  <a:moveTo>
                    <a:pt x="588" y="0"/>
                  </a:moveTo>
                  <a:cubicBezTo>
                    <a:pt x="500" y="0"/>
                    <a:pt x="410" y="9"/>
                    <a:pt x="336" y="70"/>
                  </a:cubicBezTo>
                  <a:cubicBezTo>
                    <a:pt x="268" y="139"/>
                    <a:pt x="33" y="644"/>
                    <a:pt x="1" y="693"/>
                  </a:cubicBezTo>
                  <a:cubicBezTo>
                    <a:pt x="1" y="709"/>
                    <a:pt x="1" y="745"/>
                    <a:pt x="17" y="745"/>
                  </a:cubicBezTo>
                  <a:cubicBezTo>
                    <a:pt x="22" y="750"/>
                    <a:pt x="28" y="752"/>
                    <a:pt x="34" y="752"/>
                  </a:cubicBezTo>
                  <a:cubicBezTo>
                    <a:pt x="49" y="752"/>
                    <a:pt x="66" y="740"/>
                    <a:pt x="66" y="725"/>
                  </a:cubicBezTo>
                  <a:cubicBezTo>
                    <a:pt x="167" y="507"/>
                    <a:pt x="336" y="155"/>
                    <a:pt x="385" y="119"/>
                  </a:cubicBezTo>
                  <a:cubicBezTo>
                    <a:pt x="431" y="76"/>
                    <a:pt x="498" y="69"/>
                    <a:pt x="573" y="69"/>
                  </a:cubicBezTo>
                  <a:cubicBezTo>
                    <a:pt x="610" y="69"/>
                    <a:pt x="649" y="70"/>
                    <a:pt x="688" y="70"/>
                  </a:cubicBezTo>
                  <a:cubicBezTo>
                    <a:pt x="757" y="86"/>
                    <a:pt x="1262" y="491"/>
                    <a:pt x="1699" y="895"/>
                  </a:cubicBezTo>
                  <a:cubicBezTo>
                    <a:pt x="2039" y="1150"/>
                    <a:pt x="2406" y="1469"/>
                    <a:pt x="2406" y="1534"/>
                  </a:cubicBezTo>
                  <a:cubicBezTo>
                    <a:pt x="2406" y="1619"/>
                    <a:pt x="1853" y="2613"/>
                    <a:pt x="1497" y="3252"/>
                  </a:cubicBezTo>
                  <a:lnTo>
                    <a:pt x="1161" y="3034"/>
                  </a:lnTo>
                  <a:lnTo>
                    <a:pt x="1363" y="1704"/>
                  </a:lnTo>
                  <a:lnTo>
                    <a:pt x="235" y="1065"/>
                  </a:lnTo>
                  <a:cubicBezTo>
                    <a:pt x="231" y="1060"/>
                    <a:pt x="224" y="1058"/>
                    <a:pt x="217" y="1058"/>
                  </a:cubicBezTo>
                  <a:cubicBezTo>
                    <a:pt x="201" y="1058"/>
                    <a:pt x="183" y="1070"/>
                    <a:pt x="183" y="1081"/>
                  </a:cubicBezTo>
                  <a:cubicBezTo>
                    <a:pt x="167" y="1097"/>
                    <a:pt x="183" y="1113"/>
                    <a:pt x="203" y="1113"/>
                  </a:cubicBezTo>
                  <a:lnTo>
                    <a:pt x="1278" y="1736"/>
                  </a:lnTo>
                  <a:lnTo>
                    <a:pt x="1076" y="3070"/>
                  </a:lnTo>
                  <a:lnTo>
                    <a:pt x="1517" y="3337"/>
                  </a:lnTo>
                  <a:lnTo>
                    <a:pt x="1533" y="3305"/>
                  </a:lnTo>
                  <a:cubicBezTo>
                    <a:pt x="1683" y="3034"/>
                    <a:pt x="2475" y="1655"/>
                    <a:pt x="2475" y="1534"/>
                  </a:cubicBezTo>
                  <a:cubicBezTo>
                    <a:pt x="2491" y="1400"/>
                    <a:pt x="1970" y="996"/>
                    <a:pt x="1752" y="826"/>
                  </a:cubicBezTo>
                  <a:cubicBezTo>
                    <a:pt x="1598" y="693"/>
                    <a:pt x="809" y="18"/>
                    <a:pt x="688" y="2"/>
                  </a:cubicBezTo>
                  <a:cubicBezTo>
                    <a:pt x="656" y="2"/>
                    <a:pt x="622" y="0"/>
                    <a:pt x="588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6807265" y="2749638"/>
              <a:ext cx="33700" cy="32385"/>
            </a:xfrm>
            <a:custGeom>
              <a:avLst/>
              <a:gdLst/>
              <a:ahLst/>
              <a:cxnLst/>
              <a:rect l="l" t="t" r="r" b="b"/>
              <a:pathLst>
                <a:path w="1076" h="1034" extrusionOk="0">
                  <a:moveTo>
                    <a:pt x="692" y="1"/>
                  </a:moveTo>
                  <a:lnTo>
                    <a:pt x="591" y="86"/>
                  </a:lnTo>
                  <a:cubicBezTo>
                    <a:pt x="591" y="86"/>
                    <a:pt x="530" y="64"/>
                    <a:pt x="464" y="64"/>
                  </a:cubicBezTo>
                  <a:cubicBezTo>
                    <a:pt x="431" y="64"/>
                    <a:pt x="397" y="70"/>
                    <a:pt x="368" y="86"/>
                  </a:cubicBezTo>
                  <a:cubicBezTo>
                    <a:pt x="304" y="122"/>
                    <a:pt x="235" y="155"/>
                    <a:pt x="235" y="155"/>
                  </a:cubicBezTo>
                  <a:cubicBezTo>
                    <a:pt x="235" y="155"/>
                    <a:pt x="85" y="155"/>
                    <a:pt x="49" y="203"/>
                  </a:cubicBezTo>
                  <a:cubicBezTo>
                    <a:pt x="33" y="240"/>
                    <a:pt x="0" y="272"/>
                    <a:pt x="49" y="324"/>
                  </a:cubicBezTo>
                  <a:cubicBezTo>
                    <a:pt x="66" y="332"/>
                    <a:pt x="97" y="335"/>
                    <a:pt x="135" y="335"/>
                  </a:cubicBezTo>
                  <a:cubicBezTo>
                    <a:pt x="224" y="335"/>
                    <a:pt x="349" y="320"/>
                    <a:pt x="406" y="320"/>
                  </a:cubicBezTo>
                  <a:cubicBezTo>
                    <a:pt x="423" y="320"/>
                    <a:pt x="434" y="321"/>
                    <a:pt x="437" y="324"/>
                  </a:cubicBezTo>
                  <a:cubicBezTo>
                    <a:pt x="469" y="341"/>
                    <a:pt x="405" y="425"/>
                    <a:pt x="352" y="575"/>
                  </a:cubicBezTo>
                  <a:cubicBezTo>
                    <a:pt x="304" y="729"/>
                    <a:pt x="219" y="830"/>
                    <a:pt x="251" y="878"/>
                  </a:cubicBezTo>
                  <a:cubicBezTo>
                    <a:pt x="284" y="912"/>
                    <a:pt x="322" y="930"/>
                    <a:pt x="359" y="930"/>
                  </a:cubicBezTo>
                  <a:cubicBezTo>
                    <a:pt x="381" y="930"/>
                    <a:pt x="402" y="924"/>
                    <a:pt x="421" y="911"/>
                  </a:cubicBezTo>
                  <a:lnTo>
                    <a:pt x="453" y="878"/>
                  </a:lnTo>
                  <a:cubicBezTo>
                    <a:pt x="453" y="878"/>
                    <a:pt x="637" y="1033"/>
                    <a:pt x="714" y="1033"/>
                  </a:cubicBezTo>
                  <a:cubicBezTo>
                    <a:pt x="718" y="1033"/>
                    <a:pt x="721" y="1033"/>
                    <a:pt x="724" y="1032"/>
                  </a:cubicBezTo>
                  <a:cubicBezTo>
                    <a:pt x="793" y="1012"/>
                    <a:pt x="959" y="862"/>
                    <a:pt x="1027" y="676"/>
                  </a:cubicBezTo>
                  <a:cubicBezTo>
                    <a:pt x="1076" y="506"/>
                    <a:pt x="1076" y="240"/>
                    <a:pt x="1076" y="240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6806764" y="2748636"/>
              <a:ext cx="35360" cy="34358"/>
            </a:xfrm>
            <a:custGeom>
              <a:avLst/>
              <a:gdLst/>
              <a:ahLst/>
              <a:cxnLst/>
              <a:rect l="l" t="t" r="r" b="b"/>
              <a:pathLst>
                <a:path w="1129" h="1097" extrusionOk="0">
                  <a:moveTo>
                    <a:pt x="724" y="86"/>
                  </a:moveTo>
                  <a:lnTo>
                    <a:pt x="1059" y="288"/>
                  </a:lnTo>
                  <a:cubicBezTo>
                    <a:pt x="1059" y="356"/>
                    <a:pt x="1043" y="559"/>
                    <a:pt x="1011" y="708"/>
                  </a:cubicBezTo>
                  <a:cubicBezTo>
                    <a:pt x="942" y="878"/>
                    <a:pt x="789" y="1011"/>
                    <a:pt x="740" y="1028"/>
                  </a:cubicBezTo>
                  <a:lnTo>
                    <a:pt x="724" y="1028"/>
                  </a:lnTo>
                  <a:cubicBezTo>
                    <a:pt x="688" y="1028"/>
                    <a:pt x="554" y="943"/>
                    <a:pt x="485" y="878"/>
                  </a:cubicBezTo>
                  <a:lnTo>
                    <a:pt x="469" y="862"/>
                  </a:lnTo>
                  <a:lnTo>
                    <a:pt x="404" y="926"/>
                  </a:lnTo>
                  <a:lnTo>
                    <a:pt x="384" y="926"/>
                  </a:lnTo>
                  <a:cubicBezTo>
                    <a:pt x="352" y="926"/>
                    <a:pt x="320" y="910"/>
                    <a:pt x="303" y="878"/>
                  </a:cubicBezTo>
                  <a:cubicBezTo>
                    <a:pt x="283" y="878"/>
                    <a:pt x="320" y="809"/>
                    <a:pt x="336" y="740"/>
                  </a:cubicBezTo>
                  <a:cubicBezTo>
                    <a:pt x="352" y="708"/>
                    <a:pt x="384" y="660"/>
                    <a:pt x="404" y="623"/>
                  </a:cubicBezTo>
                  <a:cubicBezTo>
                    <a:pt x="421" y="559"/>
                    <a:pt x="437" y="522"/>
                    <a:pt x="453" y="474"/>
                  </a:cubicBezTo>
                  <a:cubicBezTo>
                    <a:pt x="485" y="405"/>
                    <a:pt x="522" y="356"/>
                    <a:pt x="469" y="320"/>
                  </a:cubicBezTo>
                  <a:cubicBezTo>
                    <a:pt x="469" y="320"/>
                    <a:pt x="453" y="304"/>
                    <a:pt x="421" y="304"/>
                  </a:cubicBezTo>
                  <a:cubicBezTo>
                    <a:pt x="404" y="304"/>
                    <a:pt x="368" y="320"/>
                    <a:pt x="320" y="320"/>
                  </a:cubicBezTo>
                  <a:lnTo>
                    <a:pt x="81" y="320"/>
                  </a:lnTo>
                  <a:cubicBezTo>
                    <a:pt x="81" y="320"/>
                    <a:pt x="81" y="304"/>
                    <a:pt x="65" y="304"/>
                  </a:cubicBezTo>
                  <a:cubicBezTo>
                    <a:pt x="65" y="288"/>
                    <a:pt x="81" y="255"/>
                    <a:pt x="101" y="255"/>
                  </a:cubicBezTo>
                  <a:cubicBezTo>
                    <a:pt x="117" y="235"/>
                    <a:pt x="182" y="219"/>
                    <a:pt x="251" y="219"/>
                  </a:cubicBezTo>
                  <a:lnTo>
                    <a:pt x="267" y="219"/>
                  </a:lnTo>
                  <a:cubicBezTo>
                    <a:pt x="267" y="219"/>
                    <a:pt x="336" y="170"/>
                    <a:pt x="404" y="134"/>
                  </a:cubicBezTo>
                  <a:lnTo>
                    <a:pt x="469" y="134"/>
                  </a:lnTo>
                  <a:cubicBezTo>
                    <a:pt x="538" y="134"/>
                    <a:pt x="607" y="154"/>
                    <a:pt x="607" y="154"/>
                  </a:cubicBezTo>
                  <a:lnTo>
                    <a:pt x="623" y="154"/>
                  </a:lnTo>
                  <a:lnTo>
                    <a:pt x="724" y="86"/>
                  </a:lnTo>
                  <a:close/>
                  <a:moveTo>
                    <a:pt x="708" y="1"/>
                  </a:moveTo>
                  <a:lnTo>
                    <a:pt x="607" y="86"/>
                  </a:lnTo>
                  <a:cubicBezTo>
                    <a:pt x="570" y="69"/>
                    <a:pt x="522" y="69"/>
                    <a:pt x="469" y="69"/>
                  </a:cubicBezTo>
                  <a:cubicBezTo>
                    <a:pt x="437" y="69"/>
                    <a:pt x="404" y="69"/>
                    <a:pt x="384" y="86"/>
                  </a:cubicBezTo>
                  <a:cubicBezTo>
                    <a:pt x="320" y="102"/>
                    <a:pt x="267" y="154"/>
                    <a:pt x="251" y="154"/>
                  </a:cubicBezTo>
                  <a:cubicBezTo>
                    <a:pt x="182" y="154"/>
                    <a:pt x="81" y="170"/>
                    <a:pt x="49" y="203"/>
                  </a:cubicBezTo>
                  <a:cubicBezTo>
                    <a:pt x="16" y="235"/>
                    <a:pt x="0" y="272"/>
                    <a:pt x="16" y="320"/>
                  </a:cubicBezTo>
                  <a:cubicBezTo>
                    <a:pt x="16" y="336"/>
                    <a:pt x="33" y="356"/>
                    <a:pt x="49" y="373"/>
                  </a:cubicBezTo>
                  <a:cubicBezTo>
                    <a:pt x="65" y="389"/>
                    <a:pt x="101" y="389"/>
                    <a:pt x="150" y="389"/>
                  </a:cubicBezTo>
                  <a:lnTo>
                    <a:pt x="320" y="389"/>
                  </a:lnTo>
                  <a:cubicBezTo>
                    <a:pt x="368" y="389"/>
                    <a:pt x="404" y="373"/>
                    <a:pt x="421" y="373"/>
                  </a:cubicBezTo>
                  <a:cubicBezTo>
                    <a:pt x="421" y="405"/>
                    <a:pt x="404" y="421"/>
                    <a:pt x="404" y="457"/>
                  </a:cubicBezTo>
                  <a:cubicBezTo>
                    <a:pt x="368" y="490"/>
                    <a:pt x="352" y="538"/>
                    <a:pt x="336" y="591"/>
                  </a:cubicBezTo>
                  <a:cubicBezTo>
                    <a:pt x="320" y="639"/>
                    <a:pt x="303" y="676"/>
                    <a:pt x="283" y="724"/>
                  </a:cubicBezTo>
                  <a:cubicBezTo>
                    <a:pt x="235" y="809"/>
                    <a:pt x="202" y="878"/>
                    <a:pt x="251" y="926"/>
                  </a:cubicBezTo>
                  <a:cubicBezTo>
                    <a:pt x="297" y="973"/>
                    <a:pt x="350" y="995"/>
                    <a:pt x="395" y="995"/>
                  </a:cubicBezTo>
                  <a:cubicBezTo>
                    <a:pt x="417" y="995"/>
                    <a:pt x="437" y="990"/>
                    <a:pt x="453" y="979"/>
                  </a:cubicBezTo>
                  <a:lnTo>
                    <a:pt x="469" y="963"/>
                  </a:lnTo>
                  <a:cubicBezTo>
                    <a:pt x="522" y="995"/>
                    <a:pt x="655" y="1096"/>
                    <a:pt x="724" y="1096"/>
                  </a:cubicBezTo>
                  <a:lnTo>
                    <a:pt x="756" y="1096"/>
                  </a:lnTo>
                  <a:cubicBezTo>
                    <a:pt x="841" y="1064"/>
                    <a:pt x="1011" y="910"/>
                    <a:pt x="1059" y="724"/>
                  </a:cubicBezTo>
                  <a:cubicBezTo>
                    <a:pt x="1128" y="538"/>
                    <a:pt x="1128" y="288"/>
                    <a:pt x="1128" y="272"/>
                  </a:cubicBezTo>
                  <a:lnTo>
                    <a:pt x="1128" y="255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6707476" y="2641267"/>
              <a:ext cx="9521" cy="14595"/>
            </a:xfrm>
            <a:custGeom>
              <a:avLst/>
              <a:gdLst/>
              <a:ahLst/>
              <a:cxnLst/>
              <a:rect l="l" t="t" r="r" b="b"/>
              <a:pathLst>
                <a:path w="304" h="466" extrusionOk="0">
                  <a:moveTo>
                    <a:pt x="127" y="0"/>
                  </a:moveTo>
                  <a:cubicBezTo>
                    <a:pt x="114" y="0"/>
                    <a:pt x="100" y="3"/>
                    <a:pt x="85" y="8"/>
                  </a:cubicBezTo>
                  <a:cubicBezTo>
                    <a:pt x="0" y="24"/>
                    <a:pt x="69" y="77"/>
                    <a:pt x="118" y="227"/>
                  </a:cubicBezTo>
                  <a:cubicBezTo>
                    <a:pt x="170" y="364"/>
                    <a:pt x="170" y="396"/>
                    <a:pt x="170" y="396"/>
                  </a:cubicBezTo>
                  <a:lnTo>
                    <a:pt x="203" y="465"/>
                  </a:lnTo>
                  <a:lnTo>
                    <a:pt x="304" y="227"/>
                  </a:lnTo>
                  <a:cubicBezTo>
                    <a:pt x="304" y="227"/>
                    <a:pt x="271" y="178"/>
                    <a:pt x="255" y="109"/>
                  </a:cubicBezTo>
                  <a:cubicBezTo>
                    <a:pt x="225" y="56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6707476" y="2639983"/>
              <a:ext cx="10680" cy="18541"/>
            </a:xfrm>
            <a:custGeom>
              <a:avLst/>
              <a:gdLst/>
              <a:ahLst/>
              <a:cxnLst/>
              <a:rect l="l" t="t" r="r" b="b"/>
              <a:pathLst>
                <a:path w="341" h="592" extrusionOk="0">
                  <a:moveTo>
                    <a:pt x="118" y="65"/>
                  </a:moveTo>
                  <a:cubicBezTo>
                    <a:pt x="170" y="65"/>
                    <a:pt x="203" y="118"/>
                    <a:pt x="219" y="167"/>
                  </a:cubicBezTo>
                  <a:cubicBezTo>
                    <a:pt x="239" y="203"/>
                    <a:pt x="255" y="251"/>
                    <a:pt x="255" y="268"/>
                  </a:cubicBezTo>
                  <a:lnTo>
                    <a:pt x="203" y="421"/>
                  </a:lnTo>
                  <a:cubicBezTo>
                    <a:pt x="203" y="389"/>
                    <a:pt x="186" y="336"/>
                    <a:pt x="154" y="251"/>
                  </a:cubicBezTo>
                  <a:cubicBezTo>
                    <a:pt x="138" y="203"/>
                    <a:pt x="118" y="167"/>
                    <a:pt x="102" y="134"/>
                  </a:cubicBezTo>
                  <a:cubicBezTo>
                    <a:pt x="102" y="118"/>
                    <a:pt x="85" y="86"/>
                    <a:pt x="85" y="86"/>
                  </a:cubicBezTo>
                  <a:lnTo>
                    <a:pt x="102" y="65"/>
                  </a:lnTo>
                  <a:close/>
                  <a:moveTo>
                    <a:pt x="118" y="1"/>
                  </a:moveTo>
                  <a:cubicBezTo>
                    <a:pt x="102" y="1"/>
                    <a:pt x="85" y="1"/>
                    <a:pt x="69" y="17"/>
                  </a:cubicBezTo>
                  <a:cubicBezTo>
                    <a:pt x="53" y="17"/>
                    <a:pt x="37" y="33"/>
                    <a:pt x="17" y="49"/>
                  </a:cubicBezTo>
                  <a:cubicBezTo>
                    <a:pt x="0" y="86"/>
                    <a:pt x="17" y="118"/>
                    <a:pt x="53" y="167"/>
                  </a:cubicBezTo>
                  <a:cubicBezTo>
                    <a:pt x="53" y="203"/>
                    <a:pt x="69" y="235"/>
                    <a:pt x="85" y="268"/>
                  </a:cubicBezTo>
                  <a:cubicBezTo>
                    <a:pt x="138" y="405"/>
                    <a:pt x="138" y="437"/>
                    <a:pt x="138" y="437"/>
                  </a:cubicBezTo>
                  <a:lnTo>
                    <a:pt x="203" y="591"/>
                  </a:lnTo>
                  <a:lnTo>
                    <a:pt x="340" y="268"/>
                  </a:lnTo>
                  <a:lnTo>
                    <a:pt x="320" y="251"/>
                  </a:lnTo>
                  <a:cubicBezTo>
                    <a:pt x="320" y="251"/>
                    <a:pt x="304" y="203"/>
                    <a:pt x="288" y="134"/>
                  </a:cubicBezTo>
                  <a:cubicBezTo>
                    <a:pt x="255" y="65"/>
                    <a:pt x="203" y="1"/>
                    <a:pt x="118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6711767" y="2641549"/>
              <a:ext cx="24242" cy="39682"/>
            </a:xfrm>
            <a:custGeom>
              <a:avLst/>
              <a:gdLst/>
              <a:ahLst/>
              <a:cxnLst/>
              <a:rect l="l" t="t" r="r" b="b"/>
              <a:pathLst>
                <a:path w="774" h="1267" extrusionOk="0">
                  <a:moveTo>
                    <a:pt x="268" y="1"/>
                  </a:moveTo>
                  <a:cubicBezTo>
                    <a:pt x="246" y="1"/>
                    <a:pt x="218" y="10"/>
                    <a:pt x="183" y="36"/>
                  </a:cubicBezTo>
                  <a:cubicBezTo>
                    <a:pt x="183" y="36"/>
                    <a:pt x="1" y="472"/>
                    <a:pt x="1" y="505"/>
                  </a:cubicBezTo>
                  <a:cubicBezTo>
                    <a:pt x="17" y="541"/>
                    <a:pt x="385" y="909"/>
                    <a:pt x="385" y="909"/>
                  </a:cubicBezTo>
                  <a:lnTo>
                    <a:pt x="320" y="1063"/>
                  </a:lnTo>
                  <a:cubicBezTo>
                    <a:pt x="320" y="1063"/>
                    <a:pt x="353" y="1196"/>
                    <a:pt x="454" y="1249"/>
                  </a:cubicBezTo>
                  <a:cubicBezTo>
                    <a:pt x="485" y="1261"/>
                    <a:pt x="514" y="1267"/>
                    <a:pt x="541" y="1267"/>
                  </a:cubicBezTo>
                  <a:cubicBezTo>
                    <a:pt x="685" y="1267"/>
                    <a:pt x="757" y="1111"/>
                    <a:pt x="757" y="1111"/>
                  </a:cubicBezTo>
                  <a:lnTo>
                    <a:pt x="624" y="945"/>
                  </a:lnTo>
                  <a:cubicBezTo>
                    <a:pt x="624" y="945"/>
                    <a:pt x="757" y="642"/>
                    <a:pt x="773" y="606"/>
                  </a:cubicBezTo>
                  <a:cubicBezTo>
                    <a:pt x="773" y="573"/>
                    <a:pt x="353" y="84"/>
                    <a:pt x="353" y="84"/>
                  </a:cubicBezTo>
                  <a:cubicBezTo>
                    <a:pt x="353" y="84"/>
                    <a:pt x="335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6710640" y="2640484"/>
              <a:ext cx="26497" cy="41718"/>
            </a:xfrm>
            <a:custGeom>
              <a:avLst/>
              <a:gdLst/>
              <a:ahLst/>
              <a:cxnLst/>
              <a:rect l="l" t="t" r="r" b="b"/>
              <a:pathLst>
                <a:path w="846" h="1332" extrusionOk="0">
                  <a:moveTo>
                    <a:pt x="304" y="70"/>
                  </a:moveTo>
                  <a:cubicBezTo>
                    <a:pt x="340" y="70"/>
                    <a:pt x="356" y="118"/>
                    <a:pt x="356" y="118"/>
                  </a:cubicBezTo>
                  <a:lnTo>
                    <a:pt x="356" y="134"/>
                  </a:lnTo>
                  <a:lnTo>
                    <a:pt x="373" y="134"/>
                  </a:lnTo>
                  <a:cubicBezTo>
                    <a:pt x="542" y="337"/>
                    <a:pt x="744" y="591"/>
                    <a:pt x="761" y="640"/>
                  </a:cubicBezTo>
                  <a:cubicBezTo>
                    <a:pt x="744" y="676"/>
                    <a:pt x="676" y="842"/>
                    <a:pt x="643" y="959"/>
                  </a:cubicBezTo>
                  <a:lnTo>
                    <a:pt x="623" y="979"/>
                  </a:lnTo>
                  <a:lnTo>
                    <a:pt x="744" y="1161"/>
                  </a:lnTo>
                  <a:cubicBezTo>
                    <a:pt x="724" y="1198"/>
                    <a:pt x="676" y="1262"/>
                    <a:pt x="591" y="1262"/>
                  </a:cubicBezTo>
                  <a:cubicBezTo>
                    <a:pt x="559" y="1262"/>
                    <a:pt x="542" y="1262"/>
                    <a:pt x="506" y="1246"/>
                  </a:cubicBezTo>
                  <a:cubicBezTo>
                    <a:pt x="441" y="1214"/>
                    <a:pt x="405" y="1129"/>
                    <a:pt x="389" y="1097"/>
                  </a:cubicBezTo>
                  <a:lnTo>
                    <a:pt x="457" y="927"/>
                  </a:lnTo>
                  <a:lnTo>
                    <a:pt x="441" y="911"/>
                  </a:lnTo>
                  <a:cubicBezTo>
                    <a:pt x="271" y="757"/>
                    <a:pt x="102" y="575"/>
                    <a:pt x="69" y="522"/>
                  </a:cubicBezTo>
                  <a:cubicBezTo>
                    <a:pt x="85" y="490"/>
                    <a:pt x="170" y="272"/>
                    <a:pt x="239" y="86"/>
                  </a:cubicBezTo>
                  <a:cubicBezTo>
                    <a:pt x="271" y="70"/>
                    <a:pt x="288" y="70"/>
                    <a:pt x="304" y="70"/>
                  </a:cubicBezTo>
                  <a:close/>
                  <a:moveTo>
                    <a:pt x="304" y="1"/>
                  </a:moveTo>
                  <a:cubicBezTo>
                    <a:pt x="271" y="1"/>
                    <a:pt x="239" y="1"/>
                    <a:pt x="203" y="33"/>
                  </a:cubicBezTo>
                  <a:lnTo>
                    <a:pt x="187" y="33"/>
                  </a:lnTo>
                  <a:lnTo>
                    <a:pt x="187" y="49"/>
                  </a:lnTo>
                  <a:cubicBezTo>
                    <a:pt x="1" y="490"/>
                    <a:pt x="1" y="539"/>
                    <a:pt x="1" y="555"/>
                  </a:cubicBezTo>
                  <a:cubicBezTo>
                    <a:pt x="17" y="591"/>
                    <a:pt x="239" y="810"/>
                    <a:pt x="373" y="943"/>
                  </a:cubicBezTo>
                  <a:lnTo>
                    <a:pt x="320" y="1097"/>
                  </a:lnTo>
                  <a:lnTo>
                    <a:pt x="320" y="1113"/>
                  </a:lnTo>
                  <a:cubicBezTo>
                    <a:pt x="320" y="1113"/>
                    <a:pt x="373" y="1262"/>
                    <a:pt x="474" y="1315"/>
                  </a:cubicBezTo>
                  <a:cubicBezTo>
                    <a:pt x="506" y="1331"/>
                    <a:pt x="559" y="1331"/>
                    <a:pt x="591" y="1331"/>
                  </a:cubicBezTo>
                  <a:cubicBezTo>
                    <a:pt x="744" y="1331"/>
                    <a:pt x="809" y="1181"/>
                    <a:pt x="825" y="1161"/>
                  </a:cubicBezTo>
                  <a:lnTo>
                    <a:pt x="825" y="1145"/>
                  </a:lnTo>
                  <a:lnTo>
                    <a:pt x="708" y="979"/>
                  </a:lnTo>
                  <a:cubicBezTo>
                    <a:pt x="724" y="894"/>
                    <a:pt x="825" y="676"/>
                    <a:pt x="846" y="640"/>
                  </a:cubicBezTo>
                  <a:cubicBezTo>
                    <a:pt x="846" y="624"/>
                    <a:pt x="846" y="591"/>
                    <a:pt x="421" y="102"/>
                  </a:cubicBezTo>
                  <a:cubicBezTo>
                    <a:pt x="405" y="49"/>
                    <a:pt x="373" y="1"/>
                    <a:pt x="304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6714304" y="2642959"/>
              <a:ext cx="9553" cy="19732"/>
            </a:xfrm>
            <a:custGeom>
              <a:avLst/>
              <a:gdLst/>
              <a:ahLst/>
              <a:cxnLst/>
              <a:rect l="l" t="t" r="r" b="b"/>
              <a:pathLst>
                <a:path w="305" h="630" extrusionOk="0">
                  <a:moveTo>
                    <a:pt x="274" y="0"/>
                  </a:moveTo>
                  <a:cubicBezTo>
                    <a:pt x="262" y="0"/>
                    <a:pt x="251" y="12"/>
                    <a:pt x="239" y="23"/>
                  </a:cubicBezTo>
                  <a:lnTo>
                    <a:pt x="1" y="577"/>
                  </a:lnTo>
                  <a:cubicBezTo>
                    <a:pt x="1" y="597"/>
                    <a:pt x="1" y="613"/>
                    <a:pt x="21" y="613"/>
                  </a:cubicBezTo>
                  <a:lnTo>
                    <a:pt x="37" y="629"/>
                  </a:lnTo>
                  <a:cubicBezTo>
                    <a:pt x="53" y="629"/>
                    <a:pt x="70" y="613"/>
                    <a:pt x="70" y="597"/>
                  </a:cubicBezTo>
                  <a:lnTo>
                    <a:pt x="304" y="39"/>
                  </a:lnTo>
                  <a:cubicBezTo>
                    <a:pt x="304" y="23"/>
                    <a:pt x="304" y="7"/>
                    <a:pt x="288" y="7"/>
                  </a:cubicBezTo>
                  <a:cubicBezTo>
                    <a:pt x="283" y="2"/>
                    <a:pt x="278" y="0"/>
                    <a:pt x="274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6719629" y="2648158"/>
              <a:ext cx="8519" cy="18698"/>
            </a:xfrm>
            <a:custGeom>
              <a:avLst/>
              <a:gdLst/>
              <a:ahLst/>
              <a:cxnLst/>
              <a:rect l="l" t="t" r="r" b="b"/>
              <a:pathLst>
                <a:path w="272" h="597" extrusionOk="0">
                  <a:moveTo>
                    <a:pt x="229" y="0"/>
                  </a:moveTo>
                  <a:cubicBezTo>
                    <a:pt x="211" y="0"/>
                    <a:pt x="203" y="12"/>
                    <a:pt x="203" y="27"/>
                  </a:cubicBezTo>
                  <a:lnTo>
                    <a:pt x="1" y="565"/>
                  </a:lnTo>
                  <a:cubicBezTo>
                    <a:pt x="1" y="581"/>
                    <a:pt x="1" y="597"/>
                    <a:pt x="17" y="597"/>
                  </a:cubicBezTo>
                  <a:lnTo>
                    <a:pt x="33" y="597"/>
                  </a:lnTo>
                  <a:cubicBezTo>
                    <a:pt x="53" y="597"/>
                    <a:pt x="53" y="597"/>
                    <a:pt x="69" y="581"/>
                  </a:cubicBezTo>
                  <a:lnTo>
                    <a:pt x="272" y="43"/>
                  </a:lnTo>
                  <a:cubicBezTo>
                    <a:pt x="272" y="27"/>
                    <a:pt x="272" y="7"/>
                    <a:pt x="255" y="7"/>
                  </a:cubicBezTo>
                  <a:cubicBezTo>
                    <a:pt x="245" y="2"/>
                    <a:pt x="236" y="0"/>
                    <a:pt x="229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6724452" y="2654673"/>
              <a:ext cx="8394" cy="14846"/>
            </a:xfrm>
            <a:custGeom>
              <a:avLst/>
              <a:gdLst/>
              <a:ahLst/>
              <a:cxnLst/>
              <a:rect l="l" t="t" r="r" b="b"/>
              <a:pathLst>
                <a:path w="268" h="474" extrusionOk="0">
                  <a:moveTo>
                    <a:pt x="251" y="1"/>
                  </a:moveTo>
                  <a:cubicBezTo>
                    <a:pt x="235" y="1"/>
                    <a:pt x="219" y="1"/>
                    <a:pt x="202" y="21"/>
                  </a:cubicBezTo>
                  <a:lnTo>
                    <a:pt x="0" y="425"/>
                  </a:lnTo>
                  <a:cubicBezTo>
                    <a:pt x="0" y="441"/>
                    <a:pt x="0" y="458"/>
                    <a:pt x="16" y="474"/>
                  </a:cubicBezTo>
                  <a:lnTo>
                    <a:pt x="33" y="474"/>
                  </a:lnTo>
                  <a:cubicBezTo>
                    <a:pt x="49" y="474"/>
                    <a:pt x="65" y="458"/>
                    <a:pt x="65" y="458"/>
                  </a:cubicBezTo>
                  <a:lnTo>
                    <a:pt x="267" y="53"/>
                  </a:lnTo>
                  <a:cubicBezTo>
                    <a:pt x="267" y="37"/>
                    <a:pt x="267" y="21"/>
                    <a:pt x="251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6722291" y="2668767"/>
              <a:ext cx="9521" cy="6076"/>
            </a:xfrm>
            <a:custGeom>
              <a:avLst/>
              <a:gdLst/>
              <a:ahLst/>
              <a:cxnLst/>
              <a:rect l="l" t="t" r="r" b="b"/>
              <a:pathLst>
                <a:path w="304" h="194" extrusionOk="0">
                  <a:moveTo>
                    <a:pt x="49" y="1"/>
                  </a:moveTo>
                  <a:cubicBezTo>
                    <a:pt x="33" y="1"/>
                    <a:pt x="17" y="12"/>
                    <a:pt x="17" y="24"/>
                  </a:cubicBezTo>
                  <a:cubicBezTo>
                    <a:pt x="1" y="40"/>
                    <a:pt x="17" y="56"/>
                    <a:pt x="33" y="56"/>
                  </a:cubicBezTo>
                  <a:lnTo>
                    <a:pt x="251" y="194"/>
                  </a:lnTo>
                  <a:lnTo>
                    <a:pt x="271" y="194"/>
                  </a:lnTo>
                  <a:cubicBezTo>
                    <a:pt x="288" y="194"/>
                    <a:pt x="288" y="194"/>
                    <a:pt x="304" y="177"/>
                  </a:cubicBezTo>
                  <a:cubicBezTo>
                    <a:pt x="304" y="157"/>
                    <a:pt x="304" y="141"/>
                    <a:pt x="288" y="125"/>
                  </a:cubicBezTo>
                  <a:lnTo>
                    <a:pt x="69" y="8"/>
                  </a:lnTo>
                  <a:cubicBezTo>
                    <a:pt x="63" y="3"/>
                    <a:pt x="56" y="1"/>
                    <a:pt x="49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93" name="Google Shape;1793;p31"/>
          <p:cNvSpPr/>
          <p:nvPr/>
        </p:nvSpPr>
        <p:spPr>
          <a:xfrm>
            <a:off x="9191364" y="1311965"/>
            <a:ext cx="537333" cy="534136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31"/>
          <p:cNvSpPr/>
          <p:nvPr/>
        </p:nvSpPr>
        <p:spPr>
          <a:xfrm rot="-628683">
            <a:off x="8212000" y="1763138"/>
            <a:ext cx="274441" cy="432401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31"/>
          <p:cNvSpPr/>
          <p:nvPr/>
        </p:nvSpPr>
        <p:spPr>
          <a:xfrm rot="1391390">
            <a:off x="8582824" y="664127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31"/>
          <p:cNvSpPr/>
          <p:nvPr/>
        </p:nvSpPr>
        <p:spPr>
          <a:xfrm>
            <a:off x="10346901" y="1797483"/>
            <a:ext cx="404977" cy="402564"/>
          </a:xfrm>
          <a:custGeom>
            <a:avLst/>
            <a:gdLst/>
            <a:ahLst/>
            <a:cxnLst/>
            <a:rect l="l" t="t" r="r" b="b"/>
            <a:pathLst>
              <a:path w="1686" h="1676" extrusionOk="0">
                <a:moveTo>
                  <a:pt x="843" y="41"/>
                </a:moveTo>
                <a:cubicBezTo>
                  <a:pt x="884" y="41"/>
                  <a:pt x="917" y="51"/>
                  <a:pt x="948" y="85"/>
                </a:cubicBezTo>
                <a:cubicBezTo>
                  <a:pt x="971" y="116"/>
                  <a:pt x="991" y="149"/>
                  <a:pt x="991" y="192"/>
                </a:cubicBezTo>
                <a:lnTo>
                  <a:pt x="991" y="671"/>
                </a:lnTo>
                <a:cubicBezTo>
                  <a:pt x="991" y="681"/>
                  <a:pt x="1002" y="692"/>
                  <a:pt x="1012" y="692"/>
                </a:cubicBezTo>
                <a:lnTo>
                  <a:pt x="1493" y="692"/>
                </a:lnTo>
                <a:cubicBezTo>
                  <a:pt x="1578" y="692"/>
                  <a:pt x="1642" y="756"/>
                  <a:pt x="1642" y="843"/>
                </a:cubicBezTo>
                <a:cubicBezTo>
                  <a:pt x="1642" y="874"/>
                  <a:pt x="1621" y="917"/>
                  <a:pt x="1601" y="938"/>
                </a:cubicBezTo>
                <a:cubicBezTo>
                  <a:pt x="1568" y="971"/>
                  <a:pt x="1537" y="981"/>
                  <a:pt x="1493" y="981"/>
                </a:cubicBezTo>
                <a:lnTo>
                  <a:pt x="1012" y="981"/>
                </a:lnTo>
                <a:cubicBezTo>
                  <a:pt x="1002" y="981"/>
                  <a:pt x="991" y="991"/>
                  <a:pt x="991" y="1002"/>
                </a:cubicBezTo>
                <a:lnTo>
                  <a:pt x="991" y="1493"/>
                </a:lnTo>
                <a:cubicBezTo>
                  <a:pt x="991" y="1568"/>
                  <a:pt x="927" y="1632"/>
                  <a:pt x="843" y="1632"/>
                </a:cubicBezTo>
                <a:cubicBezTo>
                  <a:pt x="756" y="1632"/>
                  <a:pt x="692" y="1568"/>
                  <a:pt x="692" y="1493"/>
                </a:cubicBezTo>
                <a:lnTo>
                  <a:pt x="692" y="1002"/>
                </a:lnTo>
                <a:cubicBezTo>
                  <a:pt x="692" y="991"/>
                  <a:pt x="682" y="981"/>
                  <a:pt x="671" y="981"/>
                </a:cubicBezTo>
                <a:lnTo>
                  <a:pt x="192" y="981"/>
                </a:lnTo>
                <a:cubicBezTo>
                  <a:pt x="105" y="981"/>
                  <a:pt x="41" y="917"/>
                  <a:pt x="41" y="843"/>
                </a:cubicBezTo>
                <a:cubicBezTo>
                  <a:pt x="41" y="756"/>
                  <a:pt x="105" y="692"/>
                  <a:pt x="192" y="692"/>
                </a:cubicBezTo>
                <a:lnTo>
                  <a:pt x="671" y="692"/>
                </a:lnTo>
                <a:cubicBezTo>
                  <a:pt x="682" y="692"/>
                  <a:pt x="692" y="681"/>
                  <a:pt x="692" y="671"/>
                </a:cubicBezTo>
                <a:lnTo>
                  <a:pt x="692" y="192"/>
                </a:lnTo>
                <a:cubicBezTo>
                  <a:pt x="692" y="105"/>
                  <a:pt x="756" y="41"/>
                  <a:pt x="843" y="41"/>
                </a:cubicBezTo>
                <a:close/>
                <a:moveTo>
                  <a:pt x="843" y="0"/>
                </a:moveTo>
                <a:cubicBezTo>
                  <a:pt x="735" y="0"/>
                  <a:pt x="651" y="85"/>
                  <a:pt x="651" y="192"/>
                </a:cubicBezTo>
                <a:lnTo>
                  <a:pt x="651" y="651"/>
                </a:lnTo>
                <a:lnTo>
                  <a:pt x="192" y="651"/>
                </a:lnTo>
                <a:cubicBezTo>
                  <a:pt x="85" y="651"/>
                  <a:pt x="0" y="735"/>
                  <a:pt x="0" y="843"/>
                </a:cubicBezTo>
                <a:cubicBezTo>
                  <a:pt x="0" y="938"/>
                  <a:pt x="85" y="1025"/>
                  <a:pt x="192" y="1025"/>
                </a:cubicBezTo>
                <a:lnTo>
                  <a:pt x="651" y="1025"/>
                </a:lnTo>
                <a:lnTo>
                  <a:pt x="651" y="1493"/>
                </a:lnTo>
                <a:cubicBezTo>
                  <a:pt x="651" y="1601"/>
                  <a:pt x="735" y="1675"/>
                  <a:pt x="843" y="1675"/>
                </a:cubicBezTo>
                <a:cubicBezTo>
                  <a:pt x="948" y="1675"/>
                  <a:pt x="1035" y="1601"/>
                  <a:pt x="1035" y="1493"/>
                </a:cubicBezTo>
                <a:lnTo>
                  <a:pt x="1035" y="1025"/>
                </a:lnTo>
                <a:lnTo>
                  <a:pt x="1493" y="1025"/>
                </a:lnTo>
                <a:cubicBezTo>
                  <a:pt x="1547" y="1025"/>
                  <a:pt x="1588" y="1012"/>
                  <a:pt x="1632" y="971"/>
                </a:cubicBezTo>
                <a:cubicBezTo>
                  <a:pt x="1665" y="938"/>
                  <a:pt x="1685" y="884"/>
                  <a:pt x="1685" y="843"/>
                </a:cubicBezTo>
                <a:cubicBezTo>
                  <a:pt x="1685" y="735"/>
                  <a:pt x="1601" y="651"/>
                  <a:pt x="1493" y="651"/>
                </a:cubicBezTo>
                <a:lnTo>
                  <a:pt x="1035" y="651"/>
                </a:lnTo>
                <a:lnTo>
                  <a:pt x="1035" y="192"/>
                </a:lnTo>
                <a:cubicBezTo>
                  <a:pt x="1035" y="139"/>
                  <a:pt x="1012" y="95"/>
                  <a:pt x="971" y="51"/>
                </a:cubicBezTo>
                <a:cubicBezTo>
                  <a:pt x="938" y="21"/>
                  <a:pt x="897" y="0"/>
                  <a:pt x="8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97" name="Google Shape;1797;p31"/>
          <p:cNvGrpSpPr/>
          <p:nvPr/>
        </p:nvGrpSpPr>
        <p:grpSpPr>
          <a:xfrm rot="-747500">
            <a:off x="10040262" y="370050"/>
            <a:ext cx="1018257" cy="842001"/>
            <a:chOff x="398814" y="401721"/>
            <a:chExt cx="1018870" cy="842507"/>
          </a:xfrm>
        </p:grpSpPr>
        <p:sp>
          <p:nvSpPr>
            <p:cNvPr id="1798" name="Google Shape;1798;p31"/>
            <p:cNvSpPr/>
            <p:nvPr/>
          </p:nvSpPr>
          <p:spPr>
            <a:xfrm>
              <a:off x="398814" y="401721"/>
              <a:ext cx="1018870" cy="842507"/>
            </a:xfrm>
            <a:custGeom>
              <a:avLst/>
              <a:gdLst/>
              <a:ahLst/>
              <a:cxnLst/>
              <a:rect l="l" t="t" r="r" b="b"/>
              <a:pathLst>
                <a:path w="4142" h="3425" extrusionOk="0">
                  <a:moveTo>
                    <a:pt x="918" y="54"/>
                  </a:moveTo>
                  <a:lnTo>
                    <a:pt x="4078" y="1557"/>
                  </a:lnTo>
                  <a:lnTo>
                    <a:pt x="3223" y="3360"/>
                  </a:lnTo>
                  <a:lnTo>
                    <a:pt x="65" y="1857"/>
                  </a:lnTo>
                  <a:lnTo>
                    <a:pt x="918" y="54"/>
                  </a:lnTo>
                  <a:close/>
                  <a:moveTo>
                    <a:pt x="897" y="0"/>
                  </a:moveTo>
                  <a:lnTo>
                    <a:pt x="1" y="1877"/>
                  </a:lnTo>
                  <a:lnTo>
                    <a:pt x="3246" y="3424"/>
                  </a:lnTo>
                  <a:lnTo>
                    <a:pt x="4142" y="1537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495977" y="490523"/>
              <a:ext cx="824788" cy="661706"/>
            </a:xfrm>
            <a:custGeom>
              <a:avLst/>
              <a:gdLst/>
              <a:ahLst/>
              <a:cxnLst/>
              <a:rect l="l" t="t" r="r" b="b"/>
              <a:pathLst>
                <a:path w="3353" h="2690" extrusionOk="0">
                  <a:moveTo>
                    <a:pt x="1675" y="961"/>
                  </a:moveTo>
                  <a:cubicBezTo>
                    <a:pt x="1729" y="961"/>
                    <a:pt x="1793" y="973"/>
                    <a:pt x="1836" y="1004"/>
                  </a:cubicBezTo>
                  <a:cubicBezTo>
                    <a:pt x="2029" y="1089"/>
                    <a:pt x="2113" y="1324"/>
                    <a:pt x="2018" y="1516"/>
                  </a:cubicBezTo>
                  <a:cubicBezTo>
                    <a:pt x="1954" y="1644"/>
                    <a:pt x="1826" y="1729"/>
                    <a:pt x="1675" y="1729"/>
                  </a:cubicBezTo>
                  <a:cubicBezTo>
                    <a:pt x="1624" y="1729"/>
                    <a:pt x="1560" y="1719"/>
                    <a:pt x="1516" y="1698"/>
                  </a:cubicBezTo>
                  <a:cubicBezTo>
                    <a:pt x="1324" y="1601"/>
                    <a:pt x="1240" y="1378"/>
                    <a:pt x="1335" y="1186"/>
                  </a:cubicBezTo>
                  <a:cubicBezTo>
                    <a:pt x="1388" y="1048"/>
                    <a:pt x="1527" y="961"/>
                    <a:pt x="1675" y="961"/>
                  </a:cubicBezTo>
                  <a:close/>
                  <a:moveTo>
                    <a:pt x="1675" y="920"/>
                  </a:moveTo>
                  <a:cubicBezTo>
                    <a:pt x="1516" y="920"/>
                    <a:pt x="1368" y="1014"/>
                    <a:pt x="1291" y="1165"/>
                  </a:cubicBezTo>
                  <a:cubicBezTo>
                    <a:pt x="1196" y="1378"/>
                    <a:pt x="1281" y="1634"/>
                    <a:pt x="1496" y="1729"/>
                  </a:cubicBezTo>
                  <a:cubicBezTo>
                    <a:pt x="1547" y="1762"/>
                    <a:pt x="1611" y="1772"/>
                    <a:pt x="1675" y="1772"/>
                  </a:cubicBezTo>
                  <a:cubicBezTo>
                    <a:pt x="1836" y="1772"/>
                    <a:pt x="1985" y="1678"/>
                    <a:pt x="2059" y="1527"/>
                  </a:cubicBezTo>
                  <a:cubicBezTo>
                    <a:pt x="2157" y="1314"/>
                    <a:pt x="2072" y="1068"/>
                    <a:pt x="1857" y="961"/>
                  </a:cubicBezTo>
                  <a:cubicBezTo>
                    <a:pt x="1803" y="940"/>
                    <a:pt x="1739" y="920"/>
                    <a:pt x="1675" y="920"/>
                  </a:cubicBezTo>
                  <a:close/>
                  <a:moveTo>
                    <a:pt x="907" y="64"/>
                  </a:moveTo>
                  <a:lnTo>
                    <a:pt x="3160" y="1132"/>
                  </a:lnTo>
                  <a:lnTo>
                    <a:pt x="3148" y="1132"/>
                  </a:lnTo>
                  <a:cubicBezTo>
                    <a:pt x="3117" y="1206"/>
                    <a:pt x="3117" y="1270"/>
                    <a:pt x="3137" y="1345"/>
                  </a:cubicBezTo>
                  <a:cubicBezTo>
                    <a:pt x="3171" y="1409"/>
                    <a:pt x="3212" y="1463"/>
                    <a:pt x="3276" y="1496"/>
                  </a:cubicBezTo>
                  <a:lnTo>
                    <a:pt x="3289" y="1496"/>
                  </a:lnTo>
                  <a:lnTo>
                    <a:pt x="2807" y="2520"/>
                  </a:lnTo>
                  <a:cubicBezTo>
                    <a:pt x="2797" y="2520"/>
                    <a:pt x="2797" y="2510"/>
                    <a:pt x="2797" y="2510"/>
                  </a:cubicBezTo>
                  <a:cubicBezTo>
                    <a:pt x="2753" y="2497"/>
                    <a:pt x="2723" y="2487"/>
                    <a:pt x="2679" y="2487"/>
                  </a:cubicBezTo>
                  <a:cubicBezTo>
                    <a:pt x="2584" y="2487"/>
                    <a:pt x="2487" y="2541"/>
                    <a:pt x="2443" y="2638"/>
                  </a:cubicBezTo>
                  <a:lnTo>
                    <a:pt x="192" y="1570"/>
                  </a:lnTo>
                  <a:cubicBezTo>
                    <a:pt x="256" y="1432"/>
                    <a:pt x="192" y="1270"/>
                    <a:pt x="64" y="1217"/>
                  </a:cubicBezTo>
                  <a:cubicBezTo>
                    <a:pt x="64" y="1206"/>
                    <a:pt x="64" y="1206"/>
                    <a:pt x="54" y="1206"/>
                  </a:cubicBezTo>
                  <a:lnTo>
                    <a:pt x="546" y="192"/>
                  </a:lnTo>
                  <a:lnTo>
                    <a:pt x="556" y="192"/>
                  </a:lnTo>
                  <a:cubicBezTo>
                    <a:pt x="587" y="215"/>
                    <a:pt x="630" y="226"/>
                    <a:pt x="664" y="226"/>
                  </a:cubicBezTo>
                  <a:cubicBezTo>
                    <a:pt x="769" y="226"/>
                    <a:pt x="866" y="162"/>
                    <a:pt x="907" y="64"/>
                  </a:cubicBezTo>
                  <a:close/>
                  <a:moveTo>
                    <a:pt x="886" y="0"/>
                  </a:moveTo>
                  <a:lnTo>
                    <a:pt x="876" y="23"/>
                  </a:lnTo>
                  <a:cubicBezTo>
                    <a:pt x="876" y="34"/>
                    <a:pt x="876" y="44"/>
                    <a:pt x="866" y="54"/>
                  </a:cubicBezTo>
                  <a:cubicBezTo>
                    <a:pt x="833" y="128"/>
                    <a:pt x="748" y="182"/>
                    <a:pt x="664" y="182"/>
                  </a:cubicBezTo>
                  <a:cubicBezTo>
                    <a:pt x="630" y="182"/>
                    <a:pt x="600" y="172"/>
                    <a:pt x="566" y="162"/>
                  </a:cubicBezTo>
                  <a:cubicBezTo>
                    <a:pt x="556" y="151"/>
                    <a:pt x="556" y="151"/>
                    <a:pt x="546" y="141"/>
                  </a:cubicBezTo>
                  <a:lnTo>
                    <a:pt x="523" y="128"/>
                  </a:lnTo>
                  <a:lnTo>
                    <a:pt x="0" y="1240"/>
                  </a:lnTo>
                  <a:lnTo>
                    <a:pt x="23" y="1240"/>
                  </a:lnTo>
                  <a:cubicBezTo>
                    <a:pt x="34" y="1240"/>
                    <a:pt x="44" y="1250"/>
                    <a:pt x="44" y="1250"/>
                  </a:cubicBezTo>
                  <a:cubicBezTo>
                    <a:pt x="162" y="1304"/>
                    <a:pt x="203" y="1442"/>
                    <a:pt x="151" y="1550"/>
                  </a:cubicBezTo>
                  <a:lnTo>
                    <a:pt x="151" y="1560"/>
                  </a:lnTo>
                  <a:lnTo>
                    <a:pt x="139" y="1580"/>
                  </a:lnTo>
                  <a:lnTo>
                    <a:pt x="2443" y="2679"/>
                  </a:lnTo>
                  <a:lnTo>
                    <a:pt x="2466" y="2689"/>
                  </a:lnTo>
                  <a:lnTo>
                    <a:pt x="2477" y="2669"/>
                  </a:lnTo>
                  <a:lnTo>
                    <a:pt x="2477" y="2659"/>
                  </a:lnTo>
                  <a:cubicBezTo>
                    <a:pt x="2507" y="2584"/>
                    <a:pt x="2594" y="2530"/>
                    <a:pt x="2679" y="2530"/>
                  </a:cubicBezTo>
                  <a:cubicBezTo>
                    <a:pt x="2712" y="2530"/>
                    <a:pt x="2743" y="2541"/>
                    <a:pt x="2776" y="2551"/>
                  </a:cubicBezTo>
                  <a:cubicBezTo>
                    <a:pt x="2787" y="2551"/>
                    <a:pt x="2797" y="2561"/>
                    <a:pt x="2797" y="2561"/>
                  </a:cubicBezTo>
                  <a:lnTo>
                    <a:pt x="2817" y="2574"/>
                  </a:lnTo>
                  <a:lnTo>
                    <a:pt x="3353" y="1473"/>
                  </a:lnTo>
                  <a:lnTo>
                    <a:pt x="3319" y="1463"/>
                  </a:lnTo>
                  <a:cubicBezTo>
                    <a:pt x="3319" y="1463"/>
                    <a:pt x="3309" y="1463"/>
                    <a:pt x="3299" y="1452"/>
                  </a:cubicBezTo>
                  <a:cubicBezTo>
                    <a:pt x="3245" y="1432"/>
                    <a:pt x="3201" y="1388"/>
                    <a:pt x="3181" y="1324"/>
                  </a:cubicBezTo>
                  <a:cubicBezTo>
                    <a:pt x="3160" y="1270"/>
                    <a:pt x="3171" y="1206"/>
                    <a:pt x="3191" y="1153"/>
                  </a:cubicBezTo>
                  <a:cubicBezTo>
                    <a:pt x="3191" y="1142"/>
                    <a:pt x="3201" y="1142"/>
                    <a:pt x="3201" y="1132"/>
                  </a:cubicBezTo>
                  <a:lnTo>
                    <a:pt x="3212" y="1112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8588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25" y="32910"/>
            <a:ext cx="12192000" cy="776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942513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2023438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3104362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flipH="1">
            <a:off x="4185287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5266211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6347136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428060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flipH="1">
            <a:off x="8508985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-10951" y="32910"/>
            <a:ext cx="711940" cy="772968"/>
          </a:xfrm>
          <a:custGeom>
            <a:avLst/>
            <a:gdLst/>
            <a:ahLst/>
            <a:cxnLst/>
            <a:rect l="l" t="t" r="r" b="b"/>
            <a:pathLst>
              <a:path w="868219" h="951345" extrusionOk="0">
                <a:moveTo>
                  <a:pt x="0" y="951345"/>
                </a:moveTo>
                <a:lnTo>
                  <a:pt x="367181" y="1"/>
                </a:lnTo>
                <a:lnTo>
                  <a:pt x="868219" y="0"/>
                </a:lnTo>
                <a:lnTo>
                  <a:pt x="842784" y="951345"/>
                </a:lnTo>
                <a:lnTo>
                  <a:pt x="0" y="951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9589909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 flipH="1">
            <a:off x="10670834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125" y="790030"/>
            <a:ext cx="12192000" cy="777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8521379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7439343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6357306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5275269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4193232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3111196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2029159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47122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-13851" y="779654"/>
            <a:ext cx="719513" cy="787676"/>
          </a:xfrm>
          <a:custGeom>
            <a:avLst/>
            <a:gdLst/>
            <a:ahLst/>
            <a:cxnLst/>
            <a:rect l="l" t="t" r="r" b="b"/>
            <a:pathLst>
              <a:path w="877455" h="960581" extrusionOk="0">
                <a:moveTo>
                  <a:pt x="0" y="960581"/>
                </a:moveTo>
                <a:lnTo>
                  <a:pt x="25436" y="0"/>
                </a:lnTo>
                <a:lnTo>
                  <a:pt x="877455" y="0"/>
                </a:lnTo>
                <a:lnTo>
                  <a:pt x="510274" y="951344"/>
                </a:lnTo>
                <a:lnTo>
                  <a:pt x="0" y="9605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1767605" y="772081"/>
            <a:ext cx="410851" cy="795249"/>
          </a:xfrm>
          <a:custGeom>
            <a:avLst/>
            <a:gdLst/>
            <a:ahLst/>
            <a:cxnLst/>
            <a:rect l="l" t="t" r="r" b="b"/>
            <a:pathLst>
              <a:path w="501038" h="969816" extrusionOk="0">
                <a:moveTo>
                  <a:pt x="0" y="960580"/>
                </a:moveTo>
                <a:lnTo>
                  <a:pt x="367181" y="9236"/>
                </a:lnTo>
                <a:lnTo>
                  <a:pt x="498763" y="0"/>
                </a:lnTo>
                <a:cubicBezTo>
                  <a:pt x="499521" y="323272"/>
                  <a:pt x="500280" y="646544"/>
                  <a:pt x="501038" y="969816"/>
                </a:cubicBezTo>
                <a:lnTo>
                  <a:pt x="0" y="9605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685510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9603416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 txBox="1">
            <a:spLocks noGrp="1"/>
          </p:cNvSpPr>
          <p:nvPr>
            <p:ph type="title"/>
          </p:nvPr>
        </p:nvSpPr>
        <p:spPr>
          <a:xfrm>
            <a:off x="3442300" y="1964975"/>
            <a:ext cx="7817100" cy="19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cxnSp>
        <p:nvCxnSpPr>
          <p:cNvPr id="37" name="Google Shape;37;p2"/>
          <p:cNvCxnSpPr/>
          <p:nvPr/>
        </p:nvCxnSpPr>
        <p:spPr>
          <a:xfrm>
            <a:off x="3039799" y="2878400"/>
            <a:ext cx="86802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" name="Google Shape;38;p2"/>
          <p:cNvCxnSpPr/>
          <p:nvPr/>
        </p:nvCxnSpPr>
        <p:spPr>
          <a:xfrm>
            <a:off x="400675" y="5476500"/>
            <a:ext cx="11319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" name="Google Shape;39;p2"/>
          <p:cNvCxnSpPr/>
          <p:nvPr/>
        </p:nvCxnSpPr>
        <p:spPr>
          <a:xfrm>
            <a:off x="4178420" y="5476512"/>
            <a:ext cx="0" cy="1008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" name="Google Shape;40;p2"/>
          <p:cNvCxnSpPr/>
          <p:nvPr/>
        </p:nvCxnSpPr>
        <p:spPr>
          <a:xfrm>
            <a:off x="7949070" y="5476512"/>
            <a:ext cx="0" cy="1008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" name="Google Shape;41;p2"/>
          <p:cNvSpPr txBox="1"/>
          <p:nvPr/>
        </p:nvSpPr>
        <p:spPr>
          <a:xfrm>
            <a:off x="429306" y="2281084"/>
            <a:ext cx="3288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 sz="2000">
              <a:solidFill>
                <a:schemeClr val="accent1"/>
              </a:solidFill>
            </a:endParaRPr>
          </a:p>
        </p:txBody>
      </p:sp>
      <p:sp>
        <p:nvSpPr>
          <p:cNvPr id="42" name="Google Shape;42;p2"/>
          <p:cNvSpPr txBox="1"/>
          <p:nvPr/>
        </p:nvSpPr>
        <p:spPr>
          <a:xfrm>
            <a:off x="429306" y="3099647"/>
            <a:ext cx="2587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DIRECTOR</a:t>
            </a:r>
            <a:endParaRPr sz="2000">
              <a:solidFill>
                <a:schemeClr val="accent1"/>
              </a:solidFill>
            </a:endParaRPr>
          </a:p>
        </p:txBody>
      </p:sp>
      <p:sp>
        <p:nvSpPr>
          <p:cNvPr id="43" name="Google Shape;43;p2"/>
          <p:cNvSpPr txBox="1"/>
          <p:nvPr/>
        </p:nvSpPr>
        <p:spPr>
          <a:xfrm>
            <a:off x="429306" y="3918210"/>
            <a:ext cx="2211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CAMERA</a:t>
            </a:r>
            <a:endParaRPr sz="2000">
              <a:solidFill>
                <a:schemeClr val="accent1"/>
              </a:solidFill>
            </a:endParaRPr>
          </a:p>
        </p:txBody>
      </p:sp>
      <p:sp>
        <p:nvSpPr>
          <p:cNvPr id="44" name="Google Shape;44;p2"/>
          <p:cNvSpPr txBox="1"/>
          <p:nvPr/>
        </p:nvSpPr>
        <p:spPr>
          <a:xfrm>
            <a:off x="1405663" y="4870753"/>
            <a:ext cx="1407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DATE</a:t>
            </a:r>
            <a:endParaRPr sz="2000">
              <a:solidFill>
                <a:schemeClr val="accent1"/>
              </a:solidFill>
            </a:endParaRPr>
          </a:p>
        </p:txBody>
      </p:sp>
      <p:sp>
        <p:nvSpPr>
          <p:cNvPr id="45" name="Google Shape;45;p2"/>
          <p:cNvSpPr txBox="1"/>
          <p:nvPr/>
        </p:nvSpPr>
        <p:spPr>
          <a:xfrm>
            <a:off x="5208600" y="4835095"/>
            <a:ext cx="1774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SCENE</a:t>
            </a:r>
            <a:endParaRPr sz="2000">
              <a:solidFill>
                <a:schemeClr val="accent1"/>
              </a:solidFill>
            </a:endParaRPr>
          </a:p>
        </p:txBody>
      </p:sp>
      <p:sp>
        <p:nvSpPr>
          <p:cNvPr id="46" name="Google Shape;46;p2"/>
          <p:cNvSpPr txBox="1"/>
          <p:nvPr/>
        </p:nvSpPr>
        <p:spPr>
          <a:xfrm>
            <a:off x="9379037" y="4874538"/>
            <a:ext cx="1407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TAKE</a:t>
            </a:r>
            <a:endParaRPr sz="2000">
              <a:solidFill>
                <a:schemeClr val="accent1"/>
              </a:solidFill>
            </a:endParaRPr>
          </a:p>
        </p:txBody>
      </p:sp>
      <p:cxnSp>
        <p:nvCxnSpPr>
          <p:cNvPr id="47" name="Google Shape;47;p2"/>
          <p:cNvCxnSpPr/>
          <p:nvPr/>
        </p:nvCxnSpPr>
        <p:spPr>
          <a:xfrm>
            <a:off x="3039799" y="3640400"/>
            <a:ext cx="86802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" name="Google Shape;48;p2"/>
          <p:cNvCxnSpPr/>
          <p:nvPr/>
        </p:nvCxnSpPr>
        <p:spPr>
          <a:xfrm>
            <a:off x="3039799" y="4402400"/>
            <a:ext cx="86802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9" name="Google Shape;49;p2"/>
          <p:cNvGrpSpPr/>
          <p:nvPr/>
        </p:nvGrpSpPr>
        <p:grpSpPr>
          <a:xfrm>
            <a:off x="118203" y="32900"/>
            <a:ext cx="1420203" cy="1382671"/>
            <a:chOff x="95978" y="61850"/>
            <a:chExt cx="1420203" cy="1382671"/>
          </a:xfrm>
        </p:grpSpPr>
        <p:sp>
          <p:nvSpPr>
            <p:cNvPr id="50" name="Google Shape;50;p2"/>
            <p:cNvSpPr/>
            <p:nvPr/>
          </p:nvSpPr>
          <p:spPr>
            <a:xfrm>
              <a:off x="95978" y="61850"/>
              <a:ext cx="1420203" cy="1382671"/>
            </a:xfrm>
            <a:custGeom>
              <a:avLst/>
              <a:gdLst/>
              <a:ahLst/>
              <a:cxnLst/>
              <a:rect l="l" t="t" r="r" b="b"/>
              <a:pathLst>
                <a:path w="1730478" h="1684746" extrusionOk="0">
                  <a:moveTo>
                    <a:pt x="0" y="103814"/>
                  </a:moveTo>
                  <a:cubicBezTo>
                    <a:pt x="0" y="46479"/>
                    <a:pt x="46479" y="0"/>
                    <a:pt x="103814" y="0"/>
                  </a:cubicBezTo>
                  <a:lnTo>
                    <a:pt x="1730478" y="1580932"/>
                  </a:lnTo>
                  <a:cubicBezTo>
                    <a:pt x="1730478" y="1638267"/>
                    <a:pt x="1683999" y="1684746"/>
                    <a:pt x="1626664" y="1684746"/>
                  </a:cubicBezTo>
                  <a:lnTo>
                    <a:pt x="103814" y="1684746"/>
                  </a:lnTo>
                  <a:cubicBezTo>
                    <a:pt x="46479" y="1684746"/>
                    <a:pt x="0" y="1638267"/>
                    <a:pt x="0" y="1580932"/>
                  </a:cubicBezTo>
                  <a:lnTo>
                    <a:pt x="0" y="1038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6864" y="294088"/>
              <a:ext cx="177271" cy="177271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5">
                  <a:alpha val="8392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65319" y="1166043"/>
              <a:ext cx="177271" cy="177271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5">
                  <a:alpha val="8392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79619" y="1162192"/>
              <a:ext cx="177271" cy="177271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5">
                  <a:alpha val="8392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Google Shape;54;p2"/>
          <p:cNvSpPr txBox="1">
            <a:spLocks noGrp="1"/>
          </p:cNvSpPr>
          <p:nvPr>
            <p:ph type="subTitle" idx="1"/>
          </p:nvPr>
        </p:nvSpPr>
        <p:spPr>
          <a:xfrm>
            <a:off x="3442300" y="3863675"/>
            <a:ext cx="7817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2"/>
          </p:nvPr>
        </p:nvSpPr>
        <p:spPr>
          <a:xfrm>
            <a:off x="414925" y="5566850"/>
            <a:ext cx="3763500" cy="71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3"/>
          </p:nvPr>
        </p:nvSpPr>
        <p:spPr>
          <a:xfrm>
            <a:off x="4178575" y="5566850"/>
            <a:ext cx="3763500" cy="71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2"/>
          <p:cNvSpPr txBox="1">
            <a:spLocks noGrp="1"/>
          </p:cNvSpPr>
          <p:nvPr>
            <p:ph type="subTitle" idx="4"/>
          </p:nvPr>
        </p:nvSpPr>
        <p:spPr>
          <a:xfrm>
            <a:off x="7956075" y="5566850"/>
            <a:ext cx="3763500" cy="71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2"/>
          <p:cNvSpPr/>
          <p:nvPr/>
        </p:nvSpPr>
        <p:spPr>
          <a:xfrm rot="10800000" flipH="1">
            <a:off x="11767605" y="10081"/>
            <a:ext cx="410851" cy="795249"/>
          </a:xfrm>
          <a:custGeom>
            <a:avLst/>
            <a:gdLst/>
            <a:ahLst/>
            <a:cxnLst/>
            <a:rect l="l" t="t" r="r" b="b"/>
            <a:pathLst>
              <a:path w="501038" h="969816" extrusionOk="0">
                <a:moveTo>
                  <a:pt x="0" y="960580"/>
                </a:moveTo>
                <a:lnTo>
                  <a:pt x="367181" y="9236"/>
                </a:lnTo>
                <a:lnTo>
                  <a:pt x="498763" y="0"/>
                </a:lnTo>
                <a:cubicBezTo>
                  <a:pt x="499521" y="323272"/>
                  <a:pt x="500280" y="646544"/>
                  <a:pt x="501038" y="969816"/>
                </a:cubicBezTo>
                <a:lnTo>
                  <a:pt x="0" y="9605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334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75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">
  <p:cSld name="Just title 1">
    <p:bg>
      <p:bgPr>
        <a:solidFill>
          <a:schemeClr val="lt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1766400" y="878300"/>
            <a:ext cx="86592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4"/>
          <p:cNvSpPr/>
          <p:nvPr/>
        </p:nvSpPr>
        <p:spPr>
          <a:xfrm rot="10800000" flipH="1">
            <a:off x="8613" y="6031200"/>
            <a:ext cx="12268200" cy="8268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64;p4"/>
          <p:cNvGrpSpPr/>
          <p:nvPr/>
        </p:nvGrpSpPr>
        <p:grpSpPr>
          <a:xfrm rot="180265">
            <a:off x="-45496" y="3804831"/>
            <a:ext cx="12314307" cy="1834958"/>
            <a:chOff x="-125279" y="3182330"/>
            <a:chExt cx="12224036" cy="1835410"/>
          </a:xfrm>
        </p:grpSpPr>
        <p:sp>
          <p:nvSpPr>
            <p:cNvPr id="65" name="Google Shape;65;p4"/>
            <p:cNvSpPr/>
            <p:nvPr/>
          </p:nvSpPr>
          <p:spPr>
            <a:xfrm rot="-300101">
              <a:off x="-104194" y="3713527"/>
              <a:ext cx="12167231" cy="768816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 rot="-299886" flipH="1">
              <a:off x="857644" y="4124970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 rot="-299886" flipH="1">
              <a:off x="1935645" y="4030610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 rot="-299886" flipH="1">
              <a:off x="3013647" y="3936250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 rot="-299886" flipH="1">
              <a:off x="4091648" y="3841890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 rot="-299886" flipH="1">
              <a:off x="5169650" y="3747529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 rot="-299886" flipH="1">
              <a:off x="6247651" y="3653169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 rot="-299886" flipH="1">
              <a:off x="7325653" y="3558809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 rot="-299886" flipH="1">
              <a:off x="8403654" y="3464448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 rot="-304081" flipH="1">
              <a:off x="-93375" y="4214242"/>
              <a:ext cx="712555" cy="773462"/>
            </a:xfrm>
            <a:custGeom>
              <a:avLst/>
              <a:gdLst/>
              <a:ahLst/>
              <a:cxnLst/>
              <a:rect l="l" t="t" r="r" b="b"/>
              <a:pathLst>
                <a:path w="868219" h="951345" extrusionOk="0">
                  <a:moveTo>
                    <a:pt x="0" y="951345"/>
                  </a:moveTo>
                  <a:lnTo>
                    <a:pt x="367181" y="1"/>
                  </a:lnTo>
                  <a:lnTo>
                    <a:pt x="868219" y="0"/>
                  </a:lnTo>
                  <a:lnTo>
                    <a:pt x="842784" y="951345"/>
                  </a:lnTo>
                  <a:lnTo>
                    <a:pt x="0" y="9513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 rot="-304081" flipH="1">
              <a:off x="11638957" y="3199685"/>
              <a:ext cx="426367" cy="795989"/>
            </a:xfrm>
            <a:custGeom>
              <a:avLst/>
              <a:gdLst/>
              <a:ahLst/>
              <a:cxnLst/>
              <a:rect l="l" t="t" r="r" b="b"/>
              <a:pathLst>
                <a:path w="519511" h="979053" extrusionOk="0">
                  <a:moveTo>
                    <a:pt x="29982" y="960580"/>
                  </a:moveTo>
                  <a:lnTo>
                    <a:pt x="0" y="0"/>
                  </a:lnTo>
                  <a:lnTo>
                    <a:pt x="519511" y="27709"/>
                  </a:lnTo>
                  <a:lnTo>
                    <a:pt x="152330" y="979053"/>
                  </a:lnTo>
                  <a:lnTo>
                    <a:pt x="29982" y="96058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 rot="-299886" flipH="1">
              <a:off x="9481656" y="3370088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 rot="-299886" flipH="1">
              <a:off x="10559657" y="3275728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4"/>
          <p:cNvGrpSpPr/>
          <p:nvPr/>
        </p:nvGrpSpPr>
        <p:grpSpPr>
          <a:xfrm>
            <a:off x="8613" y="5302337"/>
            <a:ext cx="12299974" cy="796165"/>
            <a:chOff x="11174" y="5157905"/>
            <a:chExt cx="12205988" cy="796165"/>
          </a:xfrm>
        </p:grpSpPr>
        <p:sp>
          <p:nvSpPr>
            <p:cNvPr id="79" name="Google Shape;79;p4"/>
            <p:cNvSpPr/>
            <p:nvPr/>
          </p:nvSpPr>
          <p:spPr>
            <a:xfrm>
              <a:off x="25162" y="5175875"/>
              <a:ext cx="12192000" cy="7689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7472567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6389340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5306113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4222886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139659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2056432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973205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555794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1174" y="5165486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1805590" y="5157905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0722305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639021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"/>
          <p:cNvSpPr/>
          <p:nvPr/>
        </p:nvSpPr>
        <p:spPr>
          <a:xfrm>
            <a:off x="170861" y="4562411"/>
            <a:ext cx="1418992" cy="1381492"/>
          </a:xfrm>
          <a:custGeom>
            <a:avLst/>
            <a:gdLst/>
            <a:ahLst/>
            <a:cxnLst/>
            <a:rect l="l" t="t" r="r" b="b"/>
            <a:pathLst>
              <a:path w="1730478" h="1684746" extrusionOk="0">
                <a:moveTo>
                  <a:pt x="0" y="103814"/>
                </a:moveTo>
                <a:cubicBezTo>
                  <a:pt x="0" y="46479"/>
                  <a:pt x="46479" y="0"/>
                  <a:pt x="103814" y="0"/>
                </a:cubicBezTo>
                <a:lnTo>
                  <a:pt x="1730478" y="1580932"/>
                </a:lnTo>
                <a:cubicBezTo>
                  <a:pt x="1730478" y="1638267"/>
                  <a:pt x="1683999" y="1684746"/>
                  <a:pt x="1626664" y="1684746"/>
                </a:cubicBezTo>
                <a:lnTo>
                  <a:pt x="103814" y="1684746"/>
                </a:lnTo>
                <a:cubicBezTo>
                  <a:pt x="46479" y="1684746"/>
                  <a:pt x="0" y="1638267"/>
                  <a:pt x="0" y="1580932"/>
                </a:cubicBezTo>
                <a:lnTo>
                  <a:pt x="0" y="1038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261848" y="4794904"/>
            <a:ext cx="177600" cy="177600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accent5">
                <a:alpha val="8392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240278" y="5667819"/>
            <a:ext cx="177600" cy="177600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accent5">
                <a:alpha val="8392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155585" y="5663964"/>
            <a:ext cx="177600" cy="177600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accent5">
                <a:alpha val="8392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1766400" y="2353925"/>
            <a:ext cx="86592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marL="1371600" lvl="2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3pPr>
            <a:lvl4pPr marL="1828800" lvl="3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4pPr>
            <a:lvl5pPr marL="2286000" lvl="4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5pPr>
            <a:lvl6pPr marL="2743200" lvl="5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6pPr>
            <a:lvl7pPr marL="3200400" lvl="6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7pPr>
            <a:lvl8pPr marL="3657600" lvl="7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8pPr>
            <a:lvl9pPr marL="4114800" lvl="8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241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5"/>
          <p:cNvGrpSpPr/>
          <p:nvPr/>
        </p:nvGrpSpPr>
        <p:grpSpPr>
          <a:xfrm>
            <a:off x="-98425" y="-1027209"/>
            <a:ext cx="12290546" cy="7559870"/>
            <a:chOff x="-98420" y="-1018888"/>
            <a:chExt cx="12277041" cy="7551563"/>
          </a:xfrm>
        </p:grpSpPr>
        <p:sp>
          <p:nvSpPr>
            <p:cNvPr id="100" name="Google Shape;100;p5"/>
            <p:cNvSpPr/>
            <p:nvPr/>
          </p:nvSpPr>
          <p:spPr>
            <a:xfrm rot="10800000" flipH="1">
              <a:off x="144300" y="1091875"/>
              <a:ext cx="11903400" cy="54408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22" y="790031"/>
              <a:ext cx="12178500" cy="7680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" name="Google Shape;109;p5"/>
            <p:cNvGrpSpPr/>
            <p:nvPr/>
          </p:nvGrpSpPr>
          <p:grpSpPr>
            <a:xfrm rot="-300150">
              <a:off x="-87683" y="-494520"/>
              <a:ext cx="12060686" cy="773107"/>
              <a:chOff x="-10951" y="32910"/>
              <a:chExt cx="12060576" cy="773100"/>
            </a:xfrm>
          </p:grpSpPr>
          <p:sp>
            <p:nvSpPr>
              <p:cNvPr id="110" name="Google Shape;110;p5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" name="Google Shape;122;p5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7" name="Google Shape;127;p5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128" name="Google Shape;128;p5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2" name="Google Shape;132;p5"/>
          <p:cNvSpPr/>
          <p:nvPr/>
        </p:nvSpPr>
        <p:spPr>
          <a:xfrm rot="10495919" flipH="1">
            <a:off x="11622229" y="-1010584"/>
            <a:ext cx="411206" cy="795936"/>
          </a:xfrm>
          <a:custGeom>
            <a:avLst/>
            <a:gdLst/>
            <a:ahLst/>
            <a:cxnLst/>
            <a:rect l="l" t="t" r="r" b="b"/>
            <a:pathLst>
              <a:path w="501038" h="969816" extrusionOk="0">
                <a:moveTo>
                  <a:pt x="0" y="960580"/>
                </a:moveTo>
                <a:lnTo>
                  <a:pt x="367181" y="9236"/>
                </a:lnTo>
                <a:lnTo>
                  <a:pt x="498763" y="0"/>
                </a:lnTo>
                <a:cubicBezTo>
                  <a:pt x="499521" y="323272"/>
                  <a:pt x="500280" y="646544"/>
                  <a:pt x="501038" y="969816"/>
                </a:cubicBezTo>
                <a:lnTo>
                  <a:pt x="0" y="9605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267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6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r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r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r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r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r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r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r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r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 rot="-600180">
            <a:off x="568158" y="-418309"/>
            <a:ext cx="4533848" cy="77086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8" name="Google Shape;138;p6"/>
          <p:cNvGrpSpPr/>
          <p:nvPr/>
        </p:nvGrpSpPr>
        <p:grpSpPr>
          <a:xfrm rot="-600180">
            <a:off x="691347" y="-1473"/>
            <a:ext cx="546671" cy="7534510"/>
            <a:chOff x="709705" y="-338614"/>
            <a:chExt cx="546670" cy="7534500"/>
          </a:xfrm>
        </p:grpSpPr>
        <p:sp>
          <p:nvSpPr>
            <p:cNvPr id="139" name="Google Shape;139;p6"/>
            <p:cNvSpPr/>
            <p:nvPr/>
          </p:nvSpPr>
          <p:spPr>
            <a:xfrm rot="-5400000">
              <a:off x="774761" y="6714271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 rot="-5400000">
              <a:off x="774761" y="6205847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 rot="-5400000">
              <a:off x="774761" y="5697423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 rot="-5400000">
              <a:off x="774761" y="5188998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 rot="-5400000">
              <a:off x="774761" y="4680574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 rot="-5400000">
              <a:off x="774761" y="4172150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 rot="-5400000">
              <a:off x="774761" y="3663726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 rot="-5400000">
              <a:off x="774761" y="3155301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 rot="-5400000">
              <a:off x="774761" y="2646877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 rot="-5400000">
              <a:off x="774761" y="2138453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 rot="-5400000">
              <a:off x="774761" y="1630028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 rot="-5400000">
              <a:off x="774761" y="1121604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 rot="-5400000">
              <a:off x="774761" y="613180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rot="-5400000">
              <a:off x="774761" y="104755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 rot="-5400000">
              <a:off x="774761" y="-403669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6"/>
          <p:cNvGrpSpPr/>
          <p:nvPr/>
        </p:nvGrpSpPr>
        <p:grpSpPr>
          <a:xfrm rot="-600180">
            <a:off x="4431899" y="-661235"/>
            <a:ext cx="546671" cy="7534510"/>
            <a:chOff x="4531436" y="-338614"/>
            <a:chExt cx="546670" cy="7534500"/>
          </a:xfrm>
        </p:grpSpPr>
        <p:sp>
          <p:nvSpPr>
            <p:cNvPr id="155" name="Google Shape;155;p6"/>
            <p:cNvSpPr/>
            <p:nvPr/>
          </p:nvSpPr>
          <p:spPr>
            <a:xfrm rot="-5400000">
              <a:off x="4596492" y="6714271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rot="-5400000">
              <a:off x="4596492" y="6205847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 rot="-5400000">
              <a:off x="4596492" y="5697423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rot="-5400000">
              <a:off x="4596492" y="5188998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rot="-5400000">
              <a:off x="4596492" y="4680574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 rot="-5400000">
              <a:off x="4596492" y="4172150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 rot="-5400000">
              <a:off x="4596492" y="3663726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 rot="-5400000">
              <a:off x="4596492" y="3155301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rot="-5400000">
              <a:off x="4596492" y="2646877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 rot="-5400000">
              <a:off x="4596492" y="2138453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 rot="-5400000">
              <a:off x="4596492" y="1630028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rot="-5400000">
              <a:off x="4596492" y="1121604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rot="-5400000">
              <a:off x="4596492" y="613180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 rot="-5400000">
              <a:off x="4596492" y="104755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rot="-5400000">
              <a:off x="4596492" y="-403669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3642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490775" y="5994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2" name="Google Shape;172;p7"/>
          <p:cNvSpPr txBox="1">
            <a:spLocks noGrp="1"/>
          </p:cNvSpPr>
          <p:nvPr>
            <p:ph type="body" idx="1"/>
          </p:nvPr>
        </p:nvSpPr>
        <p:spPr>
          <a:xfrm>
            <a:off x="1562572" y="2768969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7"/>
          <p:cNvSpPr txBox="1">
            <a:spLocks noGrp="1"/>
          </p:cNvSpPr>
          <p:nvPr>
            <p:ph type="body" idx="2"/>
          </p:nvPr>
        </p:nvSpPr>
        <p:spPr>
          <a:xfrm>
            <a:off x="4763728" y="2768969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7"/>
          <p:cNvSpPr txBox="1">
            <a:spLocks noGrp="1"/>
          </p:cNvSpPr>
          <p:nvPr>
            <p:ph type="body" idx="3"/>
          </p:nvPr>
        </p:nvSpPr>
        <p:spPr>
          <a:xfrm>
            <a:off x="1562572" y="4886225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7"/>
          <p:cNvSpPr txBox="1">
            <a:spLocks noGrp="1"/>
          </p:cNvSpPr>
          <p:nvPr>
            <p:ph type="body" idx="4"/>
          </p:nvPr>
        </p:nvSpPr>
        <p:spPr>
          <a:xfrm>
            <a:off x="4763728" y="4886225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7"/>
          <p:cNvSpPr txBox="1">
            <a:spLocks noGrp="1"/>
          </p:cNvSpPr>
          <p:nvPr>
            <p:ph type="title" idx="5"/>
          </p:nvPr>
        </p:nvSpPr>
        <p:spPr>
          <a:xfrm>
            <a:off x="2487518" y="2073200"/>
            <a:ext cx="17397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7" name="Google Shape;177;p7"/>
          <p:cNvSpPr txBox="1">
            <a:spLocks noGrp="1"/>
          </p:cNvSpPr>
          <p:nvPr>
            <p:ph type="title" idx="6"/>
          </p:nvPr>
        </p:nvSpPr>
        <p:spPr>
          <a:xfrm>
            <a:off x="5688565" y="2073200"/>
            <a:ext cx="17397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8" name="Google Shape;178;p7"/>
          <p:cNvSpPr txBox="1">
            <a:spLocks noGrp="1"/>
          </p:cNvSpPr>
          <p:nvPr>
            <p:ph type="title" idx="7"/>
          </p:nvPr>
        </p:nvSpPr>
        <p:spPr>
          <a:xfrm>
            <a:off x="2487518" y="4190451"/>
            <a:ext cx="17397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9" name="Google Shape;179;p7"/>
          <p:cNvSpPr txBox="1">
            <a:spLocks noGrp="1"/>
          </p:cNvSpPr>
          <p:nvPr>
            <p:ph type="title" idx="8"/>
          </p:nvPr>
        </p:nvSpPr>
        <p:spPr>
          <a:xfrm>
            <a:off x="5688565" y="4190451"/>
            <a:ext cx="17397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body" idx="9"/>
          </p:nvPr>
        </p:nvSpPr>
        <p:spPr>
          <a:xfrm>
            <a:off x="7964884" y="2768969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3"/>
          </p:nvPr>
        </p:nvSpPr>
        <p:spPr>
          <a:xfrm>
            <a:off x="7964884" y="4886225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title" idx="14"/>
          </p:nvPr>
        </p:nvSpPr>
        <p:spPr>
          <a:xfrm>
            <a:off x="8889728" y="2073200"/>
            <a:ext cx="17397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3" name="Google Shape;183;p7"/>
          <p:cNvSpPr txBox="1">
            <a:spLocks noGrp="1"/>
          </p:cNvSpPr>
          <p:nvPr>
            <p:ph type="title" idx="15"/>
          </p:nvPr>
        </p:nvSpPr>
        <p:spPr>
          <a:xfrm>
            <a:off x="8889728" y="4190451"/>
            <a:ext cx="17397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4" name="Google Shape;184;p7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918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1573800" y="3314387"/>
            <a:ext cx="90444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7" name="Google Shape;187;p8"/>
          <p:cNvSpPr txBox="1">
            <a:spLocks noGrp="1"/>
          </p:cNvSpPr>
          <p:nvPr>
            <p:ph type="body" idx="1"/>
          </p:nvPr>
        </p:nvSpPr>
        <p:spPr>
          <a:xfrm>
            <a:off x="1573800" y="5398037"/>
            <a:ext cx="9044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2783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9"/>
          <p:cNvGrpSpPr/>
          <p:nvPr/>
        </p:nvGrpSpPr>
        <p:grpSpPr>
          <a:xfrm rot="5400000">
            <a:off x="5833795" y="-5545500"/>
            <a:ext cx="524431" cy="11916736"/>
            <a:chOff x="2942607" y="-495615"/>
            <a:chExt cx="352843" cy="8017719"/>
          </a:xfrm>
        </p:grpSpPr>
        <p:sp>
          <p:nvSpPr>
            <p:cNvPr id="190" name="Google Shape;190;p9"/>
            <p:cNvSpPr/>
            <p:nvPr/>
          </p:nvSpPr>
          <p:spPr>
            <a:xfrm rot="-5420269">
              <a:off x="2991810" y="381369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 rot="-5420269">
              <a:off x="2991810" y="350311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 rot="-5420269">
              <a:off x="2991810" y="319254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9"/>
            <p:cNvSpPr/>
            <p:nvPr/>
          </p:nvSpPr>
          <p:spPr>
            <a:xfrm rot="-5420269">
              <a:off x="2991810" y="288197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 rot="-5420269">
              <a:off x="2991810" y="2571403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 rot="-5420269">
              <a:off x="2991810" y="226083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 rot="-5420269">
              <a:off x="2991810" y="195025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 rot="-5420269">
              <a:off x="2991810" y="163968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9"/>
            <p:cNvSpPr/>
            <p:nvPr/>
          </p:nvSpPr>
          <p:spPr>
            <a:xfrm rot="-5420269">
              <a:off x="2991810" y="132911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-5420269">
              <a:off x="2991810" y="1018543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9"/>
            <p:cNvSpPr/>
            <p:nvPr/>
          </p:nvSpPr>
          <p:spPr>
            <a:xfrm rot="-5420269">
              <a:off x="2991810" y="70797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9"/>
            <p:cNvSpPr/>
            <p:nvPr/>
          </p:nvSpPr>
          <p:spPr>
            <a:xfrm rot="-5420269">
              <a:off x="2991810" y="39739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 rot="-5420269">
              <a:off x="2991810" y="8682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 rot="-5420269">
              <a:off x="2991810" y="-22374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 rot="-5420269">
              <a:off x="2991810" y="-53431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5" name="Google Shape;205;p9"/>
            <p:cNvGrpSpPr/>
            <p:nvPr/>
          </p:nvGrpSpPr>
          <p:grpSpPr>
            <a:xfrm rot="-19715">
              <a:off x="2952230" y="4163895"/>
              <a:ext cx="333595" cy="3357281"/>
              <a:chOff x="4531436" y="-338754"/>
              <a:chExt cx="546600" cy="5500943"/>
            </a:xfrm>
          </p:grpSpPr>
          <p:sp>
            <p:nvSpPr>
              <p:cNvPr id="206" name="Google Shape;206;p9"/>
              <p:cNvSpPr/>
              <p:nvPr/>
            </p:nvSpPr>
            <p:spPr>
              <a:xfrm rot="-5400000">
                <a:off x="4596386" y="4680539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9"/>
              <p:cNvSpPr/>
              <p:nvPr/>
            </p:nvSpPr>
            <p:spPr>
              <a:xfrm rot="-5400000">
                <a:off x="4596386" y="4172115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9"/>
              <p:cNvSpPr/>
              <p:nvPr/>
            </p:nvSpPr>
            <p:spPr>
              <a:xfrm rot="-5400000">
                <a:off x="4596386" y="3663690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9"/>
              <p:cNvSpPr/>
              <p:nvPr/>
            </p:nvSpPr>
            <p:spPr>
              <a:xfrm rot="-5400000">
                <a:off x="4596386" y="3155266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9"/>
              <p:cNvSpPr/>
              <p:nvPr/>
            </p:nvSpPr>
            <p:spPr>
              <a:xfrm rot="-5400000">
                <a:off x="4596386" y="2646842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9"/>
              <p:cNvSpPr/>
              <p:nvPr/>
            </p:nvSpPr>
            <p:spPr>
              <a:xfrm rot="-5400000">
                <a:off x="4596386" y="2138418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9"/>
              <p:cNvSpPr/>
              <p:nvPr/>
            </p:nvSpPr>
            <p:spPr>
              <a:xfrm rot="-5400000">
                <a:off x="4596386" y="1629993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9"/>
              <p:cNvSpPr/>
              <p:nvPr/>
            </p:nvSpPr>
            <p:spPr>
              <a:xfrm rot="-5400000">
                <a:off x="4596386" y="1121569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9"/>
              <p:cNvSpPr/>
              <p:nvPr/>
            </p:nvSpPr>
            <p:spPr>
              <a:xfrm rot="-5400000">
                <a:off x="4596386" y="613145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9"/>
              <p:cNvSpPr/>
              <p:nvPr/>
            </p:nvSpPr>
            <p:spPr>
              <a:xfrm rot="-5400000">
                <a:off x="4596386" y="104720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9"/>
              <p:cNvSpPr/>
              <p:nvPr/>
            </p:nvSpPr>
            <p:spPr>
              <a:xfrm rot="-5400000">
                <a:off x="4596386" y="-403704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7" name="Google Shape;217;p9"/>
          <p:cNvGrpSpPr/>
          <p:nvPr/>
        </p:nvGrpSpPr>
        <p:grpSpPr>
          <a:xfrm rot="5400000">
            <a:off x="5833783" y="491925"/>
            <a:ext cx="524431" cy="11916736"/>
            <a:chOff x="2942607" y="-495615"/>
            <a:chExt cx="352843" cy="8017719"/>
          </a:xfrm>
        </p:grpSpPr>
        <p:sp>
          <p:nvSpPr>
            <p:cNvPr id="218" name="Google Shape;218;p9"/>
            <p:cNvSpPr/>
            <p:nvPr/>
          </p:nvSpPr>
          <p:spPr>
            <a:xfrm rot="-5420269">
              <a:off x="2991810" y="381369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 rot="-5420269">
              <a:off x="2991810" y="350311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 rot="-5420269">
              <a:off x="2991810" y="319254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 rot="-5420269">
              <a:off x="2991810" y="288197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 rot="-5420269">
              <a:off x="2991810" y="2571403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 rot="-5420269">
              <a:off x="2991810" y="226083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 rot="-5420269">
              <a:off x="2991810" y="195025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 rot="-5420269">
              <a:off x="2991810" y="163968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 rot="-5420269">
              <a:off x="2991810" y="132911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 rot="-5420269">
              <a:off x="2991810" y="1018543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 rot="-5420269">
              <a:off x="2991810" y="70797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 rot="-5420269">
              <a:off x="2991810" y="39739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 rot="-5420269">
              <a:off x="2991810" y="8682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 rot="-5420269">
              <a:off x="2991810" y="-22374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 rot="-5420269">
              <a:off x="2991810" y="-53431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3" name="Google Shape;233;p9"/>
            <p:cNvGrpSpPr/>
            <p:nvPr/>
          </p:nvGrpSpPr>
          <p:grpSpPr>
            <a:xfrm rot="-19715">
              <a:off x="2952230" y="4163895"/>
              <a:ext cx="333595" cy="3357281"/>
              <a:chOff x="4531436" y="-338754"/>
              <a:chExt cx="546600" cy="5500943"/>
            </a:xfrm>
          </p:grpSpPr>
          <p:sp>
            <p:nvSpPr>
              <p:cNvPr id="234" name="Google Shape;234;p9"/>
              <p:cNvSpPr/>
              <p:nvPr/>
            </p:nvSpPr>
            <p:spPr>
              <a:xfrm rot="-5400000">
                <a:off x="4596386" y="4680539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 rot="-5400000">
                <a:off x="4596386" y="4172115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 rot="-5400000">
                <a:off x="4596386" y="3663690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 rot="-5400000">
                <a:off x="4596386" y="3155266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 rot="-5400000">
                <a:off x="4596386" y="2646842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 rot="-5400000">
                <a:off x="4596386" y="2138418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 rot="-5400000">
                <a:off x="4596386" y="1629993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 rot="-5400000">
                <a:off x="4596386" y="1121569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 rot="-5400000">
                <a:off x="4596386" y="613145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 rot="-5400000">
                <a:off x="4596386" y="104720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 rot="-5400000">
                <a:off x="4596386" y="-403704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5" name="Google Shape;245;p9"/>
          <p:cNvSpPr txBox="1">
            <a:spLocks noGrp="1"/>
          </p:cNvSpPr>
          <p:nvPr>
            <p:ph type="title"/>
          </p:nvPr>
        </p:nvSpPr>
        <p:spPr>
          <a:xfrm>
            <a:off x="429200" y="1347075"/>
            <a:ext cx="11318700" cy="664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6" name="Google Shape;246;p9"/>
          <p:cNvSpPr txBox="1">
            <a:spLocks noGrp="1"/>
          </p:cNvSpPr>
          <p:nvPr>
            <p:ph type="body" idx="1"/>
          </p:nvPr>
        </p:nvSpPr>
        <p:spPr>
          <a:xfrm>
            <a:off x="429200" y="2269761"/>
            <a:ext cx="5321400" cy="345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47" name="Google Shape;247;p9"/>
          <p:cNvSpPr txBox="1">
            <a:spLocks noGrp="1"/>
          </p:cNvSpPr>
          <p:nvPr>
            <p:ph type="body" idx="2"/>
          </p:nvPr>
        </p:nvSpPr>
        <p:spPr>
          <a:xfrm>
            <a:off x="6426300" y="2256736"/>
            <a:ext cx="5321700" cy="345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825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01821" y="2498375"/>
            <a:ext cx="9788400" cy="13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201775" y="3899375"/>
            <a:ext cx="97884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0" y="5349240"/>
            <a:ext cx="12168434" cy="1532045"/>
          </a:xfrm>
          <a:custGeom>
            <a:avLst/>
            <a:gdLst/>
            <a:ahLst/>
            <a:cxnLst/>
            <a:rect l="l" t="t" r="r" b="b"/>
            <a:pathLst>
              <a:path w="12168434" h="1532045" extrusionOk="0">
                <a:moveTo>
                  <a:pt x="8387356" y="1479869"/>
                </a:moveTo>
                <a:cubicBezTo>
                  <a:pt x="8297843" y="1479869"/>
                  <a:pt x="8230386" y="1482830"/>
                  <a:pt x="8173910" y="1487273"/>
                </a:cubicBezTo>
                <a:lnTo>
                  <a:pt x="8106076" y="1494761"/>
                </a:lnTo>
                <a:lnTo>
                  <a:pt x="8387357" y="1488519"/>
                </a:lnTo>
                <a:lnTo>
                  <a:pt x="8668736" y="1494764"/>
                </a:lnTo>
                <a:lnTo>
                  <a:pt x="8600847" y="1487273"/>
                </a:lnTo>
                <a:cubicBezTo>
                  <a:pt x="8544347" y="1482830"/>
                  <a:pt x="8476869" y="1479869"/>
                  <a:pt x="8387356" y="1479869"/>
                </a:cubicBezTo>
                <a:close/>
                <a:moveTo>
                  <a:pt x="2332504" y="1479869"/>
                </a:moveTo>
                <a:cubicBezTo>
                  <a:pt x="2242991" y="1479869"/>
                  <a:pt x="2175533" y="1482830"/>
                  <a:pt x="2119057" y="1487273"/>
                </a:cubicBezTo>
                <a:lnTo>
                  <a:pt x="2051223" y="1494761"/>
                </a:lnTo>
                <a:lnTo>
                  <a:pt x="2332503" y="1488519"/>
                </a:lnTo>
                <a:lnTo>
                  <a:pt x="2613883" y="1494764"/>
                </a:lnTo>
                <a:lnTo>
                  <a:pt x="2545995" y="1487273"/>
                </a:lnTo>
                <a:cubicBezTo>
                  <a:pt x="2489494" y="1482830"/>
                  <a:pt x="2422016" y="1479869"/>
                  <a:pt x="2332504" y="1479869"/>
                </a:cubicBezTo>
                <a:close/>
                <a:moveTo>
                  <a:pt x="11284935" y="1478421"/>
                </a:moveTo>
                <a:cubicBezTo>
                  <a:pt x="11195368" y="1478421"/>
                  <a:pt x="11127843" y="1481473"/>
                  <a:pt x="11071295" y="1486051"/>
                </a:cubicBezTo>
                <a:lnTo>
                  <a:pt x="10955258" y="1499233"/>
                </a:lnTo>
                <a:lnTo>
                  <a:pt x="11614132" y="1499233"/>
                </a:lnTo>
                <a:lnTo>
                  <a:pt x="11498404" y="1486051"/>
                </a:lnTo>
                <a:cubicBezTo>
                  <a:pt x="11441960" y="1481473"/>
                  <a:pt x="11374502" y="1478421"/>
                  <a:pt x="11284935" y="1478421"/>
                </a:cubicBezTo>
                <a:close/>
                <a:moveTo>
                  <a:pt x="5230082" y="1478421"/>
                </a:moveTo>
                <a:cubicBezTo>
                  <a:pt x="5140515" y="1478421"/>
                  <a:pt x="5072990" y="1481473"/>
                  <a:pt x="5016442" y="1486051"/>
                </a:cubicBezTo>
                <a:lnTo>
                  <a:pt x="4900405" y="1499233"/>
                </a:lnTo>
                <a:lnTo>
                  <a:pt x="5559279" y="1499233"/>
                </a:lnTo>
                <a:lnTo>
                  <a:pt x="5443550" y="1486051"/>
                </a:lnTo>
                <a:cubicBezTo>
                  <a:pt x="5387107" y="1481473"/>
                  <a:pt x="5319649" y="1478421"/>
                  <a:pt x="5230082" y="1478421"/>
                </a:cubicBezTo>
                <a:close/>
                <a:moveTo>
                  <a:pt x="6938944" y="1460566"/>
                </a:moveTo>
                <a:cubicBezTo>
                  <a:pt x="6818499" y="1460566"/>
                  <a:pt x="6698053" y="1471688"/>
                  <a:pt x="6580084" y="1493932"/>
                </a:cubicBezTo>
                <a:lnTo>
                  <a:pt x="6543381" y="1499233"/>
                </a:lnTo>
                <a:lnTo>
                  <a:pt x="7332960" y="1499233"/>
                </a:lnTo>
                <a:lnTo>
                  <a:pt x="7297802" y="1493932"/>
                </a:lnTo>
                <a:cubicBezTo>
                  <a:pt x="7179834" y="1471688"/>
                  <a:pt x="7059389" y="1460566"/>
                  <a:pt x="6938944" y="1460566"/>
                </a:cubicBezTo>
                <a:close/>
                <a:moveTo>
                  <a:pt x="884090" y="1460566"/>
                </a:moveTo>
                <a:cubicBezTo>
                  <a:pt x="763645" y="1460566"/>
                  <a:pt x="643199" y="1471688"/>
                  <a:pt x="525230" y="1493932"/>
                </a:cubicBezTo>
                <a:lnTo>
                  <a:pt x="488528" y="1499233"/>
                </a:lnTo>
                <a:lnTo>
                  <a:pt x="1278106" y="1499233"/>
                </a:lnTo>
                <a:lnTo>
                  <a:pt x="1242948" y="1493932"/>
                </a:lnTo>
                <a:cubicBezTo>
                  <a:pt x="1124980" y="1471688"/>
                  <a:pt x="1004535" y="1460566"/>
                  <a:pt x="884090" y="1460566"/>
                </a:cubicBezTo>
                <a:close/>
                <a:moveTo>
                  <a:pt x="8387356" y="1448250"/>
                </a:moveTo>
                <a:cubicBezTo>
                  <a:pt x="8297709" y="1448250"/>
                  <a:pt x="8230325" y="1453188"/>
                  <a:pt x="8174001" y="1460594"/>
                </a:cubicBezTo>
                <a:lnTo>
                  <a:pt x="8112716" y="1471917"/>
                </a:lnTo>
                <a:lnTo>
                  <a:pt x="8204672" y="1462722"/>
                </a:lnTo>
                <a:cubicBezTo>
                  <a:pt x="8326248" y="1454647"/>
                  <a:pt x="8448465" y="1454647"/>
                  <a:pt x="8570040" y="1462722"/>
                </a:cubicBezTo>
                <a:lnTo>
                  <a:pt x="8661829" y="1471900"/>
                </a:lnTo>
                <a:lnTo>
                  <a:pt x="8600667" y="1460594"/>
                </a:lnTo>
                <a:cubicBezTo>
                  <a:pt x="8544368" y="1453188"/>
                  <a:pt x="8477004" y="1448250"/>
                  <a:pt x="8387356" y="1448250"/>
                </a:cubicBezTo>
                <a:close/>
                <a:moveTo>
                  <a:pt x="2332504" y="1448250"/>
                </a:moveTo>
                <a:cubicBezTo>
                  <a:pt x="2242856" y="1448250"/>
                  <a:pt x="2175472" y="1453188"/>
                  <a:pt x="2119148" y="1460594"/>
                </a:cubicBezTo>
                <a:lnTo>
                  <a:pt x="2057864" y="1471917"/>
                </a:lnTo>
                <a:lnTo>
                  <a:pt x="2149819" y="1462722"/>
                </a:lnTo>
                <a:cubicBezTo>
                  <a:pt x="2271394" y="1454647"/>
                  <a:pt x="2393612" y="1454647"/>
                  <a:pt x="2515188" y="1462722"/>
                </a:cubicBezTo>
                <a:lnTo>
                  <a:pt x="2606975" y="1471900"/>
                </a:lnTo>
                <a:lnTo>
                  <a:pt x="2545813" y="1460594"/>
                </a:lnTo>
                <a:cubicBezTo>
                  <a:pt x="2489515" y="1453188"/>
                  <a:pt x="2422151" y="1448250"/>
                  <a:pt x="2332504" y="1448250"/>
                </a:cubicBezTo>
                <a:close/>
                <a:moveTo>
                  <a:pt x="8387356" y="1416462"/>
                </a:moveTo>
                <a:cubicBezTo>
                  <a:pt x="8297844" y="1416462"/>
                  <a:pt x="8230675" y="1423386"/>
                  <a:pt x="8174561" y="1433773"/>
                </a:cubicBezTo>
                <a:lnTo>
                  <a:pt x="8129207" y="1445567"/>
                </a:lnTo>
                <a:lnTo>
                  <a:pt x="8171321" y="1437838"/>
                </a:lnTo>
                <a:cubicBezTo>
                  <a:pt x="8228266" y="1430432"/>
                  <a:pt x="8296551" y="1425494"/>
                  <a:pt x="8387356" y="1425494"/>
                </a:cubicBezTo>
                <a:cubicBezTo>
                  <a:pt x="8478161" y="1425494"/>
                  <a:pt x="8546413" y="1430432"/>
                  <a:pt x="8603316" y="1437838"/>
                </a:cubicBezTo>
                <a:lnTo>
                  <a:pt x="8646008" y="1445679"/>
                </a:lnTo>
                <a:lnTo>
                  <a:pt x="8600196" y="1433773"/>
                </a:lnTo>
                <a:cubicBezTo>
                  <a:pt x="8544057" y="1423386"/>
                  <a:pt x="8476869" y="1416462"/>
                  <a:pt x="8387356" y="1416462"/>
                </a:cubicBezTo>
                <a:close/>
                <a:moveTo>
                  <a:pt x="2332504" y="1416462"/>
                </a:moveTo>
                <a:cubicBezTo>
                  <a:pt x="2242991" y="1416462"/>
                  <a:pt x="2175822" y="1423386"/>
                  <a:pt x="2119708" y="1433773"/>
                </a:cubicBezTo>
                <a:lnTo>
                  <a:pt x="2074355" y="1445566"/>
                </a:lnTo>
                <a:lnTo>
                  <a:pt x="2116468" y="1437838"/>
                </a:lnTo>
                <a:cubicBezTo>
                  <a:pt x="2173413" y="1430432"/>
                  <a:pt x="2241698" y="1425494"/>
                  <a:pt x="2332504" y="1425494"/>
                </a:cubicBezTo>
                <a:cubicBezTo>
                  <a:pt x="2423309" y="1425494"/>
                  <a:pt x="2491561" y="1430432"/>
                  <a:pt x="2548463" y="1437838"/>
                </a:cubicBezTo>
                <a:lnTo>
                  <a:pt x="2591156" y="1445679"/>
                </a:lnTo>
                <a:lnTo>
                  <a:pt x="2545344" y="1433773"/>
                </a:lnTo>
                <a:cubicBezTo>
                  <a:pt x="2489205" y="1423386"/>
                  <a:pt x="2422017" y="1416462"/>
                  <a:pt x="2332504" y="1416462"/>
                </a:cubicBezTo>
                <a:close/>
                <a:moveTo>
                  <a:pt x="9835715" y="1407939"/>
                </a:moveTo>
                <a:cubicBezTo>
                  <a:pt x="9656636" y="1407939"/>
                  <a:pt x="9566934" y="1437768"/>
                  <a:pt x="9476331" y="1467597"/>
                </a:cubicBezTo>
                <a:lnTo>
                  <a:pt x="9362280" y="1499233"/>
                </a:lnTo>
                <a:lnTo>
                  <a:pt x="10309188" y="1499233"/>
                </a:lnTo>
                <a:lnTo>
                  <a:pt x="10195113" y="1467597"/>
                </a:lnTo>
                <a:cubicBezTo>
                  <a:pt x="10104496" y="1437768"/>
                  <a:pt x="10014795" y="1407939"/>
                  <a:pt x="9835715" y="1407939"/>
                </a:cubicBezTo>
                <a:close/>
                <a:moveTo>
                  <a:pt x="3780861" y="1407939"/>
                </a:moveTo>
                <a:cubicBezTo>
                  <a:pt x="3601782" y="1407939"/>
                  <a:pt x="3512081" y="1437768"/>
                  <a:pt x="3421478" y="1467597"/>
                </a:cubicBezTo>
                <a:lnTo>
                  <a:pt x="3307427" y="1499233"/>
                </a:lnTo>
                <a:lnTo>
                  <a:pt x="4254335" y="1499233"/>
                </a:lnTo>
                <a:lnTo>
                  <a:pt x="4140259" y="1467597"/>
                </a:lnTo>
                <a:cubicBezTo>
                  <a:pt x="4049642" y="1437768"/>
                  <a:pt x="3959941" y="1407939"/>
                  <a:pt x="3780861" y="1407939"/>
                </a:cubicBezTo>
                <a:close/>
                <a:moveTo>
                  <a:pt x="8387356" y="1385097"/>
                </a:moveTo>
                <a:cubicBezTo>
                  <a:pt x="8298086" y="1385097"/>
                  <a:pt x="8231039" y="1393982"/>
                  <a:pt x="8174970" y="1407309"/>
                </a:cubicBezTo>
                <a:lnTo>
                  <a:pt x="8141312" y="1418535"/>
                </a:lnTo>
                <a:lnTo>
                  <a:pt x="8170458" y="1411017"/>
                </a:lnTo>
                <a:cubicBezTo>
                  <a:pt x="8227438" y="1400630"/>
                  <a:pt x="8295959" y="1393706"/>
                  <a:pt x="8387356" y="1393706"/>
                </a:cubicBezTo>
                <a:cubicBezTo>
                  <a:pt x="8478753" y="1393706"/>
                  <a:pt x="8547335" y="1400630"/>
                  <a:pt x="8604391" y="1411017"/>
                </a:cubicBezTo>
                <a:lnTo>
                  <a:pt x="8632330" y="1418213"/>
                </a:lnTo>
                <a:lnTo>
                  <a:pt x="8599666" y="1407309"/>
                </a:lnTo>
                <a:cubicBezTo>
                  <a:pt x="8543640" y="1393982"/>
                  <a:pt x="8476627" y="1385097"/>
                  <a:pt x="8387356" y="1385097"/>
                </a:cubicBezTo>
                <a:close/>
                <a:moveTo>
                  <a:pt x="2332504" y="1385097"/>
                </a:moveTo>
                <a:cubicBezTo>
                  <a:pt x="2243233" y="1385097"/>
                  <a:pt x="2176186" y="1393982"/>
                  <a:pt x="2120118" y="1407309"/>
                </a:cubicBezTo>
                <a:lnTo>
                  <a:pt x="2086459" y="1418535"/>
                </a:lnTo>
                <a:lnTo>
                  <a:pt x="2115605" y="1411017"/>
                </a:lnTo>
                <a:cubicBezTo>
                  <a:pt x="2172585" y="1400630"/>
                  <a:pt x="2241106" y="1393706"/>
                  <a:pt x="2332504" y="1393706"/>
                </a:cubicBezTo>
                <a:cubicBezTo>
                  <a:pt x="2423901" y="1393706"/>
                  <a:pt x="2492483" y="1400630"/>
                  <a:pt x="2549539" y="1411017"/>
                </a:cubicBezTo>
                <a:lnTo>
                  <a:pt x="2577480" y="1418213"/>
                </a:lnTo>
                <a:lnTo>
                  <a:pt x="2544815" y="1407309"/>
                </a:lnTo>
                <a:cubicBezTo>
                  <a:pt x="2488788" y="1393982"/>
                  <a:pt x="2421775" y="1385097"/>
                  <a:pt x="2332504" y="1385097"/>
                </a:cubicBezTo>
                <a:close/>
                <a:moveTo>
                  <a:pt x="11284935" y="1380751"/>
                </a:moveTo>
                <a:cubicBezTo>
                  <a:pt x="11106609" y="1380751"/>
                  <a:pt x="11016881" y="1417377"/>
                  <a:pt x="10925982" y="1454003"/>
                </a:cubicBezTo>
                <a:lnTo>
                  <a:pt x="10817134" y="1490930"/>
                </a:lnTo>
                <a:lnTo>
                  <a:pt x="10920099" y="1479955"/>
                </a:lnTo>
                <a:cubicBezTo>
                  <a:pt x="11161313" y="1446545"/>
                  <a:pt x="11408019" y="1446545"/>
                  <a:pt x="11649233" y="1479955"/>
                </a:cubicBezTo>
                <a:lnTo>
                  <a:pt x="11752068" y="1490958"/>
                </a:lnTo>
                <a:lnTo>
                  <a:pt x="11643445" y="1454003"/>
                </a:lnTo>
                <a:cubicBezTo>
                  <a:pt x="11552801" y="1417377"/>
                  <a:pt x="11463261" y="1380751"/>
                  <a:pt x="11284935" y="1380751"/>
                </a:cubicBezTo>
                <a:close/>
                <a:moveTo>
                  <a:pt x="5230082" y="1380751"/>
                </a:moveTo>
                <a:cubicBezTo>
                  <a:pt x="5051757" y="1380751"/>
                  <a:pt x="4962028" y="1417377"/>
                  <a:pt x="4871129" y="1454003"/>
                </a:cubicBezTo>
                <a:lnTo>
                  <a:pt x="4762281" y="1490930"/>
                </a:lnTo>
                <a:lnTo>
                  <a:pt x="4865247" y="1479955"/>
                </a:lnTo>
                <a:cubicBezTo>
                  <a:pt x="5106460" y="1446545"/>
                  <a:pt x="5353165" y="1446545"/>
                  <a:pt x="5594379" y="1479955"/>
                </a:cubicBezTo>
                <a:lnTo>
                  <a:pt x="5697215" y="1490958"/>
                </a:lnTo>
                <a:lnTo>
                  <a:pt x="5588591" y="1454003"/>
                </a:lnTo>
                <a:cubicBezTo>
                  <a:pt x="5497948" y="1417377"/>
                  <a:pt x="5408408" y="1380751"/>
                  <a:pt x="5230082" y="1380751"/>
                </a:cubicBezTo>
                <a:close/>
                <a:moveTo>
                  <a:pt x="8359249" y="1353307"/>
                </a:moveTo>
                <a:cubicBezTo>
                  <a:pt x="8227120" y="1353307"/>
                  <a:pt x="8144509" y="1377277"/>
                  <a:pt x="8073267" y="1407239"/>
                </a:cubicBezTo>
                <a:lnTo>
                  <a:pt x="8000348" y="1440613"/>
                </a:lnTo>
                <a:lnTo>
                  <a:pt x="8022036" y="1433377"/>
                </a:lnTo>
                <a:cubicBezTo>
                  <a:pt x="8112788" y="1397817"/>
                  <a:pt x="8204616" y="1362256"/>
                  <a:pt x="8387356" y="1362256"/>
                </a:cubicBezTo>
                <a:cubicBezTo>
                  <a:pt x="8433041" y="1362256"/>
                  <a:pt x="8473039" y="1364478"/>
                  <a:pt x="8508756" y="1368368"/>
                </a:cubicBezTo>
                <a:lnTo>
                  <a:pt x="8538967" y="1373454"/>
                </a:lnTo>
                <a:lnTo>
                  <a:pt x="8525073" y="1369037"/>
                </a:lnTo>
                <a:cubicBezTo>
                  <a:pt x="8478998" y="1359299"/>
                  <a:pt x="8425313" y="1353307"/>
                  <a:pt x="8359249" y="1353307"/>
                </a:cubicBezTo>
                <a:close/>
                <a:moveTo>
                  <a:pt x="2304396" y="1353307"/>
                </a:moveTo>
                <a:cubicBezTo>
                  <a:pt x="2172267" y="1353307"/>
                  <a:pt x="2089656" y="1377277"/>
                  <a:pt x="2018414" y="1407239"/>
                </a:cubicBezTo>
                <a:lnTo>
                  <a:pt x="1945495" y="1440614"/>
                </a:lnTo>
                <a:lnTo>
                  <a:pt x="1967183" y="1433377"/>
                </a:lnTo>
                <a:cubicBezTo>
                  <a:pt x="2057935" y="1397817"/>
                  <a:pt x="2149763" y="1362256"/>
                  <a:pt x="2332504" y="1362256"/>
                </a:cubicBezTo>
                <a:cubicBezTo>
                  <a:pt x="2378189" y="1362256"/>
                  <a:pt x="2418187" y="1364478"/>
                  <a:pt x="2453904" y="1368368"/>
                </a:cubicBezTo>
                <a:lnTo>
                  <a:pt x="2484114" y="1373454"/>
                </a:lnTo>
                <a:lnTo>
                  <a:pt x="2470221" y="1369037"/>
                </a:lnTo>
                <a:cubicBezTo>
                  <a:pt x="2424146" y="1359299"/>
                  <a:pt x="2370461" y="1353307"/>
                  <a:pt x="2304396" y="1353307"/>
                </a:cubicBezTo>
                <a:close/>
                <a:moveTo>
                  <a:pt x="6938890" y="1328849"/>
                </a:moveTo>
                <a:cubicBezTo>
                  <a:pt x="6739788" y="1328849"/>
                  <a:pt x="6651590" y="1391626"/>
                  <a:pt x="6547249" y="1446556"/>
                </a:cubicBezTo>
                <a:lnTo>
                  <a:pt x="6443223" y="1491737"/>
                </a:lnTo>
                <a:lnTo>
                  <a:pt x="6574984" y="1471432"/>
                </a:lnTo>
                <a:cubicBezTo>
                  <a:pt x="6666287" y="1454899"/>
                  <a:pt x="6758195" y="1438365"/>
                  <a:pt x="6938890" y="1438365"/>
                </a:cubicBezTo>
                <a:cubicBezTo>
                  <a:pt x="7172727" y="1438365"/>
                  <a:pt x="7240784" y="1461802"/>
                  <a:pt x="7352049" y="1480796"/>
                </a:cubicBezTo>
                <a:lnTo>
                  <a:pt x="7426590" y="1487963"/>
                </a:lnTo>
                <a:lnTo>
                  <a:pt x="7331221" y="1446556"/>
                </a:lnTo>
                <a:cubicBezTo>
                  <a:pt x="7226701" y="1391626"/>
                  <a:pt x="7137992" y="1328849"/>
                  <a:pt x="6938890" y="1328849"/>
                </a:cubicBezTo>
                <a:close/>
                <a:moveTo>
                  <a:pt x="884036" y="1328849"/>
                </a:moveTo>
                <a:cubicBezTo>
                  <a:pt x="684934" y="1328849"/>
                  <a:pt x="596736" y="1391626"/>
                  <a:pt x="492395" y="1446556"/>
                </a:cubicBezTo>
                <a:lnTo>
                  <a:pt x="388369" y="1491737"/>
                </a:lnTo>
                <a:lnTo>
                  <a:pt x="520129" y="1471432"/>
                </a:lnTo>
                <a:cubicBezTo>
                  <a:pt x="611432" y="1454899"/>
                  <a:pt x="703341" y="1438365"/>
                  <a:pt x="884036" y="1438365"/>
                </a:cubicBezTo>
                <a:cubicBezTo>
                  <a:pt x="1117873" y="1438365"/>
                  <a:pt x="1185930" y="1461802"/>
                  <a:pt x="1297195" y="1480796"/>
                </a:cubicBezTo>
                <a:lnTo>
                  <a:pt x="1371736" y="1487963"/>
                </a:lnTo>
                <a:lnTo>
                  <a:pt x="1276368" y="1446556"/>
                </a:lnTo>
                <a:cubicBezTo>
                  <a:pt x="1171848" y="1391626"/>
                  <a:pt x="1083139" y="1328849"/>
                  <a:pt x="884036" y="1328849"/>
                </a:cubicBezTo>
                <a:close/>
                <a:moveTo>
                  <a:pt x="8358604" y="1323733"/>
                </a:moveTo>
                <a:cubicBezTo>
                  <a:pt x="8227687" y="1323733"/>
                  <a:pt x="8145515" y="1351777"/>
                  <a:pt x="8074298" y="1386833"/>
                </a:cubicBezTo>
                <a:lnTo>
                  <a:pt x="8074082" y="1386949"/>
                </a:lnTo>
                <a:lnTo>
                  <a:pt x="8135185" y="1365569"/>
                </a:lnTo>
                <a:cubicBezTo>
                  <a:pt x="8193981" y="1348982"/>
                  <a:pt x="8265026" y="1337711"/>
                  <a:pt x="8359249" y="1337711"/>
                </a:cubicBezTo>
                <a:cubicBezTo>
                  <a:pt x="8452127" y="1337711"/>
                  <a:pt x="8521806" y="1348364"/>
                  <a:pt x="8579586" y="1364344"/>
                </a:cubicBezTo>
                <a:lnTo>
                  <a:pt x="8620346" y="1378401"/>
                </a:lnTo>
                <a:lnTo>
                  <a:pt x="8523155" y="1342137"/>
                </a:lnTo>
                <a:cubicBezTo>
                  <a:pt x="8477339" y="1330744"/>
                  <a:pt x="8424063" y="1323733"/>
                  <a:pt x="8358604" y="1323733"/>
                </a:cubicBezTo>
                <a:close/>
                <a:moveTo>
                  <a:pt x="2303752" y="1323733"/>
                </a:moveTo>
                <a:cubicBezTo>
                  <a:pt x="2172835" y="1323733"/>
                  <a:pt x="2090663" y="1351777"/>
                  <a:pt x="2019445" y="1386833"/>
                </a:cubicBezTo>
                <a:lnTo>
                  <a:pt x="2019230" y="1386948"/>
                </a:lnTo>
                <a:lnTo>
                  <a:pt x="2080331" y="1365569"/>
                </a:lnTo>
                <a:cubicBezTo>
                  <a:pt x="2139128" y="1348982"/>
                  <a:pt x="2210173" y="1337711"/>
                  <a:pt x="2304396" y="1337711"/>
                </a:cubicBezTo>
                <a:cubicBezTo>
                  <a:pt x="2397274" y="1337711"/>
                  <a:pt x="2466953" y="1348364"/>
                  <a:pt x="2524733" y="1364344"/>
                </a:cubicBezTo>
                <a:lnTo>
                  <a:pt x="2565500" y="1378403"/>
                </a:lnTo>
                <a:lnTo>
                  <a:pt x="2468304" y="1342137"/>
                </a:lnTo>
                <a:cubicBezTo>
                  <a:pt x="2422488" y="1330744"/>
                  <a:pt x="2369211" y="1323733"/>
                  <a:pt x="2303752" y="1323733"/>
                </a:cubicBezTo>
                <a:close/>
                <a:moveTo>
                  <a:pt x="11284935" y="1283081"/>
                </a:moveTo>
                <a:cubicBezTo>
                  <a:pt x="11086136" y="1283081"/>
                  <a:pt x="10997901" y="1360339"/>
                  <a:pt x="10893334" y="1427940"/>
                </a:cubicBezTo>
                <a:lnTo>
                  <a:pt x="10829361" y="1462050"/>
                </a:lnTo>
                <a:lnTo>
                  <a:pt x="10919158" y="1431205"/>
                </a:lnTo>
                <a:cubicBezTo>
                  <a:pt x="11010016" y="1394558"/>
                  <a:pt x="11101979" y="1357911"/>
                  <a:pt x="11284935" y="1357911"/>
                </a:cubicBezTo>
                <a:cubicBezTo>
                  <a:pt x="11467892" y="1357911"/>
                  <a:pt x="11559640" y="1394558"/>
                  <a:pt x="11650229" y="1431205"/>
                </a:cubicBezTo>
                <a:lnTo>
                  <a:pt x="11739003" y="1461787"/>
                </a:lnTo>
                <a:lnTo>
                  <a:pt x="11675880" y="1427940"/>
                </a:lnTo>
                <a:cubicBezTo>
                  <a:pt x="11572069" y="1360339"/>
                  <a:pt x="11484704" y="1283081"/>
                  <a:pt x="11284935" y="1283081"/>
                </a:cubicBezTo>
                <a:close/>
                <a:moveTo>
                  <a:pt x="5230082" y="1283081"/>
                </a:moveTo>
                <a:cubicBezTo>
                  <a:pt x="5031283" y="1283081"/>
                  <a:pt x="4943048" y="1360339"/>
                  <a:pt x="4838481" y="1427940"/>
                </a:cubicBezTo>
                <a:lnTo>
                  <a:pt x="4774507" y="1462050"/>
                </a:lnTo>
                <a:lnTo>
                  <a:pt x="4864304" y="1431205"/>
                </a:lnTo>
                <a:cubicBezTo>
                  <a:pt x="4955164" y="1394558"/>
                  <a:pt x="5047126" y="1357911"/>
                  <a:pt x="5230082" y="1357911"/>
                </a:cubicBezTo>
                <a:cubicBezTo>
                  <a:pt x="5413039" y="1357911"/>
                  <a:pt x="5504786" y="1394558"/>
                  <a:pt x="5595376" y="1431205"/>
                </a:cubicBezTo>
                <a:lnTo>
                  <a:pt x="5684150" y="1461787"/>
                </a:lnTo>
                <a:lnTo>
                  <a:pt x="5621026" y="1427940"/>
                </a:lnTo>
                <a:cubicBezTo>
                  <a:pt x="5517216" y="1360339"/>
                  <a:pt x="5429851" y="1283081"/>
                  <a:pt x="5230082" y="1283081"/>
                </a:cubicBezTo>
                <a:close/>
                <a:moveTo>
                  <a:pt x="6938890" y="1196576"/>
                </a:moveTo>
                <a:cubicBezTo>
                  <a:pt x="6707523" y="1196576"/>
                  <a:pt x="6627156" y="1338987"/>
                  <a:pt x="6494762" y="1436895"/>
                </a:cubicBezTo>
                <a:lnTo>
                  <a:pt x="6458060" y="1460360"/>
                </a:lnTo>
                <a:lnTo>
                  <a:pt x="6503273" y="1441722"/>
                </a:lnTo>
                <a:cubicBezTo>
                  <a:pt x="6622844" y="1383595"/>
                  <a:pt x="6709589" y="1306092"/>
                  <a:pt x="6938890" y="1306092"/>
                </a:cubicBezTo>
                <a:cubicBezTo>
                  <a:pt x="7168191" y="1306092"/>
                  <a:pt x="7255483" y="1383595"/>
                  <a:pt x="7375149" y="1441722"/>
                </a:cubicBezTo>
                <a:lnTo>
                  <a:pt x="7418803" y="1459719"/>
                </a:lnTo>
                <a:lnTo>
                  <a:pt x="7383097" y="1436895"/>
                </a:lnTo>
                <a:cubicBezTo>
                  <a:pt x="7250671" y="1338987"/>
                  <a:pt x="7170258" y="1196576"/>
                  <a:pt x="6938890" y="1196576"/>
                </a:cubicBezTo>
                <a:close/>
                <a:moveTo>
                  <a:pt x="884036" y="1196576"/>
                </a:moveTo>
                <a:cubicBezTo>
                  <a:pt x="652670" y="1196576"/>
                  <a:pt x="572302" y="1338987"/>
                  <a:pt x="439908" y="1436895"/>
                </a:cubicBezTo>
                <a:lnTo>
                  <a:pt x="403206" y="1460360"/>
                </a:lnTo>
                <a:lnTo>
                  <a:pt x="448419" y="1441722"/>
                </a:lnTo>
                <a:cubicBezTo>
                  <a:pt x="567990" y="1383595"/>
                  <a:pt x="654735" y="1306092"/>
                  <a:pt x="884036" y="1306092"/>
                </a:cubicBezTo>
                <a:cubicBezTo>
                  <a:pt x="1113338" y="1306092"/>
                  <a:pt x="1200629" y="1383595"/>
                  <a:pt x="1320295" y="1441722"/>
                </a:cubicBezTo>
                <a:lnTo>
                  <a:pt x="1363949" y="1459719"/>
                </a:lnTo>
                <a:lnTo>
                  <a:pt x="1328243" y="1436895"/>
                </a:lnTo>
                <a:cubicBezTo>
                  <a:pt x="1195817" y="1338987"/>
                  <a:pt x="1115404" y="1196576"/>
                  <a:pt x="884036" y="1196576"/>
                </a:cubicBezTo>
                <a:close/>
                <a:moveTo>
                  <a:pt x="11284935" y="1185328"/>
                </a:moveTo>
                <a:cubicBezTo>
                  <a:pt x="11087105" y="1185328"/>
                  <a:pt x="10999396" y="1293516"/>
                  <a:pt x="10894740" y="1388181"/>
                </a:cubicBezTo>
                <a:lnTo>
                  <a:pt x="10849684" y="1426033"/>
                </a:lnTo>
                <a:lnTo>
                  <a:pt x="10917259" y="1382369"/>
                </a:lnTo>
                <a:cubicBezTo>
                  <a:pt x="11008374" y="1321304"/>
                  <a:pt x="11101225" y="1260240"/>
                  <a:pt x="11284935" y="1260240"/>
                </a:cubicBezTo>
                <a:cubicBezTo>
                  <a:pt x="11514572" y="1260240"/>
                  <a:pt x="11601107" y="1355653"/>
                  <a:pt x="11720420" y="1427214"/>
                </a:cubicBezTo>
                <a:lnTo>
                  <a:pt x="11721788" y="1427909"/>
                </a:lnTo>
                <a:lnTo>
                  <a:pt x="11674632" y="1388181"/>
                </a:lnTo>
                <a:cubicBezTo>
                  <a:pt x="11570270" y="1293516"/>
                  <a:pt x="11482765" y="1185328"/>
                  <a:pt x="11284935" y="1185328"/>
                </a:cubicBezTo>
                <a:close/>
                <a:moveTo>
                  <a:pt x="5230082" y="1185328"/>
                </a:moveTo>
                <a:cubicBezTo>
                  <a:pt x="5032253" y="1185328"/>
                  <a:pt x="4944543" y="1293516"/>
                  <a:pt x="4839887" y="1388181"/>
                </a:cubicBezTo>
                <a:lnTo>
                  <a:pt x="4794831" y="1426032"/>
                </a:lnTo>
                <a:lnTo>
                  <a:pt x="4862407" y="1382369"/>
                </a:lnTo>
                <a:cubicBezTo>
                  <a:pt x="4953521" y="1321304"/>
                  <a:pt x="5046372" y="1260240"/>
                  <a:pt x="5230082" y="1260240"/>
                </a:cubicBezTo>
                <a:cubicBezTo>
                  <a:pt x="5459720" y="1260240"/>
                  <a:pt x="5546255" y="1355653"/>
                  <a:pt x="5665568" y="1427214"/>
                </a:cubicBezTo>
                <a:lnTo>
                  <a:pt x="5666933" y="1427908"/>
                </a:lnTo>
                <a:lnTo>
                  <a:pt x="5619779" y="1388181"/>
                </a:lnTo>
                <a:cubicBezTo>
                  <a:pt x="5515417" y="1293516"/>
                  <a:pt x="5427912" y="1185328"/>
                  <a:pt x="5230082" y="1185328"/>
                </a:cubicBezTo>
                <a:close/>
                <a:moveTo>
                  <a:pt x="9835715" y="1169305"/>
                </a:moveTo>
                <a:cubicBezTo>
                  <a:pt x="9571457" y="1169305"/>
                  <a:pt x="9504968" y="1370652"/>
                  <a:pt x="9331690" y="1471326"/>
                </a:cubicBezTo>
                <a:lnTo>
                  <a:pt x="9287171" y="1489946"/>
                </a:lnTo>
                <a:lnTo>
                  <a:pt x="9348318" y="1480610"/>
                </a:lnTo>
                <a:cubicBezTo>
                  <a:pt x="9387188" y="1471517"/>
                  <a:pt x="9424548" y="1459841"/>
                  <a:pt x="9468079" y="1445438"/>
                </a:cubicBezTo>
                <a:cubicBezTo>
                  <a:pt x="9558427" y="1415694"/>
                  <a:pt x="9651790" y="1384927"/>
                  <a:pt x="9835715" y="1384927"/>
                </a:cubicBezTo>
                <a:cubicBezTo>
                  <a:pt x="10109827" y="1384927"/>
                  <a:pt x="10178717" y="1452043"/>
                  <a:pt x="10347129" y="1485600"/>
                </a:cubicBezTo>
                <a:lnTo>
                  <a:pt x="10388453" y="1491548"/>
                </a:lnTo>
                <a:lnTo>
                  <a:pt x="10340149" y="1471326"/>
                </a:lnTo>
                <a:cubicBezTo>
                  <a:pt x="10166946" y="1370652"/>
                  <a:pt x="10099974" y="1169305"/>
                  <a:pt x="9835715" y="1169305"/>
                </a:cubicBezTo>
                <a:close/>
                <a:moveTo>
                  <a:pt x="3780861" y="1169305"/>
                </a:moveTo>
                <a:cubicBezTo>
                  <a:pt x="3516604" y="1169305"/>
                  <a:pt x="3450116" y="1370652"/>
                  <a:pt x="3276838" y="1471326"/>
                </a:cubicBezTo>
                <a:lnTo>
                  <a:pt x="3232318" y="1489946"/>
                </a:lnTo>
                <a:lnTo>
                  <a:pt x="3293464" y="1480610"/>
                </a:lnTo>
                <a:cubicBezTo>
                  <a:pt x="3332335" y="1471517"/>
                  <a:pt x="3369695" y="1459841"/>
                  <a:pt x="3413226" y="1445438"/>
                </a:cubicBezTo>
                <a:cubicBezTo>
                  <a:pt x="3503573" y="1415694"/>
                  <a:pt x="3596936" y="1384927"/>
                  <a:pt x="3780861" y="1384927"/>
                </a:cubicBezTo>
                <a:cubicBezTo>
                  <a:pt x="4054973" y="1384927"/>
                  <a:pt x="4123864" y="1452043"/>
                  <a:pt x="4292276" y="1485600"/>
                </a:cubicBezTo>
                <a:lnTo>
                  <a:pt x="4333599" y="1491548"/>
                </a:lnTo>
                <a:lnTo>
                  <a:pt x="4285295" y="1471326"/>
                </a:lnTo>
                <a:cubicBezTo>
                  <a:pt x="4112093" y="1370652"/>
                  <a:pt x="4045120" y="1169305"/>
                  <a:pt x="3780861" y="1169305"/>
                </a:cubicBezTo>
                <a:close/>
                <a:moveTo>
                  <a:pt x="11284935" y="1087658"/>
                </a:moveTo>
                <a:cubicBezTo>
                  <a:pt x="11142320" y="1087658"/>
                  <a:pt x="11057145" y="1160208"/>
                  <a:pt x="10981411" y="1246362"/>
                </a:cubicBezTo>
                <a:lnTo>
                  <a:pt x="10877781" y="1367994"/>
                </a:lnTo>
                <a:lnTo>
                  <a:pt x="10915805" y="1333536"/>
                </a:lnTo>
                <a:cubicBezTo>
                  <a:pt x="11006866" y="1248054"/>
                  <a:pt x="11100148" y="1162573"/>
                  <a:pt x="11284935" y="1162573"/>
                </a:cubicBezTo>
                <a:cubicBezTo>
                  <a:pt x="11469722" y="1162573"/>
                  <a:pt x="11562735" y="1248054"/>
                  <a:pt x="11653500" y="1333536"/>
                </a:cubicBezTo>
                <a:lnTo>
                  <a:pt x="11664775" y="1343786"/>
                </a:lnTo>
                <a:lnTo>
                  <a:pt x="11638821" y="1307149"/>
                </a:lnTo>
                <a:lnTo>
                  <a:pt x="11570213" y="1226749"/>
                </a:lnTo>
                <a:cubicBezTo>
                  <a:pt x="11499009" y="1149476"/>
                  <a:pt x="11416580" y="1087658"/>
                  <a:pt x="11284935" y="1087658"/>
                </a:cubicBezTo>
                <a:close/>
                <a:moveTo>
                  <a:pt x="5230082" y="1087658"/>
                </a:moveTo>
                <a:cubicBezTo>
                  <a:pt x="5087468" y="1087658"/>
                  <a:pt x="5002292" y="1160208"/>
                  <a:pt x="4926558" y="1246362"/>
                </a:cubicBezTo>
                <a:lnTo>
                  <a:pt x="4822930" y="1367992"/>
                </a:lnTo>
                <a:lnTo>
                  <a:pt x="4860952" y="1333536"/>
                </a:lnTo>
                <a:cubicBezTo>
                  <a:pt x="4952013" y="1248054"/>
                  <a:pt x="5045295" y="1162573"/>
                  <a:pt x="5230082" y="1162573"/>
                </a:cubicBezTo>
                <a:cubicBezTo>
                  <a:pt x="5414869" y="1162573"/>
                  <a:pt x="5507882" y="1248054"/>
                  <a:pt x="5598646" y="1333536"/>
                </a:cubicBezTo>
                <a:lnTo>
                  <a:pt x="5609922" y="1343788"/>
                </a:lnTo>
                <a:lnTo>
                  <a:pt x="5583968" y="1307147"/>
                </a:lnTo>
                <a:lnTo>
                  <a:pt x="5515361" y="1226749"/>
                </a:lnTo>
                <a:cubicBezTo>
                  <a:pt x="5444157" y="1149476"/>
                  <a:pt x="5361727" y="1087658"/>
                  <a:pt x="5230082" y="1087658"/>
                </a:cubicBezTo>
                <a:close/>
                <a:moveTo>
                  <a:pt x="6938890" y="1064306"/>
                </a:moveTo>
                <a:cubicBezTo>
                  <a:pt x="6724902" y="1064306"/>
                  <a:pt x="6640993" y="1236217"/>
                  <a:pt x="6523878" y="1370522"/>
                </a:cubicBezTo>
                <a:lnTo>
                  <a:pt x="6481645" y="1413414"/>
                </a:lnTo>
                <a:lnTo>
                  <a:pt x="6501257" y="1399870"/>
                </a:lnTo>
                <a:cubicBezTo>
                  <a:pt x="6620396" y="1302991"/>
                  <a:pt x="6707840" y="1173820"/>
                  <a:pt x="6938890" y="1173820"/>
                </a:cubicBezTo>
                <a:cubicBezTo>
                  <a:pt x="7169941" y="1173820"/>
                  <a:pt x="7257427" y="1302991"/>
                  <a:pt x="7376597" y="1399870"/>
                </a:cubicBezTo>
                <a:lnTo>
                  <a:pt x="7396223" y="1413420"/>
                </a:lnTo>
                <a:lnTo>
                  <a:pt x="7353973" y="1370522"/>
                </a:lnTo>
                <a:cubicBezTo>
                  <a:pt x="7236827" y="1236217"/>
                  <a:pt x="7152878" y="1064306"/>
                  <a:pt x="6938890" y="1064306"/>
                </a:cubicBezTo>
                <a:close/>
                <a:moveTo>
                  <a:pt x="884037" y="1064306"/>
                </a:moveTo>
                <a:cubicBezTo>
                  <a:pt x="670048" y="1064306"/>
                  <a:pt x="586140" y="1236217"/>
                  <a:pt x="469024" y="1370522"/>
                </a:cubicBezTo>
                <a:lnTo>
                  <a:pt x="426792" y="1413413"/>
                </a:lnTo>
                <a:lnTo>
                  <a:pt x="446403" y="1399870"/>
                </a:lnTo>
                <a:cubicBezTo>
                  <a:pt x="565542" y="1302991"/>
                  <a:pt x="652985" y="1173820"/>
                  <a:pt x="884036" y="1173820"/>
                </a:cubicBezTo>
                <a:cubicBezTo>
                  <a:pt x="1115087" y="1173820"/>
                  <a:pt x="1202573" y="1302991"/>
                  <a:pt x="1321743" y="1399870"/>
                </a:cubicBezTo>
                <a:lnTo>
                  <a:pt x="1341370" y="1413420"/>
                </a:lnTo>
                <a:lnTo>
                  <a:pt x="1299120" y="1370522"/>
                </a:lnTo>
                <a:cubicBezTo>
                  <a:pt x="1181973" y="1236217"/>
                  <a:pt x="1098024" y="1064306"/>
                  <a:pt x="884037" y="1064306"/>
                </a:cubicBezTo>
                <a:close/>
                <a:moveTo>
                  <a:pt x="11256182" y="996890"/>
                </a:moveTo>
                <a:cubicBezTo>
                  <a:pt x="11011811" y="996890"/>
                  <a:pt x="10939595" y="1263186"/>
                  <a:pt x="10782447" y="1417139"/>
                </a:cubicBezTo>
                <a:lnTo>
                  <a:pt x="10720967" y="1465785"/>
                </a:lnTo>
                <a:lnTo>
                  <a:pt x="10725130" y="1463931"/>
                </a:lnTo>
                <a:cubicBezTo>
                  <a:pt x="10924510" y="1355105"/>
                  <a:pt x="10983694" y="1064903"/>
                  <a:pt x="11284935" y="1064903"/>
                </a:cubicBezTo>
                <a:cubicBezTo>
                  <a:pt x="11377625" y="1064903"/>
                  <a:pt x="11447257" y="1092378"/>
                  <a:pt x="11505051" y="1133590"/>
                </a:cubicBezTo>
                <a:lnTo>
                  <a:pt x="11525846" y="1152070"/>
                </a:lnTo>
                <a:lnTo>
                  <a:pt x="11495341" y="1113819"/>
                </a:lnTo>
                <a:cubicBezTo>
                  <a:pt x="11433843" y="1045801"/>
                  <a:pt x="11360912" y="996890"/>
                  <a:pt x="11256182" y="996890"/>
                </a:cubicBezTo>
                <a:close/>
                <a:moveTo>
                  <a:pt x="5201330" y="996890"/>
                </a:moveTo>
                <a:cubicBezTo>
                  <a:pt x="4956959" y="996890"/>
                  <a:pt x="4884742" y="1263186"/>
                  <a:pt x="4727593" y="1417139"/>
                </a:cubicBezTo>
                <a:lnTo>
                  <a:pt x="4666114" y="1465785"/>
                </a:lnTo>
                <a:lnTo>
                  <a:pt x="4670277" y="1463931"/>
                </a:lnTo>
                <a:cubicBezTo>
                  <a:pt x="4869657" y="1355105"/>
                  <a:pt x="4928841" y="1064903"/>
                  <a:pt x="5230082" y="1064903"/>
                </a:cubicBezTo>
                <a:cubicBezTo>
                  <a:pt x="5322772" y="1064903"/>
                  <a:pt x="5392404" y="1092378"/>
                  <a:pt x="5450199" y="1133590"/>
                </a:cubicBezTo>
                <a:lnTo>
                  <a:pt x="5470992" y="1152070"/>
                </a:lnTo>
                <a:lnTo>
                  <a:pt x="5440488" y="1113819"/>
                </a:lnTo>
                <a:cubicBezTo>
                  <a:pt x="5378989" y="1045801"/>
                  <a:pt x="5306060" y="996890"/>
                  <a:pt x="5201330" y="996890"/>
                </a:cubicBezTo>
                <a:close/>
                <a:moveTo>
                  <a:pt x="6938890" y="932034"/>
                </a:moveTo>
                <a:cubicBezTo>
                  <a:pt x="6725755" y="932034"/>
                  <a:pt x="6642260" y="1153062"/>
                  <a:pt x="6524971" y="1325740"/>
                </a:cubicBezTo>
                <a:lnTo>
                  <a:pt x="6504724" y="1352121"/>
                </a:lnTo>
                <a:lnTo>
                  <a:pt x="6568845" y="1273026"/>
                </a:lnTo>
                <a:cubicBezTo>
                  <a:pt x="6659502" y="1157289"/>
                  <a:pt x="6752811" y="1041552"/>
                  <a:pt x="6938890" y="1041552"/>
                </a:cubicBezTo>
                <a:cubicBezTo>
                  <a:pt x="7124969" y="1041552"/>
                  <a:pt x="7218332" y="1157289"/>
                  <a:pt x="7309029" y="1273026"/>
                </a:cubicBezTo>
                <a:lnTo>
                  <a:pt x="7327557" y="1295871"/>
                </a:lnTo>
                <a:lnTo>
                  <a:pt x="7284108" y="1217097"/>
                </a:lnTo>
                <a:lnTo>
                  <a:pt x="7284027" y="1216938"/>
                </a:lnTo>
                <a:lnTo>
                  <a:pt x="7223208" y="1120365"/>
                </a:lnTo>
                <a:cubicBezTo>
                  <a:pt x="7152131" y="1015737"/>
                  <a:pt x="7070050" y="932034"/>
                  <a:pt x="6938890" y="932034"/>
                </a:cubicBezTo>
                <a:close/>
                <a:moveTo>
                  <a:pt x="884037" y="932034"/>
                </a:moveTo>
                <a:cubicBezTo>
                  <a:pt x="670902" y="932034"/>
                  <a:pt x="587406" y="1153062"/>
                  <a:pt x="470118" y="1325740"/>
                </a:cubicBezTo>
                <a:lnTo>
                  <a:pt x="449870" y="1352121"/>
                </a:lnTo>
                <a:lnTo>
                  <a:pt x="513991" y="1273026"/>
                </a:lnTo>
                <a:cubicBezTo>
                  <a:pt x="604648" y="1157289"/>
                  <a:pt x="697957" y="1041552"/>
                  <a:pt x="884037" y="1041552"/>
                </a:cubicBezTo>
                <a:cubicBezTo>
                  <a:pt x="1070116" y="1041552"/>
                  <a:pt x="1163478" y="1157289"/>
                  <a:pt x="1254176" y="1273026"/>
                </a:cubicBezTo>
                <a:lnTo>
                  <a:pt x="1272704" y="1295873"/>
                </a:lnTo>
                <a:lnTo>
                  <a:pt x="1229254" y="1217097"/>
                </a:lnTo>
                <a:lnTo>
                  <a:pt x="1229172" y="1216936"/>
                </a:lnTo>
                <a:lnTo>
                  <a:pt x="1168355" y="1120365"/>
                </a:lnTo>
                <a:cubicBezTo>
                  <a:pt x="1097278" y="1015737"/>
                  <a:pt x="1015197" y="932034"/>
                  <a:pt x="884037" y="932034"/>
                </a:cubicBezTo>
                <a:close/>
                <a:moveTo>
                  <a:pt x="9835715" y="930671"/>
                </a:moveTo>
                <a:cubicBezTo>
                  <a:pt x="9587058" y="930671"/>
                  <a:pt x="9514908" y="1232203"/>
                  <a:pt x="9359627" y="1406527"/>
                </a:cubicBezTo>
                <a:lnTo>
                  <a:pt x="9305658" y="1455483"/>
                </a:lnTo>
                <a:lnTo>
                  <a:pt x="9321453" y="1448570"/>
                </a:lnTo>
                <a:cubicBezTo>
                  <a:pt x="9487786" y="1347896"/>
                  <a:pt x="9557323" y="1146549"/>
                  <a:pt x="9835715" y="1146549"/>
                </a:cubicBezTo>
                <a:cubicBezTo>
                  <a:pt x="10114107" y="1146549"/>
                  <a:pt x="10184129" y="1347896"/>
                  <a:pt x="10350386" y="1448570"/>
                </a:cubicBezTo>
                <a:lnTo>
                  <a:pt x="10365669" y="1455265"/>
                </a:lnTo>
                <a:lnTo>
                  <a:pt x="10311937" y="1406527"/>
                </a:lnTo>
                <a:cubicBezTo>
                  <a:pt x="10156631" y="1232203"/>
                  <a:pt x="10084373" y="930671"/>
                  <a:pt x="9835715" y="930671"/>
                </a:cubicBezTo>
                <a:close/>
                <a:moveTo>
                  <a:pt x="3780862" y="930671"/>
                </a:moveTo>
                <a:cubicBezTo>
                  <a:pt x="3532205" y="930671"/>
                  <a:pt x="3460055" y="1232203"/>
                  <a:pt x="3304774" y="1406527"/>
                </a:cubicBezTo>
                <a:lnTo>
                  <a:pt x="3250805" y="1455483"/>
                </a:lnTo>
                <a:lnTo>
                  <a:pt x="3266600" y="1448570"/>
                </a:lnTo>
                <a:cubicBezTo>
                  <a:pt x="3432933" y="1347896"/>
                  <a:pt x="3502470" y="1146549"/>
                  <a:pt x="3780861" y="1146549"/>
                </a:cubicBezTo>
                <a:cubicBezTo>
                  <a:pt x="4059253" y="1146549"/>
                  <a:pt x="4129275" y="1347896"/>
                  <a:pt x="4295532" y="1448570"/>
                </a:cubicBezTo>
                <a:lnTo>
                  <a:pt x="4310816" y="1455266"/>
                </a:lnTo>
                <a:lnTo>
                  <a:pt x="4257083" y="1406527"/>
                </a:lnTo>
                <a:cubicBezTo>
                  <a:pt x="4101778" y="1232203"/>
                  <a:pt x="4029520" y="930671"/>
                  <a:pt x="3780862" y="930671"/>
                </a:cubicBezTo>
                <a:close/>
                <a:moveTo>
                  <a:pt x="11256185" y="906466"/>
                </a:moveTo>
                <a:cubicBezTo>
                  <a:pt x="11107310" y="906466"/>
                  <a:pt x="11022867" y="1024505"/>
                  <a:pt x="10943079" y="1157300"/>
                </a:cubicBezTo>
                <a:lnTo>
                  <a:pt x="10937681" y="1166378"/>
                </a:lnTo>
                <a:lnTo>
                  <a:pt x="10951089" y="1147998"/>
                </a:lnTo>
                <a:cubicBezTo>
                  <a:pt x="11025264" y="1055385"/>
                  <a:pt x="11114442" y="981294"/>
                  <a:pt x="11256182" y="981294"/>
                </a:cubicBezTo>
                <a:cubicBezTo>
                  <a:pt x="11397922" y="981294"/>
                  <a:pt x="11486797" y="1055385"/>
                  <a:pt x="11560645" y="1147998"/>
                </a:cubicBezTo>
                <a:lnTo>
                  <a:pt x="11576899" y="1170383"/>
                </a:lnTo>
                <a:lnTo>
                  <a:pt x="11569175" y="1157300"/>
                </a:lnTo>
                <a:cubicBezTo>
                  <a:pt x="11489916" y="1024505"/>
                  <a:pt x="11405813" y="906466"/>
                  <a:pt x="11256185" y="906466"/>
                </a:cubicBezTo>
                <a:close/>
                <a:moveTo>
                  <a:pt x="5201332" y="906466"/>
                </a:moveTo>
                <a:cubicBezTo>
                  <a:pt x="5052458" y="906466"/>
                  <a:pt x="4968014" y="1024505"/>
                  <a:pt x="4888226" y="1157300"/>
                </a:cubicBezTo>
                <a:lnTo>
                  <a:pt x="4882829" y="1166377"/>
                </a:lnTo>
                <a:lnTo>
                  <a:pt x="4896237" y="1147998"/>
                </a:lnTo>
                <a:cubicBezTo>
                  <a:pt x="4970412" y="1055385"/>
                  <a:pt x="5059589" y="981294"/>
                  <a:pt x="5201330" y="981294"/>
                </a:cubicBezTo>
                <a:cubicBezTo>
                  <a:pt x="5343069" y="981294"/>
                  <a:pt x="5431944" y="1055385"/>
                  <a:pt x="5505792" y="1147998"/>
                </a:cubicBezTo>
                <a:lnTo>
                  <a:pt x="5522048" y="1170385"/>
                </a:lnTo>
                <a:lnTo>
                  <a:pt x="5514322" y="1157300"/>
                </a:lnTo>
                <a:cubicBezTo>
                  <a:pt x="5435064" y="1024505"/>
                  <a:pt x="5350960" y="906466"/>
                  <a:pt x="5201332" y="906466"/>
                </a:cubicBezTo>
                <a:close/>
                <a:moveTo>
                  <a:pt x="6910783" y="810415"/>
                </a:moveTo>
                <a:cubicBezTo>
                  <a:pt x="6649511" y="810415"/>
                  <a:pt x="6586761" y="1228564"/>
                  <a:pt x="6401003" y="1424571"/>
                </a:cubicBezTo>
                <a:lnTo>
                  <a:pt x="6362786" y="1459647"/>
                </a:lnTo>
                <a:lnTo>
                  <a:pt x="6379431" y="1449569"/>
                </a:lnTo>
                <a:cubicBezTo>
                  <a:pt x="6577902" y="1302217"/>
                  <a:pt x="6635199" y="909280"/>
                  <a:pt x="6938890" y="909280"/>
                </a:cubicBezTo>
                <a:cubicBezTo>
                  <a:pt x="7032334" y="909280"/>
                  <a:pt x="7102456" y="946481"/>
                  <a:pt x="7160545" y="1002283"/>
                </a:cubicBezTo>
                <a:lnTo>
                  <a:pt x="7188684" y="1036015"/>
                </a:lnTo>
                <a:lnTo>
                  <a:pt x="7163287" y="990422"/>
                </a:lnTo>
                <a:cubicBezTo>
                  <a:pt x="7099090" y="887218"/>
                  <a:pt x="7023499" y="810415"/>
                  <a:pt x="6910783" y="810415"/>
                </a:cubicBezTo>
                <a:close/>
                <a:moveTo>
                  <a:pt x="855930" y="810415"/>
                </a:moveTo>
                <a:cubicBezTo>
                  <a:pt x="594658" y="810415"/>
                  <a:pt x="531908" y="1228564"/>
                  <a:pt x="346150" y="1424571"/>
                </a:cubicBezTo>
                <a:lnTo>
                  <a:pt x="307934" y="1459645"/>
                </a:lnTo>
                <a:lnTo>
                  <a:pt x="324577" y="1449569"/>
                </a:lnTo>
                <a:cubicBezTo>
                  <a:pt x="523048" y="1302217"/>
                  <a:pt x="580345" y="909280"/>
                  <a:pt x="884037" y="909280"/>
                </a:cubicBezTo>
                <a:cubicBezTo>
                  <a:pt x="977480" y="909280"/>
                  <a:pt x="1047603" y="946481"/>
                  <a:pt x="1105692" y="1002283"/>
                </a:cubicBezTo>
                <a:lnTo>
                  <a:pt x="1133831" y="1036015"/>
                </a:lnTo>
                <a:lnTo>
                  <a:pt x="1108433" y="990422"/>
                </a:lnTo>
                <a:cubicBezTo>
                  <a:pt x="1044237" y="887218"/>
                  <a:pt x="968646" y="810415"/>
                  <a:pt x="855930" y="810415"/>
                </a:cubicBezTo>
                <a:close/>
                <a:moveTo>
                  <a:pt x="9835715" y="692039"/>
                </a:moveTo>
                <a:cubicBezTo>
                  <a:pt x="9588742" y="692039"/>
                  <a:pt x="9516861" y="1114184"/>
                  <a:pt x="9360898" y="1358237"/>
                </a:cubicBezTo>
                <a:lnTo>
                  <a:pt x="9352726" y="1369730"/>
                </a:lnTo>
                <a:lnTo>
                  <a:pt x="9395744" y="1315736"/>
                </a:lnTo>
                <a:cubicBezTo>
                  <a:pt x="9514159" y="1140955"/>
                  <a:pt x="9602040" y="907915"/>
                  <a:pt x="9835715" y="907915"/>
                </a:cubicBezTo>
                <a:cubicBezTo>
                  <a:pt x="10069391" y="907915"/>
                  <a:pt x="10157272" y="1140955"/>
                  <a:pt x="10275712" y="1315736"/>
                </a:cubicBezTo>
                <a:lnTo>
                  <a:pt x="10327580" y="1380822"/>
                </a:lnTo>
                <a:lnTo>
                  <a:pt x="10276423" y="1299029"/>
                </a:lnTo>
                <a:cubicBezTo>
                  <a:pt x="10142938" y="1051737"/>
                  <a:pt x="10063690" y="692039"/>
                  <a:pt x="9835715" y="692039"/>
                </a:cubicBezTo>
                <a:close/>
                <a:moveTo>
                  <a:pt x="3780862" y="692039"/>
                </a:moveTo>
                <a:cubicBezTo>
                  <a:pt x="3533889" y="692039"/>
                  <a:pt x="3462009" y="1114184"/>
                  <a:pt x="3306046" y="1358237"/>
                </a:cubicBezTo>
                <a:lnTo>
                  <a:pt x="3297881" y="1369721"/>
                </a:lnTo>
                <a:lnTo>
                  <a:pt x="3340892" y="1315736"/>
                </a:lnTo>
                <a:cubicBezTo>
                  <a:pt x="3459306" y="1140955"/>
                  <a:pt x="3547187" y="907915"/>
                  <a:pt x="3780862" y="907915"/>
                </a:cubicBezTo>
                <a:cubicBezTo>
                  <a:pt x="4014538" y="907915"/>
                  <a:pt x="4102419" y="1140955"/>
                  <a:pt x="4220860" y="1315736"/>
                </a:cubicBezTo>
                <a:lnTo>
                  <a:pt x="4272727" y="1380823"/>
                </a:lnTo>
                <a:lnTo>
                  <a:pt x="4221570" y="1299029"/>
                </a:lnTo>
                <a:cubicBezTo>
                  <a:pt x="4088085" y="1051737"/>
                  <a:pt x="4008837" y="692039"/>
                  <a:pt x="3780862" y="692039"/>
                </a:cubicBezTo>
                <a:close/>
                <a:moveTo>
                  <a:pt x="6910138" y="687945"/>
                </a:moveTo>
                <a:cubicBezTo>
                  <a:pt x="6760935" y="687945"/>
                  <a:pt x="6677090" y="847811"/>
                  <a:pt x="6597853" y="1027660"/>
                </a:cubicBezTo>
                <a:lnTo>
                  <a:pt x="6585944" y="1054965"/>
                </a:lnTo>
                <a:lnTo>
                  <a:pt x="6604512" y="1020440"/>
                </a:lnTo>
                <a:cubicBezTo>
                  <a:pt x="6678663" y="895048"/>
                  <a:pt x="6768155" y="794734"/>
                  <a:pt x="6910783" y="794734"/>
                </a:cubicBezTo>
                <a:cubicBezTo>
                  <a:pt x="7053412" y="794734"/>
                  <a:pt x="7142660" y="895048"/>
                  <a:pt x="7216610" y="1020440"/>
                </a:cubicBezTo>
                <a:lnTo>
                  <a:pt x="7229048" y="1043624"/>
                </a:lnTo>
                <a:lnTo>
                  <a:pt x="7222094" y="1027660"/>
                </a:lnTo>
                <a:cubicBezTo>
                  <a:pt x="7142981" y="847811"/>
                  <a:pt x="7059342" y="687945"/>
                  <a:pt x="6910138" y="687945"/>
                </a:cubicBezTo>
                <a:close/>
                <a:moveTo>
                  <a:pt x="855285" y="687945"/>
                </a:moveTo>
                <a:cubicBezTo>
                  <a:pt x="706082" y="687945"/>
                  <a:pt x="622237" y="847811"/>
                  <a:pt x="543000" y="1027660"/>
                </a:cubicBezTo>
                <a:lnTo>
                  <a:pt x="531091" y="1054964"/>
                </a:lnTo>
                <a:lnTo>
                  <a:pt x="549659" y="1020440"/>
                </a:lnTo>
                <a:cubicBezTo>
                  <a:pt x="623810" y="895048"/>
                  <a:pt x="713301" y="794734"/>
                  <a:pt x="855930" y="794734"/>
                </a:cubicBezTo>
                <a:cubicBezTo>
                  <a:pt x="998558" y="794734"/>
                  <a:pt x="1087807" y="895048"/>
                  <a:pt x="1161757" y="1020440"/>
                </a:cubicBezTo>
                <a:lnTo>
                  <a:pt x="1174196" y="1043625"/>
                </a:lnTo>
                <a:lnTo>
                  <a:pt x="1167241" y="1027660"/>
                </a:lnTo>
                <a:cubicBezTo>
                  <a:pt x="1088128" y="847811"/>
                  <a:pt x="1004489" y="687945"/>
                  <a:pt x="855285" y="687945"/>
                </a:cubicBezTo>
                <a:close/>
                <a:moveTo>
                  <a:pt x="9835715" y="453405"/>
                </a:moveTo>
                <a:cubicBezTo>
                  <a:pt x="9607740" y="453405"/>
                  <a:pt x="9529976" y="915873"/>
                  <a:pt x="9396567" y="1233821"/>
                </a:cubicBezTo>
                <a:lnTo>
                  <a:pt x="9388326" y="1251936"/>
                </a:lnTo>
                <a:lnTo>
                  <a:pt x="9394381" y="1240232"/>
                </a:lnTo>
                <a:cubicBezTo>
                  <a:pt x="9512493" y="995539"/>
                  <a:pt x="9600828" y="669283"/>
                  <a:pt x="9835715" y="669283"/>
                </a:cubicBezTo>
                <a:cubicBezTo>
                  <a:pt x="10023625" y="669283"/>
                  <a:pt x="10117849" y="878087"/>
                  <a:pt x="10208519" y="1086891"/>
                </a:cubicBezTo>
                <a:lnTo>
                  <a:pt x="10230851" y="1136704"/>
                </a:lnTo>
                <a:lnTo>
                  <a:pt x="10183199" y="983071"/>
                </a:lnTo>
                <a:lnTo>
                  <a:pt x="10181287" y="976387"/>
                </a:lnTo>
                <a:lnTo>
                  <a:pt x="10117412" y="793178"/>
                </a:lnTo>
                <a:cubicBezTo>
                  <a:pt x="10046599" y="604415"/>
                  <a:pt x="9965340" y="453405"/>
                  <a:pt x="9835715" y="453405"/>
                </a:cubicBezTo>
                <a:close/>
                <a:moveTo>
                  <a:pt x="3780862" y="453405"/>
                </a:moveTo>
                <a:cubicBezTo>
                  <a:pt x="3552887" y="453405"/>
                  <a:pt x="3475124" y="915873"/>
                  <a:pt x="3341714" y="1233821"/>
                </a:cubicBezTo>
                <a:lnTo>
                  <a:pt x="3333475" y="1251933"/>
                </a:lnTo>
                <a:lnTo>
                  <a:pt x="3339529" y="1240232"/>
                </a:lnTo>
                <a:cubicBezTo>
                  <a:pt x="3457640" y="995539"/>
                  <a:pt x="3545975" y="669283"/>
                  <a:pt x="3780862" y="669283"/>
                </a:cubicBezTo>
                <a:cubicBezTo>
                  <a:pt x="3968772" y="669283"/>
                  <a:pt x="4062996" y="878087"/>
                  <a:pt x="4153666" y="1086891"/>
                </a:cubicBezTo>
                <a:lnTo>
                  <a:pt x="4175999" y="1136706"/>
                </a:lnTo>
                <a:lnTo>
                  <a:pt x="4128346" y="983071"/>
                </a:lnTo>
                <a:lnTo>
                  <a:pt x="4126434" y="976387"/>
                </a:lnTo>
                <a:lnTo>
                  <a:pt x="4062559" y="793178"/>
                </a:lnTo>
                <a:cubicBezTo>
                  <a:pt x="3991746" y="604415"/>
                  <a:pt x="3910488" y="453405"/>
                  <a:pt x="3780862" y="453405"/>
                </a:cubicBezTo>
                <a:close/>
                <a:moveTo>
                  <a:pt x="9807285" y="237014"/>
                </a:moveTo>
                <a:cubicBezTo>
                  <a:pt x="9641774" y="237014"/>
                  <a:pt x="9546365" y="575191"/>
                  <a:pt x="9462694" y="873483"/>
                </a:cubicBezTo>
                <a:cubicBezTo>
                  <a:pt x="9387998" y="1138981"/>
                  <a:pt x="9326843" y="1336063"/>
                  <a:pt x="9241888" y="1440185"/>
                </a:cubicBezTo>
                <a:lnTo>
                  <a:pt x="9219776" y="1462812"/>
                </a:lnTo>
                <a:lnTo>
                  <a:pt x="9226849" y="1458357"/>
                </a:lnTo>
                <a:cubicBezTo>
                  <a:pt x="9464424" y="1252815"/>
                  <a:pt x="9504800" y="430649"/>
                  <a:pt x="9835715" y="430649"/>
                </a:cubicBezTo>
                <a:cubicBezTo>
                  <a:pt x="9930262" y="430649"/>
                  <a:pt x="10001206" y="497764"/>
                  <a:pt x="10059838" y="598438"/>
                </a:cubicBezTo>
                <a:lnTo>
                  <a:pt x="10086482" y="650190"/>
                </a:lnTo>
                <a:lnTo>
                  <a:pt x="10085919" y="648265"/>
                </a:lnTo>
                <a:cubicBezTo>
                  <a:pt x="10015998" y="427287"/>
                  <a:pt x="9931418" y="237014"/>
                  <a:pt x="9807285" y="237014"/>
                </a:cubicBezTo>
                <a:close/>
                <a:moveTo>
                  <a:pt x="3752433" y="237014"/>
                </a:moveTo>
                <a:cubicBezTo>
                  <a:pt x="3586921" y="237014"/>
                  <a:pt x="3491513" y="575191"/>
                  <a:pt x="3407842" y="873483"/>
                </a:cubicBezTo>
                <a:cubicBezTo>
                  <a:pt x="3333146" y="1138981"/>
                  <a:pt x="3271991" y="1336063"/>
                  <a:pt x="3187036" y="1440185"/>
                </a:cubicBezTo>
                <a:lnTo>
                  <a:pt x="3164926" y="1462811"/>
                </a:lnTo>
                <a:lnTo>
                  <a:pt x="3171996" y="1458357"/>
                </a:lnTo>
                <a:cubicBezTo>
                  <a:pt x="3409572" y="1252815"/>
                  <a:pt x="3449947" y="430649"/>
                  <a:pt x="3780862" y="430649"/>
                </a:cubicBezTo>
                <a:cubicBezTo>
                  <a:pt x="3875409" y="430649"/>
                  <a:pt x="3946353" y="497764"/>
                  <a:pt x="4004986" y="598438"/>
                </a:cubicBezTo>
                <a:lnTo>
                  <a:pt x="4031630" y="650191"/>
                </a:lnTo>
                <a:lnTo>
                  <a:pt x="4031067" y="648265"/>
                </a:lnTo>
                <a:cubicBezTo>
                  <a:pt x="3961146" y="427287"/>
                  <a:pt x="3876566" y="237014"/>
                  <a:pt x="3752433" y="237014"/>
                </a:cubicBezTo>
                <a:close/>
                <a:moveTo>
                  <a:pt x="9806963" y="17046"/>
                </a:moveTo>
                <a:cubicBezTo>
                  <a:pt x="9683798" y="17046"/>
                  <a:pt x="9599461" y="239821"/>
                  <a:pt x="9529555" y="498623"/>
                </a:cubicBezTo>
                <a:lnTo>
                  <a:pt x="9483461" y="682931"/>
                </a:lnTo>
                <a:lnTo>
                  <a:pt x="9509602" y="599338"/>
                </a:lnTo>
                <a:cubicBezTo>
                  <a:pt x="9589392" y="359580"/>
                  <a:pt x="9670014" y="221417"/>
                  <a:pt x="9807392" y="221417"/>
                </a:cubicBezTo>
                <a:cubicBezTo>
                  <a:pt x="9944771" y="221417"/>
                  <a:pt x="10025455" y="359628"/>
                  <a:pt x="10105229" y="599374"/>
                </a:cubicBezTo>
                <a:lnTo>
                  <a:pt x="10127427" y="670376"/>
                </a:lnTo>
                <a:lnTo>
                  <a:pt x="10084461" y="498623"/>
                </a:lnTo>
                <a:cubicBezTo>
                  <a:pt x="10014525" y="239821"/>
                  <a:pt x="9930127" y="17046"/>
                  <a:pt x="9806963" y="17046"/>
                </a:cubicBezTo>
                <a:close/>
                <a:moveTo>
                  <a:pt x="3752112" y="17046"/>
                </a:moveTo>
                <a:cubicBezTo>
                  <a:pt x="3628946" y="17046"/>
                  <a:pt x="3544610" y="239821"/>
                  <a:pt x="3474704" y="498623"/>
                </a:cubicBezTo>
                <a:lnTo>
                  <a:pt x="3428613" y="682914"/>
                </a:lnTo>
                <a:lnTo>
                  <a:pt x="3454750" y="599338"/>
                </a:lnTo>
                <a:cubicBezTo>
                  <a:pt x="3534540" y="359580"/>
                  <a:pt x="3615162" y="221417"/>
                  <a:pt x="3752540" y="221417"/>
                </a:cubicBezTo>
                <a:cubicBezTo>
                  <a:pt x="3889919" y="221417"/>
                  <a:pt x="3970601" y="359628"/>
                  <a:pt x="4050376" y="599374"/>
                </a:cubicBezTo>
                <a:lnTo>
                  <a:pt x="4072576" y="670382"/>
                </a:lnTo>
                <a:lnTo>
                  <a:pt x="4029609" y="498623"/>
                </a:lnTo>
                <a:cubicBezTo>
                  <a:pt x="3959673" y="239821"/>
                  <a:pt x="3875276" y="17046"/>
                  <a:pt x="3752112" y="17046"/>
                </a:cubicBezTo>
                <a:close/>
                <a:moveTo>
                  <a:pt x="3752433" y="0"/>
                </a:moveTo>
                <a:cubicBezTo>
                  <a:pt x="3937006" y="0"/>
                  <a:pt x="4019492" y="287382"/>
                  <a:pt x="4133315" y="760644"/>
                </a:cubicBezTo>
                <a:cubicBezTo>
                  <a:pt x="4188436" y="989955"/>
                  <a:pt x="4248426" y="1239343"/>
                  <a:pt x="4329567" y="1383701"/>
                </a:cubicBezTo>
                <a:lnTo>
                  <a:pt x="4349520" y="1413269"/>
                </a:lnTo>
                <a:lnTo>
                  <a:pt x="4390325" y="1458357"/>
                </a:lnTo>
                <a:cubicBezTo>
                  <a:pt x="4407237" y="1473038"/>
                  <a:pt x="4425144" y="1484574"/>
                  <a:pt x="4444223" y="1492439"/>
                </a:cubicBezTo>
                <a:lnTo>
                  <a:pt x="4478545" y="1499233"/>
                </a:lnTo>
                <a:lnTo>
                  <a:pt x="4536490" y="1499233"/>
                </a:lnTo>
                <a:lnTo>
                  <a:pt x="4536860" y="1499190"/>
                </a:lnTo>
                <a:cubicBezTo>
                  <a:pt x="4819043" y="1431438"/>
                  <a:pt x="4844578" y="889421"/>
                  <a:pt x="5201654" y="889421"/>
                </a:cubicBezTo>
                <a:cubicBezTo>
                  <a:pt x="5491777" y="889421"/>
                  <a:pt x="5561345" y="1247237"/>
                  <a:pt x="5729180" y="1417758"/>
                </a:cubicBezTo>
                <a:lnTo>
                  <a:pt x="5763236" y="1447754"/>
                </a:lnTo>
                <a:lnTo>
                  <a:pt x="5788355" y="1463931"/>
                </a:lnTo>
                <a:cubicBezTo>
                  <a:pt x="5803689" y="1472302"/>
                  <a:pt x="5819861" y="1479600"/>
                  <a:pt x="5837046" y="1485610"/>
                </a:cubicBezTo>
                <a:lnTo>
                  <a:pt x="5888382" y="1498686"/>
                </a:lnTo>
                <a:lnTo>
                  <a:pt x="5894524" y="1499233"/>
                </a:lnTo>
                <a:lnTo>
                  <a:pt x="6054853" y="1499233"/>
                </a:lnTo>
                <a:lnTo>
                  <a:pt x="6113580" y="1499233"/>
                </a:lnTo>
                <a:lnTo>
                  <a:pt x="6229873" y="1499233"/>
                </a:lnTo>
                <a:lnTo>
                  <a:pt x="6245803" y="1496736"/>
                </a:lnTo>
                <a:cubicBezTo>
                  <a:pt x="6527017" y="1404976"/>
                  <a:pt x="6551246" y="670900"/>
                  <a:pt x="6910138" y="670900"/>
                </a:cubicBezTo>
                <a:cubicBezTo>
                  <a:pt x="7203297" y="670900"/>
                  <a:pt x="7272276" y="1155505"/>
                  <a:pt x="7439230" y="1386450"/>
                </a:cubicBezTo>
                <a:lnTo>
                  <a:pt x="7474068" y="1428221"/>
                </a:lnTo>
                <a:lnTo>
                  <a:pt x="7498447" y="1449569"/>
                </a:lnTo>
                <a:cubicBezTo>
                  <a:pt x="7528985" y="1472238"/>
                  <a:pt x="7562863" y="1489095"/>
                  <a:pt x="7601493" y="1497814"/>
                </a:cubicBezTo>
                <a:lnTo>
                  <a:pt x="7614583" y="1499233"/>
                </a:lnTo>
                <a:lnTo>
                  <a:pt x="7731492" y="1499233"/>
                </a:lnTo>
                <a:lnTo>
                  <a:pt x="7748827" y="1498002"/>
                </a:lnTo>
                <a:cubicBezTo>
                  <a:pt x="7849640" y="1482466"/>
                  <a:pt x="7914351" y="1446736"/>
                  <a:pt x="7982031" y="1409470"/>
                </a:cubicBezTo>
                <a:cubicBezTo>
                  <a:pt x="8072271" y="1359784"/>
                  <a:pt x="8168649" y="1306688"/>
                  <a:pt x="8358928" y="1306688"/>
                </a:cubicBezTo>
                <a:cubicBezTo>
                  <a:pt x="8603369" y="1306688"/>
                  <a:pt x="8688462" y="1392574"/>
                  <a:pt x="8816777" y="1451621"/>
                </a:cubicBezTo>
                <a:lnTo>
                  <a:pt x="8873752" y="1473819"/>
                </a:lnTo>
                <a:lnTo>
                  <a:pt x="8892119" y="1479948"/>
                </a:lnTo>
                <a:lnTo>
                  <a:pt x="8909974" y="1484144"/>
                </a:lnTo>
                <a:lnTo>
                  <a:pt x="8986235" y="1497249"/>
                </a:lnTo>
                <a:lnTo>
                  <a:pt x="9020521" y="1499233"/>
                </a:lnTo>
                <a:lnTo>
                  <a:pt x="9118163" y="1499233"/>
                </a:lnTo>
                <a:lnTo>
                  <a:pt x="9141536" y="1488416"/>
                </a:lnTo>
                <a:cubicBezTo>
                  <a:pt x="9270867" y="1407833"/>
                  <a:pt x="9353018" y="1066392"/>
                  <a:pt x="9426513" y="760644"/>
                </a:cubicBezTo>
                <a:cubicBezTo>
                  <a:pt x="9540336" y="287382"/>
                  <a:pt x="9622715" y="0"/>
                  <a:pt x="9807286" y="0"/>
                </a:cubicBezTo>
                <a:cubicBezTo>
                  <a:pt x="9991858" y="0"/>
                  <a:pt x="10074345" y="287382"/>
                  <a:pt x="10188167" y="760644"/>
                </a:cubicBezTo>
                <a:cubicBezTo>
                  <a:pt x="10243288" y="989955"/>
                  <a:pt x="10303279" y="1239343"/>
                  <a:pt x="10384421" y="1383701"/>
                </a:cubicBezTo>
                <a:lnTo>
                  <a:pt x="10404373" y="1413269"/>
                </a:lnTo>
                <a:lnTo>
                  <a:pt x="10445178" y="1458357"/>
                </a:lnTo>
                <a:cubicBezTo>
                  <a:pt x="10462091" y="1473038"/>
                  <a:pt x="10479998" y="1484574"/>
                  <a:pt x="10499076" y="1492439"/>
                </a:cubicBezTo>
                <a:lnTo>
                  <a:pt x="10533399" y="1499233"/>
                </a:lnTo>
                <a:lnTo>
                  <a:pt x="10591343" y="1499233"/>
                </a:lnTo>
                <a:lnTo>
                  <a:pt x="10591714" y="1499190"/>
                </a:lnTo>
                <a:cubicBezTo>
                  <a:pt x="10873896" y="1431438"/>
                  <a:pt x="10899431" y="889421"/>
                  <a:pt x="11256507" y="889421"/>
                </a:cubicBezTo>
                <a:cubicBezTo>
                  <a:pt x="11546631" y="889421"/>
                  <a:pt x="11616199" y="1247237"/>
                  <a:pt x="11784034" y="1417758"/>
                </a:cubicBezTo>
                <a:lnTo>
                  <a:pt x="11818087" y="1447753"/>
                </a:lnTo>
                <a:lnTo>
                  <a:pt x="11843208" y="1463931"/>
                </a:lnTo>
                <a:cubicBezTo>
                  <a:pt x="11858542" y="1472302"/>
                  <a:pt x="11874714" y="1479600"/>
                  <a:pt x="11891900" y="1485610"/>
                </a:cubicBezTo>
                <a:lnTo>
                  <a:pt x="11943235" y="1498686"/>
                </a:lnTo>
                <a:lnTo>
                  <a:pt x="11949377" y="1499233"/>
                </a:lnTo>
                <a:lnTo>
                  <a:pt x="12168434" y="1499233"/>
                </a:lnTo>
                <a:lnTo>
                  <a:pt x="12168434" y="1532045"/>
                </a:lnTo>
                <a:lnTo>
                  <a:pt x="6113580" y="1532045"/>
                </a:lnTo>
                <a:lnTo>
                  <a:pt x="6054853" y="1532045"/>
                </a:lnTo>
                <a:lnTo>
                  <a:pt x="0" y="1532045"/>
                </a:lnTo>
                <a:lnTo>
                  <a:pt x="0" y="1499233"/>
                </a:lnTo>
                <a:lnTo>
                  <a:pt x="175019" y="1499233"/>
                </a:lnTo>
                <a:lnTo>
                  <a:pt x="190950" y="1496736"/>
                </a:lnTo>
                <a:cubicBezTo>
                  <a:pt x="472163" y="1404976"/>
                  <a:pt x="496392" y="670900"/>
                  <a:pt x="855285" y="670900"/>
                </a:cubicBezTo>
                <a:cubicBezTo>
                  <a:pt x="1148444" y="670900"/>
                  <a:pt x="1217424" y="1155505"/>
                  <a:pt x="1384377" y="1386450"/>
                </a:cubicBezTo>
                <a:lnTo>
                  <a:pt x="1419216" y="1428222"/>
                </a:lnTo>
                <a:lnTo>
                  <a:pt x="1443594" y="1449569"/>
                </a:lnTo>
                <a:cubicBezTo>
                  <a:pt x="1474132" y="1472238"/>
                  <a:pt x="1508010" y="1489095"/>
                  <a:pt x="1546640" y="1497814"/>
                </a:cubicBezTo>
                <a:lnTo>
                  <a:pt x="1559730" y="1499233"/>
                </a:lnTo>
                <a:lnTo>
                  <a:pt x="1676639" y="1499233"/>
                </a:lnTo>
                <a:lnTo>
                  <a:pt x="1693974" y="1498002"/>
                </a:lnTo>
                <a:cubicBezTo>
                  <a:pt x="1794787" y="1482466"/>
                  <a:pt x="1859498" y="1446736"/>
                  <a:pt x="1927178" y="1409470"/>
                </a:cubicBezTo>
                <a:cubicBezTo>
                  <a:pt x="2017418" y="1359784"/>
                  <a:pt x="2113796" y="1306688"/>
                  <a:pt x="2304076" y="1306688"/>
                </a:cubicBezTo>
                <a:cubicBezTo>
                  <a:pt x="2548516" y="1306688"/>
                  <a:pt x="2633609" y="1392574"/>
                  <a:pt x="2761925" y="1451621"/>
                </a:cubicBezTo>
                <a:lnTo>
                  <a:pt x="2818897" y="1473818"/>
                </a:lnTo>
                <a:lnTo>
                  <a:pt x="2837268" y="1479948"/>
                </a:lnTo>
                <a:lnTo>
                  <a:pt x="2855119" y="1484143"/>
                </a:lnTo>
                <a:lnTo>
                  <a:pt x="2931383" y="1497249"/>
                </a:lnTo>
                <a:lnTo>
                  <a:pt x="2965668" y="1499233"/>
                </a:lnTo>
                <a:lnTo>
                  <a:pt x="3063311" y="1499233"/>
                </a:lnTo>
                <a:lnTo>
                  <a:pt x="3086683" y="1488416"/>
                </a:lnTo>
                <a:cubicBezTo>
                  <a:pt x="3216014" y="1407833"/>
                  <a:pt x="3298166" y="1066392"/>
                  <a:pt x="3371661" y="760644"/>
                </a:cubicBezTo>
                <a:cubicBezTo>
                  <a:pt x="3485484" y="287382"/>
                  <a:pt x="3567862" y="0"/>
                  <a:pt x="375243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0351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"/>
          <p:cNvSpPr/>
          <p:nvPr/>
        </p:nvSpPr>
        <p:spPr>
          <a:xfrm>
            <a:off x="3854775" y="-51900"/>
            <a:ext cx="8354750" cy="6914750"/>
          </a:xfrm>
          <a:custGeom>
            <a:avLst/>
            <a:gdLst/>
            <a:ahLst/>
            <a:cxnLst/>
            <a:rect l="l" t="t" r="r" b="b"/>
            <a:pathLst>
              <a:path w="334190" h="276590" extrusionOk="0">
                <a:moveTo>
                  <a:pt x="0" y="107755"/>
                </a:moveTo>
                <a:lnTo>
                  <a:pt x="74652" y="0"/>
                </a:lnTo>
                <a:lnTo>
                  <a:pt x="334190" y="1399"/>
                </a:lnTo>
                <a:lnTo>
                  <a:pt x="334190" y="276383"/>
                </a:lnTo>
                <a:lnTo>
                  <a:pt x="76773" y="276590"/>
                </a:lnTo>
                <a:lnTo>
                  <a:pt x="0" y="141341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50" name="Google Shape;250;p10"/>
          <p:cNvGrpSpPr/>
          <p:nvPr/>
        </p:nvGrpSpPr>
        <p:grpSpPr>
          <a:xfrm>
            <a:off x="159601" y="840110"/>
            <a:ext cx="3802920" cy="6017894"/>
            <a:chOff x="3246851" y="286060"/>
            <a:chExt cx="3802920" cy="6017894"/>
          </a:xfrm>
        </p:grpSpPr>
        <p:sp>
          <p:nvSpPr>
            <p:cNvPr id="251" name="Google Shape;251;p10"/>
            <p:cNvSpPr/>
            <p:nvPr/>
          </p:nvSpPr>
          <p:spPr>
            <a:xfrm>
              <a:off x="3608029" y="3831784"/>
              <a:ext cx="2866307" cy="2472170"/>
            </a:xfrm>
            <a:custGeom>
              <a:avLst/>
              <a:gdLst/>
              <a:ahLst/>
              <a:cxnLst/>
              <a:rect l="l" t="t" r="r" b="b"/>
              <a:pathLst>
                <a:path w="2866307" h="2472170" extrusionOk="0">
                  <a:moveTo>
                    <a:pt x="1354310" y="2199670"/>
                  </a:moveTo>
                  <a:cubicBezTo>
                    <a:pt x="1370715" y="2187030"/>
                    <a:pt x="1375018" y="2170535"/>
                    <a:pt x="1375018" y="2149916"/>
                  </a:cubicBezTo>
                  <a:cubicBezTo>
                    <a:pt x="1374480" y="1531889"/>
                    <a:pt x="1374328" y="913862"/>
                    <a:pt x="1374570" y="295835"/>
                  </a:cubicBezTo>
                  <a:cubicBezTo>
                    <a:pt x="1374570" y="286871"/>
                    <a:pt x="1373674" y="277458"/>
                    <a:pt x="1373225" y="267776"/>
                  </a:cubicBezTo>
                  <a:cubicBezTo>
                    <a:pt x="1361302" y="269390"/>
                    <a:pt x="1360495" y="278982"/>
                    <a:pt x="1356820" y="285705"/>
                  </a:cubicBezTo>
                  <a:cubicBezTo>
                    <a:pt x="983646" y="948493"/>
                    <a:pt x="610535" y="1611289"/>
                    <a:pt x="237486" y="2274077"/>
                  </a:cubicBezTo>
                  <a:cubicBezTo>
                    <a:pt x="234528" y="2279277"/>
                    <a:pt x="232287" y="2284745"/>
                    <a:pt x="229777" y="2290034"/>
                  </a:cubicBezTo>
                  <a:cubicBezTo>
                    <a:pt x="213102" y="2306260"/>
                    <a:pt x="216150" y="2325176"/>
                    <a:pt x="219378" y="2345795"/>
                  </a:cubicBezTo>
                  <a:cubicBezTo>
                    <a:pt x="228047" y="2406226"/>
                    <a:pt x="186092" y="2462237"/>
                    <a:pt x="125670" y="2470906"/>
                  </a:cubicBezTo>
                  <a:cubicBezTo>
                    <a:pt x="116257" y="2472260"/>
                    <a:pt x="106718" y="2472394"/>
                    <a:pt x="97278" y="2471300"/>
                  </a:cubicBezTo>
                  <a:cubicBezTo>
                    <a:pt x="14803" y="2461709"/>
                    <a:pt x="-22131" y="2386405"/>
                    <a:pt x="13010" y="2299627"/>
                  </a:cubicBezTo>
                  <a:cubicBezTo>
                    <a:pt x="30940" y="2278918"/>
                    <a:pt x="50393" y="2259464"/>
                    <a:pt x="78721" y="2253458"/>
                  </a:cubicBezTo>
                  <a:cubicBezTo>
                    <a:pt x="96651" y="2249603"/>
                    <a:pt x="101133" y="2233288"/>
                    <a:pt x="108395" y="2220378"/>
                  </a:cubicBezTo>
                  <a:cubicBezTo>
                    <a:pt x="368192" y="1759117"/>
                    <a:pt x="627900" y="1297821"/>
                    <a:pt x="887517" y="836497"/>
                  </a:cubicBezTo>
                  <a:cubicBezTo>
                    <a:pt x="999218" y="637929"/>
                    <a:pt x="1110111" y="438822"/>
                    <a:pt x="1223604" y="241240"/>
                  </a:cubicBezTo>
                  <a:cubicBezTo>
                    <a:pt x="1240996" y="211029"/>
                    <a:pt x="1240279" y="190142"/>
                    <a:pt x="1222170" y="161903"/>
                  </a:cubicBezTo>
                  <a:cubicBezTo>
                    <a:pt x="1189180" y="110356"/>
                    <a:pt x="1160224" y="56119"/>
                    <a:pt x="1127861" y="0"/>
                  </a:cubicBezTo>
                  <a:lnTo>
                    <a:pt x="1736206" y="0"/>
                  </a:lnTo>
                  <a:cubicBezTo>
                    <a:pt x="1702140" y="58988"/>
                    <a:pt x="1671660" y="114838"/>
                    <a:pt x="1638043" y="168716"/>
                  </a:cubicBezTo>
                  <a:cubicBezTo>
                    <a:pt x="1623071" y="192741"/>
                    <a:pt x="1623430" y="210850"/>
                    <a:pt x="1637505" y="235772"/>
                  </a:cubicBezTo>
                  <a:cubicBezTo>
                    <a:pt x="2009118" y="894203"/>
                    <a:pt x="2380051" y="1552983"/>
                    <a:pt x="2750294" y="2212131"/>
                  </a:cubicBezTo>
                  <a:cubicBezTo>
                    <a:pt x="2762844" y="2234543"/>
                    <a:pt x="2775484" y="2253458"/>
                    <a:pt x="2802648" y="2260271"/>
                  </a:cubicBezTo>
                  <a:cubicBezTo>
                    <a:pt x="2822729" y="2265381"/>
                    <a:pt x="2835100" y="2283401"/>
                    <a:pt x="2849354" y="2297564"/>
                  </a:cubicBezTo>
                  <a:cubicBezTo>
                    <a:pt x="2850698" y="2300792"/>
                    <a:pt x="2852133" y="2304019"/>
                    <a:pt x="2853567" y="2307246"/>
                  </a:cubicBezTo>
                  <a:cubicBezTo>
                    <a:pt x="2876517" y="2359690"/>
                    <a:pt x="2867552" y="2409713"/>
                    <a:pt x="2829004" y="2444048"/>
                  </a:cubicBezTo>
                  <a:cubicBezTo>
                    <a:pt x="2794113" y="2474850"/>
                    <a:pt x="2743839" y="2480947"/>
                    <a:pt x="2702601" y="2459378"/>
                  </a:cubicBezTo>
                  <a:cubicBezTo>
                    <a:pt x="2657061" y="2435352"/>
                    <a:pt x="2636353" y="2389722"/>
                    <a:pt x="2647110" y="2332796"/>
                  </a:cubicBezTo>
                  <a:cubicBezTo>
                    <a:pt x="2650866" y="2320102"/>
                    <a:pt x="2647433" y="2306368"/>
                    <a:pt x="2638146" y="2296937"/>
                  </a:cubicBezTo>
                  <a:cubicBezTo>
                    <a:pt x="2550112" y="2139517"/>
                    <a:pt x="2462527" y="1981828"/>
                    <a:pt x="2374045" y="1824587"/>
                  </a:cubicBezTo>
                  <a:cubicBezTo>
                    <a:pt x="2088250" y="1316826"/>
                    <a:pt x="1802159" y="808948"/>
                    <a:pt x="1515764" y="300945"/>
                  </a:cubicBezTo>
                  <a:lnTo>
                    <a:pt x="1494607" y="263383"/>
                  </a:lnTo>
                  <a:cubicBezTo>
                    <a:pt x="1483670" y="275754"/>
                    <a:pt x="1488063" y="286781"/>
                    <a:pt x="1488063" y="296553"/>
                  </a:cubicBezTo>
                  <a:cubicBezTo>
                    <a:pt x="1488063" y="912428"/>
                    <a:pt x="1487884" y="1528330"/>
                    <a:pt x="1487525" y="2144268"/>
                  </a:cubicBezTo>
                  <a:cubicBezTo>
                    <a:pt x="1487525" y="2165425"/>
                    <a:pt x="1488691" y="2184520"/>
                    <a:pt x="1507965" y="2197519"/>
                  </a:cubicBezTo>
                  <a:cubicBezTo>
                    <a:pt x="1534859" y="2264844"/>
                    <a:pt x="1510654" y="2322038"/>
                    <a:pt x="1450680" y="2334051"/>
                  </a:cubicBezTo>
                  <a:cubicBezTo>
                    <a:pt x="1418855" y="2342021"/>
                    <a:pt x="1385292" y="2330958"/>
                    <a:pt x="1364440" y="2305633"/>
                  </a:cubicBezTo>
                  <a:cubicBezTo>
                    <a:pt x="1336470" y="2273181"/>
                    <a:pt x="1338263" y="2237322"/>
                    <a:pt x="1354310" y="21996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2" name="Google Shape;252;p10"/>
            <p:cNvGrpSpPr/>
            <p:nvPr/>
          </p:nvGrpSpPr>
          <p:grpSpPr>
            <a:xfrm>
              <a:off x="3246851" y="286060"/>
              <a:ext cx="3802920" cy="3481447"/>
              <a:chOff x="3246851" y="286060"/>
              <a:chExt cx="3802920" cy="3481447"/>
            </a:xfrm>
          </p:grpSpPr>
          <p:sp>
            <p:nvSpPr>
              <p:cNvPr id="253" name="Google Shape;253;p10"/>
              <p:cNvSpPr/>
              <p:nvPr/>
            </p:nvSpPr>
            <p:spPr>
              <a:xfrm>
                <a:off x="3246851" y="286060"/>
                <a:ext cx="3802920" cy="3481447"/>
              </a:xfrm>
              <a:custGeom>
                <a:avLst/>
                <a:gdLst/>
                <a:ahLst/>
                <a:cxnLst/>
                <a:rect l="l" t="t" r="r" b="b"/>
                <a:pathLst>
                  <a:path w="3802920" h="3481447" extrusionOk="0">
                    <a:moveTo>
                      <a:pt x="1157587" y="3347192"/>
                    </a:moveTo>
                    <a:cubicBezTo>
                      <a:pt x="1137802" y="3347496"/>
                      <a:pt x="1121557" y="3362916"/>
                      <a:pt x="1120231" y="3382656"/>
                    </a:cubicBezTo>
                    <a:cubicBezTo>
                      <a:pt x="1119245" y="3407399"/>
                      <a:pt x="1134933" y="3418336"/>
                      <a:pt x="1157345" y="3422818"/>
                    </a:cubicBezTo>
                    <a:lnTo>
                      <a:pt x="1157345" y="3422639"/>
                    </a:lnTo>
                    <a:cubicBezTo>
                      <a:pt x="1179756" y="3419680"/>
                      <a:pt x="1195893" y="3407668"/>
                      <a:pt x="1196162" y="3384628"/>
                    </a:cubicBezTo>
                    <a:cubicBezTo>
                      <a:pt x="1195848" y="3363642"/>
                      <a:pt x="1178573" y="3346878"/>
                      <a:pt x="1157587" y="3347192"/>
                    </a:cubicBezTo>
                    <a:close/>
                    <a:moveTo>
                      <a:pt x="2428988" y="3346439"/>
                    </a:moveTo>
                    <a:cubicBezTo>
                      <a:pt x="2408083" y="3345219"/>
                      <a:pt x="2390144" y="3361186"/>
                      <a:pt x="2388925" y="3382091"/>
                    </a:cubicBezTo>
                    <a:cubicBezTo>
                      <a:pt x="2387715" y="3402997"/>
                      <a:pt x="2403672" y="3420935"/>
                      <a:pt x="2424587" y="3422155"/>
                    </a:cubicBezTo>
                    <a:cubicBezTo>
                      <a:pt x="2425779" y="3422226"/>
                      <a:pt x="2426980" y="3422235"/>
                      <a:pt x="2428181" y="3422190"/>
                    </a:cubicBezTo>
                    <a:cubicBezTo>
                      <a:pt x="2450773" y="3422459"/>
                      <a:pt x="2463502" y="3407399"/>
                      <a:pt x="2467895" y="3382298"/>
                    </a:cubicBezTo>
                    <a:cubicBezTo>
                      <a:pt x="2463323" y="3362665"/>
                      <a:pt x="2453462" y="3345990"/>
                      <a:pt x="2428988" y="3346439"/>
                    </a:cubicBezTo>
                    <a:close/>
                    <a:moveTo>
                      <a:pt x="2681255" y="3346170"/>
                    </a:moveTo>
                    <a:cubicBezTo>
                      <a:pt x="2657409" y="3346797"/>
                      <a:pt x="2644590" y="3361679"/>
                      <a:pt x="2645396" y="3385077"/>
                    </a:cubicBezTo>
                    <a:cubicBezTo>
                      <a:pt x="2644338" y="3404306"/>
                      <a:pt x="2659076" y="3420747"/>
                      <a:pt x="2678306" y="3421805"/>
                    </a:cubicBezTo>
                    <a:cubicBezTo>
                      <a:pt x="2679893" y="3421895"/>
                      <a:pt x="2681470" y="3421868"/>
                      <a:pt x="2683048" y="3421742"/>
                    </a:cubicBezTo>
                    <a:cubicBezTo>
                      <a:pt x="2705998" y="3420935"/>
                      <a:pt x="2718907" y="3406413"/>
                      <a:pt x="2719893" y="3381401"/>
                    </a:cubicBezTo>
                    <a:lnTo>
                      <a:pt x="2720341" y="3381401"/>
                    </a:lnTo>
                    <a:cubicBezTo>
                      <a:pt x="2717562" y="3359168"/>
                      <a:pt x="2705101" y="3345542"/>
                      <a:pt x="2681255" y="3346170"/>
                    </a:cubicBezTo>
                    <a:close/>
                    <a:moveTo>
                      <a:pt x="2045747" y="3346170"/>
                    </a:moveTo>
                    <a:cubicBezTo>
                      <a:pt x="2021991" y="3347246"/>
                      <a:pt x="2009261" y="3362127"/>
                      <a:pt x="2009888" y="3385525"/>
                    </a:cubicBezTo>
                    <a:cubicBezTo>
                      <a:pt x="2009198" y="3404772"/>
                      <a:pt x="2024232" y="3420935"/>
                      <a:pt x="2043479" y="3421635"/>
                    </a:cubicBezTo>
                    <a:cubicBezTo>
                      <a:pt x="2045344" y="3421697"/>
                      <a:pt x="2047217" y="3421617"/>
                      <a:pt x="2049064" y="3421384"/>
                    </a:cubicBezTo>
                    <a:cubicBezTo>
                      <a:pt x="2071297" y="3420667"/>
                      <a:pt x="2084654" y="3406143"/>
                      <a:pt x="2084654" y="3380505"/>
                    </a:cubicBezTo>
                    <a:lnTo>
                      <a:pt x="2085102" y="3380146"/>
                    </a:lnTo>
                    <a:cubicBezTo>
                      <a:pt x="2082233" y="3358720"/>
                      <a:pt x="2069503" y="3345094"/>
                      <a:pt x="2045747" y="3346170"/>
                    </a:cubicBezTo>
                    <a:close/>
                    <a:moveTo>
                      <a:pt x="2557900" y="3345990"/>
                    </a:moveTo>
                    <a:cubicBezTo>
                      <a:pt x="2533696" y="3344646"/>
                      <a:pt x="2520876" y="3358183"/>
                      <a:pt x="2517111" y="3380505"/>
                    </a:cubicBezTo>
                    <a:cubicBezTo>
                      <a:pt x="2517111" y="3404978"/>
                      <a:pt x="2529931" y="3419949"/>
                      <a:pt x="2552970" y="3421563"/>
                    </a:cubicBezTo>
                    <a:cubicBezTo>
                      <a:pt x="2573840" y="3422925"/>
                      <a:pt x="2591859" y="3407112"/>
                      <a:pt x="2593221" y="3386242"/>
                    </a:cubicBezTo>
                    <a:cubicBezTo>
                      <a:pt x="2594584" y="3365372"/>
                      <a:pt x="2578770" y="3347353"/>
                      <a:pt x="2557900" y="3345990"/>
                    </a:cubicBezTo>
                    <a:close/>
                    <a:moveTo>
                      <a:pt x="1544100" y="3345928"/>
                    </a:moveTo>
                    <a:cubicBezTo>
                      <a:pt x="1542065" y="3345802"/>
                      <a:pt x="1540021" y="3345847"/>
                      <a:pt x="1537986" y="3346080"/>
                    </a:cubicBezTo>
                    <a:cubicBezTo>
                      <a:pt x="1518568" y="3344897"/>
                      <a:pt x="1501858" y="3359680"/>
                      <a:pt x="1500675" y="3379106"/>
                    </a:cubicBezTo>
                    <a:cubicBezTo>
                      <a:pt x="1500558" y="3380971"/>
                      <a:pt x="1500594" y="3382853"/>
                      <a:pt x="1500782" y="3384718"/>
                    </a:cubicBezTo>
                    <a:cubicBezTo>
                      <a:pt x="1501231" y="3407399"/>
                      <a:pt x="1516829" y="3420218"/>
                      <a:pt x="1540227" y="3422639"/>
                    </a:cubicBezTo>
                    <a:cubicBezTo>
                      <a:pt x="1562012" y="3418336"/>
                      <a:pt x="1577520" y="3407219"/>
                      <a:pt x="1576624" y="3382835"/>
                    </a:cubicBezTo>
                    <a:cubicBezTo>
                      <a:pt x="1577834" y="3363660"/>
                      <a:pt x="1563275" y="3347138"/>
                      <a:pt x="1544100" y="3345928"/>
                    </a:cubicBezTo>
                    <a:close/>
                    <a:moveTo>
                      <a:pt x="1412211" y="3345901"/>
                    </a:moveTo>
                    <a:cubicBezTo>
                      <a:pt x="1388275" y="3345632"/>
                      <a:pt x="1374828" y="3360155"/>
                      <a:pt x="1374470" y="3383373"/>
                    </a:cubicBezTo>
                    <a:cubicBezTo>
                      <a:pt x="1372695" y="3402701"/>
                      <a:pt x="1386922" y="3419806"/>
                      <a:pt x="1406241" y="3421590"/>
                    </a:cubicBezTo>
                    <a:cubicBezTo>
                      <a:pt x="1408105" y="3421760"/>
                      <a:pt x="1409988" y="3421778"/>
                      <a:pt x="1411853" y="3421653"/>
                    </a:cubicBezTo>
                    <a:cubicBezTo>
                      <a:pt x="1434354" y="3421921"/>
                      <a:pt x="1448249" y="3407937"/>
                      <a:pt x="1449773" y="3383194"/>
                    </a:cubicBezTo>
                    <a:lnTo>
                      <a:pt x="1449863" y="3383015"/>
                    </a:lnTo>
                    <a:cubicBezTo>
                      <a:pt x="1447980" y="3360513"/>
                      <a:pt x="1436147" y="3346170"/>
                      <a:pt x="1412211" y="3345901"/>
                    </a:cubicBezTo>
                    <a:close/>
                    <a:moveTo>
                      <a:pt x="1284464" y="3345901"/>
                    </a:moveTo>
                    <a:cubicBezTo>
                      <a:pt x="1260528" y="3346618"/>
                      <a:pt x="1248695" y="3361051"/>
                      <a:pt x="1246902" y="3383911"/>
                    </a:cubicBezTo>
                    <a:lnTo>
                      <a:pt x="1246992" y="3383732"/>
                    </a:lnTo>
                    <a:cubicBezTo>
                      <a:pt x="1248964" y="3408116"/>
                      <a:pt x="1263038" y="3421921"/>
                      <a:pt x="1285629" y="3421653"/>
                    </a:cubicBezTo>
                    <a:cubicBezTo>
                      <a:pt x="1306535" y="3420362"/>
                      <a:pt x="1322439" y="3402378"/>
                      <a:pt x="1321148" y="3381473"/>
                    </a:cubicBezTo>
                    <a:cubicBezTo>
                      <a:pt x="1319946" y="3361921"/>
                      <a:pt x="1304043" y="3346501"/>
                      <a:pt x="1284464" y="3345901"/>
                    </a:cubicBezTo>
                    <a:close/>
                    <a:moveTo>
                      <a:pt x="902119" y="3345901"/>
                    </a:moveTo>
                    <a:cubicBezTo>
                      <a:pt x="881187" y="3346457"/>
                      <a:pt x="864656" y="3363875"/>
                      <a:pt x="865212" y="3384808"/>
                    </a:cubicBezTo>
                    <a:cubicBezTo>
                      <a:pt x="865767" y="3405740"/>
                      <a:pt x="883186" y="3422271"/>
                      <a:pt x="904118" y="3421715"/>
                    </a:cubicBezTo>
                    <a:cubicBezTo>
                      <a:pt x="904585" y="3421706"/>
                      <a:pt x="905060" y="3421679"/>
                      <a:pt x="905526" y="3421653"/>
                    </a:cubicBezTo>
                    <a:cubicBezTo>
                      <a:pt x="928207" y="3420577"/>
                      <a:pt x="941474" y="3406054"/>
                      <a:pt x="942102" y="3380505"/>
                    </a:cubicBezTo>
                    <a:cubicBezTo>
                      <a:pt x="938427" y="3359079"/>
                      <a:pt x="926055" y="3344646"/>
                      <a:pt x="902119" y="3345901"/>
                    </a:cubicBezTo>
                    <a:close/>
                    <a:moveTo>
                      <a:pt x="2300569" y="3345497"/>
                    </a:moveTo>
                    <a:cubicBezTo>
                      <a:pt x="2279573" y="3345820"/>
                      <a:pt x="2262819" y="3363095"/>
                      <a:pt x="2263141" y="3384090"/>
                    </a:cubicBezTo>
                    <a:cubicBezTo>
                      <a:pt x="2263141" y="3407399"/>
                      <a:pt x="2278919" y="3419770"/>
                      <a:pt x="2301779" y="3422728"/>
                    </a:cubicBezTo>
                    <a:lnTo>
                      <a:pt x="2301869" y="3422370"/>
                    </a:lnTo>
                    <a:cubicBezTo>
                      <a:pt x="2323922" y="3418246"/>
                      <a:pt x="2339969" y="3406861"/>
                      <a:pt x="2339162" y="3382925"/>
                    </a:cubicBezTo>
                    <a:cubicBezTo>
                      <a:pt x="2338839" y="3361930"/>
                      <a:pt x="2321564" y="3345175"/>
                      <a:pt x="2300569" y="3345497"/>
                    </a:cubicBezTo>
                    <a:close/>
                    <a:moveTo>
                      <a:pt x="2174121" y="3345273"/>
                    </a:moveTo>
                    <a:cubicBezTo>
                      <a:pt x="2149290" y="3347604"/>
                      <a:pt x="2135573" y="3361948"/>
                      <a:pt x="2136021" y="3384539"/>
                    </a:cubicBezTo>
                    <a:cubicBezTo>
                      <a:pt x="2135250" y="3404324"/>
                      <a:pt x="2150670" y="3420998"/>
                      <a:pt x="2170455" y="3421769"/>
                    </a:cubicBezTo>
                    <a:cubicBezTo>
                      <a:pt x="2171979" y="3421823"/>
                      <a:pt x="2173503" y="3421787"/>
                      <a:pt x="2175018" y="3421653"/>
                    </a:cubicBezTo>
                    <a:cubicBezTo>
                      <a:pt x="2194453" y="3422603"/>
                      <a:pt x="2210976" y="3407623"/>
                      <a:pt x="2211926" y="3388187"/>
                    </a:cubicBezTo>
                    <a:cubicBezTo>
                      <a:pt x="2212015" y="3386367"/>
                      <a:pt x="2211962" y="3384548"/>
                      <a:pt x="2211773" y="3382746"/>
                    </a:cubicBezTo>
                    <a:cubicBezTo>
                      <a:pt x="2210967" y="3358900"/>
                      <a:pt x="2196265" y="3347425"/>
                      <a:pt x="2174032" y="3345453"/>
                    </a:cubicBezTo>
                    <a:close/>
                    <a:moveTo>
                      <a:pt x="1916655" y="3345273"/>
                    </a:moveTo>
                    <a:lnTo>
                      <a:pt x="1916706" y="3345292"/>
                    </a:lnTo>
                    <a:lnTo>
                      <a:pt x="1892428" y="3356860"/>
                    </a:lnTo>
                    <a:cubicBezTo>
                      <a:pt x="1886220" y="3363024"/>
                      <a:pt x="1882410" y="3371764"/>
                      <a:pt x="1882500" y="3383911"/>
                    </a:cubicBezTo>
                    <a:cubicBezTo>
                      <a:pt x="1882500" y="3404709"/>
                      <a:pt x="1899353" y="3421563"/>
                      <a:pt x="1920151" y="3421563"/>
                    </a:cubicBezTo>
                    <a:cubicBezTo>
                      <a:pt x="1940950" y="3421563"/>
                      <a:pt x="1957803" y="3404709"/>
                      <a:pt x="1957803" y="3383911"/>
                    </a:cubicBezTo>
                    <a:cubicBezTo>
                      <a:pt x="1957624" y="3372212"/>
                      <a:pt x="1954061" y="3363068"/>
                      <a:pt x="1947180" y="3356591"/>
                    </a:cubicBezTo>
                    <a:lnTo>
                      <a:pt x="1916706" y="3345292"/>
                    </a:lnTo>
                    <a:lnTo>
                      <a:pt x="1916745" y="3345273"/>
                    </a:lnTo>
                    <a:close/>
                    <a:moveTo>
                      <a:pt x="1030942" y="3345184"/>
                    </a:moveTo>
                    <a:cubicBezTo>
                      <a:pt x="1007544" y="3347514"/>
                      <a:pt x="993022" y="3360424"/>
                      <a:pt x="992753" y="3383553"/>
                    </a:cubicBezTo>
                    <a:cubicBezTo>
                      <a:pt x="993774" y="3404620"/>
                      <a:pt x="1011677" y="3420873"/>
                      <a:pt x="1032744" y="3419851"/>
                    </a:cubicBezTo>
                    <a:cubicBezTo>
                      <a:pt x="1052386" y="3418892"/>
                      <a:pt x="1068092" y="3403194"/>
                      <a:pt x="1069042" y="3383553"/>
                    </a:cubicBezTo>
                    <a:cubicBezTo>
                      <a:pt x="1068863" y="3360603"/>
                      <a:pt x="1054430" y="3347694"/>
                      <a:pt x="1030942" y="3345363"/>
                    </a:cubicBezTo>
                    <a:close/>
                    <a:moveTo>
                      <a:pt x="1794287" y="3345094"/>
                    </a:moveTo>
                    <a:cubicBezTo>
                      <a:pt x="1771517" y="3346708"/>
                      <a:pt x="1756456" y="3358093"/>
                      <a:pt x="1755291" y="3381939"/>
                    </a:cubicBezTo>
                    <a:cubicBezTo>
                      <a:pt x="1752951" y="3401258"/>
                      <a:pt x="1766711" y="3418811"/>
                      <a:pt x="1786030" y="3421150"/>
                    </a:cubicBezTo>
                    <a:cubicBezTo>
                      <a:pt x="1787877" y="3421375"/>
                      <a:pt x="1789742" y="3421455"/>
                      <a:pt x="1791598" y="3421384"/>
                    </a:cubicBezTo>
                    <a:cubicBezTo>
                      <a:pt x="1811293" y="3423463"/>
                      <a:pt x="1828945" y="3409192"/>
                      <a:pt x="1831033" y="3389496"/>
                    </a:cubicBezTo>
                    <a:cubicBezTo>
                      <a:pt x="1831186" y="3387999"/>
                      <a:pt x="1831248" y="3386493"/>
                      <a:pt x="1831222" y="3384987"/>
                    </a:cubicBezTo>
                    <a:cubicBezTo>
                      <a:pt x="1832118" y="3362575"/>
                      <a:pt x="1818133" y="3348590"/>
                      <a:pt x="1794197" y="3345453"/>
                    </a:cubicBezTo>
                    <a:close/>
                    <a:moveTo>
                      <a:pt x="1662237" y="3345094"/>
                    </a:moveTo>
                    <a:cubicBezTo>
                      <a:pt x="1642514" y="3349128"/>
                      <a:pt x="1627095" y="3361230"/>
                      <a:pt x="1627902" y="3384718"/>
                    </a:cubicBezTo>
                    <a:cubicBezTo>
                      <a:pt x="1628494" y="3405758"/>
                      <a:pt x="1646038" y="3422334"/>
                      <a:pt x="1667078" y="3421742"/>
                    </a:cubicBezTo>
                    <a:cubicBezTo>
                      <a:pt x="1688118" y="3421150"/>
                      <a:pt x="1704694" y="3403607"/>
                      <a:pt x="1704102" y="3382567"/>
                    </a:cubicBezTo>
                    <a:cubicBezTo>
                      <a:pt x="1703026" y="3359617"/>
                      <a:pt x="1688503" y="3346887"/>
                      <a:pt x="1662147" y="3345273"/>
                    </a:cubicBezTo>
                    <a:close/>
                    <a:moveTo>
                      <a:pt x="2770544" y="3285927"/>
                    </a:moveTo>
                    <a:cubicBezTo>
                      <a:pt x="2801293" y="3285927"/>
                      <a:pt x="2811423" y="3292202"/>
                      <a:pt x="2809719" y="3324565"/>
                    </a:cubicBezTo>
                    <a:cubicBezTo>
                      <a:pt x="2804520" y="3420129"/>
                      <a:pt x="2743201" y="3481447"/>
                      <a:pt x="2647637" y="3481447"/>
                    </a:cubicBezTo>
                    <a:cubicBezTo>
                      <a:pt x="2078495" y="3481447"/>
                      <a:pt x="1509388" y="3481447"/>
                      <a:pt x="940309" y="3481447"/>
                    </a:cubicBezTo>
                    <a:cubicBezTo>
                      <a:pt x="839097" y="3481447"/>
                      <a:pt x="777331" y="3417349"/>
                      <a:pt x="777241" y="3315779"/>
                    </a:cubicBezTo>
                    <a:cubicBezTo>
                      <a:pt x="777241" y="3292471"/>
                      <a:pt x="783337" y="3285927"/>
                      <a:pt x="806735" y="3286106"/>
                    </a:cubicBezTo>
                    <a:cubicBezTo>
                      <a:pt x="932241" y="3287272"/>
                      <a:pt x="1058554" y="3286644"/>
                      <a:pt x="1184508" y="3286644"/>
                    </a:cubicBezTo>
                    <a:lnTo>
                      <a:pt x="1794018" y="3286644"/>
                    </a:lnTo>
                    <a:cubicBezTo>
                      <a:pt x="2119527" y="3286644"/>
                      <a:pt x="2445035" y="3287092"/>
                      <a:pt x="2770544" y="3285927"/>
                    </a:cubicBezTo>
                    <a:close/>
                    <a:moveTo>
                      <a:pt x="785130" y="2939799"/>
                    </a:moveTo>
                    <a:cubicBezTo>
                      <a:pt x="776793" y="2939799"/>
                      <a:pt x="768456" y="2939799"/>
                      <a:pt x="760118" y="2940337"/>
                    </a:cubicBezTo>
                    <a:cubicBezTo>
                      <a:pt x="749029" y="2940086"/>
                      <a:pt x="739840" y="2948871"/>
                      <a:pt x="739589" y="2959961"/>
                    </a:cubicBezTo>
                    <a:cubicBezTo>
                      <a:pt x="739589" y="2960203"/>
                      <a:pt x="739589" y="2960445"/>
                      <a:pt x="739589" y="2960687"/>
                    </a:cubicBezTo>
                    <a:cubicBezTo>
                      <a:pt x="739051" y="2975030"/>
                      <a:pt x="747747" y="2982202"/>
                      <a:pt x="761822" y="2982650"/>
                    </a:cubicBezTo>
                    <a:cubicBezTo>
                      <a:pt x="771324" y="2982650"/>
                      <a:pt x="780827" y="2982650"/>
                      <a:pt x="790329" y="2982650"/>
                    </a:cubicBezTo>
                    <a:lnTo>
                      <a:pt x="1792225" y="2982471"/>
                    </a:lnTo>
                    <a:lnTo>
                      <a:pt x="2797617" y="2982471"/>
                    </a:lnTo>
                    <a:cubicBezTo>
                      <a:pt x="2807120" y="2982471"/>
                      <a:pt x="2816622" y="2982471"/>
                      <a:pt x="2826125" y="2982471"/>
                    </a:cubicBezTo>
                    <a:cubicBezTo>
                      <a:pt x="2837707" y="2982390"/>
                      <a:pt x="2847040" y="2972941"/>
                      <a:pt x="2846959" y="2961359"/>
                    </a:cubicBezTo>
                    <a:cubicBezTo>
                      <a:pt x="2846887" y="2950575"/>
                      <a:pt x="2838657" y="2941601"/>
                      <a:pt x="2827918" y="2940606"/>
                    </a:cubicBezTo>
                    <a:cubicBezTo>
                      <a:pt x="2818442" y="2939709"/>
                      <a:pt x="2808922" y="2939440"/>
                      <a:pt x="2799410" y="2939799"/>
                    </a:cubicBezTo>
                    <a:close/>
                    <a:moveTo>
                      <a:pt x="360749" y="2696594"/>
                    </a:moveTo>
                    <a:cubicBezTo>
                      <a:pt x="426811" y="2696738"/>
                      <a:pt x="426811" y="2706740"/>
                      <a:pt x="426811" y="2792240"/>
                    </a:cubicBezTo>
                    <a:cubicBezTo>
                      <a:pt x="426811" y="2828099"/>
                      <a:pt x="426005" y="2863420"/>
                      <a:pt x="426811" y="2898920"/>
                    </a:cubicBezTo>
                    <a:cubicBezTo>
                      <a:pt x="427439" y="2917836"/>
                      <a:pt x="423226" y="2925814"/>
                      <a:pt x="401889" y="2925814"/>
                    </a:cubicBezTo>
                    <a:cubicBezTo>
                      <a:pt x="301126" y="2928772"/>
                      <a:pt x="301126" y="2929490"/>
                      <a:pt x="301126" y="2828906"/>
                    </a:cubicBezTo>
                    <a:lnTo>
                      <a:pt x="301305" y="2811425"/>
                    </a:lnTo>
                    <a:cubicBezTo>
                      <a:pt x="301305" y="2782917"/>
                      <a:pt x="302381" y="2754499"/>
                      <a:pt x="301305" y="2726081"/>
                    </a:cubicBezTo>
                    <a:cubicBezTo>
                      <a:pt x="300319" y="2705641"/>
                      <a:pt x="304802" y="2697304"/>
                      <a:pt x="328200" y="2696945"/>
                    </a:cubicBezTo>
                    <a:cubicBezTo>
                      <a:pt x="340527" y="2696755"/>
                      <a:pt x="351312" y="2696574"/>
                      <a:pt x="360749" y="2696594"/>
                    </a:cubicBezTo>
                    <a:close/>
                    <a:moveTo>
                      <a:pt x="2743291" y="2674981"/>
                    </a:moveTo>
                    <a:cubicBezTo>
                      <a:pt x="2666553" y="2674981"/>
                      <a:pt x="2666553" y="2674981"/>
                      <a:pt x="2666553" y="2751899"/>
                    </a:cubicBezTo>
                    <a:cubicBezTo>
                      <a:pt x="2666553" y="2834016"/>
                      <a:pt x="2666553" y="2834016"/>
                      <a:pt x="2749028" y="2834016"/>
                    </a:cubicBezTo>
                    <a:cubicBezTo>
                      <a:pt x="2825587" y="2833657"/>
                      <a:pt x="2825587" y="2833657"/>
                      <a:pt x="2825587" y="2756919"/>
                    </a:cubicBezTo>
                    <a:cubicBezTo>
                      <a:pt x="2825587" y="2674981"/>
                      <a:pt x="2825587" y="2674981"/>
                      <a:pt x="2743291" y="2674981"/>
                    </a:cubicBezTo>
                    <a:close/>
                    <a:moveTo>
                      <a:pt x="2474977" y="2674981"/>
                    </a:moveTo>
                    <a:cubicBezTo>
                      <a:pt x="2394295" y="2674981"/>
                      <a:pt x="2394295" y="2674981"/>
                      <a:pt x="2394295" y="2755664"/>
                    </a:cubicBezTo>
                    <a:cubicBezTo>
                      <a:pt x="2394295" y="2834374"/>
                      <a:pt x="2394295" y="2834374"/>
                      <a:pt x="2473453" y="2834374"/>
                    </a:cubicBezTo>
                    <a:cubicBezTo>
                      <a:pt x="2552612" y="2834374"/>
                      <a:pt x="2554136" y="2834374"/>
                      <a:pt x="2554136" y="2753692"/>
                    </a:cubicBezTo>
                    <a:cubicBezTo>
                      <a:pt x="2553867" y="2674981"/>
                      <a:pt x="2553867" y="2674981"/>
                      <a:pt x="2474977" y="2674981"/>
                    </a:cubicBezTo>
                    <a:close/>
                    <a:moveTo>
                      <a:pt x="2194651" y="2674892"/>
                    </a:moveTo>
                    <a:cubicBezTo>
                      <a:pt x="2121051" y="2674892"/>
                      <a:pt x="2121051" y="2674892"/>
                      <a:pt x="2121051" y="2748851"/>
                    </a:cubicBezTo>
                    <a:cubicBezTo>
                      <a:pt x="2121051" y="2834195"/>
                      <a:pt x="2121051" y="2834195"/>
                      <a:pt x="2205050" y="2834195"/>
                    </a:cubicBezTo>
                    <a:cubicBezTo>
                      <a:pt x="2281877" y="2834195"/>
                      <a:pt x="2281877" y="2834195"/>
                      <a:pt x="2281877" y="2756291"/>
                    </a:cubicBezTo>
                    <a:cubicBezTo>
                      <a:pt x="2281877" y="2674892"/>
                      <a:pt x="2281877" y="2674892"/>
                      <a:pt x="2201823" y="2674892"/>
                    </a:cubicBezTo>
                    <a:close/>
                    <a:moveTo>
                      <a:pt x="1927772" y="2674892"/>
                    </a:moveTo>
                    <a:cubicBezTo>
                      <a:pt x="1848344" y="2674892"/>
                      <a:pt x="1848344" y="2674892"/>
                      <a:pt x="1848344" y="2752795"/>
                    </a:cubicBezTo>
                    <a:cubicBezTo>
                      <a:pt x="1848344" y="2834195"/>
                      <a:pt x="1848344" y="2834195"/>
                      <a:pt x="1928220" y="2834195"/>
                    </a:cubicBezTo>
                    <a:cubicBezTo>
                      <a:pt x="2009799" y="2834195"/>
                      <a:pt x="2009799" y="2834195"/>
                      <a:pt x="2009799" y="2754140"/>
                    </a:cubicBezTo>
                    <a:cubicBezTo>
                      <a:pt x="2009799" y="2674085"/>
                      <a:pt x="2009799" y="2674892"/>
                      <a:pt x="1927772" y="2674892"/>
                    </a:cubicBezTo>
                    <a:close/>
                    <a:moveTo>
                      <a:pt x="1659010" y="2674623"/>
                    </a:moveTo>
                    <a:cubicBezTo>
                      <a:pt x="1576714" y="2674623"/>
                      <a:pt x="1576714" y="2674623"/>
                      <a:pt x="1576714" y="2757009"/>
                    </a:cubicBezTo>
                    <a:cubicBezTo>
                      <a:pt x="1576714" y="2833657"/>
                      <a:pt x="1576714" y="2833657"/>
                      <a:pt x="1654079" y="2833657"/>
                    </a:cubicBezTo>
                    <a:cubicBezTo>
                      <a:pt x="1736823" y="2833657"/>
                      <a:pt x="1736823" y="2833657"/>
                      <a:pt x="1736823" y="2751092"/>
                    </a:cubicBezTo>
                    <a:cubicBezTo>
                      <a:pt x="1736823" y="2674623"/>
                      <a:pt x="1736823" y="2674623"/>
                      <a:pt x="1659010" y="2674623"/>
                    </a:cubicBezTo>
                    <a:close/>
                    <a:moveTo>
                      <a:pt x="1381104" y="2674623"/>
                    </a:moveTo>
                    <a:cubicBezTo>
                      <a:pt x="1304993" y="2674623"/>
                      <a:pt x="1304993" y="2674623"/>
                      <a:pt x="1304993" y="2751899"/>
                    </a:cubicBezTo>
                    <a:cubicBezTo>
                      <a:pt x="1304993" y="2833657"/>
                      <a:pt x="1304993" y="2833657"/>
                      <a:pt x="1387379" y="2833657"/>
                    </a:cubicBezTo>
                    <a:cubicBezTo>
                      <a:pt x="1463579" y="2833657"/>
                      <a:pt x="1463579" y="2833657"/>
                      <a:pt x="1463579" y="2756291"/>
                    </a:cubicBezTo>
                    <a:cubicBezTo>
                      <a:pt x="1463579" y="2674623"/>
                      <a:pt x="1463579" y="2674623"/>
                      <a:pt x="1381104" y="2674623"/>
                    </a:cubicBezTo>
                    <a:close/>
                    <a:moveTo>
                      <a:pt x="1115480" y="2674623"/>
                    </a:moveTo>
                    <a:cubicBezTo>
                      <a:pt x="1033183" y="2674623"/>
                      <a:pt x="1033183" y="2674623"/>
                      <a:pt x="1033183" y="2756381"/>
                    </a:cubicBezTo>
                    <a:cubicBezTo>
                      <a:pt x="1033542" y="2833657"/>
                      <a:pt x="1033542" y="2833657"/>
                      <a:pt x="1109473" y="2833657"/>
                    </a:cubicBezTo>
                    <a:cubicBezTo>
                      <a:pt x="1191769" y="2833657"/>
                      <a:pt x="1191769" y="2833657"/>
                      <a:pt x="1191769" y="2751719"/>
                    </a:cubicBezTo>
                    <a:cubicBezTo>
                      <a:pt x="1191769" y="2674623"/>
                      <a:pt x="1191769" y="2674623"/>
                      <a:pt x="1115480" y="2674623"/>
                    </a:cubicBezTo>
                    <a:close/>
                    <a:moveTo>
                      <a:pt x="839008" y="2674623"/>
                    </a:moveTo>
                    <a:cubicBezTo>
                      <a:pt x="759939" y="2674623"/>
                      <a:pt x="759939" y="2674623"/>
                      <a:pt x="759939" y="2753423"/>
                    </a:cubicBezTo>
                    <a:cubicBezTo>
                      <a:pt x="759939" y="2833657"/>
                      <a:pt x="759939" y="2833657"/>
                      <a:pt x="841339" y="2833657"/>
                    </a:cubicBezTo>
                    <a:cubicBezTo>
                      <a:pt x="920139" y="2833657"/>
                      <a:pt x="920139" y="2833657"/>
                      <a:pt x="920139" y="2754678"/>
                    </a:cubicBezTo>
                    <a:cubicBezTo>
                      <a:pt x="920139" y="2675699"/>
                      <a:pt x="920139" y="2674623"/>
                      <a:pt x="839008" y="2674623"/>
                    </a:cubicBezTo>
                    <a:close/>
                    <a:moveTo>
                      <a:pt x="108474" y="2640288"/>
                    </a:moveTo>
                    <a:cubicBezTo>
                      <a:pt x="160021" y="2658845"/>
                      <a:pt x="209506" y="2677043"/>
                      <a:pt x="259350" y="2694076"/>
                    </a:cubicBezTo>
                    <a:cubicBezTo>
                      <a:pt x="271632" y="2698290"/>
                      <a:pt x="271004" y="2706985"/>
                      <a:pt x="271004" y="2716578"/>
                    </a:cubicBezTo>
                    <a:cubicBezTo>
                      <a:pt x="271004" y="2779331"/>
                      <a:pt x="271004" y="2842084"/>
                      <a:pt x="271004" y="2905464"/>
                    </a:cubicBezTo>
                    <a:cubicBezTo>
                      <a:pt x="271004" y="2917028"/>
                      <a:pt x="269749" y="2925993"/>
                      <a:pt x="256930" y="2930386"/>
                    </a:cubicBezTo>
                    <a:cubicBezTo>
                      <a:pt x="208072" y="2947688"/>
                      <a:pt x="159304" y="2965259"/>
                      <a:pt x="108474" y="2983278"/>
                    </a:cubicBezTo>
                    <a:close/>
                    <a:moveTo>
                      <a:pt x="764601" y="2526616"/>
                    </a:moveTo>
                    <a:cubicBezTo>
                      <a:pt x="749271" y="2526616"/>
                      <a:pt x="738693" y="2533429"/>
                      <a:pt x="739141" y="2549476"/>
                    </a:cubicBezTo>
                    <a:cubicBezTo>
                      <a:pt x="739141" y="2563640"/>
                      <a:pt x="749450" y="2569826"/>
                      <a:pt x="763346" y="2569646"/>
                    </a:cubicBezTo>
                    <a:cubicBezTo>
                      <a:pt x="772848" y="2569646"/>
                      <a:pt x="782351" y="2569646"/>
                      <a:pt x="791854" y="2569646"/>
                    </a:cubicBezTo>
                    <a:lnTo>
                      <a:pt x="1794108" y="2569377"/>
                    </a:lnTo>
                    <a:lnTo>
                      <a:pt x="2796183" y="2569377"/>
                    </a:lnTo>
                    <a:cubicBezTo>
                      <a:pt x="2806851" y="2569377"/>
                      <a:pt x="2817608" y="2569377"/>
                      <a:pt x="2828277" y="2568660"/>
                    </a:cubicBezTo>
                    <a:cubicBezTo>
                      <a:pt x="2838209" y="2568526"/>
                      <a:pt x="2846313" y="2560655"/>
                      <a:pt x="2846744" y="2550731"/>
                    </a:cubicBezTo>
                    <a:cubicBezTo>
                      <a:pt x="2848644" y="2539955"/>
                      <a:pt x="2841446" y="2529682"/>
                      <a:pt x="2830670" y="2527781"/>
                    </a:cubicBezTo>
                    <a:cubicBezTo>
                      <a:pt x="2830267" y="2527709"/>
                      <a:pt x="2829854" y="2527647"/>
                      <a:pt x="2829442" y="2527602"/>
                    </a:cubicBezTo>
                    <a:cubicBezTo>
                      <a:pt x="2820020" y="2526418"/>
                      <a:pt x="2810509" y="2526087"/>
                      <a:pt x="2801023" y="2526616"/>
                    </a:cubicBezTo>
                    <a:close/>
                    <a:moveTo>
                      <a:pt x="3196905" y="1796979"/>
                    </a:moveTo>
                    <a:cubicBezTo>
                      <a:pt x="3261092" y="1798682"/>
                      <a:pt x="3325280" y="1798324"/>
                      <a:pt x="3389467" y="1796979"/>
                    </a:cubicBezTo>
                    <a:cubicBezTo>
                      <a:pt x="3409369" y="1796979"/>
                      <a:pt x="3416361" y="1802179"/>
                      <a:pt x="3416361" y="1822797"/>
                    </a:cubicBezTo>
                    <a:cubicBezTo>
                      <a:pt x="3415706" y="2093890"/>
                      <a:pt x="3415706" y="2364983"/>
                      <a:pt x="3416361" y="2636075"/>
                    </a:cubicBezTo>
                    <a:cubicBezTo>
                      <a:pt x="3416361" y="2658308"/>
                      <a:pt x="3407396" y="2660908"/>
                      <a:pt x="3388749" y="2660728"/>
                    </a:cubicBezTo>
                    <a:cubicBezTo>
                      <a:pt x="3325996" y="2659922"/>
                      <a:pt x="3262706" y="2659205"/>
                      <a:pt x="3199774" y="2660728"/>
                    </a:cubicBezTo>
                    <a:cubicBezTo>
                      <a:pt x="3175031" y="2661356"/>
                      <a:pt x="3167680" y="2654722"/>
                      <a:pt x="3167949" y="2629352"/>
                    </a:cubicBezTo>
                    <a:cubicBezTo>
                      <a:pt x="3168845" y="2497033"/>
                      <a:pt x="3168218" y="2363817"/>
                      <a:pt x="3168218" y="2230691"/>
                    </a:cubicBezTo>
                    <a:cubicBezTo>
                      <a:pt x="3168218" y="2096221"/>
                      <a:pt x="3168218" y="1961750"/>
                      <a:pt x="3167680" y="1827280"/>
                    </a:cubicBezTo>
                    <a:cubicBezTo>
                      <a:pt x="3167680" y="1804599"/>
                      <a:pt x="3172700" y="1796351"/>
                      <a:pt x="3196905" y="1796979"/>
                    </a:cubicBezTo>
                    <a:close/>
                    <a:moveTo>
                      <a:pt x="616317" y="1763002"/>
                    </a:moveTo>
                    <a:cubicBezTo>
                      <a:pt x="528193" y="1763352"/>
                      <a:pt x="457032" y="1835079"/>
                      <a:pt x="457381" y="1923202"/>
                    </a:cubicBezTo>
                    <a:cubicBezTo>
                      <a:pt x="457381" y="1923327"/>
                      <a:pt x="457381" y="1923444"/>
                      <a:pt x="457381" y="1923560"/>
                    </a:cubicBezTo>
                    <a:cubicBezTo>
                      <a:pt x="458986" y="2011074"/>
                      <a:pt x="530058" y="2081348"/>
                      <a:pt x="617580" y="2081967"/>
                    </a:cubicBezTo>
                    <a:lnTo>
                      <a:pt x="617580" y="2082146"/>
                    </a:lnTo>
                    <a:cubicBezTo>
                      <a:pt x="705712" y="2081796"/>
                      <a:pt x="776865" y="2010070"/>
                      <a:pt x="776525" y="1921947"/>
                    </a:cubicBezTo>
                    <a:cubicBezTo>
                      <a:pt x="776175" y="1833815"/>
                      <a:pt x="704449" y="1762653"/>
                      <a:pt x="616317" y="1763002"/>
                    </a:cubicBezTo>
                    <a:close/>
                    <a:moveTo>
                      <a:pt x="3799513" y="1577433"/>
                    </a:moveTo>
                    <a:cubicBezTo>
                      <a:pt x="3800652" y="1608872"/>
                      <a:pt x="3801782" y="1640338"/>
                      <a:pt x="3802920" y="1671831"/>
                    </a:cubicBezTo>
                    <a:cubicBezTo>
                      <a:pt x="3802472" y="1707063"/>
                      <a:pt x="3802472" y="1742294"/>
                      <a:pt x="3802382" y="1777525"/>
                    </a:cubicBezTo>
                    <a:lnTo>
                      <a:pt x="3802382" y="1875689"/>
                    </a:lnTo>
                    <a:cubicBezTo>
                      <a:pt x="3802382" y="1908858"/>
                      <a:pt x="3802382" y="1942028"/>
                      <a:pt x="3802382" y="1975197"/>
                    </a:cubicBezTo>
                    <a:lnTo>
                      <a:pt x="3802382" y="2097745"/>
                    </a:lnTo>
                    <a:cubicBezTo>
                      <a:pt x="3802382" y="2121591"/>
                      <a:pt x="3802382" y="2145526"/>
                      <a:pt x="3802382" y="2169462"/>
                    </a:cubicBezTo>
                    <a:lnTo>
                      <a:pt x="3802382" y="2254089"/>
                    </a:lnTo>
                    <a:cubicBezTo>
                      <a:pt x="3802382" y="2279307"/>
                      <a:pt x="3802382" y="2304498"/>
                      <a:pt x="3802382" y="2329662"/>
                    </a:cubicBezTo>
                    <a:cubicBezTo>
                      <a:pt x="3802382" y="2372692"/>
                      <a:pt x="3802382" y="2415750"/>
                      <a:pt x="3802382" y="2458843"/>
                    </a:cubicBezTo>
                    <a:cubicBezTo>
                      <a:pt x="3802382" y="2493178"/>
                      <a:pt x="3802382" y="2527602"/>
                      <a:pt x="3802382" y="2562027"/>
                    </a:cubicBezTo>
                    <a:cubicBezTo>
                      <a:pt x="3802382" y="2596451"/>
                      <a:pt x="3802382" y="2630069"/>
                      <a:pt x="3802382" y="2664045"/>
                    </a:cubicBezTo>
                    <a:lnTo>
                      <a:pt x="3802920" y="2775028"/>
                    </a:lnTo>
                    <a:cubicBezTo>
                      <a:pt x="3802920" y="2809811"/>
                      <a:pt x="3801934" y="2844505"/>
                      <a:pt x="3801486" y="2879288"/>
                    </a:cubicBezTo>
                    <a:cubicBezTo>
                      <a:pt x="3779253" y="2872743"/>
                      <a:pt x="3763027" y="2856517"/>
                      <a:pt x="3744560" y="2843967"/>
                    </a:cubicBezTo>
                    <a:cubicBezTo>
                      <a:pt x="3665132" y="2790178"/>
                      <a:pt x="3586691" y="2734597"/>
                      <a:pt x="3506816" y="2681347"/>
                    </a:cubicBezTo>
                    <a:cubicBezTo>
                      <a:pt x="3487138" y="2670473"/>
                      <a:pt x="3475439" y="2649289"/>
                      <a:pt x="3476695" y="2626842"/>
                    </a:cubicBezTo>
                    <a:cubicBezTo>
                      <a:pt x="3477474" y="2362203"/>
                      <a:pt x="3477474" y="2097565"/>
                      <a:pt x="3476695" y="1832927"/>
                    </a:cubicBezTo>
                    <a:cubicBezTo>
                      <a:pt x="3475180" y="1810542"/>
                      <a:pt x="3486645" y="1789269"/>
                      <a:pt x="3506188" y="1778243"/>
                    </a:cubicBezTo>
                    <a:cubicBezTo>
                      <a:pt x="3604800" y="1712262"/>
                      <a:pt x="3701888" y="1644489"/>
                      <a:pt x="3799513" y="1577433"/>
                    </a:cubicBezTo>
                    <a:close/>
                    <a:moveTo>
                      <a:pt x="612291" y="1507688"/>
                    </a:moveTo>
                    <a:cubicBezTo>
                      <a:pt x="587997" y="1507867"/>
                      <a:pt x="573116" y="1523017"/>
                      <a:pt x="571502" y="1547760"/>
                    </a:cubicBezTo>
                    <a:cubicBezTo>
                      <a:pt x="570937" y="1570333"/>
                      <a:pt x="588768" y="1589087"/>
                      <a:pt x="611341" y="1589652"/>
                    </a:cubicBezTo>
                    <a:cubicBezTo>
                      <a:pt x="612309" y="1589679"/>
                      <a:pt x="613286" y="1589670"/>
                      <a:pt x="614264" y="1589625"/>
                    </a:cubicBezTo>
                    <a:cubicBezTo>
                      <a:pt x="639096" y="1587563"/>
                      <a:pt x="651288" y="1571785"/>
                      <a:pt x="653977" y="1548118"/>
                    </a:cubicBezTo>
                    <a:lnTo>
                      <a:pt x="653977" y="1547939"/>
                    </a:lnTo>
                    <a:cubicBezTo>
                      <a:pt x="650481" y="1523197"/>
                      <a:pt x="636586" y="1507508"/>
                      <a:pt x="612291" y="1507688"/>
                    </a:cubicBezTo>
                    <a:close/>
                    <a:moveTo>
                      <a:pt x="262309" y="1506970"/>
                    </a:moveTo>
                    <a:cubicBezTo>
                      <a:pt x="174276" y="1506926"/>
                      <a:pt x="102872" y="1578249"/>
                      <a:pt x="102827" y="1666282"/>
                    </a:cubicBezTo>
                    <a:cubicBezTo>
                      <a:pt x="102782" y="1754307"/>
                      <a:pt x="174105" y="1825711"/>
                      <a:pt x="262130" y="1825755"/>
                    </a:cubicBezTo>
                    <a:cubicBezTo>
                      <a:pt x="262524" y="1825755"/>
                      <a:pt x="262910" y="1825755"/>
                      <a:pt x="263295" y="1825755"/>
                    </a:cubicBezTo>
                    <a:cubicBezTo>
                      <a:pt x="350710" y="1824778"/>
                      <a:pt x="421173" y="1753867"/>
                      <a:pt x="421612" y="1666453"/>
                    </a:cubicBezTo>
                    <a:cubicBezTo>
                      <a:pt x="421657" y="1578419"/>
                      <a:pt x="350334" y="1507024"/>
                      <a:pt x="262309" y="1506970"/>
                    </a:cubicBezTo>
                    <a:close/>
                    <a:moveTo>
                      <a:pt x="972224" y="1503295"/>
                    </a:moveTo>
                    <a:cubicBezTo>
                      <a:pt x="884594" y="1503447"/>
                      <a:pt x="813665" y="1574609"/>
                      <a:pt x="813818" y="1662239"/>
                    </a:cubicBezTo>
                    <a:cubicBezTo>
                      <a:pt x="814598" y="1749609"/>
                      <a:pt x="885392" y="1820161"/>
                      <a:pt x="972762" y="1820645"/>
                    </a:cubicBezTo>
                    <a:cubicBezTo>
                      <a:pt x="1060392" y="1820493"/>
                      <a:pt x="1131321" y="1749331"/>
                      <a:pt x="1131169" y="1661701"/>
                    </a:cubicBezTo>
                    <a:cubicBezTo>
                      <a:pt x="1131016" y="1574071"/>
                      <a:pt x="1059854" y="1503142"/>
                      <a:pt x="972224" y="1503295"/>
                    </a:cubicBezTo>
                    <a:close/>
                    <a:moveTo>
                      <a:pt x="1631074" y="1345258"/>
                    </a:moveTo>
                    <a:cubicBezTo>
                      <a:pt x="1652219" y="1344395"/>
                      <a:pt x="1672771" y="1345202"/>
                      <a:pt x="1691193" y="1351881"/>
                    </a:cubicBezTo>
                    <a:cubicBezTo>
                      <a:pt x="1728038" y="1365238"/>
                      <a:pt x="1741126" y="1414634"/>
                      <a:pt x="1766228" y="1446638"/>
                    </a:cubicBezTo>
                    <a:cubicBezTo>
                      <a:pt x="2079033" y="1851439"/>
                      <a:pt x="2658682" y="1930561"/>
                      <a:pt x="3068531" y="1624408"/>
                    </a:cubicBezTo>
                    <a:cubicBezTo>
                      <a:pt x="3077495" y="1617774"/>
                      <a:pt x="3084667" y="1606747"/>
                      <a:pt x="3101431" y="1607016"/>
                    </a:cubicBezTo>
                    <a:lnTo>
                      <a:pt x="3101431" y="3054368"/>
                    </a:lnTo>
                    <a:cubicBezTo>
                      <a:pt x="3101431" y="3164006"/>
                      <a:pt x="3041099" y="3224697"/>
                      <a:pt x="2931908" y="3224697"/>
                    </a:cubicBezTo>
                    <a:lnTo>
                      <a:pt x="652811" y="3224697"/>
                    </a:lnTo>
                    <a:cubicBezTo>
                      <a:pt x="545683" y="3224697"/>
                      <a:pt x="485171" y="3164186"/>
                      <a:pt x="485081" y="3056878"/>
                    </a:cubicBezTo>
                    <a:cubicBezTo>
                      <a:pt x="485081" y="2787040"/>
                      <a:pt x="485529" y="2517113"/>
                      <a:pt x="484364" y="2247186"/>
                    </a:cubicBezTo>
                    <a:cubicBezTo>
                      <a:pt x="484364" y="2216616"/>
                      <a:pt x="489833" y="2211327"/>
                      <a:pt x="521299" y="2216168"/>
                    </a:cubicBezTo>
                    <a:cubicBezTo>
                      <a:pt x="872267" y="2271570"/>
                      <a:pt x="1223414" y="2013297"/>
                      <a:pt x="1277382" y="1662149"/>
                    </a:cubicBezTo>
                    <a:cubicBezTo>
                      <a:pt x="1293303" y="1566908"/>
                      <a:pt x="1288812" y="1469372"/>
                      <a:pt x="1264204" y="1375996"/>
                    </a:cubicBezTo>
                    <a:cubicBezTo>
                      <a:pt x="1262052" y="1368107"/>
                      <a:pt x="1261604" y="1359769"/>
                      <a:pt x="1259811" y="1348653"/>
                    </a:cubicBezTo>
                    <a:lnTo>
                      <a:pt x="1567390" y="1348653"/>
                    </a:lnTo>
                    <a:cubicBezTo>
                      <a:pt x="1588189" y="1348653"/>
                      <a:pt x="1609928" y="1346121"/>
                      <a:pt x="1631074" y="1345258"/>
                    </a:cubicBezTo>
                    <a:close/>
                    <a:moveTo>
                      <a:pt x="2516215" y="1180754"/>
                    </a:moveTo>
                    <a:cubicBezTo>
                      <a:pt x="2390655" y="1180009"/>
                      <a:pt x="2288269" y="1281194"/>
                      <a:pt x="2287525" y="1406745"/>
                    </a:cubicBezTo>
                    <a:cubicBezTo>
                      <a:pt x="2287525" y="1407256"/>
                      <a:pt x="2287525" y="1407758"/>
                      <a:pt x="2287525" y="1408269"/>
                    </a:cubicBezTo>
                    <a:cubicBezTo>
                      <a:pt x="2287328" y="1533353"/>
                      <a:pt x="2388441" y="1634986"/>
                      <a:pt x="2513526" y="1635434"/>
                    </a:cubicBezTo>
                    <a:cubicBezTo>
                      <a:pt x="2639085" y="1636179"/>
                      <a:pt x="2741471" y="1534994"/>
                      <a:pt x="2742215" y="1409434"/>
                    </a:cubicBezTo>
                    <a:cubicBezTo>
                      <a:pt x="2742950" y="1283883"/>
                      <a:pt x="2641774" y="1181498"/>
                      <a:pt x="2516215" y="1180754"/>
                    </a:cubicBezTo>
                    <a:close/>
                    <a:moveTo>
                      <a:pt x="838471" y="1093886"/>
                    </a:moveTo>
                    <a:cubicBezTo>
                      <a:pt x="750446" y="1093294"/>
                      <a:pt x="678603" y="1164169"/>
                      <a:pt x="678003" y="1252193"/>
                    </a:cubicBezTo>
                    <a:cubicBezTo>
                      <a:pt x="678003" y="1252552"/>
                      <a:pt x="678003" y="1252911"/>
                      <a:pt x="678003" y="1253269"/>
                    </a:cubicBezTo>
                    <a:cubicBezTo>
                      <a:pt x="679051" y="1340442"/>
                      <a:pt x="749155" y="1411021"/>
                      <a:pt x="836319" y="1412662"/>
                    </a:cubicBezTo>
                    <a:cubicBezTo>
                      <a:pt x="924344" y="1413253"/>
                      <a:pt x="996187" y="1342378"/>
                      <a:pt x="996787" y="1254345"/>
                    </a:cubicBezTo>
                    <a:cubicBezTo>
                      <a:pt x="997379" y="1166320"/>
                      <a:pt x="926495" y="1094477"/>
                      <a:pt x="838471" y="1093886"/>
                    </a:cubicBezTo>
                    <a:close/>
                    <a:moveTo>
                      <a:pt x="395704" y="1093285"/>
                    </a:moveTo>
                    <a:cubicBezTo>
                      <a:pt x="307930" y="1094630"/>
                      <a:pt x="237871" y="1166876"/>
                      <a:pt x="239216" y="1254641"/>
                    </a:cubicBezTo>
                    <a:cubicBezTo>
                      <a:pt x="240561" y="1342334"/>
                      <a:pt x="312673" y="1412366"/>
                      <a:pt x="400366" y="1411138"/>
                    </a:cubicBezTo>
                    <a:cubicBezTo>
                      <a:pt x="488049" y="1409667"/>
                      <a:pt x="558064" y="1337636"/>
                      <a:pt x="557069" y="1249952"/>
                    </a:cubicBezTo>
                    <a:lnTo>
                      <a:pt x="557069" y="1249773"/>
                    </a:lnTo>
                    <a:cubicBezTo>
                      <a:pt x="555724" y="1162000"/>
                      <a:pt x="483477" y="1091940"/>
                      <a:pt x="395704" y="1093285"/>
                    </a:cubicBezTo>
                    <a:close/>
                    <a:moveTo>
                      <a:pt x="612650" y="935919"/>
                    </a:moveTo>
                    <a:cubicBezTo>
                      <a:pt x="951041" y="932467"/>
                      <a:pt x="1228158" y="1203981"/>
                      <a:pt x="1231609" y="1542363"/>
                    </a:cubicBezTo>
                    <a:cubicBezTo>
                      <a:pt x="1235070" y="1880754"/>
                      <a:pt x="963555" y="2157871"/>
                      <a:pt x="625165" y="2161331"/>
                    </a:cubicBezTo>
                    <a:cubicBezTo>
                      <a:pt x="620279" y="2161376"/>
                      <a:pt x="615384" y="2161367"/>
                      <a:pt x="610498" y="2161304"/>
                    </a:cubicBezTo>
                    <a:cubicBezTo>
                      <a:pt x="269839" y="2160677"/>
                      <a:pt x="-984" y="1885102"/>
                      <a:pt x="2" y="1540588"/>
                    </a:cubicBezTo>
                    <a:cubicBezTo>
                      <a:pt x="898" y="1208894"/>
                      <a:pt x="277908" y="936008"/>
                      <a:pt x="612650" y="935919"/>
                    </a:cubicBezTo>
                    <a:close/>
                    <a:moveTo>
                      <a:pt x="2008176" y="814993"/>
                    </a:moveTo>
                    <a:cubicBezTo>
                      <a:pt x="1882518" y="814949"/>
                      <a:pt x="1780616" y="916779"/>
                      <a:pt x="1780571" y="1042437"/>
                    </a:cubicBezTo>
                    <a:cubicBezTo>
                      <a:pt x="1780526" y="1167360"/>
                      <a:pt x="1881209" y="1268948"/>
                      <a:pt x="2006123" y="1270033"/>
                    </a:cubicBezTo>
                    <a:cubicBezTo>
                      <a:pt x="2132274" y="1270625"/>
                      <a:pt x="2235028" y="1168848"/>
                      <a:pt x="2235620" y="1042697"/>
                    </a:cubicBezTo>
                    <a:cubicBezTo>
                      <a:pt x="2235620" y="1042662"/>
                      <a:pt x="2235620" y="1042634"/>
                      <a:pt x="2235620" y="1042598"/>
                    </a:cubicBezTo>
                    <a:cubicBezTo>
                      <a:pt x="2235664" y="916940"/>
                      <a:pt x="2133834" y="815038"/>
                      <a:pt x="2008176" y="814993"/>
                    </a:cubicBezTo>
                    <a:close/>
                    <a:moveTo>
                      <a:pt x="2508057" y="814984"/>
                    </a:moveTo>
                    <a:cubicBezTo>
                      <a:pt x="2475327" y="814984"/>
                      <a:pt x="2448800" y="841511"/>
                      <a:pt x="2448800" y="874241"/>
                    </a:cubicBezTo>
                    <a:cubicBezTo>
                      <a:pt x="2448800" y="906971"/>
                      <a:pt x="2475327" y="933498"/>
                      <a:pt x="2508057" y="933498"/>
                    </a:cubicBezTo>
                    <a:cubicBezTo>
                      <a:pt x="2540787" y="933498"/>
                      <a:pt x="2567314" y="906971"/>
                      <a:pt x="2567314" y="874241"/>
                    </a:cubicBezTo>
                    <a:cubicBezTo>
                      <a:pt x="2567314" y="841511"/>
                      <a:pt x="2540787" y="814984"/>
                      <a:pt x="2508057" y="814984"/>
                    </a:cubicBezTo>
                    <a:close/>
                    <a:moveTo>
                      <a:pt x="3025276" y="808808"/>
                    </a:moveTo>
                    <a:cubicBezTo>
                      <a:pt x="2900362" y="807983"/>
                      <a:pt x="2798182" y="908101"/>
                      <a:pt x="2796452" y="1033006"/>
                    </a:cubicBezTo>
                    <a:cubicBezTo>
                      <a:pt x="2794910" y="1158754"/>
                      <a:pt x="2895601" y="1261938"/>
                      <a:pt x="3021349" y="1263480"/>
                    </a:cubicBezTo>
                    <a:cubicBezTo>
                      <a:pt x="3021627" y="1263480"/>
                      <a:pt x="3021905" y="1263489"/>
                      <a:pt x="3022183" y="1263489"/>
                    </a:cubicBezTo>
                    <a:lnTo>
                      <a:pt x="3022273" y="1263489"/>
                    </a:lnTo>
                    <a:cubicBezTo>
                      <a:pt x="3147832" y="1264322"/>
                      <a:pt x="3250281" y="1163210"/>
                      <a:pt x="3251115" y="1037650"/>
                    </a:cubicBezTo>
                    <a:cubicBezTo>
                      <a:pt x="3251948" y="912099"/>
                      <a:pt x="3150836" y="809642"/>
                      <a:pt x="3025276" y="808808"/>
                    </a:cubicBezTo>
                    <a:close/>
                    <a:moveTo>
                      <a:pt x="2829522" y="225019"/>
                    </a:moveTo>
                    <a:cubicBezTo>
                      <a:pt x="2704016" y="224674"/>
                      <a:pt x="2601989" y="326140"/>
                      <a:pt x="2601648" y="451649"/>
                    </a:cubicBezTo>
                    <a:cubicBezTo>
                      <a:pt x="2601648" y="452245"/>
                      <a:pt x="2601648" y="452842"/>
                      <a:pt x="2601648" y="453438"/>
                    </a:cubicBezTo>
                    <a:cubicBezTo>
                      <a:pt x="2602581" y="578126"/>
                      <a:pt x="2703586" y="678891"/>
                      <a:pt x="2828276" y="679528"/>
                    </a:cubicBezTo>
                    <a:cubicBezTo>
                      <a:pt x="2953782" y="679868"/>
                      <a:pt x="3055809" y="578407"/>
                      <a:pt x="3056159" y="452898"/>
                    </a:cubicBezTo>
                    <a:cubicBezTo>
                      <a:pt x="3056500" y="327389"/>
                      <a:pt x="2955037" y="225364"/>
                      <a:pt x="2829522" y="225019"/>
                    </a:cubicBezTo>
                    <a:close/>
                    <a:moveTo>
                      <a:pt x="2203257" y="221521"/>
                    </a:moveTo>
                    <a:cubicBezTo>
                      <a:pt x="2077948" y="220677"/>
                      <a:pt x="1975679" y="321576"/>
                      <a:pt x="1974836" y="446885"/>
                    </a:cubicBezTo>
                    <a:cubicBezTo>
                      <a:pt x="1974827" y="447814"/>
                      <a:pt x="1974827" y="448744"/>
                      <a:pt x="1974836" y="449673"/>
                    </a:cubicBezTo>
                    <a:cubicBezTo>
                      <a:pt x="1974738" y="574689"/>
                      <a:pt x="2075554" y="676354"/>
                      <a:pt x="2200567" y="677287"/>
                    </a:cubicBezTo>
                    <a:cubicBezTo>
                      <a:pt x="2326423" y="678031"/>
                      <a:pt x="2429051" y="576605"/>
                      <a:pt x="2429795" y="450749"/>
                    </a:cubicBezTo>
                    <a:cubicBezTo>
                      <a:pt x="2430539" y="324892"/>
                      <a:pt x="2329112" y="222263"/>
                      <a:pt x="2203257" y="221521"/>
                    </a:cubicBezTo>
                    <a:close/>
                    <a:moveTo>
                      <a:pt x="2519800" y="3"/>
                    </a:moveTo>
                    <a:cubicBezTo>
                      <a:pt x="2994482" y="810"/>
                      <a:pt x="3383998" y="396153"/>
                      <a:pt x="3383102" y="875407"/>
                    </a:cubicBezTo>
                    <a:cubicBezTo>
                      <a:pt x="3383156" y="1357789"/>
                      <a:pt x="2992151" y="1748883"/>
                      <a:pt x="2509769" y="1748928"/>
                    </a:cubicBezTo>
                    <a:cubicBezTo>
                      <a:pt x="2508810" y="1748937"/>
                      <a:pt x="2507850" y="1748928"/>
                      <a:pt x="2506891" y="1748928"/>
                    </a:cubicBezTo>
                    <a:cubicBezTo>
                      <a:pt x="2019570" y="1748300"/>
                      <a:pt x="1632205" y="1357080"/>
                      <a:pt x="1633102" y="866263"/>
                    </a:cubicBezTo>
                    <a:cubicBezTo>
                      <a:pt x="1634177" y="384141"/>
                      <a:pt x="2028624" y="-1252"/>
                      <a:pt x="2519800" y="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0"/>
              <p:cNvSpPr/>
              <p:nvPr/>
            </p:nvSpPr>
            <p:spPr>
              <a:xfrm>
                <a:off x="3986158" y="2812162"/>
                <a:ext cx="2107832" cy="456388"/>
              </a:xfrm>
              <a:custGeom>
                <a:avLst/>
                <a:gdLst/>
                <a:ahLst/>
                <a:cxnLst/>
                <a:rect l="l" t="t" r="r" b="b"/>
                <a:pathLst>
                  <a:path w="2107832" h="456388" extrusionOk="0">
                    <a:moveTo>
                      <a:pt x="45822" y="413517"/>
                    </a:moveTo>
                    <a:lnTo>
                      <a:pt x="2060282" y="413517"/>
                    </a:lnTo>
                    <a:cubicBezTo>
                      <a:pt x="2069793" y="413158"/>
                      <a:pt x="2079314" y="413427"/>
                      <a:pt x="2088789" y="414324"/>
                    </a:cubicBezTo>
                    <a:cubicBezTo>
                      <a:pt x="2100327" y="415390"/>
                      <a:pt x="2108817" y="425610"/>
                      <a:pt x="2107741" y="437148"/>
                    </a:cubicBezTo>
                    <a:cubicBezTo>
                      <a:pt x="2106755" y="447879"/>
                      <a:pt x="2097781" y="456117"/>
                      <a:pt x="2086996" y="456189"/>
                    </a:cubicBezTo>
                    <a:cubicBezTo>
                      <a:pt x="2077494" y="456637"/>
                      <a:pt x="2067991" y="456189"/>
                      <a:pt x="2058489" y="456189"/>
                    </a:cubicBezTo>
                    <a:lnTo>
                      <a:pt x="1052918" y="456368"/>
                    </a:lnTo>
                    <a:lnTo>
                      <a:pt x="51022" y="456368"/>
                    </a:lnTo>
                    <a:cubicBezTo>
                      <a:pt x="41519" y="456368"/>
                      <a:pt x="32017" y="456368"/>
                      <a:pt x="22514" y="456368"/>
                    </a:cubicBezTo>
                    <a:cubicBezTo>
                      <a:pt x="8440" y="455920"/>
                      <a:pt x="-256" y="448748"/>
                      <a:pt x="282" y="434404"/>
                    </a:cubicBezTo>
                    <a:cubicBezTo>
                      <a:pt x="129" y="423315"/>
                      <a:pt x="8995" y="414207"/>
                      <a:pt x="20085" y="414055"/>
                    </a:cubicBezTo>
                    <a:cubicBezTo>
                      <a:pt x="20327" y="414046"/>
                      <a:pt x="20569" y="414046"/>
                      <a:pt x="20811" y="414055"/>
                    </a:cubicBezTo>
                    <a:cubicBezTo>
                      <a:pt x="29148" y="413427"/>
                      <a:pt x="37485" y="413517"/>
                      <a:pt x="45822" y="413517"/>
                    </a:cubicBezTo>
                    <a:close/>
                    <a:moveTo>
                      <a:pt x="2003983" y="148879"/>
                    </a:moveTo>
                    <a:cubicBezTo>
                      <a:pt x="2086279" y="148879"/>
                      <a:pt x="2086279" y="148879"/>
                      <a:pt x="2086279" y="230817"/>
                    </a:cubicBezTo>
                    <a:cubicBezTo>
                      <a:pt x="2086279" y="307913"/>
                      <a:pt x="2086279" y="307913"/>
                      <a:pt x="2009720" y="307913"/>
                    </a:cubicBezTo>
                    <a:cubicBezTo>
                      <a:pt x="1927245" y="307913"/>
                      <a:pt x="1927245" y="307913"/>
                      <a:pt x="1927245" y="225796"/>
                    </a:cubicBezTo>
                    <a:cubicBezTo>
                      <a:pt x="1927245" y="148879"/>
                      <a:pt x="1927245" y="148879"/>
                      <a:pt x="2003983" y="148879"/>
                    </a:cubicBezTo>
                    <a:close/>
                    <a:moveTo>
                      <a:pt x="1735669" y="148879"/>
                    </a:moveTo>
                    <a:cubicBezTo>
                      <a:pt x="1814559" y="148879"/>
                      <a:pt x="1814559" y="148879"/>
                      <a:pt x="1814559" y="227410"/>
                    </a:cubicBezTo>
                    <a:cubicBezTo>
                      <a:pt x="1814559" y="308092"/>
                      <a:pt x="1814559" y="308092"/>
                      <a:pt x="1733877" y="308092"/>
                    </a:cubicBezTo>
                    <a:cubicBezTo>
                      <a:pt x="1653194" y="308092"/>
                      <a:pt x="1654718" y="308092"/>
                      <a:pt x="1654718" y="229382"/>
                    </a:cubicBezTo>
                    <a:cubicBezTo>
                      <a:pt x="1654897" y="148879"/>
                      <a:pt x="1654897" y="148879"/>
                      <a:pt x="1735669" y="148879"/>
                    </a:cubicBezTo>
                    <a:close/>
                    <a:moveTo>
                      <a:pt x="1455343" y="148789"/>
                    </a:moveTo>
                    <a:lnTo>
                      <a:pt x="1462515" y="148789"/>
                    </a:lnTo>
                    <a:cubicBezTo>
                      <a:pt x="1542570" y="148789"/>
                      <a:pt x="1542570" y="148789"/>
                      <a:pt x="1542570" y="230188"/>
                    </a:cubicBezTo>
                    <a:cubicBezTo>
                      <a:pt x="1542570" y="308092"/>
                      <a:pt x="1542570" y="308092"/>
                      <a:pt x="1465742" y="308092"/>
                    </a:cubicBezTo>
                    <a:cubicBezTo>
                      <a:pt x="1381743" y="308092"/>
                      <a:pt x="1381743" y="308092"/>
                      <a:pt x="1381743" y="222748"/>
                    </a:cubicBezTo>
                    <a:cubicBezTo>
                      <a:pt x="1381743" y="148789"/>
                      <a:pt x="1381743" y="148789"/>
                      <a:pt x="1455343" y="148789"/>
                    </a:cubicBezTo>
                    <a:close/>
                    <a:moveTo>
                      <a:pt x="1188464" y="148789"/>
                    </a:moveTo>
                    <a:cubicBezTo>
                      <a:pt x="1270491" y="148789"/>
                      <a:pt x="1270491" y="148789"/>
                      <a:pt x="1270491" y="228037"/>
                    </a:cubicBezTo>
                    <a:cubicBezTo>
                      <a:pt x="1270491" y="307285"/>
                      <a:pt x="1270491" y="308092"/>
                      <a:pt x="1188912" y="308092"/>
                    </a:cubicBezTo>
                    <a:cubicBezTo>
                      <a:pt x="1109037" y="308092"/>
                      <a:pt x="1109037" y="308092"/>
                      <a:pt x="1109037" y="226692"/>
                    </a:cubicBezTo>
                    <a:cubicBezTo>
                      <a:pt x="1109037" y="148789"/>
                      <a:pt x="1109037" y="148789"/>
                      <a:pt x="1188464" y="148789"/>
                    </a:cubicBezTo>
                    <a:close/>
                    <a:moveTo>
                      <a:pt x="919702" y="148520"/>
                    </a:moveTo>
                    <a:cubicBezTo>
                      <a:pt x="997516" y="148520"/>
                      <a:pt x="997516" y="148520"/>
                      <a:pt x="997516" y="224989"/>
                    </a:cubicBezTo>
                    <a:cubicBezTo>
                      <a:pt x="997516" y="307554"/>
                      <a:pt x="997516" y="307554"/>
                      <a:pt x="914771" y="307554"/>
                    </a:cubicBezTo>
                    <a:cubicBezTo>
                      <a:pt x="837406" y="307554"/>
                      <a:pt x="837406" y="307554"/>
                      <a:pt x="837406" y="230906"/>
                    </a:cubicBezTo>
                    <a:cubicBezTo>
                      <a:pt x="837406" y="148520"/>
                      <a:pt x="837406" y="148520"/>
                      <a:pt x="919702" y="148520"/>
                    </a:cubicBezTo>
                    <a:close/>
                    <a:moveTo>
                      <a:pt x="641796" y="148520"/>
                    </a:moveTo>
                    <a:cubicBezTo>
                      <a:pt x="724272" y="148520"/>
                      <a:pt x="724272" y="148520"/>
                      <a:pt x="724272" y="230188"/>
                    </a:cubicBezTo>
                    <a:cubicBezTo>
                      <a:pt x="724541" y="307554"/>
                      <a:pt x="724541" y="307554"/>
                      <a:pt x="648072" y="307554"/>
                    </a:cubicBezTo>
                    <a:cubicBezTo>
                      <a:pt x="565686" y="307554"/>
                      <a:pt x="565686" y="307554"/>
                      <a:pt x="565686" y="225796"/>
                    </a:cubicBezTo>
                    <a:cubicBezTo>
                      <a:pt x="565686" y="148520"/>
                      <a:pt x="565686" y="148520"/>
                      <a:pt x="641796" y="148520"/>
                    </a:cubicBezTo>
                    <a:close/>
                    <a:moveTo>
                      <a:pt x="376172" y="148520"/>
                    </a:moveTo>
                    <a:cubicBezTo>
                      <a:pt x="452462" y="148520"/>
                      <a:pt x="452462" y="148520"/>
                      <a:pt x="452462" y="225616"/>
                    </a:cubicBezTo>
                    <a:cubicBezTo>
                      <a:pt x="452462" y="307554"/>
                      <a:pt x="452462" y="307554"/>
                      <a:pt x="370166" y="307554"/>
                    </a:cubicBezTo>
                    <a:cubicBezTo>
                      <a:pt x="293876" y="307554"/>
                      <a:pt x="293876" y="307554"/>
                      <a:pt x="293876" y="230278"/>
                    </a:cubicBezTo>
                    <a:cubicBezTo>
                      <a:pt x="293876" y="148520"/>
                      <a:pt x="293876" y="148520"/>
                      <a:pt x="376172" y="148520"/>
                    </a:cubicBezTo>
                    <a:close/>
                    <a:moveTo>
                      <a:pt x="99701" y="148072"/>
                    </a:moveTo>
                    <a:cubicBezTo>
                      <a:pt x="180831" y="148072"/>
                      <a:pt x="180831" y="148072"/>
                      <a:pt x="180831" y="228127"/>
                    </a:cubicBezTo>
                    <a:cubicBezTo>
                      <a:pt x="180831" y="308182"/>
                      <a:pt x="180831" y="307554"/>
                      <a:pt x="102031" y="307554"/>
                    </a:cubicBezTo>
                    <a:cubicBezTo>
                      <a:pt x="20632" y="307554"/>
                      <a:pt x="20632" y="307554"/>
                      <a:pt x="20632" y="226872"/>
                    </a:cubicBezTo>
                    <a:cubicBezTo>
                      <a:pt x="20632" y="148072"/>
                      <a:pt x="20632" y="148072"/>
                      <a:pt x="99701" y="148072"/>
                    </a:cubicBezTo>
                    <a:close/>
                    <a:moveTo>
                      <a:pt x="25472" y="244"/>
                    </a:moveTo>
                    <a:lnTo>
                      <a:pt x="2061716" y="244"/>
                    </a:lnTo>
                    <a:cubicBezTo>
                      <a:pt x="2071201" y="-285"/>
                      <a:pt x="2080712" y="47"/>
                      <a:pt x="2090134" y="1230"/>
                    </a:cubicBezTo>
                    <a:cubicBezTo>
                      <a:pt x="2101009" y="2449"/>
                      <a:pt x="2108835" y="12257"/>
                      <a:pt x="2107616" y="23131"/>
                    </a:cubicBezTo>
                    <a:cubicBezTo>
                      <a:pt x="2107571" y="23543"/>
                      <a:pt x="2107508" y="23947"/>
                      <a:pt x="2107436" y="24359"/>
                    </a:cubicBezTo>
                    <a:cubicBezTo>
                      <a:pt x="2107006" y="34283"/>
                      <a:pt x="2098902" y="42154"/>
                      <a:pt x="2088969" y="42289"/>
                    </a:cubicBezTo>
                    <a:cubicBezTo>
                      <a:pt x="2078301" y="43006"/>
                      <a:pt x="2067543" y="43006"/>
                      <a:pt x="2056875" y="43006"/>
                    </a:cubicBezTo>
                    <a:lnTo>
                      <a:pt x="1054800" y="43275"/>
                    </a:lnTo>
                    <a:lnTo>
                      <a:pt x="52725" y="43275"/>
                    </a:lnTo>
                    <a:cubicBezTo>
                      <a:pt x="43223" y="43275"/>
                      <a:pt x="33720" y="43275"/>
                      <a:pt x="24218" y="43275"/>
                    </a:cubicBezTo>
                    <a:cubicBezTo>
                      <a:pt x="10322" y="43275"/>
                      <a:pt x="371" y="37268"/>
                      <a:pt x="13" y="23104"/>
                    </a:cubicBezTo>
                    <a:cubicBezTo>
                      <a:pt x="-435" y="7057"/>
                      <a:pt x="10143" y="244"/>
                      <a:pt x="25472" y="2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0"/>
              <p:cNvSpPr/>
              <p:nvPr/>
            </p:nvSpPr>
            <p:spPr>
              <a:xfrm>
                <a:off x="5027422" y="507576"/>
                <a:ext cx="1470757" cy="1413927"/>
              </a:xfrm>
              <a:custGeom>
                <a:avLst/>
                <a:gdLst/>
                <a:ahLst/>
                <a:cxnLst/>
                <a:rect l="l" t="t" r="r" b="b"/>
                <a:pathLst>
                  <a:path w="1470757" h="1413927" extrusionOk="0">
                    <a:moveTo>
                      <a:pt x="736361" y="959238"/>
                    </a:moveTo>
                    <a:cubicBezTo>
                      <a:pt x="861321" y="960179"/>
                      <a:pt x="962102" y="1061794"/>
                      <a:pt x="962003" y="1186753"/>
                    </a:cubicBezTo>
                    <a:cubicBezTo>
                      <a:pt x="962255" y="1311963"/>
                      <a:pt x="860962" y="1413676"/>
                      <a:pt x="735743" y="1413927"/>
                    </a:cubicBezTo>
                    <a:cubicBezTo>
                      <a:pt x="734819" y="1413927"/>
                      <a:pt x="733887" y="1413927"/>
                      <a:pt x="732955" y="1413918"/>
                    </a:cubicBezTo>
                    <a:cubicBezTo>
                      <a:pt x="607395" y="1412977"/>
                      <a:pt x="506381" y="1310430"/>
                      <a:pt x="507323" y="1184879"/>
                    </a:cubicBezTo>
                    <a:cubicBezTo>
                      <a:pt x="508264" y="1059320"/>
                      <a:pt x="610811" y="958296"/>
                      <a:pt x="736361" y="959238"/>
                    </a:cubicBezTo>
                    <a:close/>
                    <a:moveTo>
                      <a:pt x="727486" y="593469"/>
                    </a:moveTo>
                    <a:cubicBezTo>
                      <a:pt x="760207" y="593666"/>
                      <a:pt x="786582" y="620354"/>
                      <a:pt x="786384" y="653084"/>
                    </a:cubicBezTo>
                    <a:cubicBezTo>
                      <a:pt x="786187" y="685805"/>
                      <a:pt x="759499" y="712180"/>
                      <a:pt x="726769" y="711982"/>
                    </a:cubicBezTo>
                    <a:cubicBezTo>
                      <a:pt x="694218" y="711785"/>
                      <a:pt x="667925" y="685366"/>
                      <a:pt x="667871" y="652815"/>
                    </a:cubicBezTo>
                    <a:cubicBezTo>
                      <a:pt x="669081" y="620453"/>
                      <a:pt x="695115" y="594527"/>
                      <a:pt x="727486" y="593469"/>
                    </a:cubicBezTo>
                    <a:close/>
                    <a:moveTo>
                      <a:pt x="228161" y="592922"/>
                    </a:moveTo>
                    <a:cubicBezTo>
                      <a:pt x="228573" y="592922"/>
                      <a:pt x="228994" y="592931"/>
                      <a:pt x="229407" y="592931"/>
                    </a:cubicBezTo>
                    <a:cubicBezTo>
                      <a:pt x="354536" y="594060"/>
                      <a:pt x="455299" y="695953"/>
                      <a:pt x="455049" y="821083"/>
                    </a:cubicBezTo>
                    <a:cubicBezTo>
                      <a:pt x="454699" y="946741"/>
                      <a:pt x="352546" y="1048320"/>
                      <a:pt x="226888" y="1047970"/>
                    </a:cubicBezTo>
                    <a:cubicBezTo>
                      <a:pt x="101230" y="1047621"/>
                      <a:pt x="-350" y="945468"/>
                      <a:pt x="0" y="819810"/>
                    </a:cubicBezTo>
                    <a:cubicBezTo>
                      <a:pt x="350" y="694151"/>
                      <a:pt x="102503" y="592572"/>
                      <a:pt x="228161" y="592922"/>
                    </a:cubicBezTo>
                    <a:close/>
                    <a:moveTo>
                      <a:pt x="1245198" y="587283"/>
                    </a:moveTo>
                    <a:cubicBezTo>
                      <a:pt x="1370758" y="588269"/>
                      <a:pt x="1471736" y="690861"/>
                      <a:pt x="1470750" y="816421"/>
                    </a:cubicBezTo>
                    <a:cubicBezTo>
                      <a:pt x="1469764" y="941981"/>
                      <a:pt x="1367172" y="1042959"/>
                      <a:pt x="1241612" y="1041973"/>
                    </a:cubicBezTo>
                    <a:cubicBezTo>
                      <a:pt x="1116052" y="1040987"/>
                      <a:pt x="1015074" y="938395"/>
                      <a:pt x="1016060" y="812835"/>
                    </a:cubicBezTo>
                    <a:cubicBezTo>
                      <a:pt x="1017055" y="687275"/>
                      <a:pt x="1119639" y="586297"/>
                      <a:pt x="1245198" y="587283"/>
                    </a:cubicBezTo>
                    <a:close/>
                    <a:moveTo>
                      <a:pt x="1050575" y="3511"/>
                    </a:moveTo>
                    <a:cubicBezTo>
                      <a:pt x="1175139" y="4298"/>
                      <a:pt x="1275849" y="105209"/>
                      <a:pt x="1276396" y="229771"/>
                    </a:cubicBezTo>
                    <a:cubicBezTo>
                      <a:pt x="1277489" y="354731"/>
                      <a:pt x="1177085" y="456919"/>
                      <a:pt x="1052117" y="458012"/>
                    </a:cubicBezTo>
                    <a:cubicBezTo>
                      <a:pt x="1050646" y="458030"/>
                      <a:pt x="1049176" y="458030"/>
                      <a:pt x="1047706" y="458012"/>
                    </a:cubicBezTo>
                    <a:cubicBezTo>
                      <a:pt x="922200" y="457214"/>
                      <a:pt x="821096" y="354832"/>
                      <a:pt x="821894" y="229325"/>
                    </a:cubicBezTo>
                    <a:cubicBezTo>
                      <a:pt x="822683" y="103818"/>
                      <a:pt x="925069" y="2717"/>
                      <a:pt x="1050575" y="3511"/>
                    </a:cubicBezTo>
                    <a:close/>
                    <a:moveTo>
                      <a:pt x="419898" y="4"/>
                    </a:moveTo>
                    <a:cubicBezTo>
                      <a:pt x="420831" y="-2"/>
                      <a:pt x="421754" y="-1"/>
                      <a:pt x="422686" y="5"/>
                    </a:cubicBezTo>
                    <a:cubicBezTo>
                      <a:pt x="548542" y="302"/>
                      <a:pt x="650327" y="102570"/>
                      <a:pt x="650032" y="228425"/>
                    </a:cubicBezTo>
                    <a:cubicBezTo>
                      <a:pt x="649736" y="354282"/>
                      <a:pt x="547466" y="456067"/>
                      <a:pt x="421610" y="455771"/>
                    </a:cubicBezTo>
                    <a:cubicBezTo>
                      <a:pt x="296069" y="455475"/>
                      <a:pt x="194418" y="353698"/>
                      <a:pt x="194266" y="228157"/>
                    </a:cubicBezTo>
                    <a:cubicBezTo>
                      <a:pt x="193566" y="102848"/>
                      <a:pt x="294590" y="700"/>
                      <a:pt x="419898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0"/>
              <p:cNvSpPr/>
              <p:nvPr/>
            </p:nvSpPr>
            <p:spPr>
              <a:xfrm>
                <a:off x="3349677" y="1377875"/>
                <a:ext cx="1030592" cy="990151"/>
              </a:xfrm>
              <a:custGeom>
                <a:avLst/>
                <a:gdLst/>
                <a:ahLst/>
                <a:cxnLst/>
                <a:rect l="l" t="t" r="r" b="b"/>
                <a:pathLst>
                  <a:path w="1030592" h="990151" extrusionOk="0">
                    <a:moveTo>
                      <a:pt x="514575" y="671008"/>
                    </a:moveTo>
                    <a:cubicBezTo>
                      <a:pt x="602707" y="670963"/>
                      <a:pt x="674192" y="742358"/>
                      <a:pt x="674237" y="830490"/>
                    </a:cubicBezTo>
                    <a:cubicBezTo>
                      <a:pt x="674237" y="830732"/>
                      <a:pt x="674237" y="830965"/>
                      <a:pt x="674237" y="831207"/>
                    </a:cubicBezTo>
                    <a:cubicBezTo>
                      <a:pt x="672515" y="918470"/>
                      <a:pt x="602026" y="988717"/>
                      <a:pt x="514754" y="990151"/>
                    </a:cubicBezTo>
                    <a:cubicBezTo>
                      <a:pt x="426622" y="990196"/>
                      <a:pt x="355147" y="918802"/>
                      <a:pt x="355093" y="830669"/>
                    </a:cubicBezTo>
                    <a:cubicBezTo>
                      <a:pt x="355048" y="742537"/>
                      <a:pt x="426452" y="671053"/>
                      <a:pt x="514575" y="671008"/>
                    </a:cubicBezTo>
                    <a:close/>
                    <a:moveTo>
                      <a:pt x="509465" y="416052"/>
                    </a:moveTo>
                    <a:cubicBezTo>
                      <a:pt x="533490" y="415872"/>
                      <a:pt x="547654" y="431560"/>
                      <a:pt x="551150" y="456303"/>
                    </a:cubicBezTo>
                    <a:cubicBezTo>
                      <a:pt x="548461" y="479970"/>
                      <a:pt x="535821" y="495389"/>
                      <a:pt x="511437" y="497989"/>
                    </a:cubicBezTo>
                    <a:cubicBezTo>
                      <a:pt x="488881" y="499038"/>
                      <a:pt x="469751" y="481601"/>
                      <a:pt x="468702" y="459046"/>
                    </a:cubicBezTo>
                    <a:cubicBezTo>
                      <a:pt x="468657" y="458078"/>
                      <a:pt x="468648" y="457101"/>
                      <a:pt x="468675" y="456124"/>
                    </a:cubicBezTo>
                    <a:cubicBezTo>
                      <a:pt x="470289" y="431381"/>
                      <a:pt x="485439" y="416231"/>
                      <a:pt x="509465" y="416052"/>
                    </a:cubicBezTo>
                    <a:close/>
                    <a:moveTo>
                      <a:pt x="159581" y="415057"/>
                    </a:moveTo>
                    <a:cubicBezTo>
                      <a:pt x="159993" y="415057"/>
                      <a:pt x="160415" y="415066"/>
                      <a:pt x="160827" y="415066"/>
                    </a:cubicBezTo>
                    <a:cubicBezTo>
                      <a:pt x="248242" y="416142"/>
                      <a:pt x="318597" y="487214"/>
                      <a:pt x="318785" y="574638"/>
                    </a:cubicBezTo>
                    <a:cubicBezTo>
                      <a:pt x="318687" y="662671"/>
                      <a:pt x="247238" y="733950"/>
                      <a:pt x="159204" y="733842"/>
                    </a:cubicBezTo>
                    <a:cubicBezTo>
                      <a:pt x="71180" y="733744"/>
                      <a:pt x="-98" y="662295"/>
                      <a:pt x="0" y="574270"/>
                    </a:cubicBezTo>
                    <a:cubicBezTo>
                      <a:pt x="99" y="486237"/>
                      <a:pt x="71548" y="414959"/>
                      <a:pt x="159581" y="415057"/>
                    </a:cubicBezTo>
                    <a:close/>
                    <a:moveTo>
                      <a:pt x="873898" y="411507"/>
                    </a:moveTo>
                    <a:cubicBezTo>
                      <a:pt x="961412" y="412600"/>
                      <a:pt x="1031516" y="484345"/>
                      <a:pt x="1030583" y="571858"/>
                    </a:cubicBezTo>
                    <a:cubicBezTo>
                      <a:pt x="1029301" y="659453"/>
                      <a:pt x="957539" y="729583"/>
                      <a:pt x="869936" y="728830"/>
                    </a:cubicBezTo>
                    <a:cubicBezTo>
                      <a:pt x="782306" y="727737"/>
                      <a:pt x="712157" y="655813"/>
                      <a:pt x="713251" y="568183"/>
                    </a:cubicBezTo>
                    <a:cubicBezTo>
                      <a:pt x="714344" y="480562"/>
                      <a:pt x="786268" y="410413"/>
                      <a:pt x="873898" y="411507"/>
                    </a:cubicBezTo>
                    <a:close/>
                    <a:moveTo>
                      <a:pt x="736389" y="2071"/>
                    </a:moveTo>
                    <a:cubicBezTo>
                      <a:pt x="824413" y="2877"/>
                      <a:pt x="895127" y="74882"/>
                      <a:pt x="894329" y="162906"/>
                    </a:cubicBezTo>
                    <a:cubicBezTo>
                      <a:pt x="894320" y="163077"/>
                      <a:pt x="894320" y="163256"/>
                      <a:pt x="894320" y="163426"/>
                    </a:cubicBezTo>
                    <a:cubicBezTo>
                      <a:pt x="892895" y="251101"/>
                      <a:pt x="821177" y="321304"/>
                      <a:pt x="733493" y="320847"/>
                    </a:cubicBezTo>
                    <a:cubicBezTo>
                      <a:pt x="645469" y="320049"/>
                      <a:pt x="574755" y="248044"/>
                      <a:pt x="575553" y="160011"/>
                    </a:cubicBezTo>
                    <a:cubicBezTo>
                      <a:pt x="576351" y="71986"/>
                      <a:pt x="648355" y="1273"/>
                      <a:pt x="736389" y="2071"/>
                    </a:cubicBezTo>
                    <a:close/>
                    <a:moveTo>
                      <a:pt x="294491" y="0"/>
                    </a:moveTo>
                    <a:cubicBezTo>
                      <a:pt x="294671" y="0"/>
                      <a:pt x="294850" y="0"/>
                      <a:pt x="295029" y="0"/>
                    </a:cubicBezTo>
                    <a:cubicBezTo>
                      <a:pt x="382301" y="574"/>
                      <a:pt x="453077" y="70875"/>
                      <a:pt x="454242" y="158137"/>
                    </a:cubicBezTo>
                    <a:cubicBezTo>
                      <a:pt x="454691" y="245920"/>
                      <a:pt x="383888" y="317440"/>
                      <a:pt x="296105" y="317889"/>
                    </a:cubicBezTo>
                    <a:cubicBezTo>
                      <a:pt x="208323" y="318328"/>
                      <a:pt x="136802" y="247533"/>
                      <a:pt x="136354" y="159751"/>
                    </a:cubicBezTo>
                    <a:cubicBezTo>
                      <a:pt x="135915" y="71969"/>
                      <a:pt x="206709" y="448"/>
                      <a:pt x="2944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0"/>
              <p:cNvSpPr/>
              <p:nvPr/>
            </p:nvSpPr>
            <p:spPr>
              <a:xfrm>
                <a:off x="4112048" y="3631332"/>
                <a:ext cx="1854696" cy="77544"/>
              </a:xfrm>
              <a:custGeom>
                <a:avLst/>
                <a:gdLst/>
                <a:ahLst/>
                <a:cxnLst/>
                <a:rect l="l" t="t" r="r" b="b"/>
                <a:pathLst>
                  <a:path w="1854696" h="77544" extrusionOk="0">
                    <a:moveTo>
                      <a:pt x="295499" y="2178"/>
                    </a:moveTo>
                    <a:cubicBezTo>
                      <a:pt x="315240" y="3505"/>
                      <a:pt x="330668" y="19749"/>
                      <a:pt x="330964" y="39534"/>
                    </a:cubicBezTo>
                    <a:cubicBezTo>
                      <a:pt x="330695" y="62573"/>
                      <a:pt x="314559" y="74586"/>
                      <a:pt x="292147" y="77544"/>
                    </a:cubicBezTo>
                    <a:cubicBezTo>
                      <a:pt x="269735" y="73062"/>
                      <a:pt x="254047" y="61856"/>
                      <a:pt x="255033" y="37562"/>
                    </a:cubicBezTo>
                    <a:cubicBezTo>
                      <a:pt x="256440" y="16620"/>
                      <a:pt x="274558" y="780"/>
                      <a:pt x="295499" y="2178"/>
                    </a:cubicBezTo>
                    <a:close/>
                    <a:moveTo>
                      <a:pt x="1180280" y="1613"/>
                    </a:moveTo>
                    <a:cubicBezTo>
                      <a:pt x="1204396" y="538"/>
                      <a:pt x="1216587" y="13447"/>
                      <a:pt x="1219456" y="35231"/>
                    </a:cubicBezTo>
                    <a:cubicBezTo>
                      <a:pt x="1219456" y="61229"/>
                      <a:pt x="1206099" y="75751"/>
                      <a:pt x="1183597" y="76827"/>
                    </a:cubicBezTo>
                    <a:cubicBezTo>
                      <a:pt x="1164485" y="79212"/>
                      <a:pt x="1147057" y="65657"/>
                      <a:pt x="1144672" y="46553"/>
                    </a:cubicBezTo>
                    <a:cubicBezTo>
                      <a:pt x="1144439" y="44698"/>
                      <a:pt x="1144359" y="42833"/>
                      <a:pt x="1144422" y="40969"/>
                    </a:cubicBezTo>
                    <a:cubicBezTo>
                      <a:pt x="1143615" y="17571"/>
                      <a:pt x="1156165" y="2689"/>
                      <a:pt x="1180280" y="1613"/>
                    </a:cubicBezTo>
                    <a:close/>
                    <a:moveTo>
                      <a:pt x="1815341" y="897"/>
                    </a:moveTo>
                    <a:cubicBezTo>
                      <a:pt x="1839008" y="89"/>
                      <a:pt x="1851917" y="13895"/>
                      <a:pt x="1854696" y="36128"/>
                    </a:cubicBezTo>
                    <a:cubicBezTo>
                      <a:pt x="1854068" y="61139"/>
                      <a:pt x="1840801" y="75662"/>
                      <a:pt x="1818209" y="76469"/>
                    </a:cubicBezTo>
                    <a:cubicBezTo>
                      <a:pt x="1799070" y="78629"/>
                      <a:pt x="1781804" y="64869"/>
                      <a:pt x="1779643" y="45729"/>
                    </a:cubicBezTo>
                    <a:cubicBezTo>
                      <a:pt x="1779419" y="43766"/>
                      <a:pt x="1779365" y="41776"/>
                      <a:pt x="1779482" y="39803"/>
                    </a:cubicBezTo>
                    <a:cubicBezTo>
                      <a:pt x="1778944" y="16405"/>
                      <a:pt x="1791674" y="1703"/>
                      <a:pt x="1815341" y="897"/>
                    </a:cubicBezTo>
                    <a:close/>
                    <a:moveTo>
                      <a:pt x="672789" y="807"/>
                    </a:moveTo>
                    <a:cubicBezTo>
                      <a:pt x="691875" y="-1363"/>
                      <a:pt x="709105" y="12353"/>
                      <a:pt x="711274" y="31448"/>
                    </a:cubicBezTo>
                    <a:cubicBezTo>
                      <a:pt x="711507" y="33474"/>
                      <a:pt x="711552" y="35518"/>
                      <a:pt x="711427" y="37562"/>
                    </a:cubicBezTo>
                    <a:cubicBezTo>
                      <a:pt x="712323" y="62125"/>
                      <a:pt x="697262" y="73062"/>
                      <a:pt x="675030" y="77365"/>
                    </a:cubicBezTo>
                    <a:cubicBezTo>
                      <a:pt x="651632" y="74945"/>
                      <a:pt x="636034" y="62394"/>
                      <a:pt x="635585" y="39445"/>
                    </a:cubicBezTo>
                    <a:cubicBezTo>
                      <a:pt x="633667" y="20081"/>
                      <a:pt x="647813" y="2833"/>
                      <a:pt x="667177" y="914"/>
                    </a:cubicBezTo>
                    <a:cubicBezTo>
                      <a:pt x="669041" y="726"/>
                      <a:pt x="670915" y="690"/>
                      <a:pt x="672789" y="807"/>
                    </a:cubicBezTo>
                    <a:close/>
                    <a:moveTo>
                      <a:pt x="546924" y="807"/>
                    </a:moveTo>
                    <a:cubicBezTo>
                      <a:pt x="570949" y="986"/>
                      <a:pt x="582693" y="15419"/>
                      <a:pt x="584575" y="37920"/>
                    </a:cubicBezTo>
                    <a:cubicBezTo>
                      <a:pt x="583051" y="62663"/>
                      <a:pt x="569156" y="76648"/>
                      <a:pt x="546565" y="76558"/>
                    </a:cubicBezTo>
                    <a:cubicBezTo>
                      <a:pt x="527201" y="77876"/>
                      <a:pt x="510437" y="63246"/>
                      <a:pt x="509119" y="43891"/>
                    </a:cubicBezTo>
                    <a:cubicBezTo>
                      <a:pt x="508985" y="42017"/>
                      <a:pt x="509012" y="40144"/>
                      <a:pt x="509182" y="38279"/>
                    </a:cubicBezTo>
                    <a:cubicBezTo>
                      <a:pt x="509182" y="15060"/>
                      <a:pt x="522898" y="627"/>
                      <a:pt x="546924" y="807"/>
                    </a:cubicBezTo>
                    <a:close/>
                    <a:moveTo>
                      <a:pt x="419177" y="807"/>
                    </a:moveTo>
                    <a:cubicBezTo>
                      <a:pt x="440109" y="1452"/>
                      <a:pt x="456559" y="18943"/>
                      <a:pt x="455914" y="39875"/>
                    </a:cubicBezTo>
                    <a:cubicBezTo>
                      <a:pt x="455313" y="59454"/>
                      <a:pt x="439894" y="75358"/>
                      <a:pt x="420342" y="76559"/>
                    </a:cubicBezTo>
                    <a:cubicBezTo>
                      <a:pt x="397751" y="76828"/>
                      <a:pt x="383497" y="63022"/>
                      <a:pt x="381704" y="38638"/>
                    </a:cubicBezTo>
                    <a:cubicBezTo>
                      <a:pt x="383587" y="15778"/>
                      <a:pt x="395331" y="1345"/>
                      <a:pt x="419177" y="807"/>
                    </a:cubicBezTo>
                    <a:close/>
                    <a:moveTo>
                      <a:pt x="1560195" y="771"/>
                    </a:moveTo>
                    <a:cubicBezTo>
                      <a:pt x="1561397" y="727"/>
                      <a:pt x="1562589" y="736"/>
                      <a:pt x="1563790" y="807"/>
                    </a:cubicBezTo>
                    <a:cubicBezTo>
                      <a:pt x="1587816" y="718"/>
                      <a:pt x="1597677" y="17302"/>
                      <a:pt x="1602697" y="37025"/>
                    </a:cubicBezTo>
                    <a:cubicBezTo>
                      <a:pt x="1598753" y="61678"/>
                      <a:pt x="1586023" y="77186"/>
                      <a:pt x="1562983" y="76559"/>
                    </a:cubicBezTo>
                    <a:cubicBezTo>
                      <a:pt x="1542051" y="77330"/>
                      <a:pt x="1524462" y="60987"/>
                      <a:pt x="1523691" y="40055"/>
                    </a:cubicBezTo>
                    <a:cubicBezTo>
                      <a:pt x="1522920" y="19131"/>
                      <a:pt x="1539263" y="1542"/>
                      <a:pt x="1560195" y="771"/>
                    </a:cubicBezTo>
                    <a:close/>
                    <a:moveTo>
                      <a:pt x="1692345" y="717"/>
                    </a:moveTo>
                    <a:cubicBezTo>
                      <a:pt x="1713215" y="2079"/>
                      <a:pt x="1729028" y="20099"/>
                      <a:pt x="1727666" y="40968"/>
                    </a:cubicBezTo>
                    <a:cubicBezTo>
                      <a:pt x="1726303" y="61838"/>
                      <a:pt x="1708284" y="77652"/>
                      <a:pt x="1687414" y="76289"/>
                    </a:cubicBezTo>
                    <a:cubicBezTo>
                      <a:pt x="1664733" y="74855"/>
                      <a:pt x="1652004" y="59884"/>
                      <a:pt x="1651914" y="35231"/>
                    </a:cubicBezTo>
                    <a:cubicBezTo>
                      <a:pt x="1655679" y="12729"/>
                      <a:pt x="1668499" y="-628"/>
                      <a:pt x="1692345" y="717"/>
                    </a:cubicBezTo>
                    <a:close/>
                    <a:moveTo>
                      <a:pt x="36921" y="627"/>
                    </a:moveTo>
                    <a:cubicBezTo>
                      <a:pt x="60767" y="-90"/>
                      <a:pt x="73229" y="13985"/>
                      <a:pt x="76904" y="35231"/>
                    </a:cubicBezTo>
                    <a:cubicBezTo>
                      <a:pt x="76277" y="60601"/>
                      <a:pt x="63009" y="75124"/>
                      <a:pt x="40328" y="76379"/>
                    </a:cubicBezTo>
                    <a:cubicBezTo>
                      <a:pt x="19431" y="77706"/>
                      <a:pt x="1403" y="61838"/>
                      <a:pt x="77" y="40941"/>
                    </a:cubicBezTo>
                    <a:cubicBezTo>
                      <a:pt x="-1250" y="20045"/>
                      <a:pt x="14617" y="2017"/>
                      <a:pt x="35514" y="690"/>
                    </a:cubicBezTo>
                    <a:cubicBezTo>
                      <a:pt x="35980" y="663"/>
                      <a:pt x="36455" y="636"/>
                      <a:pt x="36921" y="627"/>
                    </a:cubicBezTo>
                    <a:close/>
                    <a:moveTo>
                      <a:pt x="1435282" y="583"/>
                    </a:moveTo>
                    <a:cubicBezTo>
                      <a:pt x="1456277" y="260"/>
                      <a:pt x="1473552" y="17015"/>
                      <a:pt x="1473875" y="38010"/>
                    </a:cubicBezTo>
                    <a:cubicBezTo>
                      <a:pt x="1474682" y="62125"/>
                      <a:pt x="1458635" y="73331"/>
                      <a:pt x="1436582" y="77455"/>
                    </a:cubicBezTo>
                    <a:cubicBezTo>
                      <a:pt x="1413722" y="74497"/>
                      <a:pt x="1397944" y="62484"/>
                      <a:pt x="1397855" y="39176"/>
                    </a:cubicBezTo>
                    <a:cubicBezTo>
                      <a:pt x="1397532" y="18180"/>
                      <a:pt x="1414286" y="905"/>
                      <a:pt x="1435282" y="583"/>
                    </a:cubicBezTo>
                    <a:close/>
                    <a:moveTo>
                      <a:pt x="1308834" y="179"/>
                    </a:moveTo>
                    <a:cubicBezTo>
                      <a:pt x="1331067" y="2151"/>
                      <a:pt x="1345769" y="13626"/>
                      <a:pt x="1346486" y="37651"/>
                    </a:cubicBezTo>
                    <a:cubicBezTo>
                      <a:pt x="1348539" y="56997"/>
                      <a:pt x="1334518" y="74353"/>
                      <a:pt x="1315172" y="76406"/>
                    </a:cubicBezTo>
                    <a:cubicBezTo>
                      <a:pt x="1313361" y="76594"/>
                      <a:pt x="1311541" y="76648"/>
                      <a:pt x="1309730" y="76558"/>
                    </a:cubicBezTo>
                    <a:cubicBezTo>
                      <a:pt x="1290008" y="78306"/>
                      <a:pt x="1272598" y="63730"/>
                      <a:pt x="1270850" y="44008"/>
                    </a:cubicBezTo>
                    <a:cubicBezTo>
                      <a:pt x="1270716" y="42492"/>
                      <a:pt x="1270671" y="40969"/>
                      <a:pt x="1270734" y="39444"/>
                    </a:cubicBezTo>
                    <a:cubicBezTo>
                      <a:pt x="1270286" y="17302"/>
                      <a:pt x="1284002" y="2510"/>
                      <a:pt x="1308834" y="179"/>
                    </a:cubicBezTo>
                    <a:close/>
                    <a:moveTo>
                      <a:pt x="929000" y="179"/>
                    </a:moveTo>
                    <a:cubicBezTo>
                      <a:pt x="952936" y="3317"/>
                      <a:pt x="966921" y="17302"/>
                      <a:pt x="965935" y="40072"/>
                    </a:cubicBezTo>
                    <a:cubicBezTo>
                      <a:pt x="966338" y="59875"/>
                      <a:pt x="950623" y="76253"/>
                      <a:pt x="930820" y="76657"/>
                    </a:cubicBezTo>
                    <a:cubicBezTo>
                      <a:pt x="929314" y="76693"/>
                      <a:pt x="927808" y="76630"/>
                      <a:pt x="926310" y="76469"/>
                    </a:cubicBezTo>
                    <a:cubicBezTo>
                      <a:pt x="906866" y="77204"/>
                      <a:pt x="890506" y="62035"/>
                      <a:pt x="889770" y="42591"/>
                    </a:cubicBezTo>
                    <a:cubicBezTo>
                      <a:pt x="889699" y="40735"/>
                      <a:pt x="889779" y="38871"/>
                      <a:pt x="890003" y="37024"/>
                    </a:cubicBezTo>
                    <a:cubicBezTo>
                      <a:pt x="891169" y="13178"/>
                      <a:pt x="906230" y="1793"/>
                      <a:pt x="929000" y="179"/>
                    </a:cubicBezTo>
                    <a:close/>
                    <a:moveTo>
                      <a:pt x="165744" y="89"/>
                    </a:moveTo>
                    <a:cubicBezTo>
                      <a:pt x="189232" y="2420"/>
                      <a:pt x="203665" y="15329"/>
                      <a:pt x="203844" y="38637"/>
                    </a:cubicBezTo>
                    <a:cubicBezTo>
                      <a:pt x="202823" y="59705"/>
                      <a:pt x="184920" y="75957"/>
                      <a:pt x="163853" y="74935"/>
                    </a:cubicBezTo>
                    <a:cubicBezTo>
                      <a:pt x="144211" y="73976"/>
                      <a:pt x="128505" y="58279"/>
                      <a:pt x="127555" y="38637"/>
                    </a:cubicBezTo>
                    <a:cubicBezTo>
                      <a:pt x="127824" y="15329"/>
                      <a:pt x="142347" y="2420"/>
                      <a:pt x="165744" y="89"/>
                    </a:cubicBezTo>
                    <a:close/>
                    <a:moveTo>
                      <a:pt x="1051458" y="0"/>
                    </a:moveTo>
                    <a:cubicBezTo>
                      <a:pt x="1078352" y="2062"/>
                      <a:pt x="1092247" y="15240"/>
                      <a:pt x="1092516" y="38369"/>
                    </a:cubicBezTo>
                    <a:cubicBezTo>
                      <a:pt x="1092516" y="59167"/>
                      <a:pt x="1075662" y="76021"/>
                      <a:pt x="1054864" y="76021"/>
                    </a:cubicBezTo>
                    <a:cubicBezTo>
                      <a:pt x="1034066" y="76021"/>
                      <a:pt x="1017213" y="59167"/>
                      <a:pt x="1017213" y="38369"/>
                    </a:cubicBezTo>
                    <a:cubicBezTo>
                      <a:pt x="1017033" y="14344"/>
                      <a:pt x="1032453" y="3676"/>
                      <a:pt x="1051458" y="0"/>
                    </a:cubicBezTo>
                    <a:close/>
                    <a:moveTo>
                      <a:pt x="796950" y="0"/>
                    </a:moveTo>
                    <a:cubicBezTo>
                      <a:pt x="823306" y="1614"/>
                      <a:pt x="837829" y="14344"/>
                      <a:pt x="838815" y="37472"/>
                    </a:cubicBezTo>
                    <a:cubicBezTo>
                      <a:pt x="839407" y="58512"/>
                      <a:pt x="822831" y="76056"/>
                      <a:pt x="801791" y="76648"/>
                    </a:cubicBezTo>
                    <a:cubicBezTo>
                      <a:pt x="780751" y="77240"/>
                      <a:pt x="763207" y="60664"/>
                      <a:pt x="762615" y="39624"/>
                    </a:cubicBezTo>
                    <a:cubicBezTo>
                      <a:pt x="761808" y="16136"/>
                      <a:pt x="777228" y="4034"/>
                      <a:pt x="7969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8" name="Google Shape;258;p10"/>
          <p:cNvSpPr txBox="1">
            <a:spLocks noGrp="1"/>
          </p:cNvSpPr>
          <p:nvPr>
            <p:ph type="subTitle" idx="1"/>
          </p:nvPr>
        </p:nvSpPr>
        <p:spPr>
          <a:xfrm>
            <a:off x="5054225" y="2470900"/>
            <a:ext cx="6178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0"/>
          <p:cNvSpPr txBox="1">
            <a:spLocks noGrp="1"/>
          </p:cNvSpPr>
          <p:nvPr>
            <p:ph type="title"/>
          </p:nvPr>
        </p:nvSpPr>
        <p:spPr>
          <a:xfrm>
            <a:off x="5054225" y="1421100"/>
            <a:ext cx="617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drich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0" name="Google Shape;260;p10"/>
          <p:cNvSpPr txBox="1">
            <a:spLocks noGrp="1"/>
          </p:cNvSpPr>
          <p:nvPr>
            <p:ph type="body" idx="2"/>
          </p:nvPr>
        </p:nvSpPr>
        <p:spPr>
          <a:xfrm>
            <a:off x="5054225" y="3131075"/>
            <a:ext cx="6178500" cy="210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marL="1371600" lvl="2" indent="-355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3pPr>
            <a:lvl4pPr marL="1828800" lvl="3" indent="-355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4pPr>
            <a:lvl5pPr marL="2286000" lvl="4" indent="-355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5pPr>
            <a:lvl6pPr marL="2743200" lvl="5" indent="-355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6pPr>
            <a:lvl7pPr marL="3200400" lvl="6" indent="-355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7pPr>
            <a:lvl8pPr marL="3657600" lvl="7" indent="-355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8pPr>
            <a:lvl9pPr marL="4114800" lvl="8" indent="-35560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136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"/>
          <p:cNvSpPr/>
          <p:nvPr/>
        </p:nvSpPr>
        <p:spPr>
          <a:xfrm>
            <a:off x="1680600" y="-16925"/>
            <a:ext cx="10528700" cy="6881600"/>
          </a:xfrm>
          <a:custGeom>
            <a:avLst/>
            <a:gdLst/>
            <a:ahLst/>
            <a:cxnLst/>
            <a:rect l="l" t="t" r="r" b="b"/>
            <a:pathLst>
              <a:path w="421148" h="275264" extrusionOk="0">
                <a:moveTo>
                  <a:pt x="32684" y="145445"/>
                </a:moveTo>
                <a:lnTo>
                  <a:pt x="0" y="701"/>
                </a:lnTo>
                <a:lnTo>
                  <a:pt x="421148" y="0"/>
                </a:lnTo>
                <a:lnTo>
                  <a:pt x="421148" y="274984"/>
                </a:lnTo>
                <a:lnTo>
                  <a:pt x="133781" y="275264"/>
                </a:lnTo>
                <a:lnTo>
                  <a:pt x="41875" y="16669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3" name="Google Shape;263;p11"/>
          <p:cNvSpPr txBox="1">
            <a:spLocks noGrp="1"/>
          </p:cNvSpPr>
          <p:nvPr>
            <p:ph type="title"/>
          </p:nvPr>
        </p:nvSpPr>
        <p:spPr>
          <a:xfrm>
            <a:off x="2501100" y="1644925"/>
            <a:ext cx="87276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2501100" y="5005075"/>
            <a:ext cx="87276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1"/>
          <p:cNvSpPr/>
          <p:nvPr/>
        </p:nvSpPr>
        <p:spPr>
          <a:xfrm>
            <a:off x="634650" y="4994531"/>
            <a:ext cx="2063741" cy="1779962"/>
          </a:xfrm>
          <a:custGeom>
            <a:avLst/>
            <a:gdLst/>
            <a:ahLst/>
            <a:cxnLst/>
            <a:rect l="l" t="t" r="r" b="b"/>
            <a:pathLst>
              <a:path w="2866307" h="2472170" extrusionOk="0">
                <a:moveTo>
                  <a:pt x="1354310" y="2199670"/>
                </a:moveTo>
                <a:cubicBezTo>
                  <a:pt x="1370715" y="2187030"/>
                  <a:pt x="1375018" y="2170535"/>
                  <a:pt x="1375018" y="2149916"/>
                </a:cubicBezTo>
                <a:cubicBezTo>
                  <a:pt x="1374480" y="1531889"/>
                  <a:pt x="1374328" y="913862"/>
                  <a:pt x="1374570" y="295835"/>
                </a:cubicBezTo>
                <a:cubicBezTo>
                  <a:pt x="1374570" y="286871"/>
                  <a:pt x="1373674" y="277458"/>
                  <a:pt x="1373225" y="267776"/>
                </a:cubicBezTo>
                <a:cubicBezTo>
                  <a:pt x="1361302" y="269390"/>
                  <a:pt x="1360495" y="278982"/>
                  <a:pt x="1356820" y="285705"/>
                </a:cubicBezTo>
                <a:cubicBezTo>
                  <a:pt x="983646" y="948493"/>
                  <a:pt x="610535" y="1611289"/>
                  <a:pt x="237486" y="2274077"/>
                </a:cubicBezTo>
                <a:cubicBezTo>
                  <a:pt x="234528" y="2279277"/>
                  <a:pt x="232287" y="2284745"/>
                  <a:pt x="229777" y="2290034"/>
                </a:cubicBezTo>
                <a:cubicBezTo>
                  <a:pt x="213102" y="2306260"/>
                  <a:pt x="216150" y="2325176"/>
                  <a:pt x="219378" y="2345795"/>
                </a:cubicBezTo>
                <a:cubicBezTo>
                  <a:pt x="228047" y="2406226"/>
                  <a:pt x="186092" y="2462237"/>
                  <a:pt x="125670" y="2470906"/>
                </a:cubicBezTo>
                <a:cubicBezTo>
                  <a:pt x="116257" y="2472260"/>
                  <a:pt x="106718" y="2472394"/>
                  <a:pt x="97278" y="2471300"/>
                </a:cubicBezTo>
                <a:cubicBezTo>
                  <a:pt x="14803" y="2461709"/>
                  <a:pt x="-22131" y="2386405"/>
                  <a:pt x="13010" y="2299627"/>
                </a:cubicBezTo>
                <a:cubicBezTo>
                  <a:pt x="30940" y="2278918"/>
                  <a:pt x="50393" y="2259464"/>
                  <a:pt x="78721" y="2253458"/>
                </a:cubicBezTo>
                <a:cubicBezTo>
                  <a:pt x="96651" y="2249603"/>
                  <a:pt x="101133" y="2233288"/>
                  <a:pt x="108395" y="2220378"/>
                </a:cubicBezTo>
                <a:cubicBezTo>
                  <a:pt x="368192" y="1759117"/>
                  <a:pt x="627900" y="1297821"/>
                  <a:pt x="887517" y="836497"/>
                </a:cubicBezTo>
                <a:cubicBezTo>
                  <a:pt x="999218" y="637929"/>
                  <a:pt x="1110111" y="438822"/>
                  <a:pt x="1223604" y="241240"/>
                </a:cubicBezTo>
                <a:cubicBezTo>
                  <a:pt x="1240996" y="211029"/>
                  <a:pt x="1240279" y="190142"/>
                  <a:pt x="1222170" y="161903"/>
                </a:cubicBezTo>
                <a:cubicBezTo>
                  <a:pt x="1189180" y="110356"/>
                  <a:pt x="1160224" y="56119"/>
                  <a:pt x="1127861" y="0"/>
                </a:cubicBezTo>
                <a:lnTo>
                  <a:pt x="1736206" y="0"/>
                </a:lnTo>
                <a:cubicBezTo>
                  <a:pt x="1702140" y="58988"/>
                  <a:pt x="1671660" y="114838"/>
                  <a:pt x="1638043" y="168716"/>
                </a:cubicBezTo>
                <a:cubicBezTo>
                  <a:pt x="1623071" y="192741"/>
                  <a:pt x="1623430" y="210850"/>
                  <a:pt x="1637505" y="235772"/>
                </a:cubicBezTo>
                <a:cubicBezTo>
                  <a:pt x="2009118" y="894203"/>
                  <a:pt x="2380051" y="1552983"/>
                  <a:pt x="2750294" y="2212131"/>
                </a:cubicBezTo>
                <a:cubicBezTo>
                  <a:pt x="2762844" y="2234543"/>
                  <a:pt x="2775484" y="2253458"/>
                  <a:pt x="2802648" y="2260271"/>
                </a:cubicBezTo>
                <a:cubicBezTo>
                  <a:pt x="2822729" y="2265381"/>
                  <a:pt x="2835100" y="2283401"/>
                  <a:pt x="2849354" y="2297564"/>
                </a:cubicBezTo>
                <a:cubicBezTo>
                  <a:pt x="2850698" y="2300792"/>
                  <a:pt x="2852133" y="2304019"/>
                  <a:pt x="2853567" y="2307246"/>
                </a:cubicBezTo>
                <a:cubicBezTo>
                  <a:pt x="2876517" y="2359690"/>
                  <a:pt x="2867552" y="2409713"/>
                  <a:pt x="2829004" y="2444048"/>
                </a:cubicBezTo>
                <a:cubicBezTo>
                  <a:pt x="2794113" y="2474850"/>
                  <a:pt x="2743839" y="2480947"/>
                  <a:pt x="2702601" y="2459378"/>
                </a:cubicBezTo>
                <a:cubicBezTo>
                  <a:pt x="2657061" y="2435352"/>
                  <a:pt x="2636353" y="2389722"/>
                  <a:pt x="2647110" y="2332796"/>
                </a:cubicBezTo>
                <a:cubicBezTo>
                  <a:pt x="2650866" y="2320102"/>
                  <a:pt x="2647433" y="2306368"/>
                  <a:pt x="2638146" y="2296937"/>
                </a:cubicBezTo>
                <a:cubicBezTo>
                  <a:pt x="2550112" y="2139517"/>
                  <a:pt x="2462527" y="1981828"/>
                  <a:pt x="2374045" y="1824587"/>
                </a:cubicBezTo>
                <a:cubicBezTo>
                  <a:pt x="2088250" y="1316826"/>
                  <a:pt x="1802159" y="808948"/>
                  <a:pt x="1515764" y="300945"/>
                </a:cubicBezTo>
                <a:lnTo>
                  <a:pt x="1494607" y="263383"/>
                </a:lnTo>
                <a:cubicBezTo>
                  <a:pt x="1483670" y="275754"/>
                  <a:pt x="1488063" y="286781"/>
                  <a:pt x="1488063" y="296553"/>
                </a:cubicBezTo>
                <a:cubicBezTo>
                  <a:pt x="1488063" y="912428"/>
                  <a:pt x="1487884" y="1528330"/>
                  <a:pt x="1487525" y="2144268"/>
                </a:cubicBezTo>
                <a:cubicBezTo>
                  <a:pt x="1487525" y="2165425"/>
                  <a:pt x="1488691" y="2184520"/>
                  <a:pt x="1507965" y="2197519"/>
                </a:cubicBezTo>
                <a:cubicBezTo>
                  <a:pt x="1534859" y="2264844"/>
                  <a:pt x="1510654" y="2322038"/>
                  <a:pt x="1450680" y="2334051"/>
                </a:cubicBezTo>
                <a:cubicBezTo>
                  <a:pt x="1418855" y="2342021"/>
                  <a:pt x="1385292" y="2330958"/>
                  <a:pt x="1364440" y="2305633"/>
                </a:cubicBezTo>
                <a:cubicBezTo>
                  <a:pt x="1336470" y="2273181"/>
                  <a:pt x="1338263" y="2237322"/>
                  <a:pt x="1354310" y="219967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266;p11"/>
          <p:cNvGrpSpPr/>
          <p:nvPr/>
        </p:nvGrpSpPr>
        <p:grpSpPr>
          <a:xfrm rot="-1462836">
            <a:off x="159379" y="2938786"/>
            <a:ext cx="2476344" cy="2267010"/>
            <a:chOff x="3246851" y="286060"/>
            <a:chExt cx="3802920" cy="3481447"/>
          </a:xfrm>
        </p:grpSpPr>
        <p:sp>
          <p:nvSpPr>
            <p:cNvPr id="267" name="Google Shape;267;p11"/>
            <p:cNvSpPr/>
            <p:nvPr/>
          </p:nvSpPr>
          <p:spPr>
            <a:xfrm>
              <a:off x="3246851" y="286060"/>
              <a:ext cx="3802920" cy="3481447"/>
            </a:xfrm>
            <a:custGeom>
              <a:avLst/>
              <a:gdLst/>
              <a:ahLst/>
              <a:cxnLst/>
              <a:rect l="l" t="t" r="r" b="b"/>
              <a:pathLst>
                <a:path w="3802920" h="3481447" extrusionOk="0">
                  <a:moveTo>
                    <a:pt x="1157587" y="3347192"/>
                  </a:moveTo>
                  <a:cubicBezTo>
                    <a:pt x="1137802" y="3347496"/>
                    <a:pt x="1121557" y="3362916"/>
                    <a:pt x="1120231" y="3382656"/>
                  </a:cubicBezTo>
                  <a:cubicBezTo>
                    <a:pt x="1119245" y="3407399"/>
                    <a:pt x="1134933" y="3418336"/>
                    <a:pt x="1157345" y="3422818"/>
                  </a:cubicBezTo>
                  <a:lnTo>
                    <a:pt x="1157345" y="3422639"/>
                  </a:lnTo>
                  <a:cubicBezTo>
                    <a:pt x="1179756" y="3419680"/>
                    <a:pt x="1195893" y="3407668"/>
                    <a:pt x="1196162" y="3384628"/>
                  </a:cubicBezTo>
                  <a:cubicBezTo>
                    <a:pt x="1195848" y="3363642"/>
                    <a:pt x="1178573" y="3346878"/>
                    <a:pt x="1157587" y="3347192"/>
                  </a:cubicBezTo>
                  <a:close/>
                  <a:moveTo>
                    <a:pt x="2428988" y="3346439"/>
                  </a:moveTo>
                  <a:cubicBezTo>
                    <a:pt x="2408083" y="3345219"/>
                    <a:pt x="2390144" y="3361186"/>
                    <a:pt x="2388925" y="3382091"/>
                  </a:cubicBezTo>
                  <a:cubicBezTo>
                    <a:pt x="2387715" y="3402997"/>
                    <a:pt x="2403672" y="3420935"/>
                    <a:pt x="2424587" y="3422155"/>
                  </a:cubicBezTo>
                  <a:cubicBezTo>
                    <a:pt x="2425779" y="3422226"/>
                    <a:pt x="2426980" y="3422235"/>
                    <a:pt x="2428181" y="3422190"/>
                  </a:cubicBezTo>
                  <a:cubicBezTo>
                    <a:pt x="2450773" y="3422459"/>
                    <a:pt x="2463502" y="3407399"/>
                    <a:pt x="2467895" y="3382298"/>
                  </a:cubicBezTo>
                  <a:cubicBezTo>
                    <a:pt x="2463323" y="3362665"/>
                    <a:pt x="2453462" y="3345990"/>
                    <a:pt x="2428988" y="3346439"/>
                  </a:cubicBezTo>
                  <a:close/>
                  <a:moveTo>
                    <a:pt x="2681255" y="3346170"/>
                  </a:moveTo>
                  <a:cubicBezTo>
                    <a:pt x="2657409" y="3346797"/>
                    <a:pt x="2644590" y="3361679"/>
                    <a:pt x="2645396" y="3385077"/>
                  </a:cubicBezTo>
                  <a:cubicBezTo>
                    <a:pt x="2644338" y="3404306"/>
                    <a:pt x="2659076" y="3420747"/>
                    <a:pt x="2678306" y="3421805"/>
                  </a:cubicBezTo>
                  <a:cubicBezTo>
                    <a:pt x="2679893" y="3421895"/>
                    <a:pt x="2681470" y="3421868"/>
                    <a:pt x="2683048" y="3421742"/>
                  </a:cubicBezTo>
                  <a:cubicBezTo>
                    <a:pt x="2705998" y="3420935"/>
                    <a:pt x="2718907" y="3406413"/>
                    <a:pt x="2719893" y="3381401"/>
                  </a:cubicBezTo>
                  <a:lnTo>
                    <a:pt x="2720341" y="3381401"/>
                  </a:lnTo>
                  <a:cubicBezTo>
                    <a:pt x="2717562" y="3359168"/>
                    <a:pt x="2705101" y="3345542"/>
                    <a:pt x="2681255" y="3346170"/>
                  </a:cubicBezTo>
                  <a:close/>
                  <a:moveTo>
                    <a:pt x="2045747" y="3346170"/>
                  </a:moveTo>
                  <a:cubicBezTo>
                    <a:pt x="2021991" y="3347246"/>
                    <a:pt x="2009261" y="3362127"/>
                    <a:pt x="2009888" y="3385525"/>
                  </a:cubicBezTo>
                  <a:cubicBezTo>
                    <a:pt x="2009198" y="3404772"/>
                    <a:pt x="2024232" y="3420935"/>
                    <a:pt x="2043479" y="3421635"/>
                  </a:cubicBezTo>
                  <a:cubicBezTo>
                    <a:pt x="2045344" y="3421697"/>
                    <a:pt x="2047217" y="3421617"/>
                    <a:pt x="2049064" y="3421384"/>
                  </a:cubicBezTo>
                  <a:cubicBezTo>
                    <a:pt x="2071297" y="3420667"/>
                    <a:pt x="2084654" y="3406143"/>
                    <a:pt x="2084654" y="3380505"/>
                  </a:cubicBezTo>
                  <a:lnTo>
                    <a:pt x="2085102" y="3380146"/>
                  </a:lnTo>
                  <a:cubicBezTo>
                    <a:pt x="2082233" y="3358720"/>
                    <a:pt x="2069503" y="3345094"/>
                    <a:pt x="2045747" y="3346170"/>
                  </a:cubicBezTo>
                  <a:close/>
                  <a:moveTo>
                    <a:pt x="2557900" y="3345990"/>
                  </a:moveTo>
                  <a:cubicBezTo>
                    <a:pt x="2533696" y="3344646"/>
                    <a:pt x="2520876" y="3358183"/>
                    <a:pt x="2517111" y="3380505"/>
                  </a:cubicBezTo>
                  <a:cubicBezTo>
                    <a:pt x="2517111" y="3404978"/>
                    <a:pt x="2529931" y="3419949"/>
                    <a:pt x="2552970" y="3421563"/>
                  </a:cubicBezTo>
                  <a:cubicBezTo>
                    <a:pt x="2573840" y="3422925"/>
                    <a:pt x="2591859" y="3407112"/>
                    <a:pt x="2593221" y="3386242"/>
                  </a:cubicBezTo>
                  <a:cubicBezTo>
                    <a:pt x="2594584" y="3365372"/>
                    <a:pt x="2578770" y="3347353"/>
                    <a:pt x="2557900" y="3345990"/>
                  </a:cubicBezTo>
                  <a:close/>
                  <a:moveTo>
                    <a:pt x="1544100" y="3345928"/>
                  </a:moveTo>
                  <a:cubicBezTo>
                    <a:pt x="1542065" y="3345802"/>
                    <a:pt x="1540021" y="3345847"/>
                    <a:pt x="1537986" y="3346080"/>
                  </a:cubicBezTo>
                  <a:cubicBezTo>
                    <a:pt x="1518568" y="3344897"/>
                    <a:pt x="1501858" y="3359680"/>
                    <a:pt x="1500675" y="3379106"/>
                  </a:cubicBezTo>
                  <a:cubicBezTo>
                    <a:pt x="1500558" y="3380971"/>
                    <a:pt x="1500594" y="3382853"/>
                    <a:pt x="1500782" y="3384718"/>
                  </a:cubicBezTo>
                  <a:cubicBezTo>
                    <a:pt x="1501231" y="3407399"/>
                    <a:pt x="1516829" y="3420218"/>
                    <a:pt x="1540227" y="3422639"/>
                  </a:cubicBezTo>
                  <a:cubicBezTo>
                    <a:pt x="1562012" y="3418336"/>
                    <a:pt x="1577520" y="3407219"/>
                    <a:pt x="1576624" y="3382835"/>
                  </a:cubicBezTo>
                  <a:cubicBezTo>
                    <a:pt x="1577834" y="3363660"/>
                    <a:pt x="1563275" y="3347138"/>
                    <a:pt x="1544100" y="3345928"/>
                  </a:cubicBezTo>
                  <a:close/>
                  <a:moveTo>
                    <a:pt x="1412211" y="3345901"/>
                  </a:moveTo>
                  <a:cubicBezTo>
                    <a:pt x="1388275" y="3345632"/>
                    <a:pt x="1374828" y="3360155"/>
                    <a:pt x="1374470" y="3383373"/>
                  </a:cubicBezTo>
                  <a:cubicBezTo>
                    <a:pt x="1372695" y="3402701"/>
                    <a:pt x="1386922" y="3419806"/>
                    <a:pt x="1406241" y="3421590"/>
                  </a:cubicBezTo>
                  <a:cubicBezTo>
                    <a:pt x="1408105" y="3421760"/>
                    <a:pt x="1409988" y="3421778"/>
                    <a:pt x="1411853" y="3421653"/>
                  </a:cubicBezTo>
                  <a:cubicBezTo>
                    <a:pt x="1434354" y="3421921"/>
                    <a:pt x="1448249" y="3407937"/>
                    <a:pt x="1449773" y="3383194"/>
                  </a:cubicBezTo>
                  <a:lnTo>
                    <a:pt x="1449863" y="3383015"/>
                  </a:lnTo>
                  <a:cubicBezTo>
                    <a:pt x="1447980" y="3360513"/>
                    <a:pt x="1436147" y="3346170"/>
                    <a:pt x="1412211" y="3345901"/>
                  </a:cubicBezTo>
                  <a:close/>
                  <a:moveTo>
                    <a:pt x="1284464" y="3345901"/>
                  </a:moveTo>
                  <a:cubicBezTo>
                    <a:pt x="1260528" y="3346618"/>
                    <a:pt x="1248695" y="3361051"/>
                    <a:pt x="1246902" y="3383911"/>
                  </a:cubicBezTo>
                  <a:lnTo>
                    <a:pt x="1246992" y="3383732"/>
                  </a:lnTo>
                  <a:cubicBezTo>
                    <a:pt x="1248964" y="3408116"/>
                    <a:pt x="1263038" y="3421921"/>
                    <a:pt x="1285629" y="3421653"/>
                  </a:cubicBezTo>
                  <a:cubicBezTo>
                    <a:pt x="1306535" y="3420362"/>
                    <a:pt x="1322439" y="3402378"/>
                    <a:pt x="1321148" y="3381473"/>
                  </a:cubicBezTo>
                  <a:cubicBezTo>
                    <a:pt x="1319946" y="3361921"/>
                    <a:pt x="1304043" y="3346501"/>
                    <a:pt x="1284464" y="3345901"/>
                  </a:cubicBezTo>
                  <a:close/>
                  <a:moveTo>
                    <a:pt x="902119" y="3345901"/>
                  </a:moveTo>
                  <a:cubicBezTo>
                    <a:pt x="881187" y="3346457"/>
                    <a:pt x="864656" y="3363875"/>
                    <a:pt x="865212" y="3384808"/>
                  </a:cubicBezTo>
                  <a:cubicBezTo>
                    <a:pt x="865767" y="3405740"/>
                    <a:pt x="883186" y="3422271"/>
                    <a:pt x="904118" y="3421715"/>
                  </a:cubicBezTo>
                  <a:cubicBezTo>
                    <a:pt x="904585" y="3421706"/>
                    <a:pt x="905060" y="3421679"/>
                    <a:pt x="905526" y="3421653"/>
                  </a:cubicBezTo>
                  <a:cubicBezTo>
                    <a:pt x="928207" y="3420577"/>
                    <a:pt x="941474" y="3406054"/>
                    <a:pt x="942102" y="3380505"/>
                  </a:cubicBezTo>
                  <a:cubicBezTo>
                    <a:pt x="938427" y="3359079"/>
                    <a:pt x="926055" y="3344646"/>
                    <a:pt x="902119" y="3345901"/>
                  </a:cubicBezTo>
                  <a:close/>
                  <a:moveTo>
                    <a:pt x="2300569" y="3345497"/>
                  </a:moveTo>
                  <a:cubicBezTo>
                    <a:pt x="2279573" y="3345820"/>
                    <a:pt x="2262819" y="3363095"/>
                    <a:pt x="2263141" y="3384090"/>
                  </a:cubicBezTo>
                  <a:cubicBezTo>
                    <a:pt x="2263141" y="3407399"/>
                    <a:pt x="2278919" y="3419770"/>
                    <a:pt x="2301779" y="3422728"/>
                  </a:cubicBezTo>
                  <a:lnTo>
                    <a:pt x="2301869" y="3422370"/>
                  </a:lnTo>
                  <a:cubicBezTo>
                    <a:pt x="2323922" y="3418246"/>
                    <a:pt x="2339969" y="3406861"/>
                    <a:pt x="2339162" y="3382925"/>
                  </a:cubicBezTo>
                  <a:cubicBezTo>
                    <a:pt x="2338839" y="3361930"/>
                    <a:pt x="2321564" y="3345175"/>
                    <a:pt x="2300569" y="3345497"/>
                  </a:cubicBezTo>
                  <a:close/>
                  <a:moveTo>
                    <a:pt x="2174121" y="3345273"/>
                  </a:moveTo>
                  <a:cubicBezTo>
                    <a:pt x="2149290" y="3347604"/>
                    <a:pt x="2135573" y="3361948"/>
                    <a:pt x="2136021" y="3384539"/>
                  </a:cubicBezTo>
                  <a:cubicBezTo>
                    <a:pt x="2135250" y="3404324"/>
                    <a:pt x="2150670" y="3420998"/>
                    <a:pt x="2170455" y="3421769"/>
                  </a:cubicBezTo>
                  <a:cubicBezTo>
                    <a:pt x="2171979" y="3421823"/>
                    <a:pt x="2173503" y="3421787"/>
                    <a:pt x="2175018" y="3421653"/>
                  </a:cubicBezTo>
                  <a:cubicBezTo>
                    <a:pt x="2194453" y="3422603"/>
                    <a:pt x="2210976" y="3407623"/>
                    <a:pt x="2211926" y="3388187"/>
                  </a:cubicBezTo>
                  <a:cubicBezTo>
                    <a:pt x="2212015" y="3386367"/>
                    <a:pt x="2211962" y="3384548"/>
                    <a:pt x="2211773" y="3382746"/>
                  </a:cubicBezTo>
                  <a:cubicBezTo>
                    <a:pt x="2210967" y="3358900"/>
                    <a:pt x="2196265" y="3347425"/>
                    <a:pt x="2174032" y="3345453"/>
                  </a:cubicBezTo>
                  <a:close/>
                  <a:moveTo>
                    <a:pt x="1916655" y="3345273"/>
                  </a:moveTo>
                  <a:lnTo>
                    <a:pt x="1916706" y="3345292"/>
                  </a:lnTo>
                  <a:lnTo>
                    <a:pt x="1892428" y="3356860"/>
                  </a:lnTo>
                  <a:cubicBezTo>
                    <a:pt x="1886220" y="3363024"/>
                    <a:pt x="1882410" y="3371764"/>
                    <a:pt x="1882500" y="3383911"/>
                  </a:cubicBezTo>
                  <a:cubicBezTo>
                    <a:pt x="1882500" y="3404709"/>
                    <a:pt x="1899353" y="3421563"/>
                    <a:pt x="1920151" y="3421563"/>
                  </a:cubicBezTo>
                  <a:cubicBezTo>
                    <a:pt x="1940950" y="3421563"/>
                    <a:pt x="1957803" y="3404709"/>
                    <a:pt x="1957803" y="3383911"/>
                  </a:cubicBezTo>
                  <a:cubicBezTo>
                    <a:pt x="1957624" y="3372212"/>
                    <a:pt x="1954061" y="3363068"/>
                    <a:pt x="1947180" y="3356591"/>
                  </a:cubicBezTo>
                  <a:lnTo>
                    <a:pt x="1916706" y="3345292"/>
                  </a:lnTo>
                  <a:lnTo>
                    <a:pt x="1916745" y="3345273"/>
                  </a:lnTo>
                  <a:close/>
                  <a:moveTo>
                    <a:pt x="1030942" y="3345184"/>
                  </a:moveTo>
                  <a:cubicBezTo>
                    <a:pt x="1007544" y="3347514"/>
                    <a:pt x="993022" y="3360424"/>
                    <a:pt x="992753" y="3383553"/>
                  </a:cubicBezTo>
                  <a:cubicBezTo>
                    <a:pt x="993774" y="3404620"/>
                    <a:pt x="1011677" y="3420873"/>
                    <a:pt x="1032744" y="3419851"/>
                  </a:cubicBezTo>
                  <a:cubicBezTo>
                    <a:pt x="1052386" y="3418892"/>
                    <a:pt x="1068092" y="3403194"/>
                    <a:pt x="1069042" y="3383553"/>
                  </a:cubicBezTo>
                  <a:cubicBezTo>
                    <a:pt x="1068863" y="3360603"/>
                    <a:pt x="1054430" y="3347694"/>
                    <a:pt x="1030942" y="3345363"/>
                  </a:cubicBezTo>
                  <a:close/>
                  <a:moveTo>
                    <a:pt x="1794287" y="3345094"/>
                  </a:moveTo>
                  <a:cubicBezTo>
                    <a:pt x="1771517" y="3346708"/>
                    <a:pt x="1756456" y="3358093"/>
                    <a:pt x="1755291" y="3381939"/>
                  </a:cubicBezTo>
                  <a:cubicBezTo>
                    <a:pt x="1752951" y="3401258"/>
                    <a:pt x="1766711" y="3418811"/>
                    <a:pt x="1786030" y="3421150"/>
                  </a:cubicBezTo>
                  <a:cubicBezTo>
                    <a:pt x="1787877" y="3421375"/>
                    <a:pt x="1789742" y="3421455"/>
                    <a:pt x="1791598" y="3421384"/>
                  </a:cubicBezTo>
                  <a:cubicBezTo>
                    <a:pt x="1811293" y="3423463"/>
                    <a:pt x="1828945" y="3409192"/>
                    <a:pt x="1831033" y="3389496"/>
                  </a:cubicBezTo>
                  <a:cubicBezTo>
                    <a:pt x="1831186" y="3387999"/>
                    <a:pt x="1831248" y="3386493"/>
                    <a:pt x="1831222" y="3384987"/>
                  </a:cubicBezTo>
                  <a:cubicBezTo>
                    <a:pt x="1832118" y="3362575"/>
                    <a:pt x="1818133" y="3348590"/>
                    <a:pt x="1794197" y="3345453"/>
                  </a:cubicBezTo>
                  <a:close/>
                  <a:moveTo>
                    <a:pt x="1662237" y="3345094"/>
                  </a:moveTo>
                  <a:cubicBezTo>
                    <a:pt x="1642514" y="3349128"/>
                    <a:pt x="1627095" y="3361230"/>
                    <a:pt x="1627902" y="3384718"/>
                  </a:cubicBezTo>
                  <a:cubicBezTo>
                    <a:pt x="1628494" y="3405758"/>
                    <a:pt x="1646038" y="3422334"/>
                    <a:pt x="1667078" y="3421742"/>
                  </a:cubicBezTo>
                  <a:cubicBezTo>
                    <a:pt x="1688118" y="3421150"/>
                    <a:pt x="1704694" y="3403607"/>
                    <a:pt x="1704102" y="3382567"/>
                  </a:cubicBezTo>
                  <a:cubicBezTo>
                    <a:pt x="1703026" y="3359617"/>
                    <a:pt x="1688503" y="3346887"/>
                    <a:pt x="1662147" y="3345273"/>
                  </a:cubicBezTo>
                  <a:close/>
                  <a:moveTo>
                    <a:pt x="2770544" y="3285927"/>
                  </a:moveTo>
                  <a:cubicBezTo>
                    <a:pt x="2801293" y="3285927"/>
                    <a:pt x="2811423" y="3292202"/>
                    <a:pt x="2809719" y="3324565"/>
                  </a:cubicBezTo>
                  <a:cubicBezTo>
                    <a:pt x="2804520" y="3420129"/>
                    <a:pt x="2743201" y="3481447"/>
                    <a:pt x="2647637" y="3481447"/>
                  </a:cubicBezTo>
                  <a:cubicBezTo>
                    <a:pt x="2078495" y="3481447"/>
                    <a:pt x="1509388" y="3481447"/>
                    <a:pt x="940309" y="3481447"/>
                  </a:cubicBezTo>
                  <a:cubicBezTo>
                    <a:pt x="839097" y="3481447"/>
                    <a:pt x="777331" y="3417349"/>
                    <a:pt x="777241" y="3315779"/>
                  </a:cubicBezTo>
                  <a:cubicBezTo>
                    <a:pt x="777241" y="3292471"/>
                    <a:pt x="783337" y="3285927"/>
                    <a:pt x="806735" y="3286106"/>
                  </a:cubicBezTo>
                  <a:cubicBezTo>
                    <a:pt x="932241" y="3287272"/>
                    <a:pt x="1058554" y="3286644"/>
                    <a:pt x="1184508" y="3286644"/>
                  </a:cubicBezTo>
                  <a:lnTo>
                    <a:pt x="1794018" y="3286644"/>
                  </a:lnTo>
                  <a:cubicBezTo>
                    <a:pt x="2119527" y="3286644"/>
                    <a:pt x="2445035" y="3287092"/>
                    <a:pt x="2770544" y="3285927"/>
                  </a:cubicBezTo>
                  <a:close/>
                  <a:moveTo>
                    <a:pt x="785130" y="2939799"/>
                  </a:moveTo>
                  <a:cubicBezTo>
                    <a:pt x="776793" y="2939799"/>
                    <a:pt x="768456" y="2939799"/>
                    <a:pt x="760118" y="2940337"/>
                  </a:cubicBezTo>
                  <a:cubicBezTo>
                    <a:pt x="749029" y="2940086"/>
                    <a:pt x="739840" y="2948871"/>
                    <a:pt x="739589" y="2959961"/>
                  </a:cubicBezTo>
                  <a:cubicBezTo>
                    <a:pt x="739589" y="2960203"/>
                    <a:pt x="739589" y="2960445"/>
                    <a:pt x="739589" y="2960687"/>
                  </a:cubicBezTo>
                  <a:cubicBezTo>
                    <a:pt x="739051" y="2975030"/>
                    <a:pt x="747747" y="2982202"/>
                    <a:pt x="761822" y="2982650"/>
                  </a:cubicBezTo>
                  <a:cubicBezTo>
                    <a:pt x="771324" y="2982650"/>
                    <a:pt x="780827" y="2982650"/>
                    <a:pt x="790329" y="2982650"/>
                  </a:cubicBezTo>
                  <a:lnTo>
                    <a:pt x="1792225" y="2982471"/>
                  </a:lnTo>
                  <a:lnTo>
                    <a:pt x="2797617" y="2982471"/>
                  </a:lnTo>
                  <a:cubicBezTo>
                    <a:pt x="2807120" y="2982471"/>
                    <a:pt x="2816622" y="2982471"/>
                    <a:pt x="2826125" y="2982471"/>
                  </a:cubicBezTo>
                  <a:cubicBezTo>
                    <a:pt x="2837707" y="2982390"/>
                    <a:pt x="2847040" y="2972941"/>
                    <a:pt x="2846959" y="2961359"/>
                  </a:cubicBezTo>
                  <a:cubicBezTo>
                    <a:pt x="2846887" y="2950575"/>
                    <a:pt x="2838657" y="2941601"/>
                    <a:pt x="2827918" y="2940606"/>
                  </a:cubicBezTo>
                  <a:cubicBezTo>
                    <a:pt x="2818442" y="2939709"/>
                    <a:pt x="2808922" y="2939440"/>
                    <a:pt x="2799410" y="2939799"/>
                  </a:cubicBezTo>
                  <a:close/>
                  <a:moveTo>
                    <a:pt x="360749" y="2696594"/>
                  </a:moveTo>
                  <a:cubicBezTo>
                    <a:pt x="426811" y="2696738"/>
                    <a:pt x="426811" y="2706740"/>
                    <a:pt x="426811" y="2792240"/>
                  </a:cubicBezTo>
                  <a:cubicBezTo>
                    <a:pt x="426811" y="2828099"/>
                    <a:pt x="426005" y="2863420"/>
                    <a:pt x="426811" y="2898920"/>
                  </a:cubicBezTo>
                  <a:cubicBezTo>
                    <a:pt x="427439" y="2917836"/>
                    <a:pt x="423226" y="2925814"/>
                    <a:pt x="401889" y="2925814"/>
                  </a:cubicBezTo>
                  <a:cubicBezTo>
                    <a:pt x="301126" y="2928772"/>
                    <a:pt x="301126" y="2929490"/>
                    <a:pt x="301126" y="2828906"/>
                  </a:cubicBezTo>
                  <a:lnTo>
                    <a:pt x="301305" y="2811425"/>
                  </a:lnTo>
                  <a:cubicBezTo>
                    <a:pt x="301305" y="2782917"/>
                    <a:pt x="302381" y="2754499"/>
                    <a:pt x="301305" y="2726081"/>
                  </a:cubicBezTo>
                  <a:cubicBezTo>
                    <a:pt x="300319" y="2705641"/>
                    <a:pt x="304802" y="2697304"/>
                    <a:pt x="328200" y="2696945"/>
                  </a:cubicBezTo>
                  <a:cubicBezTo>
                    <a:pt x="340527" y="2696755"/>
                    <a:pt x="351312" y="2696574"/>
                    <a:pt x="360749" y="2696594"/>
                  </a:cubicBezTo>
                  <a:close/>
                  <a:moveTo>
                    <a:pt x="2743291" y="2674981"/>
                  </a:moveTo>
                  <a:cubicBezTo>
                    <a:pt x="2666553" y="2674981"/>
                    <a:pt x="2666553" y="2674981"/>
                    <a:pt x="2666553" y="2751899"/>
                  </a:cubicBezTo>
                  <a:cubicBezTo>
                    <a:pt x="2666553" y="2834016"/>
                    <a:pt x="2666553" y="2834016"/>
                    <a:pt x="2749028" y="2834016"/>
                  </a:cubicBezTo>
                  <a:cubicBezTo>
                    <a:pt x="2825587" y="2833657"/>
                    <a:pt x="2825587" y="2833657"/>
                    <a:pt x="2825587" y="2756919"/>
                  </a:cubicBezTo>
                  <a:cubicBezTo>
                    <a:pt x="2825587" y="2674981"/>
                    <a:pt x="2825587" y="2674981"/>
                    <a:pt x="2743291" y="2674981"/>
                  </a:cubicBezTo>
                  <a:close/>
                  <a:moveTo>
                    <a:pt x="2474977" y="2674981"/>
                  </a:moveTo>
                  <a:cubicBezTo>
                    <a:pt x="2394295" y="2674981"/>
                    <a:pt x="2394295" y="2674981"/>
                    <a:pt x="2394295" y="2755664"/>
                  </a:cubicBezTo>
                  <a:cubicBezTo>
                    <a:pt x="2394295" y="2834374"/>
                    <a:pt x="2394295" y="2834374"/>
                    <a:pt x="2473453" y="2834374"/>
                  </a:cubicBezTo>
                  <a:cubicBezTo>
                    <a:pt x="2552612" y="2834374"/>
                    <a:pt x="2554136" y="2834374"/>
                    <a:pt x="2554136" y="2753692"/>
                  </a:cubicBezTo>
                  <a:cubicBezTo>
                    <a:pt x="2553867" y="2674981"/>
                    <a:pt x="2553867" y="2674981"/>
                    <a:pt x="2474977" y="2674981"/>
                  </a:cubicBezTo>
                  <a:close/>
                  <a:moveTo>
                    <a:pt x="2194651" y="2674892"/>
                  </a:moveTo>
                  <a:cubicBezTo>
                    <a:pt x="2121051" y="2674892"/>
                    <a:pt x="2121051" y="2674892"/>
                    <a:pt x="2121051" y="2748851"/>
                  </a:cubicBezTo>
                  <a:cubicBezTo>
                    <a:pt x="2121051" y="2834195"/>
                    <a:pt x="2121051" y="2834195"/>
                    <a:pt x="2205050" y="2834195"/>
                  </a:cubicBezTo>
                  <a:cubicBezTo>
                    <a:pt x="2281877" y="2834195"/>
                    <a:pt x="2281877" y="2834195"/>
                    <a:pt x="2281877" y="2756291"/>
                  </a:cubicBezTo>
                  <a:cubicBezTo>
                    <a:pt x="2281877" y="2674892"/>
                    <a:pt x="2281877" y="2674892"/>
                    <a:pt x="2201823" y="2674892"/>
                  </a:cubicBezTo>
                  <a:close/>
                  <a:moveTo>
                    <a:pt x="1927772" y="2674892"/>
                  </a:moveTo>
                  <a:cubicBezTo>
                    <a:pt x="1848344" y="2674892"/>
                    <a:pt x="1848344" y="2674892"/>
                    <a:pt x="1848344" y="2752795"/>
                  </a:cubicBezTo>
                  <a:cubicBezTo>
                    <a:pt x="1848344" y="2834195"/>
                    <a:pt x="1848344" y="2834195"/>
                    <a:pt x="1928220" y="2834195"/>
                  </a:cubicBezTo>
                  <a:cubicBezTo>
                    <a:pt x="2009799" y="2834195"/>
                    <a:pt x="2009799" y="2834195"/>
                    <a:pt x="2009799" y="2754140"/>
                  </a:cubicBezTo>
                  <a:cubicBezTo>
                    <a:pt x="2009799" y="2674085"/>
                    <a:pt x="2009799" y="2674892"/>
                    <a:pt x="1927772" y="2674892"/>
                  </a:cubicBezTo>
                  <a:close/>
                  <a:moveTo>
                    <a:pt x="1659010" y="2674623"/>
                  </a:moveTo>
                  <a:cubicBezTo>
                    <a:pt x="1576714" y="2674623"/>
                    <a:pt x="1576714" y="2674623"/>
                    <a:pt x="1576714" y="2757009"/>
                  </a:cubicBezTo>
                  <a:cubicBezTo>
                    <a:pt x="1576714" y="2833657"/>
                    <a:pt x="1576714" y="2833657"/>
                    <a:pt x="1654079" y="2833657"/>
                  </a:cubicBezTo>
                  <a:cubicBezTo>
                    <a:pt x="1736823" y="2833657"/>
                    <a:pt x="1736823" y="2833657"/>
                    <a:pt x="1736823" y="2751092"/>
                  </a:cubicBezTo>
                  <a:cubicBezTo>
                    <a:pt x="1736823" y="2674623"/>
                    <a:pt x="1736823" y="2674623"/>
                    <a:pt x="1659010" y="2674623"/>
                  </a:cubicBezTo>
                  <a:close/>
                  <a:moveTo>
                    <a:pt x="1381104" y="2674623"/>
                  </a:moveTo>
                  <a:cubicBezTo>
                    <a:pt x="1304993" y="2674623"/>
                    <a:pt x="1304993" y="2674623"/>
                    <a:pt x="1304993" y="2751899"/>
                  </a:cubicBezTo>
                  <a:cubicBezTo>
                    <a:pt x="1304993" y="2833657"/>
                    <a:pt x="1304993" y="2833657"/>
                    <a:pt x="1387379" y="2833657"/>
                  </a:cubicBezTo>
                  <a:cubicBezTo>
                    <a:pt x="1463579" y="2833657"/>
                    <a:pt x="1463579" y="2833657"/>
                    <a:pt x="1463579" y="2756291"/>
                  </a:cubicBezTo>
                  <a:cubicBezTo>
                    <a:pt x="1463579" y="2674623"/>
                    <a:pt x="1463579" y="2674623"/>
                    <a:pt x="1381104" y="2674623"/>
                  </a:cubicBezTo>
                  <a:close/>
                  <a:moveTo>
                    <a:pt x="1115480" y="2674623"/>
                  </a:moveTo>
                  <a:cubicBezTo>
                    <a:pt x="1033183" y="2674623"/>
                    <a:pt x="1033183" y="2674623"/>
                    <a:pt x="1033183" y="2756381"/>
                  </a:cubicBezTo>
                  <a:cubicBezTo>
                    <a:pt x="1033542" y="2833657"/>
                    <a:pt x="1033542" y="2833657"/>
                    <a:pt x="1109473" y="2833657"/>
                  </a:cubicBezTo>
                  <a:cubicBezTo>
                    <a:pt x="1191769" y="2833657"/>
                    <a:pt x="1191769" y="2833657"/>
                    <a:pt x="1191769" y="2751719"/>
                  </a:cubicBezTo>
                  <a:cubicBezTo>
                    <a:pt x="1191769" y="2674623"/>
                    <a:pt x="1191769" y="2674623"/>
                    <a:pt x="1115480" y="2674623"/>
                  </a:cubicBezTo>
                  <a:close/>
                  <a:moveTo>
                    <a:pt x="839008" y="2674623"/>
                  </a:moveTo>
                  <a:cubicBezTo>
                    <a:pt x="759939" y="2674623"/>
                    <a:pt x="759939" y="2674623"/>
                    <a:pt x="759939" y="2753423"/>
                  </a:cubicBezTo>
                  <a:cubicBezTo>
                    <a:pt x="759939" y="2833657"/>
                    <a:pt x="759939" y="2833657"/>
                    <a:pt x="841339" y="2833657"/>
                  </a:cubicBezTo>
                  <a:cubicBezTo>
                    <a:pt x="920139" y="2833657"/>
                    <a:pt x="920139" y="2833657"/>
                    <a:pt x="920139" y="2754678"/>
                  </a:cubicBezTo>
                  <a:cubicBezTo>
                    <a:pt x="920139" y="2675699"/>
                    <a:pt x="920139" y="2674623"/>
                    <a:pt x="839008" y="2674623"/>
                  </a:cubicBezTo>
                  <a:close/>
                  <a:moveTo>
                    <a:pt x="108474" y="2640288"/>
                  </a:moveTo>
                  <a:cubicBezTo>
                    <a:pt x="160021" y="2658845"/>
                    <a:pt x="209506" y="2677043"/>
                    <a:pt x="259350" y="2694076"/>
                  </a:cubicBezTo>
                  <a:cubicBezTo>
                    <a:pt x="271632" y="2698290"/>
                    <a:pt x="271004" y="2706985"/>
                    <a:pt x="271004" y="2716578"/>
                  </a:cubicBezTo>
                  <a:cubicBezTo>
                    <a:pt x="271004" y="2779331"/>
                    <a:pt x="271004" y="2842084"/>
                    <a:pt x="271004" y="2905464"/>
                  </a:cubicBezTo>
                  <a:cubicBezTo>
                    <a:pt x="271004" y="2917028"/>
                    <a:pt x="269749" y="2925993"/>
                    <a:pt x="256930" y="2930386"/>
                  </a:cubicBezTo>
                  <a:cubicBezTo>
                    <a:pt x="208072" y="2947688"/>
                    <a:pt x="159304" y="2965259"/>
                    <a:pt x="108474" y="2983278"/>
                  </a:cubicBezTo>
                  <a:close/>
                  <a:moveTo>
                    <a:pt x="764601" y="2526616"/>
                  </a:moveTo>
                  <a:cubicBezTo>
                    <a:pt x="749271" y="2526616"/>
                    <a:pt x="738693" y="2533429"/>
                    <a:pt x="739141" y="2549476"/>
                  </a:cubicBezTo>
                  <a:cubicBezTo>
                    <a:pt x="739141" y="2563640"/>
                    <a:pt x="749450" y="2569826"/>
                    <a:pt x="763346" y="2569646"/>
                  </a:cubicBezTo>
                  <a:cubicBezTo>
                    <a:pt x="772848" y="2569646"/>
                    <a:pt x="782351" y="2569646"/>
                    <a:pt x="791854" y="2569646"/>
                  </a:cubicBezTo>
                  <a:lnTo>
                    <a:pt x="1794108" y="2569377"/>
                  </a:lnTo>
                  <a:lnTo>
                    <a:pt x="2796183" y="2569377"/>
                  </a:lnTo>
                  <a:cubicBezTo>
                    <a:pt x="2806851" y="2569377"/>
                    <a:pt x="2817608" y="2569377"/>
                    <a:pt x="2828277" y="2568660"/>
                  </a:cubicBezTo>
                  <a:cubicBezTo>
                    <a:pt x="2838209" y="2568526"/>
                    <a:pt x="2846313" y="2560655"/>
                    <a:pt x="2846744" y="2550731"/>
                  </a:cubicBezTo>
                  <a:cubicBezTo>
                    <a:pt x="2848644" y="2539955"/>
                    <a:pt x="2841446" y="2529682"/>
                    <a:pt x="2830670" y="2527781"/>
                  </a:cubicBezTo>
                  <a:cubicBezTo>
                    <a:pt x="2830267" y="2527709"/>
                    <a:pt x="2829854" y="2527647"/>
                    <a:pt x="2829442" y="2527602"/>
                  </a:cubicBezTo>
                  <a:cubicBezTo>
                    <a:pt x="2820020" y="2526418"/>
                    <a:pt x="2810509" y="2526087"/>
                    <a:pt x="2801023" y="2526616"/>
                  </a:cubicBezTo>
                  <a:close/>
                  <a:moveTo>
                    <a:pt x="3196905" y="1796979"/>
                  </a:moveTo>
                  <a:cubicBezTo>
                    <a:pt x="3261092" y="1798682"/>
                    <a:pt x="3325280" y="1798324"/>
                    <a:pt x="3389467" y="1796979"/>
                  </a:cubicBezTo>
                  <a:cubicBezTo>
                    <a:pt x="3409369" y="1796979"/>
                    <a:pt x="3416361" y="1802179"/>
                    <a:pt x="3416361" y="1822797"/>
                  </a:cubicBezTo>
                  <a:cubicBezTo>
                    <a:pt x="3415706" y="2093890"/>
                    <a:pt x="3415706" y="2364983"/>
                    <a:pt x="3416361" y="2636075"/>
                  </a:cubicBezTo>
                  <a:cubicBezTo>
                    <a:pt x="3416361" y="2658308"/>
                    <a:pt x="3407396" y="2660908"/>
                    <a:pt x="3388749" y="2660728"/>
                  </a:cubicBezTo>
                  <a:cubicBezTo>
                    <a:pt x="3325996" y="2659922"/>
                    <a:pt x="3262706" y="2659205"/>
                    <a:pt x="3199774" y="2660728"/>
                  </a:cubicBezTo>
                  <a:cubicBezTo>
                    <a:pt x="3175031" y="2661356"/>
                    <a:pt x="3167680" y="2654722"/>
                    <a:pt x="3167949" y="2629352"/>
                  </a:cubicBezTo>
                  <a:cubicBezTo>
                    <a:pt x="3168845" y="2497033"/>
                    <a:pt x="3168218" y="2363817"/>
                    <a:pt x="3168218" y="2230691"/>
                  </a:cubicBezTo>
                  <a:cubicBezTo>
                    <a:pt x="3168218" y="2096221"/>
                    <a:pt x="3168218" y="1961750"/>
                    <a:pt x="3167680" y="1827280"/>
                  </a:cubicBezTo>
                  <a:cubicBezTo>
                    <a:pt x="3167680" y="1804599"/>
                    <a:pt x="3172700" y="1796351"/>
                    <a:pt x="3196905" y="1796979"/>
                  </a:cubicBezTo>
                  <a:close/>
                  <a:moveTo>
                    <a:pt x="616317" y="1763002"/>
                  </a:moveTo>
                  <a:cubicBezTo>
                    <a:pt x="528193" y="1763352"/>
                    <a:pt x="457032" y="1835079"/>
                    <a:pt x="457381" y="1923202"/>
                  </a:cubicBezTo>
                  <a:cubicBezTo>
                    <a:pt x="457381" y="1923327"/>
                    <a:pt x="457381" y="1923444"/>
                    <a:pt x="457381" y="1923560"/>
                  </a:cubicBezTo>
                  <a:cubicBezTo>
                    <a:pt x="458986" y="2011074"/>
                    <a:pt x="530058" y="2081348"/>
                    <a:pt x="617580" y="2081967"/>
                  </a:cubicBezTo>
                  <a:lnTo>
                    <a:pt x="617580" y="2082146"/>
                  </a:lnTo>
                  <a:cubicBezTo>
                    <a:pt x="705712" y="2081796"/>
                    <a:pt x="776865" y="2010070"/>
                    <a:pt x="776525" y="1921947"/>
                  </a:cubicBezTo>
                  <a:cubicBezTo>
                    <a:pt x="776175" y="1833815"/>
                    <a:pt x="704449" y="1762653"/>
                    <a:pt x="616317" y="1763002"/>
                  </a:cubicBezTo>
                  <a:close/>
                  <a:moveTo>
                    <a:pt x="3799513" y="1577433"/>
                  </a:moveTo>
                  <a:cubicBezTo>
                    <a:pt x="3800652" y="1608872"/>
                    <a:pt x="3801782" y="1640338"/>
                    <a:pt x="3802920" y="1671831"/>
                  </a:cubicBezTo>
                  <a:cubicBezTo>
                    <a:pt x="3802472" y="1707063"/>
                    <a:pt x="3802472" y="1742294"/>
                    <a:pt x="3802382" y="1777525"/>
                  </a:cubicBezTo>
                  <a:lnTo>
                    <a:pt x="3802382" y="1875689"/>
                  </a:lnTo>
                  <a:cubicBezTo>
                    <a:pt x="3802382" y="1908858"/>
                    <a:pt x="3802382" y="1942028"/>
                    <a:pt x="3802382" y="1975197"/>
                  </a:cubicBezTo>
                  <a:lnTo>
                    <a:pt x="3802382" y="2097745"/>
                  </a:lnTo>
                  <a:cubicBezTo>
                    <a:pt x="3802382" y="2121591"/>
                    <a:pt x="3802382" y="2145526"/>
                    <a:pt x="3802382" y="2169462"/>
                  </a:cubicBezTo>
                  <a:lnTo>
                    <a:pt x="3802382" y="2254089"/>
                  </a:lnTo>
                  <a:cubicBezTo>
                    <a:pt x="3802382" y="2279307"/>
                    <a:pt x="3802382" y="2304498"/>
                    <a:pt x="3802382" y="2329662"/>
                  </a:cubicBezTo>
                  <a:cubicBezTo>
                    <a:pt x="3802382" y="2372692"/>
                    <a:pt x="3802382" y="2415750"/>
                    <a:pt x="3802382" y="2458843"/>
                  </a:cubicBezTo>
                  <a:cubicBezTo>
                    <a:pt x="3802382" y="2493178"/>
                    <a:pt x="3802382" y="2527602"/>
                    <a:pt x="3802382" y="2562027"/>
                  </a:cubicBezTo>
                  <a:cubicBezTo>
                    <a:pt x="3802382" y="2596451"/>
                    <a:pt x="3802382" y="2630069"/>
                    <a:pt x="3802382" y="2664045"/>
                  </a:cubicBezTo>
                  <a:lnTo>
                    <a:pt x="3802920" y="2775028"/>
                  </a:lnTo>
                  <a:cubicBezTo>
                    <a:pt x="3802920" y="2809811"/>
                    <a:pt x="3801934" y="2844505"/>
                    <a:pt x="3801486" y="2879288"/>
                  </a:cubicBezTo>
                  <a:cubicBezTo>
                    <a:pt x="3779253" y="2872743"/>
                    <a:pt x="3763027" y="2856517"/>
                    <a:pt x="3744560" y="2843967"/>
                  </a:cubicBezTo>
                  <a:cubicBezTo>
                    <a:pt x="3665132" y="2790178"/>
                    <a:pt x="3586691" y="2734597"/>
                    <a:pt x="3506816" y="2681347"/>
                  </a:cubicBezTo>
                  <a:cubicBezTo>
                    <a:pt x="3487138" y="2670473"/>
                    <a:pt x="3475439" y="2649289"/>
                    <a:pt x="3476695" y="2626842"/>
                  </a:cubicBezTo>
                  <a:cubicBezTo>
                    <a:pt x="3477474" y="2362203"/>
                    <a:pt x="3477474" y="2097565"/>
                    <a:pt x="3476695" y="1832927"/>
                  </a:cubicBezTo>
                  <a:cubicBezTo>
                    <a:pt x="3475180" y="1810542"/>
                    <a:pt x="3486645" y="1789269"/>
                    <a:pt x="3506188" y="1778243"/>
                  </a:cubicBezTo>
                  <a:cubicBezTo>
                    <a:pt x="3604800" y="1712262"/>
                    <a:pt x="3701888" y="1644489"/>
                    <a:pt x="3799513" y="1577433"/>
                  </a:cubicBezTo>
                  <a:close/>
                  <a:moveTo>
                    <a:pt x="612291" y="1507688"/>
                  </a:moveTo>
                  <a:cubicBezTo>
                    <a:pt x="587997" y="1507867"/>
                    <a:pt x="573116" y="1523017"/>
                    <a:pt x="571502" y="1547760"/>
                  </a:cubicBezTo>
                  <a:cubicBezTo>
                    <a:pt x="570937" y="1570333"/>
                    <a:pt x="588768" y="1589087"/>
                    <a:pt x="611341" y="1589652"/>
                  </a:cubicBezTo>
                  <a:cubicBezTo>
                    <a:pt x="612309" y="1589679"/>
                    <a:pt x="613286" y="1589670"/>
                    <a:pt x="614264" y="1589625"/>
                  </a:cubicBezTo>
                  <a:cubicBezTo>
                    <a:pt x="639096" y="1587563"/>
                    <a:pt x="651288" y="1571785"/>
                    <a:pt x="653977" y="1548118"/>
                  </a:cubicBezTo>
                  <a:lnTo>
                    <a:pt x="653977" y="1547939"/>
                  </a:lnTo>
                  <a:cubicBezTo>
                    <a:pt x="650481" y="1523197"/>
                    <a:pt x="636586" y="1507508"/>
                    <a:pt x="612291" y="1507688"/>
                  </a:cubicBezTo>
                  <a:close/>
                  <a:moveTo>
                    <a:pt x="262309" y="1506970"/>
                  </a:moveTo>
                  <a:cubicBezTo>
                    <a:pt x="174276" y="1506926"/>
                    <a:pt x="102872" y="1578249"/>
                    <a:pt x="102827" y="1666282"/>
                  </a:cubicBezTo>
                  <a:cubicBezTo>
                    <a:pt x="102782" y="1754307"/>
                    <a:pt x="174105" y="1825711"/>
                    <a:pt x="262130" y="1825755"/>
                  </a:cubicBezTo>
                  <a:cubicBezTo>
                    <a:pt x="262524" y="1825755"/>
                    <a:pt x="262910" y="1825755"/>
                    <a:pt x="263295" y="1825755"/>
                  </a:cubicBezTo>
                  <a:cubicBezTo>
                    <a:pt x="350710" y="1824778"/>
                    <a:pt x="421173" y="1753867"/>
                    <a:pt x="421612" y="1666453"/>
                  </a:cubicBezTo>
                  <a:cubicBezTo>
                    <a:pt x="421657" y="1578419"/>
                    <a:pt x="350334" y="1507024"/>
                    <a:pt x="262309" y="1506970"/>
                  </a:cubicBezTo>
                  <a:close/>
                  <a:moveTo>
                    <a:pt x="972224" y="1503295"/>
                  </a:moveTo>
                  <a:cubicBezTo>
                    <a:pt x="884594" y="1503447"/>
                    <a:pt x="813665" y="1574609"/>
                    <a:pt x="813818" y="1662239"/>
                  </a:cubicBezTo>
                  <a:cubicBezTo>
                    <a:pt x="814598" y="1749609"/>
                    <a:pt x="885392" y="1820161"/>
                    <a:pt x="972762" y="1820645"/>
                  </a:cubicBezTo>
                  <a:cubicBezTo>
                    <a:pt x="1060392" y="1820493"/>
                    <a:pt x="1131321" y="1749331"/>
                    <a:pt x="1131169" y="1661701"/>
                  </a:cubicBezTo>
                  <a:cubicBezTo>
                    <a:pt x="1131016" y="1574071"/>
                    <a:pt x="1059854" y="1503142"/>
                    <a:pt x="972224" y="1503295"/>
                  </a:cubicBezTo>
                  <a:close/>
                  <a:moveTo>
                    <a:pt x="1631074" y="1345258"/>
                  </a:moveTo>
                  <a:cubicBezTo>
                    <a:pt x="1652219" y="1344395"/>
                    <a:pt x="1672771" y="1345202"/>
                    <a:pt x="1691193" y="1351881"/>
                  </a:cubicBezTo>
                  <a:cubicBezTo>
                    <a:pt x="1728038" y="1365238"/>
                    <a:pt x="1741126" y="1414634"/>
                    <a:pt x="1766228" y="1446638"/>
                  </a:cubicBezTo>
                  <a:cubicBezTo>
                    <a:pt x="2079033" y="1851439"/>
                    <a:pt x="2658682" y="1930561"/>
                    <a:pt x="3068531" y="1624408"/>
                  </a:cubicBezTo>
                  <a:cubicBezTo>
                    <a:pt x="3077495" y="1617774"/>
                    <a:pt x="3084667" y="1606747"/>
                    <a:pt x="3101431" y="1607016"/>
                  </a:cubicBezTo>
                  <a:lnTo>
                    <a:pt x="3101431" y="3054368"/>
                  </a:lnTo>
                  <a:cubicBezTo>
                    <a:pt x="3101431" y="3164006"/>
                    <a:pt x="3041099" y="3224697"/>
                    <a:pt x="2931908" y="3224697"/>
                  </a:cubicBezTo>
                  <a:lnTo>
                    <a:pt x="652811" y="3224697"/>
                  </a:lnTo>
                  <a:cubicBezTo>
                    <a:pt x="545683" y="3224697"/>
                    <a:pt x="485171" y="3164186"/>
                    <a:pt x="485081" y="3056878"/>
                  </a:cubicBezTo>
                  <a:cubicBezTo>
                    <a:pt x="485081" y="2787040"/>
                    <a:pt x="485529" y="2517113"/>
                    <a:pt x="484364" y="2247186"/>
                  </a:cubicBezTo>
                  <a:cubicBezTo>
                    <a:pt x="484364" y="2216616"/>
                    <a:pt x="489833" y="2211327"/>
                    <a:pt x="521299" y="2216168"/>
                  </a:cubicBezTo>
                  <a:cubicBezTo>
                    <a:pt x="872267" y="2271570"/>
                    <a:pt x="1223414" y="2013297"/>
                    <a:pt x="1277382" y="1662149"/>
                  </a:cubicBezTo>
                  <a:cubicBezTo>
                    <a:pt x="1293303" y="1566908"/>
                    <a:pt x="1288812" y="1469372"/>
                    <a:pt x="1264204" y="1375996"/>
                  </a:cubicBezTo>
                  <a:cubicBezTo>
                    <a:pt x="1262052" y="1368107"/>
                    <a:pt x="1261604" y="1359769"/>
                    <a:pt x="1259811" y="1348653"/>
                  </a:cubicBezTo>
                  <a:lnTo>
                    <a:pt x="1567390" y="1348653"/>
                  </a:lnTo>
                  <a:cubicBezTo>
                    <a:pt x="1588189" y="1348653"/>
                    <a:pt x="1609928" y="1346121"/>
                    <a:pt x="1631074" y="1345258"/>
                  </a:cubicBezTo>
                  <a:close/>
                  <a:moveTo>
                    <a:pt x="2516215" y="1180754"/>
                  </a:moveTo>
                  <a:cubicBezTo>
                    <a:pt x="2390655" y="1180009"/>
                    <a:pt x="2288269" y="1281194"/>
                    <a:pt x="2287525" y="1406745"/>
                  </a:cubicBezTo>
                  <a:cubicBezTo>
                    <a:pt x="2287525" y="1407256"/>
                    <a:pt x="2287525" y="1407758"/>
                    <a:pt x="2287525" y="1408269"/>
                  </a:cubicBezTo>
                  <a:cubicBezTo>
                    <a:pt x="2287328" y="1533353"/>
                    <a:pt x="2388441" y="1634986"/>
                    <a:pt x="2513526" y="1635434"/>
                  </a:cubicBezTo>
                  <a:cubicBezTo>
                    <a:pt x="2639085" y="1636179"/>
                    <a:pt x="2741471" y="1534994"/>
                    <a:pt x="2742215" y="1409434"/>
                  </a:cubicBezTo>
                  <a:cubicBezTo>
                    <a:pt x="2742950" y="1283883"/>
                    <a:pt x="2641774" y="1181498"/>
                    <a:pt x="2516215" y="1180754"/>
                  </a:cubicBezTo>
                  <a:close/>
                  <a:moveTo>
                    <a:pt x="838471" y="1093886"/>
                  </a:moveTo>
                  <a:cubicBezTo>
                    <a:pt x="750446" y="1093294"/>
                    <a:pt x="678603" y="1164169"/>
                    <a:pt x="678003" y="1252193"/>
                  </a:cubicBezTo>
                  <a:cubicBezTo>
                    <a:pt x="678003" y="1252552"/>
                    <a:pt x="678003" y="1252911"/>
                    <a:pt x="678003" y="1253269"/>
                  </a:cubicBezTo>
                  <a:cubicBezTo>
                    <a:pt x="679051" y="1340442"/>
                    <a:pt x="749155" y="1411021"/>
                    <a:pt x="836319" y="1412662"/>
                  </a:cubicBezTo>
                  <a:cubicBezTo>
                    <a:pt x="924344" y="1413253"/>
                    <a:pt x="996187" y="1342378"/>
                    <a:pt x="996787" y="1254345"/>
                  </a:cubicBezTo>
                  <a:cubicBezTo>
                    <a:pt x="997379" y="1166320"/>
                    <a:pt x="926495" y="1094477"/>
                    <a:pt x="838471" y="1093886"/>
                  </a:cubicBezTo>
                  <a:close/>
                  <a:moveTo>
                    <a:pt x="395704" y="1093285"/>
                  </a:moveTo>
                  <a:cubicBezTo>
                    <a:pt x="307930" y="1094630"/>
                    <a:pt x="237871" y="1166876"/>
                    <a:pt x="239216" y="1254641"/>
                  </a:cubicBezTo>
                  <a:cubicBezTo>
                    <a:pt x="240561" y="1342334"/>
                    <a:pt x="312673" y="1412366"/>
                    <a:pt x="400366" y="1411138"/>
                  </a:cubicBezTo>
                  <a:cubicBezTo>
                    <a:pt x="488049" y="1409667"/>
                    <a:pt x="558064" y="1337636"/>
                    <a:pt x="557069" y="1249952"/>
                  </a:cubicBezTo>
                  <a:lnTo>
                    <a:pt x="557069" y="1249773"/>
                  </a:lnTo>
                  <a:cubicBezTo>
                    <a:pt x="555724" y="1162000"/>
                    <a:pt x="483477" y="1091940"/>
                    <a:pt x="395704" y="1093285"/>
                  </a:cubicBezTo>
                  <a:close/>
                  <a:moveTo>
                    <a:pt x="612650" y="935919"/>
                  </a:moveTo>
                  <a:cubicBezTo>
                    <a:pt x="951041" y="932467"/>
                    <a:pt x="1228158" y="1203981"/>
                    <a:pt x="1231609" y="1542363"/>
                  </a:cubicBezTo>
                  <a:cubicBezTo>
                    <a:pt x="1235070" y="1880754"/>
                    <a:pt x="963555" y="2157871"/>
                    <a:pt x="625165" y="2161331"/>
                  </a:cubicBezTo>
                  <a:cubicBezTo>
                    <a:pt x="620279" y="2161376"/>
                    <a:pt x="615384" y="2161367"/>
                    <a:pt x="610498" y="2161304"/>
                  </a:cubicBezTo>
                  <a:cubicBezTo>
                    <a:pt x="269839" y="2160677"/>
                    <a:pt x="-984" y="1885102"/>
                    <a:pt x="2" y="1540588"/>
                  </a:cubicBezTo>
                  <a:cubicBezTo>
                    <a:pt x="898" y="1208894"/>
                    <a:pt x="277908" y="936008"/>
                    <a:pt x="612650" y="935919"/>
                  </a:cubicBezTo>
                  <a:close/>
                  <a:moveTo>
                    <a:pt x="2008176" y="814993"/>
                  </a:moveTo>
                  <a:cubicBezTo>
                    <a:pt x="1882518" y="814949"/>
                    <a:pt x="1780616" y="916779"/>
                    <a:pt x="1780571" y="1042437"/>
                  </a:cubicBezTo>
                  <a:cubicBezTo>
                    <a:pt x="1780526" y="1167360"/>
                    <a:pt x="1881209" y="1268948"/>
                    <a:pt x="2006123" y="1270033"/>
                  </a:cubicBezTo>
                  <a:cubicBezTo>
                    <a:pt x="2132274" y="1270625"/>
                    <a:pt x="2235028" y="1168848"/>
                    <a:pt x="2235620" y="1042697"/>
                  </a:cubicBezTo>
                  <a:cubicBezTo>
                    <a:pt x="2235620" y="1042662"/>
                    <a:pt x="2235620" y="1042634"/>
                    <a:pt x="2235620" y="1042598"/>
                  </a:cubicBezTo>
                  <a:cubicBezTo>
                    <a:pt x="2235664" y="916940"/>
                    <a:pt x="2133834" y="815038"/>
                    <a:pt x="2008176" y="814993"/>
                  </a:cubicBezTo>
                  <a:close/>
                  <a:moveTo>
                    <a:pt x="2508057" y="814984"/>
                  </a:moveTo>
                  <a:cubicBezTo>
                    <a:pt x="2475327" y="814984"/>
                    <a:pt x="2448800" y="841511"/>
                    <a:pt x="2448800" y="874241"/>
                  </a:cubicBezTo>
                  <a:cubicBezTo>
                    <a:pt x="2448800" y="906971"/>
                    <a:pt x="2475327" y="933498"/>
                    <a:pt x="2508057" y="933498"/>
                  </a:cubicBezTo>
                  <a:cubicBezTo>
                    <a:pt x="2540787" y="933498"/>
                    <a:pt x="2567314" y="906971"/>
                    <a:pt x="2567314" y="874241"/>
                  </a:cubicBezTo>
                  <a:cubicBezTo>
                    <a:pt x="2567314" y="841511"/>
                    <a:pt x="2540787" y="814984"/>
                    <a:pt x="2508057" y="814984"/>
                  </a:cubicBezTo>
                  <a:close/>
                  <a:moveTo>
                    <a:pt x="3025276" y="808808"/>
                  </a:moveTo>
                  <a:cubicBezTo>
                    <a:pt x="2900362" y="807983"/>
                    <a:pt x="2798182" y="908101"/>
                    <a:pt x="2796452" y="1033006"/>
                  </a:cubicBezTo>
                  <a:cubicBezTo>
                    <a:pt x="2794910" y="1158754"/>
                    <a:pt x="2895601" y="1261938"/>
                    <a:pt x="3021349" y="1263480"/>
                  </a:cubicBezTo>
                  <a:cubicBezTo>
                    <a:pt x="3021627" y="1263480"/>
                    <a:pt x="3021905" y="1263489"/>
                    <a:pt x="3022183" y="1263489"/>
                  </a:cubicBezTo>
                  <a:lnTo>
                    <a:pt x="3022273" y="1263489"/>
                  </a:lnTo>
                  <a:cubicBezTo>
                    <a:pt x="3147832" y="1264322"/>
                    <a:pt x="3250281" y="1163210"/>
                    <a:pt x="3251115" y="1037650"/>
                  </a:cubicBezTo>
                  <a:cubicBezTo>
                    <a:pt x="3251948" y="912099"/>
                    <a:pt x="3150836" y="809642"/>
                    <a:pt x="3025276" y="808808"/>
                  </a:cubicBezTo>
                  <a:close/>
                  <a:moveTo>
                    <a:pt x="2829522" y="225019"/>
                  </a:moveTo>
                  <a:cubicBezTo>
                    <a:pt x="2704016" y="224674"/>
                    <a:pt x="2601989" y="326140"/>
                    <a:pt x="2601648" y="451649"/>
                  </a:cubicBezTo>
                  <a:cubicBezTo>
                    <a:pt x="2601648" y="452245"/>
                    <a:pt x="2601648" y="452842"/>
                    <a:pt x="2601648" y="453438"/>
                  </a:cubicBezTo>
                  <a:cubicBezTo>
                    <a:pt x="2602581" y="578126"/>
                    <a:pt x="2703586" y="678891"/>
                    <a:pt x="2828276" y="679528"/>
                  </a:cubicBezTo>
                  <a:cubicBezTo>
                    <a:pt x="2953782" y="679868"/>
                    <a:pt x="3055809" y="578407"/>
                    <a:pt x="3056159" y="452898"/>
                  </a:cubicBezTo>
                  <a:cubicBezTo>
                    <a:pt x="3056500" y="327389"/>
                    <a:pt x="2955037" y="225364"/>
                    <a:pt x="2829522" y="225019"/>
                  </a:cubicBezTo>
                  <a:close/>
                  <a:moveTo>
                    <a:pt x="2203257" y="221521"/>
                  </a:moveTo>
                  <a:cubicBezTo>
                    <a:pt x="2077948" y="220677"/>
                    <a:pt x="1975679" y="321576"/>
                    <a:pt x="1974836" y="446885"/>
                  </a:cubicBezTo>
                  <a:cubicBezTo>
                    <a:pt x="1974827" y="447814"/>
                    <a:pt x="1974827" y="448744"/>
                    <a:pt x="1974836" y="449673"/>
                  </a:cubicBezTo>
                  <a:cubicBezTo>
                    <a:pt x="1974738" y="574689"/>
                    <a:pt x="2075554" y="676354"/>
                    <a:pt x="2200567" y="677287"/>
                  </a:cubicBezTo>
                  <a:cubicBezTo>
                    <a:pt x="2326423" y="678031"/>
                    <a:pt x="2429051" y="576605"/>
                    <a:pt x="2429795" y="450749"/>
                  </a:cubicBezTo>
                  <a:cubicBezTo>
                    <a:pt x="2430539" y="324892"/>
                    <a:pt x="2329112" y="222263"/>
                    <a:pt x="2203257" y="221521"/>
                  </a:cubicBezTo>
                  <a:close/>
                  <a:moveTo>
                    <a:pt x="2519800" y="3"/>
                  </a:moveTo>
                  <a:cubicBezTo>
                    <a:pt x="2994482" y="810"/>
                    <a:pt x="3383998" y="396153"/>
                    <a:pt x="3383102" y="875407"/>
                  </a:cubicBezTo>
                  <a:cubicBezTo>
                    <a:pt x="3383156" y="1357789"/>
                    <a:pt x="2992151" y="1748883"/>
                    <a:pt x="2509769" y="1748928"/>
                  </a:cubicBezTo>
                  <a:cubicBezTo>
                    <a:pt x="2508810" y="1748937"/>
                    <a:pt x="2507850" y="1748928"/>
                    <a:pt x="2506891" y="1748928"/>
                  </a:cubicBezTo>
                  <a:cubicBezTo>
                    <a:pt x="2019570" y="1748300"/>
                    <a:pt x="1632205" y="1357080"/>
                    <a:pt x="1633102" y="866263"/>
                  </a:cubicBezTo>
                  <a:cubicBezTo>
                    <a:pt x="1634177" y="384141"/>
                    <a:pt x="2028624" y="-1252"/>
                    <a:pt x="2519800" y="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3986158" y="2812162"/>
              <a:ext cx="2107832" cy="456388"/>
            </a:xfrm>
            <a:custGeom>
              <a:avLst/>
              <a:gdLst/>
              <a:ahLst/>
              <a:cxnLst/>
              <a:rect l="l" t="t" r="r" b="b"/>
              <a:pathLst>
                <a:path w="2107832" h="456388" extrusionOk="0">
                  <a:moveTo>
                    <a:pt x="45822" y="413517"/>
                  </a:moveTo>
                  <a:lnTo>
                    <a:pt x="2060282" y="413517"/>
                  </a:lnTo>
                  <a:cubicBezTo>
                    <a:pt x="2069793" y="413158"/>
                    <a:pt x="2079314" y="413427"/>
                    <a:pt x="2088789" y="414324"/>
                  </a:cubicBezTo>
                  <a:cubicBezTo>
                    <a:pt x="2100327" y="415390"/>
                    <a:pt x="2108817" y="425610"/>
                    <a:pt x="2107741" y="437148"/>
                  </a:cubicBezTo>
                  <a:cubicBezTo>
                    <a:pt x="2106755" y="447879"/>
                    <a:pt x="2097781" y="456117"/>
                    <a:pt x="2086996" y="456189"/>
                  </a:cubicBezTo>
                  <a:cubicBezTo>
                    <a:pt x="2077494" y="456637"/>
                    <a:pt x="2067991" y="456189"/>
                    <a:pt x="2058489" y="456189"/>
                  </a:cubicBezTo>
                  <a:lnTo>
                    <a:pt x="1052918" y="456368"/>
                  </a:lnTo>
                  <a:lnTo>
                    <a:pt x="51022" y="456368"/>
                  </a:lnTo>
                  <a:cubicBezTo>
                    <a:pt x="41519" y="456368"/>
                    <a:pt x="32017" y="456368"/>
                    <a:pt x="22514" y="456368"/>
                  </a:cubicBezTo>
                  <a:cubicBezTo>
                    <a:pt x="8440" y="455920"/>
                    <a:pt x="-256" y="448748"/>
                    <a:pt x="282" y="434404"/>
                  </a:cubicBezTo>
                  <a:cubicBezTo>
                    <a:pt x="129" y="423315"/>
                    <a:pt x="8995" y="414207"/>
                    <a:pt x="20085" y="414055"/>
                  </a:cubicBezTo>
                  <a:cubicBezTo>
                    <a:pt x="20327" y="414046"/>
                    <a:pt x="20569" y="414046"/>
                    <a:pt x="20811" y="414055"/>
                  </a:cubicBezTo>
                  <a:cubicBezTo>
                    <a:pt x="29148" y="413427"/>
                    <a:pt x="37485" y="413517"/>
                    <a:pt x="45822" y="413517"/>
                  </a:cubicBezTo>
                  <a:close/>
                  <a:moveTo>
                    <a:pt x="2003983" y="148879"/>
                  </a:moveTo>
                  <a:cubicBezTo>
                    <a:pt x="2086279" y="148879"/>
                    <a:pt x="2086279" y="148879"/>
                    <a:pt x="2086279" y="230817"/>
                  </a:cubicBezTo>
                  <a:cubicBezTo>
                    <a:pt x="2086279" y="307913"/>
                    <a:pt x="2086279" y="307913"/>
                    <a:pt x="2009720" y="307913"/>
                  </a:cubicBezTo>
                  <a:cubicBezTo>
                    <a:pt x="1927245" y="307913"/>
                    <a:pt x="1927245" y="307913"/>
                    <a:pt x="1927245" y="225796"/>
                  </a:cubicBezTo>
                  <a:cubicBezTo>
                    <a:pt x="1927245" y="148879"/>
                    <a:pt x="1927245" y="148879"/>
                    <a:pt x="2003983" y="148879"/>
                  </a:cubicBezTo>
                  <a:close/>
                  <a:moveTo>
                    <a:pt x="1735669" y="148879"/>
                  </a:moveTo>
                  <a:cubicBezTo>
                    <a:pt x="1814559" y="148879"/>
                    <a:pt x="1814559" y="148879"/>
                    <a:pt x="1814559" y="227410"/>
                  </a:cubicBezTo>
                  <a:cubicBezTo>
                    <a:pt x="1814559" y="308092"/>
                    <a:pt x="1814559" y="308092"/>
                    <a:pt x="1733877" y="308092"/>
                  </a:cubicBezTo>
                  <a:cubicBezTo>
                    <a:pt x="1653194" y="308092"/>
                    <a:pt x="1654718" y="308092"/>
                    <a:pt x="1654718" y="229382"/>
                  </a:cubicBezTo>
                  <a:cubicBezTo>
                    <a:pt x="1654897" y="148879"/>
                    <a:pt x="1654897" y="148879"/>
                    <a:pt x="1735669" y="148879"/>
                  </a:cubicBezTo>
                  <a:close/>
                  <a:moveTo>
                    <a:pt x="1455343" y="148789"/>
                  </a:moveTo>
                  <a:lnTo>
                    <a:pt x="1462515" y="148789"/>
                  </a:lnTo>
                  <a:cubicBezTo>
                    <a:pt x="1542570" y="148789"/>
                    <a:pt x="1542570" y="148789"/>
                    <a:pt x="1542570" y="230188"/>
                  </a:cubicBezTo>
                  <a:cubicBezTo>
                    <a:pt x="1542570" y="308092"/>
                    <a:pt x="1542570" y="308092"/>
                    <a:pt x="1465742" y="308092"/>
                  </a:cubicBezTo>
                  <a:cubicBezTo>
                    <a:pt x="1381743" y="308092"/>
                    <a:pt x="1381743" y="308092"/>
                    <a:pt x="1381743" y="222748"/>
                  </a:cubicBezTo>
                  <a:cubicBezTo>
                    <a:pt x="1381743" y="148789"/>
                    <a:pt x="1381743" y="148789"/>
                    <a:pt x="1455343" y="148789"/>
                  </a:cubicBezTo>
                  <a:close/>
                  <a:moveTo>
                    <a:pt x="1188464" y="148789"/>
                  </a:moveTo>
                  <a:cubicBezTo>
                    <a:pt x="1270491" y="148789"/>
                    <a:pt x="1270491" y="148789"/>
                    <a:pt x="1270491" y="228037"/>
                  </a:cubicBezTo>
                  <a:cubicBezTo>
                    <a:pt x="1270491" y="307285"/>
                    <a:pt x="1270491" y="308092"/>
                    <a:pt x="1188912" y="308092"/>
                  </a:cubicBezTo>
                  <a:cubicBezTo>
                    <a:pt x="1109037" y="308092"/>
                    <a:pt x="1109037" y="308092"/>
                    <a:pt x="1109037" y="226692"/>
                  </a:cubicBezTo>
                  <a:cubicBezTo>
                    <a:pt x="1109037" y="148789"/>
                    <a:pt x="1109037" y="148789"/>
                    <a:pt x="1188464" y="148789"/>
                  </a:cubicBezTo>
                  <a:close/>
                  <a:moveTo>
                    <a:pt x="919702" y="148520"/>
                  </a:moveTo>
                  <a:cubicBezTo>
                    <a:pt x="997516" y="148520"/>
                    <a:pt x="997516" y="148520"/>
                    <a:pt x="997516" y="224989"/>
                  </a:cubicBezTo>
                  <a:cubicBezTo>
                    <a:pt x="997516" y="307554"/>
                    <a:pt x="997516" y="307554"/>
                    <a:pt x="914771" y="307554"/>
                  </a:cubicBezTo>
                  <a:cubicBezTo>
                    <a:pt x="837406" y="307554"/>
                    <a:pt x="837406" y="307554"/>
                    <a:pt x="837406" y="230906"/>
                  </a:cubicBezTo>
                  <a:cubicBezTo>
                    <a:pt x="837406" y="148520"/>
                    <a:pt x="837406" y="148520"/>
                    <a:pt x="919702" y="148520"/>
                  </a:cubicBezTo>
                  <a:close/>
                  <a:moveTo>
                    <a:pt x="641796" y="148520"/>
                  </a:moveTo>
                  <a:cubicBezTo>
                    <a:pt x="724272" y="148520"/>
                    <a:pt x="724272" y="148520"/>
                    <a:pt x="724272" y="230188"/>
                  </a:cubicBezTo>
                  <a:cubicBezTo>
                    <a:pt x="724541" y="307554"/>
                    <a:pt x="724541" y="307554"/>
                    <a:pt x="648072" y="307554"/>
                  </a:cubicBezTo>
                  <a:cubicBezTo>
                    <a:pt x="565686" y="307554"/>
                    <a:pt x="565686" y="307554"/>
                    <a:pt x="565686" y="225796"/>
                  </a:cubicBezTo>
                  <a:cubicBezTo>
                    <a:pt x="565686" y="148520"/>
                    <a:pt x="565686" y="148520"/>
                    <a:pt x="641796" y="148520"/>
                  </a:cubicBezTo>
                  <a:close/>
                  <a:moveTo>
                    <a:pt x="376172" y="148520"/>
                  </a:moveTo>
                  <a:cubicBezTo>
                    <a:pt x="452462" y="148520"/>
                    <a:pt x="452462" y="148520"/>
                    <a:pt x="452462" y="225616"/>
                  </a:cubicBezTo>
                  <a:cubicBezTo>
                    <a:pt x="452462" y="307554"/>
                    <a:pt x="452462" y="307554"/>
                    <a:pt x="370166" y="307554"/>
                  </a:cubicBezTo>
                  <a:cubicBezTo>
                    <a:pt x="293876" y="307554"/>
                    <a:pt x="293876" y="307554"/>
                    <a:pt x="293876" y="230278"/>
                  </a:cubicBezTo>
                  <a:cubicBezTo>
                    <a:pt x="293876" y="148520"/>
                    <a:pt x="293876" y="148520"/>
                    <a:pt x="376172" y="148520"/>
                  </a:cubicBezTo>
                  <a:close/>
                  <a:moveTo>
                    <a:pt x="99701" y="148072"/>
                  </a:moveTo>
                  <a:cubicBezTo>
                    <a:pt x="180831" y="148072"/>
                    <a:pt x="180831" y="148072"/>
                    <a:pt x="180831" y="228127"/>
                  </a:cubicBezTo>
                  <a:cubicBezTo>
                    <a:pt x="180831" y="308182"/>
                    <a:pt x="180831" y="307554"/>
                    <a:pt x="102031" y="307554"/>
                  </a:cubicBezTo>
                  <a:cubicBezTo>
                    <a:pt x="20632" y="307554"/>
                    <a:pt x="20632" y="307554"/>
                    <a:pt x="20632" y="226872"/>
                  </a:cubicBezTo>
                  <a:cubicBezTo>
                    <a:pt x="20632" y="148072"/>
                    <a:pt x="20632" y="148072"/>
                    <a:pt x="99701" y="148072"/>
                  </a:cubicBezTo>
                  <a:close/>
                  <a:moveTo>
                    <a:pt x="25472" y="244"/>
                  </a:moveTo>
                  <a:lnTo>
                    <a:pt x="2061716" y="244"/>
                  </a:lnTo>
                  <a:cubicBezTo>
                    <a:pt x="2071201" y="-285"/>
                    <a:pt x="2080712" y="47"/>
                    <a:pt x="2090134" y="1230"/>
                  </a:cubicBezTo>
                  <a:cubicBezTo>
                    <a:pt x="2101009" y="2449"/>
                    <a:pt x="2108835" y="12257"/>
                    <a:pt x="2107616" y="23131"/>
                  </a:cubicBezTo>
                  <a:cubicBezTo>
                    <a:pt x="2107571" y="23543"/>
                    <a:pt x="2107508" y="23947"/>
                    <a:pt x="2107436" y="24359"/>
                  </a:cubicBezTo>
                  <a:cubicBezTo>
                    <a:pt x="2107006" y="34283"/>
                    <a:pt x="2098902" y="42154"/>
                    <a:pt x="2088969" y="42289"/>
                  </a:cubicBezTo>
                  <a:cubicBezTo>
                    <a:pt x="2078301" y="43006"/>
                    <a:pt x="2067543" y="43006"/>
                    <a:pt x="2056875" y="43006"/>
                  </a:cubicBezTo>
                  <a:lnTo>
                    <a:pt x="1054800" y="43275"/>
                  </a:lnTo>
                  <a:lnTo>
                    <a:pt x="52725" y="43275"/>
                  </a:lnTo>
                  <a:cubicBezTo>
                    <a:pt x="43223" y="43275"/>
                    <a:pt x="33720" y="43275"/>
                    <a:pt x="24218" y="43275"/>
                  </a:cubicBezTo>
                  <a:cubicBezTo>
                    <a:pt x="10322" y="43275"/>
                    <a:pt x="371" y="37268"/>
                    <a:pt x="13" y="23104"/>
                  </a:cubicBezTo>
                  <a:cubicBezTo>
                    <a:pt x="-435" y="7057"/>
                    <a:pt x="10143" y="244"/>
                    <a:pt x="25472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5027422" y="507576"/>
              <a:ext cx="1470757" cy="1413927"/>
            </a:xfrm>
            <a:custGeom>
              <a:avLst/>
              <a:gdLst/>
              <a:ahLst/>
              <a:cxnLst/>
              <a:rect l="l" t="t" r="r" b="b"/>
              <a:pathLst>
                <a:path w="1470757" h="1413927" extrusionOk="0">
                  <a:moveTo>
                    <a:pt x="736361" y="959238"/>
                  </a:moveTo>
                  <a:cubicBezTo>
                    <a:pt x="861321" y="960179"/>
                    <a:pt x="962102" y="1061794"/>
                    <a:pt x="962003" y="1186753"/>
                  </a:cubicBezTo>
                  <a:cubicBezTo>
                    <a:pt x="962255" y="1311963"/>
                    <a:pt x="860962" y="1413676"/>
                    <a:pt x="735743" y="1413927"/>
                  </a:cubicBezTo>
                  <a:cubicBezTo>
                    <a:pt x="734819" y="1413927"/>
                    <a:pt x="733887" y="1413927"/>
                    <a:pt x="732955" y="1413918"/>
                  </a:cubicBezTo>
                  <a:cubicBezTo>
                    <a:pt x="607395" y="1412977"/>
                    <a:pt x="506381" y="1310430"/>
                    <a:pt x="507323" y="1184879"/>
                  </a:cubicBezTo>
                  <a:cubicBezTo>
                    <a:pt x="508264" y="1059320"/>
                    <a:pt x="610811" y="958296"/>
                    <a:pt x="736361" y="959238"/>
                  </a:cubicBezTo>
                  <a:close/>
                  <a:moveTo>
                    <a:pt x="727486" y="593469"/>
                  </a:moveTo>
                  <a:cubicBezTo>
                    <a:pt x="760207" y="593666"/>
                    <a:pt x="786582" y="620354"/>
                    <a:pt x="786384" y="653084"/>
                  </a:cubicBezTo>
                  <a:cubicBezTo>
                    <a:pt x="786187" y="685805"/>
                    <a:pt x="759499" y="712180"/>
                    <a:pt x="726769" y="711982"/>
                  </a:cubicBezTo>
                  <a:cubicBezTo>
                    <a:pt x="694218" y="711785"/>
                    <a:pt x="667925" y="685366"/>
                    <a:pt x="667871" y="652815"/>
                  </a:cubicBezTo>
                  <a:cubicBezTo>
                    <a:pt x="669081" y="620453"/>
                    <a:pt x="695115" y="594527"/>
                    <a:pt x="727486" y="593469"/>
                  </a:cubicBezTo>
                  <a:close/>
                  <a:moveTo>
                    <a:pt x="228161" y="592922"/>
                  </a:moveTo>
                  <a:cubicBezTo>
                    <a:pt x="228573" y="592922"/>
                    <a:pt x="228994" y="592931"/>
                    <a:pt x="229407" y="592931"/>
                  </a:cubicBezTo>
                  <a:cubicBezTo>
                    <a:pt x="354536" y="594060"/>
                    <a:pt x="455299" y="695953"/>
                    <a:pt x="455049" y="821083"/>
                  </a:cubicBezTo>
                  <a:cubicBezTo>
                    <a:pt x="454699" y="946741"/>
                    <a:pt x="352546" y="1048320"/>
                    <a:pt x="226888" y="1047970"/>
                  </a:cubicBezTo>
                  <a:cubicBezTo>
                    <a:pt x="101230" y="1047621"/>
                    <a:pt x="-350" y="945468"/>
                    <a:pt x="0" y="819810"/>
                  </a:cubicBezTo>
                  <a:cubicBezTo>
                    <a:pt x="350" y="694151"/>
                    <a:pt x="102503" y="592572"/>
                    <a:pt x="228161" y="592922"/>
                  </a:cubicBezTo>
                  <a:close/>
                  <a:moveTo>
                    <a:pt x="1245198" y="587283"/>
                  </a:moveTo>
                  <a:cubicBezTo>
                    <a:pt x="1370758" y="588269"/>
                    <a:pt x="1471736" y="690861"/>
                    <a:pt x="1470750" y="816421"/>
                  </a:cubicBezTo>
                  <a:cubicBezTo>
                    <a:pt x="1469764" y="941981"/>
                    <a:pt x="1367172" y="1042959"/>
                    <a:pt x="1241612" y="1041973"/>
                  </a:cubicBezTo>
                  <a:cubicBezTo>
                    <a:pt x="1116052" y="1040987"/>
                    <a:pt x="1015074" y="938395"/>
                    <a:pt x="1016060" y="812835"/>
                  </a:cubicBezTo>
                  <a:cubicBezTo>
                    <a:pt x="1017055" y="687275"/>
                    <a:pt x="1119639" y="586297"/>
                    <a:pt x="1245198" y="587283"/>
                  </a:cubicBezTo>
                  <a:close/>
                  <a:moveTo>
                    <a:pt x="1050575" y="3511"/>
                  </a:moveTo>
                  <a:cubicBezTo>
                    <a:pt x="1175139" y="4298"/>
                    <a:pt x="1275849" y="105209"/>
                    <a:pt x="1276396" y="229771"/>
                  </a:cubicBezTo>
                  <a:cubicBezTo>
                    <a:pt x="1277489" y="354731"/>
                    <a:pt x="1177085" y="456919"/>
                    <a:pt x="1052117" y="458012"/>
                  </a:cubicBezTo>
                  <a:cubicBezTo>
                    <a:pt x="1050646" y="458030"/>
                    <a:pt x="1049176" y="458030"/>
                    <a:pt x="1047706" y="458012"/>
                  </a:cubicBezTo>
                  <a:cubicBezTo>
                    <a:pt x="922200" y="457214"/>
                    <a:pt x="821096" y="354832"/>
                    <a:pt x="821894" y="229325"/>
                  </a:cubicBezTo>
                  <a:cubicBezTo>
                    <a:pt x="822683" y="103818"/>
                    <a:pt x="925069" y="2717"/>
                    <a:pt x="1050575" y="3511"/>
                  </a:cubicBezTo>
                  <a:close/>
                  <a:moveTo>
                    <a:pt x="419898" y="4"/>
                  </a:moveTo>
                  <a:cubicBezTo>
                    <a:pt x="420831" y="-2"/>
                    <a:pt x="421754" y="-1"/>
                    <a:pt x="422686" y="5"/>
                  </a:cubicBezTo>
                  <a:cubicBezTo>
                    <a:pt x="548542" y="302"/>
                    <a:pt x="650327" y="102570"/>
                    <a:pt x="650032" y="228425"/>
                  </a:cubicBezTo>
                  <a:cubicBezTo>
                    <a:pt x="649736" y="354282"/>
                    <a:pt x="547466" y="456067"/>
                    <a:pt x="421610" y="455771"/>
                  </a:cubicBezTo>
                  <a:cubicBezTo>
                    <a:pt x="296069" y="455475"/>
                    <a:pt x="194418" y="353698"/>
                    <a:pt x="194266" y="228157"/>
                  </a:cubicBezTo>
                  <a:cubicBezTo>
                    <a:pt x="193566" y="102848"/>
                    <a:pt x="294590" y="700"/>
                    <a:pt x="419898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3349677" y="1377875"/>
              <a:ext cx="1030592" cy="990151"/>
            </a:xfrm>
            <a:custGeom>
              <a:avLst/>
              <a:gdLst/>
              <a:ahLst/>
              <a:cxnLst/>
              <a:rect l="l" t="t" r="r" b="b"/>
              <a:pathLst>
                <a:path w="1030592" h="990151" extrusionOk="0">
                  <a:moveTo>
                    <a:pt x="514575" y="671008"/>
                  </a:moveTo>
                  <a:cubicBezTo>
                    <a:pt x="602707" y="670963"/>
                    <a:pt x="674192" y="742358"/>
                    <a:pt x="674237" y="830490"/>
                  </a:cubicBezTo>
                  <a:cubicBezTo>
                    <a:pt x="674237" y="830732"/>
                    <a:pt x="674237" y="830965"/>
                    <a:pt x="674237" y="831207"/>
                  </a:cubicBezTo>
                  <a:cubicBezTo>
                    <a:pt x="672515" y="918470"/>
                    <a:pt x="602026" y="988717"/>
                    <a:pt x="514754" y="990151"/>
                  </a:cubicBezTo>
                  <a:cubicBezTo>
                    <a:pt x="426622" y="990196"/>
                    <a:pt x="355147" y="918802"/>
                    <a:pt x="355093" y="830669"/>
                  </a:cubicBezTo>
                  <a:cubicBezTo>
                    <a:pt x="355048" y="742537"/>
                    <a:pt x="426452" y="671053"/>
                    <a:pt x="514575" y="671008"/>
                  </a:cubicBezTo>
                  <a:close/>
                  <a:moveTo>
                    <a:pt x="509465" y="416052"/>
                  </a:moveTo>
                  <a:cubicBezTo>
                    <a:pt x="533490" y="415872"/>
                    <a:pt x="547654" y="431560"/>
                    <a:pt x="551150" y="456303"/>
                  </a:cubicBezTo>
                  <a:cubicBezTo>
                    <a:pt x="548461" y="479970"/>
                    <a:pt x="535821" y="495389"/>
                    <a:pt x="511437" y="497989"/>
                  </a:cubicBezTo>
                  <a:cubicBezTo>
                    <a:pt x="488881" y="499038"/>
                    <a:pt x="469751" y="481601"/>
                    <a:pt x="468702" y="459046"/>
                  </a:cubicBezTo>
                  <a:cubicBezTo>
                    <a:pt x="468657" y="458078"/>
                    <a:pt x="468648" y="457101"/>
                    <a:pt x="468675" y="456124"/>
                  </a:cubicBezTo>
                  <a:cubicBezTo>
                    <a:pt x="470289" y="431381"/>
                    <a:pt x="485439" y="416231"/>
                    <a:pt x="509465" y="416052"/>
                  </a:cubicBezTo>
                  <a:close/>
                  <a:moveTo>
                    <a:pt x="159581" y="415057"/>
                  </a:moveTo>
                  <a:cubicBezTo>
                    <a:pt x="159993" y="415057"/>
                    <a:pt x="160415" y="415066"/>
                    <a:pt x="160827" y="415066"/>
                  </a:cubicBezTo>
                  <a:cubicBezTo>
                    <a:pt x="248242" y="416142"/>
                    <a:pt x="318597" y="487214"/>
                    <a:pt x="318785" y="574638"/>
                  </a:cubicBezTo>
                  <a:cubicBezTo>
                    <a:pt x="318687" y="662671"/>
                    <a:pt x="247238" y="733950"/>
                    <a:pt x="159204" y="733842"/>
                  </a:cubicBezTo>
                  <a:cubicBezTo>
                    <a:pt x="71180" y="733744"/>
                    <a:pt x="-98" y="662295"/>
                    <a:pt x="0" y="574270"/>
                  </a:cubicBezTo>
                  <a:cubicBezTo>
                    <a:pt x="99" y="486237"/>
                    <a:pt x="71548" y="414959"/>
                    <a:pt x="159581" y="415057"/>
                  </a:cubicBezTo>
                  <a:close/>
                  <a:moveTo>
                    <a:pt x="873898" y="411507"/>
                  </a:moveTo>
                  <a:cubicBezTo>
                    <a:pt x="961412" y="412600"/>
                    <a:pt x="1031516" y="484345"/>
                    <a:pt x="1030583" y="571858"/>
                  </a:cubicBezTo>
                  <a:cubicBezTo>
                    <a:pt x="1029301" y="659453"/>
                    <a:pt x="957539" y="729583"/>
                    <a:pt x="869936" y="728830"/>
                  </a:cubicBezTo>
                  <a:cubicBezTo>
                    <a:pt x="782306" y="727737"/>
                    <a:pt x="712157" y="655813"/>
                    <a:pt x="713251" y="568183"/>
                  </a:cubicBezTo>
                  <a:cubicBezTo>
                    <a:pt x="714344" y="480562"/>
                    <a:pt x="786268" y="410413"/>
                    <a:pt x="873898" y="411507"/>
                  </a:cubicBezTo>
                  <a:close/>
                  <a:moveTo>
                    <a:pt x="736389" y="2071"/>
                  </a:moveTo>
                  <a:cubicBezTo>
                    <a:pt x="824413" y="2877"/>
                    <a:pt x="895127" y="74882"/>
                    <a:pt x="894329" y="162906"/>
                  </a:cubicBezTo>
                  <a:cubicBezTo>
                    <a:pt x="894320" y="163077"/>
                    <a:pt x="894320" y="163256"/>
                    <a:pt x="894320" y="163426"/>
                  </a:cubicBezTo>
                  <a:cubicBezTo>
                    <a:pt x="892895" y="251101"/>
                    <a:pt x="821177" y="321304"/>
                    <a:pt x="733493" y="320847"/>
                  </a:cubicBezTo>
                  <a:cubicBezTo>
                    <a:pt x="645469" y="320049"/>
                    <a:pt x="574755" y="248044"/>
                    <a:pt x="575553" y="160011"/>
                  </a:cubicBezTo>
                  <a:cubicBezTo>
                    <a:pt x="576351" y="71986"/>
                    <a:pt x="648355" y="1273"/>
                    <a:pt x="736389" y="2071"/>
                  </a:cubicBezTo>
                  <a:close/>
                  <a:moveTo>
                    <a:pt x="294491" y="0"/>
                  </a:moveTo>
                  <a:cubicBezTo>
                    <a:pt x="294671" y="0"/>
                    <a:pt x="294850" y="0"/>
                    <a:pt x="295029" y="0"/>
                  </a:cubicBezTo>
                  <a:cubicBezTo>
                    <a:pt x="382301" y="574"/>
                    <a:pt x="453077" y="70875"/>
                    <a:pt x="454242" y="158137"/>
                  </a:cubicBezTo>
                  <a:cubicBezTo>
                    <a:pt x="454691" y="245920"/>
                    <a:pt x="383888" y="317440"/>
                    <a:pt x="296105" y="317889"/>
                  </a:cubicBezTo>
                  <a:cubicBezTo>
                    <a:pt x="208323" y="318328"/>
                    <a:pt x="136802" y="247533"/>
                    <a:pt x="136354" y="159751"/>
                  </a:cubicBezTo>
                  <a:cubicBezTo>
                    <a:pt x="135915" y="71969"/>
                    <a:pt x="206709" y="448"/>
                    <a:pt x="294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4112048" y="3631332"/>
              <a:ext cx="1854696" cy="77544"/>
            </a:xfrm>
            <a:custGeom>
              <a:avLst/>
              <a:gdLst/>
              <a:ahLst/>
              <a:cxnLst/>
              <a:rect l="l" t="t" r="r" b="b"/>
              <a:pathLst>
                <a:path w="1854696" h="77544" extrusionOk="0">
                  <a:moveTo>
                    <a:pt x="295499" y="2178"/>
                  </a:moveTo>
                  <a:cubicBezTo>
                    <a:pt x="315240" y="3505"/>
                    <a:pt x="330668" y="19749"/>
                    <a:pt x="330964" y="39534"/>
                  </a:cubicBezTo>
                  <a:cubicBezTo>
                    <a:pt x="330695" y="62573"/>
                    <a:pt x="314559" y="74586"/>
                    <a:pt x="292147" y="77544"/>
                  </a:cubicBezTo>
                  <a:cubicBezTo>
                    <a:pt x="269735" y="73062"/>
                    <a:pt x="254047" y="61856"/>
                    <a:pt x="255033" y="37562"/>
                  </a:cubicBezTo>
                  <a:cubicBezTo>
                    <a:pt x="256440" y="16620"/>
                    <a:pt x="274558" y="780"/>
                    <a:pt x="295499" y="2178"/>
                  </a:cubicBezTo>
                  <a:close/>
                  <a:moveTo>
                    <a:pt x="1180280" y="1613"/>
                  </a:moveTo>
                  <a:cubicBezTo>
                    <a:pt x="1204396" y="538"/>
                    <a:pt x="1216587" y="13447"/>
                    <a:pt x="1219456" y="35231"/>
                  </a:cubicBezTo>
                  <a:cubicBezTo>
                    <a:pt x="1219456" y="61229"/>
                    <a:pt x="1206099" y="75751"/>
                    <a:pt x="1183597" y="76827"/>
                  </a:cubicBezTo>
                  <a:cubicBezTo>
                    <a:pt x="1164485" y="79212"/>
                    <a:pt x="1147057" y="65657"/>
                    <a:pt x="1144672" y="46553"/>
                  </a:cubicBezTo>
                  <a:cubicBezTo>
                    <a:pt x="1144439" y="44698"/>
                    <a:pt x="1144359" y="42833"/>
                    <a:pt x="1144422" y="40969"/>
                  </a:cubicBezTo>
                  <a:cubicBezTo>
                    <a:pt x="1143615" y="17571"/>
                    <a:pt x="1156165" y="2689"/>
                    <a:pt x="1180280" y="1613"/>
                  </a:cubicBezTo>
                  <a:close/>
                  <a:moveTo>
                    <a:pt x="1815341" y="897"/>
                  </a:moveTo>
                  <a:cubicBezTo>
                    <a:pt x="1839008" y="89"/>
                    <a:pt x="1851917" y="13895"/>
                    <a:pt x="1854696" y="36128"/>
                  </a:cubicBezTo>
                  <a:cubicBezTo>
                    <a:pt x="1854068" y="61139"/>
                    <a:pt x="1840801" y="75662"/>
                    <a:pt x="1818209" y="76469"/>
                  </a:cubicBezTo>
                  <a:cubicBezTo>
                    <a:pt x="1799070" y="78629"/>
                    <a:pt x="1781804" y="64869"/>
                    <a:pt x="1779643" y="45729"/>
                  </a:cubicBezTo>
                  <a:cubicBezTo>
                    <a:pt x="1779419" y="43766"/>
                    <a:pt x="1779365" y="41776"/>
                    <a:pt x="1779482" y="39803"/>
                  </a:cubicBezTo>
                  <a:cubicBezTo>
                    <a:pt x="1778944" y="16405"/>
                    <a:pt x="1791674" y="1703"/>
                    <a:pt x="1815341" y="897"/>
                  </a:cubicBezTo>
                  <a:close/>
                  <a:moveTo>
                    <a:pt x="672789" y="807"/>
                  </a:moveTo>
                  <a:cubicBezTo>
                    <a:pt x="691875" y="-1363"/>
                    <a:pt x="709105" y="12353"/>
                    <a:pt x="711274" y="31448"/>
                  </a:cubicBezTo>
                  <a:cubicBezTo>
                    <a:pt x="711507" y="33474"/>
                    <a:pt x="711552" y="35518"/>
                    <a:pt x="711427" y="37562"/>
                  </a:cubicBezTo>
                  <a:cubicBezTo>
                    <a:pt x="712323" y="62125"/>
                    <a:pt x="697262" y="73062"/>
                    <a:pt x="675030" y="77365"/>
                  </a:cubicBezTo>
                  <a:cubicBezTo>
                    <a:pt x="651632" y="74945"/>
                    <a:pt x="636034" y="62394"/>
                    <a:pt x="635585" y="39445"/>
                  </a:cubicBezTo>
                  <a:cubicBezTo>
                    <a:pt x="633667" y="20081"/>
                    <a:pt x="647813" y="2833"/>
                    <a:pt x="667177" y="914"/>
                  </a:cubicBezTo>
                  <a:cubicBezTo>
                    <a:pt x="669041" y="726"/>
                    <a:pt x="670915" y="690"/>
                    <a:pt x="672789" y="807"/>
                  </a:cubicBezTo>
                  <a:close/>
                  <a:moveTo>
                    <a:pt x="546924" y="807"/>
                  </a:moveTo>
                  <a:cubicBezTo>
                    <a:pt x="570949" y="986"/>
                    <a:pt x="582693" y="15419"/>
                    <a:pt x="584575" y="37920"/>
                  </a:cubicBezTo>
                  <a:cubicBezTo>
                    <a:pt x="583051" y="62663"/>
                    <a:pt x="569156" y="76648"/>
                    <a:pt x="546565" y="76558"/>
                  </a:cubicBezTo>
                  <a:cubicBezTo>
                    <a:pt x="527201" y="77876"/>
                    <a:pt x="510437" y="63246"/>
                    <a:pt x="509119" y="43891"/>
                  </a:cubicBezTo>
                  <a:cubicBezTo>
                    <a:pt x="508985" y="42017"/>
                    <a:pt x="509012" y="40144"/>
                    <a:pt x="509182" y="38279"/>
                  </a:cubicBezTo>
                  <a:cubicBezTo>
                    <a:pt x="509182" y="15060"/>
                    <a:pt x="522898" y="627"/>
                    <a:pt x="546924" y="807"/>
                  </a:cubicBezTo>
                  <a:close/>
                  <a:moveTo>
                    <a:pt x="419177" y="807"/>
                  </a:moveTo>
                  <a:cubicBezTo>
                    <a:pt x="440109" y="1452"/>
                    <a:pt x="456559" y="18943"/>
                    <a:pt x="455914" y="39875"/>
                  </a:cubicBezTo>
                  <a:cubicBezTo>
                    <a:pt x="455313" y="59454"/>
                    <a:pt x="439894" y="75358"/>
                    <a:pt x="420342" y="76559"/>
                  </a:cubicBezTo>
                  <a:cubicBezTo>
                    <a:pt x="397751" y="76828"/>
                    <a:pt x="383497" y="63022"/>
                    <a:pt x="381704" y="38638"/>
                  </a:cubicBezTo>
                  <a:cubicBezTo>
                    <a:pt x="383587" y="15778"/>
                    <a:pt x="395331" y="1345"/>
                    <a:pt x="419177" y="807"/>
                  </a:cubicBezTo>
                  <a:close/>
                  <a:moveTo>
                    <a:pt x="1560195" y="771"/>
                  </a:moveTo>
                  <a:cubicBezTo>
                    <a:pt x="1561397" y="727"/>
                    <a:pt x="1562589" y="736"/>
                    <a:pt x="1563790" y="807"/>
                  </a:cubicBezTo>
                  <a:cubicBezTo>
                    <a:pt x="1587816" y="718"/>
                    <a:pt x="1597677" y="17302"/>
                    <a:pt x="1602697" y="37025"/>
                  </a:cubicBezTo>
                  <a:cubicBezTo>
                    <a:pt x="1598753" y="61678"/>
                    <a:pt x="1586023" y="77186"/>
                    <a:pt x="1562983" y="76559"/>
                  </a:cubicBezTo>
                  <a:cubicBezTo>
                    <a:pt x="1542051" y="77330"/>
                    <a:pt x="1524462" y="60987"/>
                    <a:pt x="1523691" y="40055"/>
                  </a:cubicBezTo>
                  <a:cubicBezTo>
                    <a:pt x="1522920" y="19131"/>
                    <a:pt x="1539263" y="1542"/>
                    <a:pt x="1560195" y="771"/>
                  </a:cubicBezTo>
                  <a:close/>
                  <a:moveTo>
                    <a:pt x="1692345" y="717"/>
                  </a:moveTo>
                  <a:cubicBezTo>
                    <a:pt x="1713215" y="2079"/>
                    <a:pt x="1729028" y="20099"/>
                    <a:pt x="1727666" y="40968"/>
                  </a:cubicBezTo>
                  <a:cubicBezTo>
                    <a:pt x="1726303" y="61838"/>
                    <a:pt x="1708284" y="77652"/>
                    <a:pt x="1687414" y="76289"/>
                  </a:cubicBezTo>
                  <a:cubicBezTo>
                    <a:pt x="1664733" y="74855"/>
                    <a:pt x="1652004" y="59884"/>
                    <a:pt x="1651914" y="35231"/>
                  </a:cubicBezTo>
                  <a:cubicBezTo>
                    <a:pt x="1655679" y="12729"/>
                    <a:pt x="1668499" y="-628"/>
                    <a:pt x="1692345" y="717"/>
                  </a:cubicBezTo>
                  <a:close/>
                  <a:moveTo>
                    <a:pt x="36921" y="627"/>
                  </a:moveTo>
                  <a:cubicBezTo>
                    <a:pt x="60767" y="-90"/>
                    <a:pt x="73229" y="13985"/>
                    <a:pt x="76904" y="35231"/>
                  </a:cubicBezTo>
                  <a:cubicBezTo>
                    <a:pt x="76277" y="60601"/>
                    <a:pt x="63009" y="75124"/>
                    <a:pt x="40328" y="76379"/>
                  </a:cubicBezTo>
                  <a:cubicBezTo>
                    <a:pt x="19431" y="77706"/>
                    <a:pt x="1403" y="61838"/>
                    <a:pt x="77" y="40941"/>
                  </a:cubicBezTo>
                  <a:cubicBezTo>
                    <a:pt x="-1250" y="20045"/>
                    <a:pt x="14617" y="2017"/>
                    <a:pt x="35514" y="690"/>
                  </a:cubicBezTo>
                  <a:cubicBezTo>
                    <a:pt x="35980" y="663"/>
                    <a:pt x="36455" y="636"/>
                    <a:pt x="36921" y="627"/>
                  </a:cubicBezTo>
                  <a:close/>
                  <a:moveTo>
                    <a:pt x="1435282" y="583"/>
                  </a:moveTo>
                  <a:cubicBezTo>
                    <a:pt x="1456277" y="260"/>
                    <a:pt x="1473552" y="17015"/>
                    <a:pt x="1473875" y="38010"/>
                  </a:cubicBezTo>
                  <a:cubicBezTo>
                    <a:pt x="1474682" y="62125"/>
                    <a:pt x="1458635" y="73331"/>
                    <a:pt x="1436582" y="77455"/>
                  </a:cubicBezTo>
                  <a:cubicBezTo>
                    <a:pt x="1413722" y="74497"/>
                    <a:pt x="1397944" y="62484"/>
                    <a:pt x="1397855" y="39176"/>
                  </a:cubicBezTo>
                  <a:cubicBezTo>
                    <a:pt x="1397532" y="18180"/>
                    <a:pt x="1414286" y="905"/>
                    <a:pt x="1435282" y="583"/>
                  </a:cubicBezTo>
                  <a:close/>
                  <a:moveTo>
                    <a:pt x="1308834" y="179"/>
                  </a:moveTo>
                  <a:cubicBezTo>
                    <a:pt x="1331067" y="2151"/>
                    <a:pt x="1345769" y="13626"/>
                    <a:pt x="1346486" y="37651"/>
                  </a:cubicBezTo>
                  <a:cubicBezTo>
                    <a:pt x="1348539" y="56997"/>
                    <a:pt x="1334518" y="74353"/>
                    <a:pt x="1315172" y="76406"/>
                  </a:cubicBezTo>
                  <a:cubicBezTo>
                    <a:pt x="1313361" y="76594"/>
                    <a:pt x="1311541" y="76648"/>
                    <a:pt x="1309730" y="76558"/>
                  </a:cubicBezTo>
                  <a:cubicBezTo>
                    <a:pt x="1290008" y="78306"/>
                    <a:pt x="1272598" y="63730"/>
                    <a:pt x="1270850" y="44008"/>
                  </a:cubicBezTo>
                  <a:cubicBezTo>
                    <a:pt x="1270716" y="42492"/>
                    <a:pt x="1270671" y="40969"/>
                    <a:pt x="1270734" y="39444"/>
                  </a:cubicBezTo>
                  <a:cubicBezTo>
                    <a:pt x="1270286" y="17302"/>
                    <a:pt x="1284002" y="2510"/>
                    <a:pt x="1308834" y="179"/>
                  </a:cubicBezTo>
                  <a:close/>
                  <a:moveTo>
                    <a:pt x="929000" y="179"/>
                  </a:moveTo>
                  <a:cubicBezTo>
                    <a:pt x="952936" y="3317"/>
                    <a:pt x="966921" y="17302"/>
                    <a:pt x="965935" y="40072"/>
                  </a:cubicBezTo>
                  <a:cubicBezTo>
                    <a:pt x="966338" y="59875"/>
                    <a:pt x="950623" y="76253"/>
                    <a:pt x="930820" y="76657"/>
                  </a:cubicBezTo>
                  <a:cubicBezTo>
                    <a:pt x="929314" y="76693"/>
                    <a:pt x="927808" y="76630"/>
                    <a:pt x="926310" y="76469"/>
                  </a:cubicBezTo>
                  <a:cubicBezTo>
                    <a:pt x="906866" y="77204"/>
                    <a:pt x="890506" y="62035"/>
                    <a:pt x="889770" y="42591"/>
                  </a:cubicBezTo>
                  <a:cubicBezTo>
                    <a:pt x="889699" y="40735"/>
                    <a:pt x="889779" y="38871"/>
                    <a:pt x="890003" y="37024"/>
                  </a:cubicBezTo>
                  <a:cubicBezTo>
                    <a:pt x="891169" y="13178"/>
                    <a:pt x="906230" y="1793"/>
                    <a:pt x="929000" y="179"/>
                  </a:cubicBezTo>
                  <a:close/>
                  <a:moveTo>
                    <a:pt x="165744" y="89"/>
                  </a:moveTo>
                  <a:cubicBezTo>
                    <a:pt x="189232" y="2420"/>
                    <a:pt x="203665" y="15329"/>
                    <a:pt x="203844" y="38637"/>
                  </a:cubicBezTo>
                  <a:cubicBezTo>
                    <a:pt x="202823" y="59705"/>
                    <a:pt x="184920" y="75957"/>
                    <a:pt x="163853" y="74935"/>
                  </a:cubicBezTo>
                  <a:cubicBezTo>
                    <a:pt x="144211" y="73976"/>
                    <a:pt x="128505" y="58279"/>
                    <a:pt x="127555" y="38637"/>
                  </a:cubicBezTo>
                  <a:cubicBezTo>
                    <a:pt x="127824" y="15329"/>
                    <a:pt x="142347" y="2420"/>
                    <a:pt x="165744" y="89"/>
                  </a:cubicBezTo>
                  <a:close/>
                  <a:moveTo>
                    <a:pt x="1051458" y="0"/>
                  </a:moveTo>
                  <a:cubicBezTo>
                    <a:pt x="1078352" y="2062"/>
                    <a:pt x="1092247" y="15240"/>
                    <a:pt x="1092516" y="38369"/>
                  </a:cubicBezTo>
                  <a:cubicBezTo>
                    <a:pt x="1092516" y="59167"/>
                    <a:pt x="1075662" y="76021"/>
                    <a:pt x="1054864" y="76021"/>
                  </a:cubicBezTo>
                  <a:cubicBezTo>
                    <a:pt x="1034066" y="76021"/>
                    <a:pt x="1017213" y="59167"/>
                    <a:pt x="1017213" y="38369"/>
                  </a:cubicBezTo>
                  <a:cubicBezTo>
                    <a:pt x="1017033" y="14344"/>
                    <a:pt x="1032453" y="3676"/>
                    <a:pt x="1051458" y="0"/>
                  </a:cubicBezTo>
                  <a:close/>
                  <a:moveTo>
                    <a:pt x="796950" y="0"/>
                  </a:moveTo>
                  <a:cubicBezTo>
                    <a:pt x="823306" y="1614"/>
                    <a:pt x="837829" y="14344"/>
                    <a:pt x="838815" y="37472"/>
                  </a:cubicBezTo>
                  <a:cubicBezTo>
                    <a:pt x="839407" y="58512"/>
                    <a:pt x="822831" y="76056"/>
                    <a:pt x="801791" y="76648"/>
                  </a:cubicBezTo>
                  <a:cubicBezTo>
                    <a:pt x="780751" y="77240"/>
                    <a:pt x="763207" y="60664"/>
                    <a:pt x="762615" y="39624"/>
                  </a:cubicBezTo>
                  <a:cubicBezTo>
                    <a:pt x="761808" y="16136"/>
                    <a:pt x="777228" y="4034"/>
                    <a:pt x="796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700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12"/>
          <p:cNvGrpSpPr/>
          <p:nvPr/>
        </p:nvGrpSpPr>
        <p:grpSpPr>
          <a:xfrm>
            <a:off x="-98425" y="-809795"/>
            <a:ext cx="12290546" cy="7571055"/>
            <a:chOff x="-98420" y="-1030061"/>
            <a:chExt cx="12277041" cy="7562736"/>
          </a:xfrm>
        </p:grpSpPr>
        <p:sp>
          <p:nvSpPr>
            <p:cNvPr id="274" name="Google Shape;274;p12"/>
            <p:cNvSpPr/>
            <p:nvPr/>
          </p:nvSpPr>
          <p:spPr>
            <a:xfrm rot="10800000" flipH="1">
              <a:off x="144300" y="1091875"/>
              <a:ext cx="11903400" cy="54408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2"/>
            <p:cNvSpPr/>
            <p:nvPr/>
          </p:nvSpPr>
          <p:spPr>
            <a:xfrm>
              <a:off x="122" y="790031"/>
              <a:ext cx="12178500" cy="7680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2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2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2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2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2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2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2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3" name="Google Shape;283;p12"/>
            <p:cNvGrpSpPr/>
            <p:nvPr/>
          </p:nvGrpSpPr>
          <p:grpSpPr>
            <a:xfrm rot="-300150">
              <a:off x="-86951" y="-500149"/>
              <a:ext cx="12188820" cy="795488"/>
              <a:chOff x="-10951" y="32910"/>
              <a:chExt cx="12188708" cy="795481"/>
            </a:xfrm>
          </p:grpSpPr>
          <p:sp>
            <p:nvSpPr>
              <p:cNvPr id="284" name="Google Shape;284;p12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2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12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12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2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2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2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2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2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2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2"/>
              <p:cNvSpPr/>
              <p:nvPr/>
            </p:nvSpPr>
            <p:spPr>
              <a:xfrm flipH="1">
                <a:off x="11751758" y="32910"/>
                <a:ext cx="425999" cy="795481"/>
              </a:xfrm>
              <a:custGeom>
                <a:avLst/>
                <a:gdLst/>
                <a:ahLst/>
                <a:cxnLst/>
                <a:rect l="l" t="t" r="r" b="b"/>
                <a:pathLst>
                  <a:path w="519511" h="979053" extrusionOk="0">
                    <a:moveTo>
                      <a:pt x="29982" y="960580"/>
                    </a:moveTo>
                    <a:lnTo>
                      <a:pt x="0" y="0"/>
                    </a:lnTo>
                    <a:lnTo>
                      <a:pt x="519511" y="27709"/>
                    </a:lnTo>
                    <a:lnTo>
                      <a:pt x="152330" y="979053"/>
                    </a:lnTo>
                    <a:lnTo>
                      <a:pt x="29982" y="96058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2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12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7" name="Google Shape;297;p12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2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12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2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2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2" name="Google Shape;302;p12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303" name="Google Shape;303;p12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12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12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2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" name="Google Shape;307;p12"/>
          <p:cNvSpPr txBox="1">
            <a:spLocks noGrp="1"/>
          </p:cNvSpPr>
          <p:nvPr>
            <p:ph type="title"/>
          </p:nvPr>
        </p:nvSpPr>
        <p:spPr>
          <a:xfrm>
            <a:off x="548250" y="2116925"/>
            <a:ext cx="11095500" cy="39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08" name="Google Shape;308;p1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855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subTitle" idx="1"/>
          </p:nvPr>
        </p:nvSpPr>
        <p:spPr>
          <a:xfrm>
            <a:off x="4325731" y="1800281"/>
            <a:ext cx="6647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2"/>
          </p:nvPr>
        </p:nvSpPr>
        <p:spPr>
          <a:xfrm>
            <a:off x="4325731" y="3405172"/>
            <a:ext cx="6647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3"/>
          </p:nvPr>
        </p:nvSpPr>
        <p:spPr>
          <a:xfrm>
            <a:off x="4325731" y="5010063"/>
            <a:ext cx="6647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/>
          </p:nvPr>
        </p:nvSpPr>
        <p:spPr>
          <a:xfrm>
            <a:off x="4325725" y="663675"/>
            <a:ext cx="664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body" idx="4"/>
          </p:nvPr>
        </p:nvSpPr>
        <p:spPr>
          <a:xfrm>
            <a:off x="4325725" y="2238231"/>
            <a:ext cx="6647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body" idx="5"/>
          </p:nvPr>
        </p:nvSpPr>
        <p:spPr>
          <a:xfrm>
            <a:off x="4325725" y="3831690"/>
            <a:ext cx="66474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body" idx="6"/>
          </p:nvPr>
        </p:nvSpPr>
        <p:spPr>
          <a:xfrm>
            <a:off x="4325725" y="5423350"/>
            <a:ext cx="66486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317" name="Google Shape;317;p13"/>
          <p:cNvGrpSpPr/>
          <p:nvPr/>
        </p:nvGrpSpPr>
        <p:grpSpPr>
          <a:xfrm rot="-509636">
            <a:off x="357356" y="-923694"/>
            <a:ext cx="2799511" cy="8140841"/>
            <a:chOff x="619050" y="-574900"/>
            <a:chExt cx="2799600" cy="8141100"/>
          </a:xfrm>
        </p:grpSpPr>
        <p:sp>
          <p:nvSpPr>
            <p:cNvPr id="318" name="Google Shape;318;p13"/>
            <p:cNvSpPr/>
            <p:nvPr/>
          </p:nvSpPr>
          <p:spPr>
            <a:xfrm>
              <a:off x="619050" y="-574900"/>
              <a:ext cx="2799600" cy="8141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9" name="Google Shape;319;p13"/>
            <p:cNvGrpSpPr/>
            <p:nvPr/>
          </p:nvGrpSpPr>
          <p:grpSpPr>
            <a:xfrm>
              <a:off x="2942607" y="-495615"/>
              <a:ext cx="352843" cy="8017719"/>
              <a:chOff x="2942607" y="-495615"/>
              <a:chExt cx="352843" cy="8017719"/>
            </a:xfrm>
          </p:grpSpPr>
          <p:sp>
            <p:nvSpPr>
              <p:cNvPr id="320" name="Google Shape;320;p13"/>
              <p:cNvSpPr/>
              <p:nvPr/>
            </p:nvSpPr>
            <p:spPr>
              <a:xfrm rot="-5420269">
                <a:off x="2991810" y="381369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13"/>
              <p:cNvSpPr/>
              <p:nvPr/>
            </p:nvSpPr>
            <p:spPr>
              <a:xfrm rot="-5420269">
                <a:off x="2991810" y="350311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3"/>
              <p:cNvSpPr/>
              <p:nvPr/>
            </p:nvSpPr>
            <p:spPr>
              <a:xfrm rot="-5420269">
                <a:off x="2991810" y="319254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3"/>
              <p:cNvSpPr/>
              <p:nvPr/>
            </p:nvSpPr>
            <p:spPr>
              <a:xfrm rot="-5420269">
                <a:off x="2991810" y="288197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13"/>
              <p:cNvSpPr/>
              <p:nvPr/>
            </p:nvSpPr>
            <p:spPr>
              <a:xfrm rot="-5420269">
                <a:off x="2991810" y="257140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3"/>
              <p:cNvSpPr/>
              <p:nvPr/>
            </p:nvSpPr>
            <p:spPr>
              <a:xfrm rot="-5420269">
                <a:off x="2991810" y="226083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13"/>
              <p:cNvSpPr/>
              <p:nvPr/>
            </p:nvSpPr>
            <p:spPr>
              <a:xfrm rot="-5420269">
                <a:off x="2991810" y="195025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13"/>
              <p:cNvSpPr/>
              <p:nvPr/>
            </p:nvSpPr>
            <p:spPr>
              <a:xfrm rot="-5420269">
                <a:off x="2991810" y="163968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 rot="-5420269">
                <a:off x="2991810" y="132911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13"/>
              <p:cNvSpPr/>
              <p:nvPr/>
            </p:nvSpPr>
            <p:spPr>
              <a:xfrm rot="-5420269">
                <a:off x="2991810" y="101854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13"/>
              <p:cNvSpPr/>
              <p:nvPr/>
            </p:nvSpPr>
            <p:spPr>
              <a:xfrm rot="-5420269">
                <a:off x="2991810" y="70797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13"/>
              <p:cNvSpPr/>
              <p:nvPr/>
            </p:nvSpPr>
            <p:spPr>
              <a:xfrm rot="-5420269">
                <a:off x="2991810" y="39739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 rot="-5420269">
                <a:off x="2991810" y="8682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 rot="-5420269">
                <a:off x="2991810" y="-22374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 rot="-5420269">
                <a:off x="2991810" y="-53431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5" name="Google Shape;335;p13"/>
              <p:cNvGrpSpPr/>
              <p:nvPr/>
            </p:nvGrpSpPr>
            <p:grpSpPr>
              <a:xfrm rot="-19715">
                <a:off x="2952230" y="4163895"/>
                <a:ext cx="333595" cy="3357281"/>
                <a:chOff x="4531436" y="-338754"/>
                <a:chExt cx="546600" cy="5500943"/>
              </a:xfrm>
            </p:grpSpPr>
            <p:sp>
              <p:nvSpPr>
                <p:cNvPr id="336" name="Google Shape;336;p13"/>
                <p:cNvSpPr/>
                <p:nvPr/>
              </p:nvSpPr>
              <p:spPr>
                <a:xfrm rot="-5400000">
                  <a:off x="4596386" y="468053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" name="Google Shape;337;p13"/>
                <p:cNvSpPr/>
                <p:nvPr/>
              </p:nvSpPr>
              <p:spPr>
                <a:xfrm rot="-5400000">
                  <a:off x="4596386" y="417211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" name="Google Shape;338;p13"/>
                <p:cNvSpPr/>
                <p:nvPr/>
              </p:nvSpPr>
              <p:spPr>
                <a:xfrm rot="-5400000">
                  <a:off x="4596386" y="366369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13"/>
                <p:cNvSpPr/>
                <p:nvPr/>
              </p:nvSpPr>
              <p:spPr>
                <a:xfrm rot="-5400000">
                  <a:off x="4596386" y="3155266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13"/>
                <p:cNvSpPr/>
                <p:nvPr/>
              </p:nvSpPr>
              <p:spPr>
                <a:xfrm rot="-5400000">
                  <a:off x="4596386" y="2646842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13"/>
                <p:cNvSpPr/>
                <p:nvPr/>
              </p:nvSpPr>
              <p:spPr>
                <a:xfrm rot="-5400000">
                  <a:off x="4596386" y="2138418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13"/>
                <p:cNvSpPr/>
                <p:nvPr/>
              </p:nvSpPr>
              <p:spPr>
                <a:xfrm rot="-5400000">
                  <a:off x="4596386" y="1629993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13"/>
                <p:cNvSpPr/>
                <p:nvPr/>
              </p:nvSpPr>
              <p:spPr>
                <a:xfrm rot="-5400000">
                  <a:off x="4596386" y="112156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13"/>
                <p:cNvSpPr/>
                <p:nvPr/>
              </p:nvSpPr>
              <p:spPr>
                <a:xfrm rot="-5400000">
                  <a:off x="4596386" y="61314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13"/>
                <p:cNvSpPr/>
                <p:nvPr/>
              </p:nvSpPr>
              <p:spPr>
                <a:xfrm rot="-5400000">
                  <a:off x="4596386" y="10472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" name="Google Shape;346;p13"/>
                <p:cNvSpPr/>
                <p:nvPr/>
              </p:nvSpPr>
              <p:spPr>
                <a:xfrm rot="-5400000">
                  <a:off x="4596386" y="-403704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47" name="Google Shape;347;p13"/>
            <p:cNvSpPr/>
            <p:nvPr/>
          </p:nvSpPr>
          <p:spPr>
            <a:xfrm>
              <a:off x="1205588" y="-525600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1205588" y="828547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9" name="Google Shape;349;p13"/>
            <p:cNvGrpSpPr/>
            <p:nvPr/>
          </p:nvGrpSpPr>
          <p:grpSpPr>
            <a:xfrm>
              <a:off x="732807" y="-495615"/>
              <a:ext cx="352843" cy="8017719"/>
              <a:chOff x="2942607" y="-495615"/>
              <a:chExt cx="352843" cy="8017719"/>
            </a:xfrm>
          </p:grpSpPr>
          <p:sp>
            <p:nvSpPr>
              <p:cNvPr id="350" name="Google Shape;350;p13"/>
              <p:cNvSpPr/>
              <p:nvPr/>
            </p:nvSpPr>
            <p:spPr>
              <a:xfrm rot="-5420269">
                <a:off x="2991810" y="381369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 rot="-5420269">
                <a:off x="2991810" y="350311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 rot="-5420269">
                <a:off x="2991810" y="319254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 rot="-5420269">
                <a:off x="2991810" y="288197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 rot="-5420269">
                <a:off x="2991810" y="257140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 rot="-5420269">
                <a:off x="2991810" y="226083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 rot="-5420269">
                <a:off x="2991810" y="195025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 rot="-5420269">
                <a:off x="2991810" y="163968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 rot="-5420269">
                <a:off x="2991810" y="132911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 rot="-5420269">
                <a:off x="2991810" y="101854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 rot="-5420269">
                <a:off x="2991810" y="70797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 rot="-5420269">
                <a:off x="2991810" y="39739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 rot="-5420269">
                <a:off x="2991810" y="8682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 rot="-5420269">
                <a:off x="2991810" y="-22374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 rot="-5420269">
                <a:off x="2991810" y="-53431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5" name="Google Shape;365;p13"/>
              <p:cNvGrpSpPr/>
              <p:nvPr/>
            </p:nvGrpSpPr>
            <p:grpSpPr>
              <a:xfrm rot="-19715">
                <a:off x="2952230" y="4163895"/>
                <a:ext cx="333595" cy="3357281"/>
                <a:chOff x="4531436" y="-338754"/>
                <a:chExt cx="546600" cy="5500943"/>
              </a:xfrm>
            </p:grpSpPr>
            <p:sp>
              <p:nvSpPr>
                <p:cNvPr id="366" name="Google Shape;366;p13"/>
                <p:cNvSpPr/>
                <p:nvPr/>
              </p:nvSpPr>
              <p:spPr>
                <a:xfrm rot="-5400000">
                  <a:off x="4596386" y="468053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" name="Google Shape;367;p13"/>
                <p:cNvSpPr/>
                <p:nvPr/>
              </p:nvSpPr>
              <p:spPr>
                <a:xfrm rot="-5400000">
                  <a:off x="4596386" y="417211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13"/>
                <p:cNvSpPr/>
                <p:nvPr/>
              </p:nvSpPr>
              <p:spPr>
                <a:xfrm rot="-5400000">
                  <a:off x="4596386" y="366369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13"/>
                <p:cNvSpPr/>
                <p:nvPr/>
              </p:nvSpPr>
              <p:spPr>
                <a:xfrm rot="-5400000">
                  <a:off x="4596386" y="3155266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13"/>
                <p:cNvSpPr/>
                <p:nvPr/>
              </p:nvSpPr>
              <p:spPr>
                <a:xfrm rot="-5400000">
                  <a:off x="4596386" y="2646842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13"/>
                <p:cNvSpPr/>
                <p:nvPr/>
              </p:nvSpPr>
              <p:spPr>
                <a:xfrm rot="-5400000">
                  <a:off x="4596386" y="2138418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p13"/>
                <p:cNvSpPr/>
                <p:nvPr/>
              </p:nvSpPr>
              <p:spPr>
                <a:xfrm rot="-5400000">
                  <a:off x="4596386" y="1629993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" name="Google Shape;373;p13"/>
                <p:cNvSpPr/>
                <p:nvPr/>
              </p:nvSpPr>
              <p:spPr>
                <a:xfrm rot="-5400000">
                  <a:off x="4596386" y="112156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374;p13"/>
                <p:cNvSpPr/>
                <p:nvPr/>
              </p:nvSpPr>
              <p:spPr>
                <a:xfrm rot="-5400000">
                  <a:off x="4596386" y="61314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75;p13"/>
                <p:cNvSpPr/>
                <p:nvPr/>
              </p:nvSpPr>
              <p:spPr>
                <a:xfrm rot="-5400000">
                  <a:off x="4596386" y="10472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376;p13"/>
                <p:cNvSpPr/>
                <p:nvPr/>
              </p:nvSpPr>
              <p:spPr>
                <a:xfrm rot="-5400000">
                  <a:off x="4596386" y="-403704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77" name="Google Shape;377;p13"/>
            <p:cNvSpPr/>
            <p:nvPr/>
          </p:nvSpPr>
          <p:spPr>
            <a:xfrm>
              <a:off x="1205588" y="2182695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1205588" y="3536843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1205588" y="4890990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1205588" y="6245138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13"/>
          <p:cNvGrpSpPr/>
          <p:nvPr/>
        </p:nvGrpSpPr>
        <p:grpSpPr>
          <a:xfrm>
            <a:off x="972425" y="-1238212"/>
            <a:ext cx="2799600" cy="8141100"/>
            <a:chOff x="972425" y="-1238212"/>
            <a:chExt cx="2799600" cy="8141100"/>
          </a:xfrm>
        </p:grpSpPr>
        <p:sp>
          <p:nvSpPr>
            <p:cNvPr id="382" name="Google Shape;382;p13"/>
            <p:cNvSpPr/>
            <p:nvPr/>
          </p:nvSpPr>
          <p:spPr>
            <a:xfrm>
              <a:off x="972425" y="-1238212"/>
              <a:ext cx="2799600" cy="8141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3" name="Google Shape;383;p13"/>
            <p:cNvGrpSpPr/>
            <p:nvPr/>
          </p:nvGrpSpPr>
          <p:grpSpPr>
            <a:xfrm>
              <a:off x="3295982" y="-1158927"/>
              <a:ext cx="352843" cy="8017719"/>
              <a:chOff x="2942607" y="-495615"/>
              <a:chExt cx="352843" cy="8017719"/>
            </a:xfrm>
          </p:grpSpPr>
          <p:sp>
            <p:nvSpPr>
              <p:cNvPr id="384" name="Google Shape;384;p13"/>
              <p:cNvSpPr/>
              <p:nvPr/>
            </p:nvSpPr>
            <p:spPr>
              <a:xfrm rot="-5420269">
                <a:off x="2991810" y="381369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13"/>
              <p:cNvSpPr/>
              <p:nvPr/>
            </p:nvSpPr>
            <p:spPr>
              <a:xfrm rot="-5420269">
                <a:off x="2991810" y="350311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13"/>
              <p:cNvSpPr/>
              <p:nvPr/>
            </p:nvSpPr>
            <p:spPr>
              <a:xfrm rot="-5420269">
                <a:off x="2991810" y="319254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13"/>
              <p:cNvSpPr/>
              <p:nvPr/>
            </p:nvSpPr>
            <p:spPr>
              <a:xfrm rot="-5420269">
                <a:off x="2991810" y="288197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13"/>
              <p:cNvSpPr/>
              <p:nvPr/>
            </p:nvSpPr>
            <p:spPr>
              <a:xfrm rot="-5420269">
                <a:off x="2991810" y="257140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13"/>
              <p:cNvSpPr/>
              <p:nvPr/>
            </p:nvSpPr>
            <p:spPr>
              <a:xfrm rot="-5420269">
                <a:off x="2991810" y="226083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13"/>
              <p:cNvSpPr/>
              <p:nvPr/>
            </p:nvSpPr>
            <p:spPr>
              <a:xfrm rot="-5420269">
                <a:off x="2991810" y="195025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13"/>
              <p:cNvSpPr/>
              <p:nvPr/>
            </p:nvSpPr>
            <p:spPr>
              <a:xfrm rot="-5420269">
                <a:off x="2991810" y="163968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13"/>
              <p:cNvSpPr/>
              <p:nvPr/>
            </p:nvSpPr>
            <p:spPr>
              <a:xfrm rot="-5420269">
                <a:off x="2991810" y="132911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13"/>
              <p:cNvSpPr/>
              <p:nvPr/>
            </p:nvSpPr>
            <p:spPr>
              <a:xfrm rot="-5420269">
                <a:off x="2991810" y="101854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13"/>
              <p:cNvSpPr/>
              <p:nvPr/>
            </p:nvSpPr>
            <p:spPr>
              <a:xfrm rot="-5420269">
                <a:off x="2991810" y="70797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13"/>
              <p:cNvSpPr/>
              <p:nvPr/>
            </p:nvSpPr>
            <p:spPr>
              <a:xfrm rot="-5420269">
                <a:off x="2991810" y="39739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13"/>
              <p:cNvSpPr/>
              <p:nvPr/>
            </p:nvSpPr>
            <p:spPr>
              <a:xfrm rot="-5420269">
                <a:off x="2991810" y="8682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 rot="-5420269">
                <a:off x="2991810" y="-22374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rot="-5420269">
                <a:off x="2991810" y="-53431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99" name="Google Shape;399;p13"/>
              <p:cNvGrpSpPr/>
              <p:nvPr/>
            </p:nvGrpSpPr>
            <p:grpSpPr>
              <a:xfrm rot="-19715">
                <a:off x="2952230" y="4163895"/>
                <a:ext cx="333595" cy="3357281"/>
                <a:chOff x="4531436" y="-338754"/>
                <a:chExt cx="546600" cy="5500943"/>
              </a:xfrm>
            </p:grpSpPr>
            <p:sp>
              <p:nvSpPr>
                <p:cNvPr id="400" name="Google Shape;400;p13"/>
                <p:cNvSpPr/>
                <p:nvPr/>
              </p:nvSpPr>
              <p:spPr>
                <a:xfrm rot="-5400000">
                  <a:off x="4596386" y="468053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13"/>
                <p:cNvSpPr/>
                <p:nvPr/>
              </p:nvSpPr>
              <p:spPr>
                <a:xfrm rot="-5400000">
                  <a:off x="4596386" y="417211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13"/>
                <p:cNvSpPr/>
                <p:nvPr/>
              </p:nvSpPr>
              <p:spPr>
                <a:xfrm rot="-5400000">
                  <a:off x="4596386" y="366369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13"/>
                <p:cNvSpPr/>
                <p:nvPr/>
              </p:nvSpPr>
              <p:spPr>
                <a:xfrm rot="-5400000">
                  <a:off x="4596386" y="3155266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13"/>
                <p:cNvSpPr/>
                <p:nvPr/>
              </p:nvSpPr>
              <p:spPr>
                <a:xfrm rot="-5400000">
                  <a:off x="4596386" y="2646842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13"/>
                <p:cNvSpPr/>
                <p:nvPr/>
              </p:nvSpPr>
              <p:spPr>
                <a:xfrm rot="-5400000">
                  <a:off x="4596386" y="2138418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" name="Google Shape;406;p13"/>
                <p:cNvSpPr/>
                <p:nvPr/>
              </p:nvSpPr>
              <p:spPr>
                <a:xfrm rot="-5400000">
                  <a:off x="4596386" y="1629993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" name="Google Shape;407;p13"/>
                <p:cNvSpPr/>
                <p:nvPr/>
              </p:nvSpPr>
              <p:spPr>
                <a:xfrm rot="-5400000">
                  <a:off x="4596386" y="112156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13"/>
                <p:cNvSpPr/>
                <p:nvPr/>
              </p:nvSpPr>
              <p:spPr>
                <a:xfrm rot="-5400000">
                  <a:off x="4596386" y="61314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13"/>
                <p:cNvSpPr/>
                <p:nvPr/>
              </p:nvSpPr>
              <p:spPr>
                <a:xfrm rot="-5400000">
                  <a:off x="4596386" y="10472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13"/>
                <p:cNvSpPr/>
                <p:nvPr/>
              </p:nvSpPr>
              <p:spPr>
                <a:xfrm rot="-5400000">
                  <a:off x="4596386" y="-403704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11" name="Google Shape;411;p13"/>
            <p:cNvSpPr/>
            <p:nvPr/>
          </p:nvSpPr>
          <p:spPr>
            <a:xfrm>
              <a:off x="1558963" y="-1188912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1558963" y="165235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3"/>
            <p:cNvGrpSpPr/>
            <p:nvPr/>
          </p:nvGrpSpPr>
          <p:grpSpPr>
            <a:xfrm>
              <a:off x="1086182" y="-1158927"/>
              <a:ext cx="352843" cy="8017719"/>
              <a:chOff x="2942607" y="-495615"/>
              <a:chExt cx="352843" cy="8017719"/>
            </a:xfrm>
          </p:grpSpPr>
          <p:sp>
            <p:nvSpPr>
              <p:cNvPr id="414" name="Google Shape;414;p13"/>
              <p:cNvSpPr/>
              <p:nvPr/>
            </p:nvSpPr>
            <p:spPr>
              <a:xfrm rot="-5420269">
                <a:off x="2991810" y="381369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rot="-5420269">
                <a:off x="2991810" y="350311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rot="-5420269">
                <a:off x="2991810" y="319254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 rot="-5420269">
                <a:off x="2991810" y="288197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 rot="-5420269">
                <a:off x="2991810" y="257140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 rot="-5420269">
                <a:off x="2991810" y="226083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 rot="-5420269">
                <a:off x="2991810" y="195025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13"/>
              <p:cNvSpPr/>
              <p:nvPr/>
            </p:nvSpPr>
            <p:spPr>
              <a:xfrm rot="-5420269">
                <a:off x="2991810" y="163968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13"/>
              <p:cNvSpPr/>
              <p:nvPr/>
            </p:nvSpPr>
            <p:spPr>
              <a:xfrm rot="-5420269">
                <a:off x="2991810" y="132911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 rot="-5420269">
                <a:off x="2991810" y="101854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 rot="-5420269">
                <a:off x="2991810" y="70797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 rot="-5420269">
                <a:off x="2991810" y="39739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 rot="-5420269">
                <a:off x="2991810" y="8682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 rot="-5420269">
                <a:off x="2991810" y="-22374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 rot="-5420269">
                <a:off x="2991810" y="-53431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9" name="Google Shape;429;p13"/>
              <p:cNvGrpSpPr/>
              <p:nvPr/>
            </p:nvGrpSpPr>
            <p:grpSpPr>
              <a:xfrm rot="-19715">
                <a:off x="2952230" y="4163895"/>
                <a:ext cx="333595" cy="3357281"/>
                <a:chOff x="4531436" y="-338754"/>
                <a:chExt cx="546600" cy="5500943"/>
              </a:xfrm>
            </p:grpSpPr>
            <p:sp>
              <p:nvSpPr>
                <p:cNvPr id="430" name="Google Shape;430;p13"/>
                <p:cNvSpPr/>
                <p:nvPr/>
              </p:nvSpPr>
              <p:spPr>
                <a:xfrm rot="-5400000">
                  <a:off x="4596386" y="468053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13"/>
                <p:cNvSpPr/>
                <p:nvPr/>
              </p:nvSpPr>
              <p:spPr>
                <a:xfrm rot="-5400000">
                  <a:off x="4596386" y="417211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13"/>
                <p:cNvSpPr/>
                <p:nvPr/>
              </p:nvSpPr>
              <p:spPr>
                <a:xfrm rot="-5400000">
                  <a:off x="4596386" y="366369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13"/>
                <p:cNvSpPr/>
                <p:nvPr/>
              </p:nvSpPr>
              <p:spPr>
                <a:xfrm rot="-5400000">
                  <a:off x="4596386" y="3155266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13"/>
                <p:cNvSpPr/>
                <p:nvPr/>
              </p:nvSpPr>
              <p:spPr>
                <a:xfrm rot="-5400000">
                  <a:off x="4596386" y="2646842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13"/>
                <p:cNvSpPr/>
                <p:nvPr/>
              </p:nvSpPr>
              <p:spPr>
                <a:xfrm rot="-5400000">
                  <a:off x="4596386" y="2138418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13"/>
                <p:cNvSpPr/>
                <p:nvPr/>
              </p:nvSpPr>
              <p:spPr>
                <a:xfrm rot="-5400000">
                  <a:off x="4596386" y="1629993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13"/>
                <p:cNvSpPr/>
                <p:nvPr/>
              </p:nvSpPr>
              <p:spPr>
                <a:xfrm rot="-5400000">
                  <a:off x="4596386" y="112156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13"/>
                <p:cNvSpPr/>
                <p:nvPr/>
              </p:nvSpPr>
              <p:spPr>
                <a:xfrm rot="-5400000">
                  <a:off x="4596386" y="61314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p13"/>
                <p:cNvSpPr/>
                <p:nvPr/>
              </p:nvSpPr>
              <p:spPr>
                <a:xfrm rot="-5400000">
                  <a:off x="4596386" y="10472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p13"/>
                <p:cNvSpPr/>
                <p:nvPr/>
              </p:nvSpPr>
              <p:spPr>
                <a:xfrm rot="-5400000">
                  <a:off x="4596386" y="-403704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41" name="Google Shape;441;p13"/>
            <p:cNvSpPr/>
            <p:nvPr/>
          </p:nvSpPr>
          <p:spPr>
            <a:xfrm>
              <a:off x="1558963" y="1519383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1558963" y="2873530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558963" y="4227678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558963" y="5581826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547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bg>
      <p:bgPr>
        <a:solidFill>
          <a:schemeClr val="lt2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14"/>
          <p:cNvGrpSpPr/>
          <p:nvPr/>
        </p:nvGrpSpPr>
        <p:grpSpPr>
          <a:xfrm>
            <a:off x="-98425" y="-809795"/>
            <a:ext cx="12290546" cy="7571055"/>
            <a:chOff x="-98420" y="-1030061"/>
            <a:chExt cx="12277041" cy="7562736"/>
          </a:xfrm>
        </p:grpSpPr>
        <p:sp>
          <p:nvSpPr>
            <p:cNvPr id="447" name="Google Shape;447;p14"/>
            <p:cNvSpPr/>
            <p:nvPr/>
          </p:nvSpPr>
          <p:spPr>
            <a:xfrm rot="10800000" flipH="1">
              <a:off x="144300" y="1091875"/>
              <a:ext cx="11903400" cy="54408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122" y="790031"/>
              <a:ext cx="12178500" cy="7680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6" name="Google Shape;456;p14"/>
            <p:cNvGrpSpPr/>
            <p:nvPr/>
          </p:nvGrpSpPr>
          <p:grpSpPr>
            <a:xfrm rot="-300150">
              <a:off x="-86951" y="-500149"/>
              <a:ext cx="12188820" cy="795488"/>
              <a:chOff x="-10951" y="32910"/>
              <a:chExt cx="12188708" cy="795481"/>
            </a:xfrm>
          </p:grpSpPr>
          <p:sp>
            <p:nvSpPr>
              <p:cNvPr id="457" name="Google Shape;457;p14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4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4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4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14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14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4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4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4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14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14"/>
              <p:cNvSpPr/>
              <p:nvPr/>
            </p:nvSpPr>
            <p:spPr>
              <a:xfrm flipH="1">
                <a:off x="11751758" y="32910"/>
                <a:ext cx="425999" cy="795481"/>
              </a:xfrm>
              <a:custGeom>
                <a:avLst/>
                <a:gdLst/>
                <a:ahLst/>
                <a:cxnLst/>
                <a:rect l="l" t="t" r="r" b="b"/>
                <a:pathLst>
                  <a:path w="519511" h="979053" extrusionOk="0">
                    <a:moveTo>
                      <a:pt x="29982" y="960580"/>
                    </a:moveTo>
                    <a:lnTo>
                      <a:pt x="0" y="0"/>
                    </a:lnTo>
                    <a:lnTo>
                      <a:pt x="519511" y="27709"/>
                    </a:lnTo>
                    <a:lnTo>
                      <a:pt x="152330" y="979053"/>
                    </a:lnTo>
                    <a:lnTo>
                      <a:pt x="29982" y="96058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14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4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0" name="Google Shape;470;p14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5" name="Google Shape;475;p14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476" name="Google Shape;476;p14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4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4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4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0" name="Google Shape;480;p14"/>
          <p:cNvSpPr txBox="1">
            <a:spLocks noGrp="1"/>
          </p:cNvSpPr>
          <p:nvPr>
            <p:ph type="subTitle" idx="1"/>
          </p:nvPr>
        </p:nvSpPr>
        <p:spPr>
          <a:xfrm>
            <a:off x="1189052" y="43254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81" name="Google Shape;481;p14"/>
          <p:cNvSpPr txBox="1">
            <a:spLocks noGrp="1"/>
          </p:cNvSpPr>
          <p:nvPr>
            <p:ph type="subTitle" idx="2"/>
          </p:nvPr>
        </p:nvSpPr>
        <p:spPr>
          <a:xfrm>
            <a:off x="4713302" y="43254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82" name="Google Shape;482;p14"/>
          <p:cNvSpPr txBox="1">
            <a:spLocks noGrp="1"/>
          </p:cNvSpPr>
          <p:nvPr>
            <p:ph type="subTitle" idx="3"/>
          </p:nvPr>
        </p:nvSpPr>
        <p:spPr>
          <a:xfrm>
            <a:off x="8237552" y="43254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83" name="Google Shape;483;p14"/>
          <p:cNvSpPr txBox="1">
            <a:spLocks noGrp="1"/>
          </p:cNvSpPr>
          <p:nvPr>
            <p:ph type="title"/>
          </p:nvPr>
        </p:nvSpPr>
        <p:spPr>
          <a:xfrm>
            <a:off x="1189050" y="1812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4" name="Google Shape;484;p14"/>
          <p:cNvSpPr txBox="1">
            <a:spLocks noGrp="1"/>
          </p:cNvSpPr>
          <p:nvPr>
            <p:ph type="body" idx="4"/>
          </p:nvPr>
        </p:nvSpPr>
        <p:spPr>
          <a:xfrm>
            <a:off x="1003500" y="4763425"/>
            <a:ext cx="3136800" cy="108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485" name="Google Shape;485;p14"/>
          <p:cNvSpPr txBox="1">
            <a:spLocks noGrp="1"/>
          </p:cNvSpPr>
          <p:nvPr>
            <p:ph type="body" idx="5"/>
          </p:nvPr>
        </p:nvSpPr>
        <p:spPr>
          <a:xfrm>
            <a:off x="4527750" y="4751996"/>
            <a:ext cx="3136500" cy="108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486" name="Google Shape;486;p14"/>
          <p:cNvSpPr txBox="1">
            <a:spLocks noGrp="1"/>
          </p:cNvSpPr>
          <p:nvPr>
            <p:ph type="body" idx="6"/>
          </p:nvPr>
        </p:nvSpPr>
        <p:spPr>
          <a:xfrm>
            <a:off x="8052000" y="4738767"/>
            <a:ext cx="3136500" cy="108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487" name="Google Shape;487;p1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56873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490" name="Google Shape;490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3085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6"/>
          <p:cNvGrpSpPr/>
          <p:nvPr/>
        </p:nvGrpSpPr>
        <p:grpSpPr>
          <a:xfrm>
            <a:off x="8019930" y="2678538"/>
            <a:ext cx="3279153" cy="2485344"/>
            <a:chOff x="-98420" y="-1030061"/>
            <a:chExt cx="12276876" cy="8229617"/>
          </a:xfrm>
        </p:grpSpPr>
        <p:sp>
          <p:nvSpPr>
            <p:cNvPr id="493" name="Google Shape;493;p16"/>
            <p:cNvSpPr/>
            <p:nvPr/>
          </p:nvSpPr>
          <p:spPr>
            <a:xfrm rot="10800000" flipH="1">
              <a:off x="144287" y="1091856"/>
              <a:ext cx="11903400" cy="61077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6"/>
            <p:cNvSpPr/>
            <p:nvPr/>
          </p:nvSpPr>
          <p:spPr>
            <a:xfrm>
              <a:off x="125" y="790030"/>
              <a:ext cx="12049500" cy="76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6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6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6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6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6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6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6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2" name="Google Shape;502;p16"/>
            <p:cNvGrpSpPr/>
            <p:nvPr/>
          </p:nvGrpSpPr>
          <p:grpSpPr>
            <a:xfrm rot="-300150">
              <a:off x="-86951" y="-500149"/>
              <a:ext cx="12188820" cy="795488"/>
              <a:chOff x="-10951" y="32910"/>
              <a:chExt cx="12188708" cy="795481"/>
            </a:xfrm>
          </p:grpSpPr>
          <p:sp>
            <p:nvSpPr>
              <p:cNvPr id="503" name="Google Shape;503;p16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6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6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6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6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6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6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6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6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 flipH="1">
                <a:off x="11751758" y="32910"/>
                <a:ext cx="425999" cy="795481"/>
              </a:xfrm>
              <a:custGeom>
                <a:avLst/>
                <a:gdLst/>
                <a:ahLst/>
                <a:cxnLst/>
                <a:rect l="l" t="t" r="r" b="b"/>
                <a:pathLst>
                  <a:path w="519511" h="979053" extrusionOk="0">
                    <a:moveTo>
                      <a:pt x="29982" y="960580"/>
                    </a:moveTo>
                    <a:lnTo>
                      <a:pt x="0" y="0"/>
                    </a:lnTo>
                    <a:lnTo>
                      <a:pt x="519511" y="27709"/>
                    </a:lnTo>
                    <a:lnTo>
                      <a:pt x="152330" y="979053"/>
                    </a:lnTo>
                    <a:lnTo>
                      <a:pt x="29982" y="960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6" name="Google Shape;516;p16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6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6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6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1" name="Google Shape;521;p16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522" name="Google Shape;522;p16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9525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6" name="Google Shape;526;p16"/>
          <p:cNvGrpSpPr/>
          <p:nvPr/>
        </p:nvGrpSpPr>
        <p:grpSpPr>
          <a:xfrm>
            <a:off x="4456423" y="1830213"/>
            <a:ext cx="3279153" cy="2485344"/>
            <a:chOff x="-98420" y="-1030061"/>
            <a:chExt cx="12276876" cy="8229617"/>
          </a:xfrm>
        </p:grpSpPr>
        <p:sp>
          <p:nvSpPr>
            <p:cNvPr id="527" name="Google Shape;527;p16"/>
            <p:cNvSpPr/>
            <p:nvPr/>
          </p:nvSpPr>
          <p:spPr>
            <a:xfrm rot="10800000" flipH="1">
              <a:off x="144287" y="1091856"/>
              <a:ext cx="11903400" cy="61077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125" y="790030"/>
              <a:ext cx="12049500" cy="76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6" name="Google Shape;536;p16"/>
            <p:cNvGrpSpPr/>
            <p:nvPr/>
          </p:nvGrpSpPr>
          <p:grpSpPr>
            <a:xfrm rot="-300150">
              <a:off x="-86951" y="-500149"/>
              <a:ext cx="12188820" cy="795488"/>
              <a:chOff x="-10951" y="32910"/>
              <a:chExt cx="12188708" cy="795481"/>
            </a:xfrm>
          </p:grpSpPr>
          <p:sp>
            <p:nvSpPr>
              <p:cNvPr id="537" name="Google Shape;537;p16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 flipH="1">
                <a:off x="11751758" y="32910"/>
                <a:ext cx="425999" cy="795481"/>
              </a:xfrm>
              <a:custGeom>
                <a:avLst/>
                <a:gdLst/>
                <a:ahLst/>
                <a:cxnLst/>
                <a:rect l="l" t="t" r="r" b="b"/>
                <a:pathLst>
                  <a:path w="519511" h="979053" extrusionOk="0">
                    <a:moveTo>
                      <a:pt x="29982" y="960580"/>
                    </a:moveTo>
                    <a:lnTo>
                      <a:pt x="0" y="0"/>
                    </a:lnTo>
                    <a:lnTo>
                      <a:pt x="519511" y="27709"/>
                    </a:lnTo>
                    <a:lnTo>
                      <a:pt x="152330" y="979053"/>
                    </a:lnTo>
                    <a:lnTo>
                      <a:pt x="29982" y="960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0" name="Google Shape;550;p16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5" name="Google Shape;555;p16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556" name="Google Shape;556;p16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6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9525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6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16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16"/>
          <p:cNvGrpSpPr/>
          <p:nvPr/>
        </p:nvGrpSpPr>
        <p:grpSpPr>
          <a:xfrm>
            <a:off x="892917" y="2669188"/>
            <a:ext cx="3279153" cy="2485344"/>
            <a:chOff x="-98420" y="-1030061"/>
            <a:chExt cx="12276876" cy="8229617"/>
          </a:xfrm>
        </p:grpSpPr>
        <p:sp>
          <p:nvSpPr>
            <p:cNvPr id="561" name="Google Shape;561;p16"/>
            <p:cNvSpPr/>
            <p:nvPr/>
          </p:nvSpPr>
          <p:spPr>
            <a:xfrm rot="10800000" flipH="1">
              <a:off x="144287" y="1091856"/>
              <a:ext cx="11903400" cy="61077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125" y="790030"/>
              <a:ext cx="12049500" cy="76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0" name="Google Shape;570;p16"/>
            <p:cNvGrpSpPr/>
            <p:nvPr/>
          </p:nvGrpSpPr>
          <p:grpSpPr>
            <a:xfrm rot="-300150">
              <a:off x="-86951" y="-500149"/>
              <a:ext cx="12188820" cy="795488"/>
              <a:chOff x="-10951" y="32910"/>
              <a:chExt cx="12188708" cy="795481"/>
            </a:xfrm>
          </p:grpSpPr>
          <p:sp>
            <p:nvSpPr>
              <p:cNvPr id="571" name="Google Shape;571;p16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6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6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6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6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6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6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16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16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16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16"/>
              <p:cNvSpPr/>
              <p:nvPr/>
            </p:nvSpPr>
            <p:spPr>
              <a:xfrm flipH="1">
                <a:off x="11751758" y="32910"/>
                <a:ext cx="425999" cy="795481"/>
              </a:xfrm>
              <a:custGeom>
                <a:avLst/>
                <a:gdLst/>
                <a:ahLst/>
                <a:cxnLst/>
                <a:rect l="l" t="t" r="r" b="b"/>
                <a:pathLst>
                  <a:path w="519511" h="979053" extrusionOk="0">
                    <a:moveTo>
                      <a:pt x="29982" y="960580"/>
                    </a:moveTo>
                    <a:lnTo>
                      <a:pt x="0" y="0"/>
                    </a:lnTo>
                    <a:lnTo>
                      <a:pt x="519511" y="27709"/>
                    </a:lnTo>
                    <a:lnTo>
                      <a:pt x="152330" y="979053"/>
                    </a:lnTo>
                    <a:lnTo>
                      <a:pt x="29982" y="960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16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16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84" name="Google Shape;584;p16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89" name="Google Shape;589;p16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590" name="Google Shape;590;p16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16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9525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16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16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94" name="Google Shape;594;p16"/>
          <p:cNvSpPr txBox="1">
            <a:spLocks noGrp="1"/>
          </p:cNvSpPr>
          <p:nvPr>
            <p:ph type="title" hasCustomPrompt="1"/>
          </p:nvPr>
        </p:nvSpPr>
        <p:spPr>
          <a:xfrm>
            <a:off x="1151275" y="3749750"/>
            <a:ext cx="27558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595" name="Google Shape;595;p16"/>
          <p:cNvSpPr txBox="1">
            <a:spLocks noGrp="1"/>
          </p:cNvSpPr>
          <p:nvPr>
            <p:ph type="title" idx="2"/>
          </p:nvPr>
        </p:nvSpPr>
        <p:spPr>
          <a:xfrm>
            <a:off x="715025" y="5933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596" name="Google Shape;596;p16"/>
          <p:cNvSpPr txBox="1">
            <a:spLocks noGrp="1"/>
          </p:cNvSpPr>
          <p:nvPr>
            <p:ph type="title" idx="3" hasCustomPrompt="1"/>
          </p:nvPr>
        </p:nvSpPr>
        <p:spPr>
          <a:xfrm>
            <a:off x="4704182" y="2835350"/>
            <a:ext cx="27558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597" name="Google Shape;597;p16"/>
          <p:cNvSpPr txBox="1">
            <a:spLocks noGrp="1"/>
          </p:cNvSpPr>
          <p:nvPr>
            <p:ph type="title" idx="4" hasCustomPrompt="1"/>
          </p:nvPr>
        </p:nvSpPr>
        <p:spPr>
          <a:xfrm>
            <a:off x="8267752" y="3749750"/>
            <a:ext cx="27558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598" name="Google Shape;598;p16"/>
          <p:cNvSpPr txBox="1">
            <a:spLocks noGrp="1"/>
          </p:cNvSpPr>
          <p:nvPr>
            <p:ph type="body" idx="1"/>
          </p:nvPr>
        </p:nvSpPr>
        <p:spPr>
          <a:xfrm>
            <a:off x="8267744" y="5296125"/>
            <a:ext cx="2755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599" name="Google Shape;599;p16"/>
          <p:cNvSpPr txBox="1">
            <a:spLocks noGrp="1"/>
          </p:cNvSpPr>
          <p:nvPr>
            <p:ph type="body" idx="5"/>
          </p:nvPr>
        </p:nvSpPr>
        <p:spPr>
          <a:xfrm>
            <a:off x="4704191" y="4370575"/>
            <a:ext cx="2755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600" name="Google Shape;600;p16"/>
          <p:cNvSpPr txBox="1">
            <a:spLocks noGrp="1"/>
          </p:cNvSpPr>
          <p:nvPr>
            <p:ph type="body" idx="6"/>
          </p:nvPr>
        </p:nvSpPr>
        <p:spPr>
          <a:xfrm>
            <a:off x="1151275" y="5284975"/>
            <a:ext cx="2755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293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7"/>
          <p:cNvSpPr/>
          <p:nvPr/>
        </p:nvSpPr>
        <p:spPr>
          <a:xfrm>
            <a:off x="125" y="32910"/>
            <a:ext cx="12192000" cy="776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7"/>
          <p:cNvSpPr/>
          <p:nvPr/>
        </p:nvSpPr>
        <p:spPr>
          <a:xfrm flipH="1">
            <a:off x="942513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17"/>
          <p:cNvSpPr/>
          <p:nvPr/>
        </p:nvSpPr>
        <p:spPr>
          <a:xfrm flipH="1">
            <a:off x="2023438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17"/>
          <p:cNvSpPr/>
          <p:nvPr/>
        </p:nvSpPr>
        <p:spPr>
          <a:xfrm flipH="1">
            <a:off x="3104362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17"/>
          <p:cNvSpPr/>
          <p:nvPr/>
        </p:nvSpPr>
        <p:spPr>
          <a:xfrm flipH="1">
            <a:off x="4185287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17"/>
          <p:cNvSpPr/>
          <p:nvPr/>
        </p:nvSpPr>
        <p:spPr>
          <a:xfrm flipH="1">
            <a:off x="5266211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17"/>
          <p:cNvSpPr/>
          <p:nvPr/>
        </p:nvSpPr>
        <p:spPr>
          <a:xfrm flipH="1">
            <a:off x="6347136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17"/>
          <p:cNvSpPr/>
          <p:nvPr/>
        </p:nvSpPr>
        <p:spPr>
          <a:xfrm flipH="1">
            <a:off x="7428060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17"/>
          <p:cNvSpPr/>
          <p:nvPr/>
        </p:nvSpPr>
        <p:spPr>
          <a:xfrm flipH="1">
            <a:off x="8508985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17"/>
          <p:cNvSpPr/>
          <p:nvPr/>
        </p:nvSpPr>
        <p:spPr>
          <a:xfrm flipH="1">
            <a:off x="-10951" y="32910"/>
            <a:ext cx="711940" cy="772968"/>
          </a:xfrm>
          <a:custGeom>
            <a:avLst/>
            <a:gdLst/>
            <a:ahLst/>
            <a:cxnLst/>
            <a:rect l="l" t="t" r="r" b="b"/>
            <a:pathLst>
              <a:path w="868219" h="951345" extrusionOk="0">
                <a:moveTo>
                  <a:pt x="0" y="951345"/>
                </a:moveTo>
                <a:lnTo>
                  <a:pt x="367181" y="1"/>
                </a:lnTo>
                <a:lnTo>
                  <a:pt x="868219" y="0"/>
                </a:lnTo>
                <a:lnTo>
                  <a:pt x="842784" y="951345"/>
                </a:lnTo>
                <a:lnTo>
                  <a:pt x="0" y="951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17"/>
          <p:cNvSpPr/>
          <p:nvPr/>
        </p:nvSpPr>
        <p:spPr>
          <a:xfrm flipH="1">
            <a:off x="9589909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17"/>
          <p:cNvSpPr/>
          <p:nvPr/>
        </p:nvSpPr>
        <p:spPr>
          <a:xfrm flipH="1">
            <a:off x="10670834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17"/>
          <p:cNvSpPr/>
          <p:nvPr/>
        </p:nvSpPr>
        <p:spPr>
          <a:xfrm>
            <a:off x="125" y="790030"/>
            <a:ext cx="12192000" cy="777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7"/>
          <p:cNvSpPr/>
          <p:nvPr/>
        </p:nvSpPr>
        <p:spPr>
          <a:xfrm>
            <a:off x="8521379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17"/>
          <p:cNvSpPr/>
          <p:nvPr/>
        </p:nvSpPr>
        <p:spPr>
          <a:xfrm>
            <a:off x="7439343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17"/>
          <p:cNvSpPr/>
          <p:nvPr/>
        </p:nvSpPr>
        <p:spPr>
          <a:xfrm>
            <a:off x="6357306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17"/>
          <p:cNvSpPr/>
          <p:nvPr/>
        </p:nvSpPr>
        <p:spPr>
          <a:xfrm>
            <a:off x="5275269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17"/>
          <p:cNvSpPr/>
          <p:nvPr/>
        </p:nvSpPr>
        <p:spPr>
          <a:xfrm>
            <a:off x="4193232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17"/>
          <p:cNvSpPr/>
          <p:nvPr/>
        </p:nvSpPr>
        <p:spPr>
          <a:xfrm>
            <a:off x="3111196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17"/>
          <p:cNvSpPr/>
          <p:nvPr/>
        </p:nvSpPr>
        <p:spPr>
          <a:xfrm>
            <a:off x="2029159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17"/>
          <p:cNvSpPr/>
          <p:nvPr/>
        </p:nvSpPr>
        <p:spPr>
          <a:xfrm>
            <a:off x="947122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17"/>
          <p:cNvSpPr/>
          <p:nvPr/>
        </p:nvSpPr>
        <p:spPr>
          <a:xfrm>
            <a:off x="-13851" y="779654"/>
            <a:ext cx="719513" cy="787676"/>
          </a:xfrm>
          <a:custGeom>
            <a:avLst/>
            <a:gdLst/>
            <a:ahLst/>
            <a:cxnLst/>
            <a:rect l="l" t="t" r="r" b="b"/>
            <a:pathLst>
              <a:path w="877455" h="960581" extrusionOk="0">
                <a:moveTo>
                  <a:pt x="0" y="960581"/>
                </a:moveTo>
                <a:lnTo>
                  <a:pt x="25436" y="0"/>
                </a:lnTo>
                <a:lnTo>
                  <a:pt x="877455" y="0"/>
                </a:lnTo>
                <a:lnTo>
                  <a:pt x="510274" y="951344"/>
                </a:lnTo>
                <a:lnTo>
                  <a:pt x="0" y="9605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17"/>
          <p:cNvSpPr/>
          <p:nvPr/>
        </p:nvSpPr>
        <p:spPr>
          <a:xfrm>
            <a:off x="11767605" y="772081"/>
            <a:ext cx="410851" cy="795249"/>
          </a:xfrm>
          <a:custGeom>
            <a:avLst/>
            <a:gdLst/>
            <a:ahLst/>
            <a:cxnLst/>
            <a:rect l="l" t="t" r="r" b="b"/>
            <a:pathLst>
              <a:path w="501038" h="969816" extrusionOk="0">
                <a:moveTo>
                  <a:pt x="0" y="960580"/>
                </a:moveTo>
                <a:lnTo>
                  <a:pt x="367181" y="9236"/>
                </a:lnTo>
                <a:lnTo>
                  <a:pt x="498763" y="0"/>
                </a:lnTo>
                <a:cubicBezTo>
                  <a:pt x="499521" y="323272"/>
                  <a:pt x="500280" y="646544"/>
                  <a:pt x="501038" y="969816"/>
                </a:cubicBezTo>
                <a:lnTo>
                  <a:pt x="0" y="9605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17"/>
          <p:cNvSpPr/>
          <p:nvPr/>
        </p:nvSpPr>
        <p:spPr>
          <a:xfrm>
            <a:off x="10685510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17"/>
          <p:cNvSpPr/>
          <p:nvPr/>
        </p:nvSpPr>
        <p:spPr>
          <a:xfrm>
            <a:off x="9603416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7" name="Google Shape;627;p17"/>
          <p:cNvGrpSpPr/>
          <p:nvPr/>
        </p:nvGrpSpPr>
        <p:grpSpPr>
          <a:xfrm>
            <a:off x="118203" y="32900"/>
            <a:ext cx="1418992" cy="1381492"/>
            <a:chOff x="95978" y="61850"/>
            <a:chExt cx="1418992" cy="1381492"/>
          </a:xfrm>
        </p:grpSpPr>
        <p:sp>
          <p:nvSpPr>
            <p:cNvPr id="628" name="Google Shape;628;p17"/>
            <p:cNvSpPr/>
            <p:nvPr/>
          </p:nvSpPr>
          <p:spPr>
            <a:xfrm>
              <a:off x="95978" y="61850"/>
              <a:ext cx="1418992" cy="1381492"/>
            </a:xfrm>
            <a:custGeom>
              <a:avLst/>
              <a:gdLst/>
              <a:ahLst/>
              <a:cxnLst/>
              <a:rect l="l" t="t" r="r" b="b"/>
              <a:pathLst>
                <a:path w="1730478" h="1684746" extrusionOk="0">
                  <a:moveTo>
                    <a:pt x="0" y="103814"/>
                  </a:moveTo>
                  <a:cubicBezTo>
                    <a:pt x="0" y="46479"/>
                    <a:pt x="46479" y="0"/>
                    <a:pt x="103814" y="0"/>
                  </a:cubicBezTo>
                  <a:lnTo>
                    <a:pt x="1730478" y="1580932"/>
                  </a:lnTo>
                  <a:cubicBezTo>
                    <a:pt x="1730478" y="1638267"/>
                    <a:pt x="1683999" y="1684746"/>
                    <a:pt x="1626664" y="1684746"/>
                  </a:cubicBezTo>
                  <a:lnTo>
                    <a:pt x="103814" y="1684746"/>
                  </a:lnTo>
                  <a:cubicBezTo>
                    <a:pt x="46479" y="1684746"/>
                    <a:pt x="0" y="1638267"/>
                    <a:pt x="0" y="1580932"/>
                  </a:cubicBezTo>
                  <a:lnTo>
                    <a:pt x="0" y="1038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186864" y="294088"/>
              <a:ext cx="177300" cy="17730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5">
                  <a:alpha val="8392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165319" y="1166043"/>
              <a:ext cx="177300" cy="17730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5">
                  <a:alpha val="8392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17"/>
            <p:cNvSpPr/>
            <p:nvPr/>
          </p:nvSpPr>
          <p:spPr>
            <a:xfrm>
              <a:off x="1079619" y="1162192"/>
              <a:ext cx="177300" cy="17730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5">
                  <a:alpha val="8392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2" name="Google Shape;632;p17"/>
          <p:cNvSpPr txBox="1">
            <a:spLocks noGrp="1"/>
          </p:cNvSpPr>
          <p:nvPr>
            <p:ph type="subTitle" idx="1"/>
          </p:nvPr>
        </p:nvSpPr>
        <p:spPr>
          <a:xfrm>
            <a:off x="720412" y="305717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633" name="Google Shape;633;p17"/>
          <p:cNvSpPr txBox="1">
            <a:spLocks noGrp="1"/>
          </p:cNvSpPr>
          <p:nvPr>
            <p:ph type="subTitle" idx="2"/>
          </p:nvPr>
        </p:nvSpPr>
        <p:spPr>
          <a:xfrm>
            <a:off x="720412" y="49139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634" name="Google Shape;634;p17"/>
          <p:cNvSpPr txBox="1">
            <a:spLocks noGrp="1"/>
          </p:cNvSpPr>
          <p:nvPr>
            <p:ph type="subTitle" idx="3"/>
          </p:nvPr>
        </p:nvSpPr>
        <p:spPr>
          <a:xfrm>
            <a:off x="8381799" y="306655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635" name="Google Shape;635;p17"/>
          <p:cNvSpPr txBox="1">
            <a:spLocks noGrp="1"/>
          </p:cNvSpPr>
          <p:nvPr>
            <p:ph type="subTitle" idx="4"/>
          </p:nvPr>
        </p:nvSpPr>
        <p:spPr>
          <a:xfrm>
            <a:off x="4571799" y="30745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636" name="Google Shape;636;p17"/>
          <p:cNvSpPr txBox="1">
            <a:spLocks noGrp="1"/>
          </p:cNvSpPr>
          <p:nvPr>
            <p:ph type="subTitle" idx="5"/>
          </p:nvPr>
        </p:nvSpPr>
        <p:spPr>
          <a:xfrm>
            <a:off x="4571799" y="49139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637" name="Google Shape;637;p17"/>
          <p:cNvSpPr txBox="1">
            <a:spLocks noGrp="1"/>
          </p:cNvSpPr>
          <p:nvPr>
            <p:ph type="subTitle" idx="6"/>
          </p:nvPr>
        </p:nvSpPr>
        <p:spPr>
          <a:xfrm>
            <a:off x="8381799" y="489535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638" name="Google Shape;638;p17"/>
          <p:cNvSpPr txBox="1">
            <a:spLocks noGrp="1"/>
          </p:cNvSpPr>
          <p:nvPr>
            <p:ph type="title"/>
          </p:nvPr>
        </p:nvSpPr>
        <p:spPr>
          <a:xfrm>
            <a:off x="720400" y="19649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39" name="Google Shape;639;p17"/>
          <p:cNvSpPr txBox="1">
            <a:spLocks noGrp="1"/>
          </p:cNvSpPr>
          <p:nvPr>
            <p:ph type="body" idx="7"/>
          </p:nvPr>
        </p:nvSpPr>
        <p:spPr>
          <a:xfrm>
            <a:off x="4571799" y="3483375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0" name="Google Shape;640;p17"/>
          <p:cNvSpPr txBox="1">
            <a:spLocks noGrp="1"/>
          </p:cNvSpPr>
          <p:nvPr>
            <p:ph type="body" idx="8"/>
          </p:nvPr>
        </p:nvSpPr>
        <p:spPr>
          <a:xfrm>
            <a:off x="8381799" y="5312175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1" name="Google Shape;641;p17"/>
          <p:cNvSpPr txBox="1">
            <a:spLocks noGrp="1"/>
          </p:cNvSpPr>
          <p:nvPr>
            <p:ph type="body" idx="9"/>
          </p:nvPr>
        </p:nvSpPr>
        <p:spPr>
          <a:xfrm>
            <a:off x="4571799" y="5312175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2" name="Google Shape;642;p17"/>
          <p:cNvSpPr txBox="1">
            <a:spLocks noGrp="1"/>
          </p:cNvSpPr>
          <p:nvPr>
            <p:ph type="body" idx="13"/>
          </p:nvPr>
        </p:nvSpPr>
        <p:spPr>
          <a:xfrm>
            <a:off x="720412" y="3483375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3" name="Google Shape;643;p17"/>
          <p:cNvSpPr txBox="1">
            <a:spLocks noGrp="1"/>
          </p:cNvSpPr>
          <p:nvPr>
            <p:ph type="body" idx="14"/>
          </p:nvPr>
        </p:nvSpPr>
        <p:spPr>
          <a:xfrm>
            <a:off x="8381799" y="3483375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4" name="Google Shape;644;p17"/>
          <p:cNvSpPr txBox="1">
            <a:spLocks noGrp="1"/>
          </p:cNvSpPr>
          <p:nvPr>
            <p:ph type="body" idx="15"/>
          </p:nvPr>
        </p:nvSpPr>
        <p:spPr>
          <a:xfrm>
            <a:off x="720412" y="5312175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5" name="Google Shape;645;p17"/>
          <p:cNvSpPr/>
          <p:nvPr/>
        </p:nvSpPr>
        <p:spPr>
          <a:xfrm rot="10800000" flipH="1">
            <a:off x="11767605" y="10081"/>
            <a:ext cx="410851" cy="795249"/>
          </a:xfrm>
          <a:custGeom>
            <a:avLst/>
            <a:gdLst/>
            <a:ahLst/>
            <a:cxnLst/>
            <a:rect l="l" t="t" r="r" b="b"/>
            <a:pathLst>
              <a:path w="501038" h="969816" extrusionOk="0">
                <a:moveTo>
                  <a:pt x="0" y="960580"/>
                </a:moveTo>
                <a:lnTo>
                  <a:pt x="367181" y="9236"/>
                </a:lnTo>
                <a:lnTo>
                  <a:pt x="498763" y="0"/>
                </a:lnTo>
                <a:cubicBezTo>
                  <a:pt x="499521" y="323272"/>
                  <a:pt x="500280" y="646544"/>
                  <a:pt x="501038" y="969816"/>
                </a:cubicBezTo>
                <a:lnTo>
                  <a:pt x="0" y="9605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553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8"/>
          <p:cNvSpPr txBox="1">
            <a:spLocks noGrp="1"/>
          </p:cNvSpPr>
          <p:nvPr>
            <p:ph type="subTitle" idx="1"/>
          </p:nvPr>
        </p:nvSpPr>
        <p:spPr>
          <a:xfrm>
            <a:off x="8197939" y="1882381"/>
            <a:ext cx="31290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48" name="Google Shape;648;p18"/>
          <p:cNvSpPr txBox="1">
            <a:spLocks noGrp="1"/>
          </p:cNvSpPr>
          <p:nvPr>
            <p:ph type="subTitle" idx="2"/>
          </p:nvPr>
        </p:nvSpPr>
        <p:spPr>
          <a:xfrm>
            <a:off x="8197893" y="4102760"/>
            <a:ext cx="31290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49" name="Google Shape;649;p18"/>
          <p:cNvSpPr txBox="1">
            <a:spLocks noGrp="1"/>
          </p:cNvSpPr>
          <p:nvPr>
            <p:ph type="title"/>
          </p:nvPr>
        </p:nvSpPr>
        <p:spPr>
          <a:xfrm>
            <a:off x="864900" y="593375"/>
            <a:ext cx="10462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50" name="Google Shape;650;p18"/>
          <p:cNvSpPr txBox="1">
            <a:spLocks noGrp="1"/>
          </p:cNvSpPr>
          <p:nvPr>
            <p:ph type="body" idx="3"/>
          </p:nvPr>
        </p:nvSpPr>
        <p:spPr>
          <a:xfrm>
            <a:off x="8197939" y="2318381"/>
            <a:ext cx="31290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51" name="Google Shape;651;p18"/>
          <p:cNvSpPr txBox="1">
            <a:spLocks noGrp="1"/>
          </p:cNvSpPr>
          <p:nvPr>
            <p:ph type="body" idx="4"/>
          </p:nvPr>
        </p:nvSpPr>
        <p:spPr>
          <a:xfrm>
            <a:off x="8197893" y="4506702"/>
            <a:ext cx="31290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652" name="Google Shape;652;p18"/>
          <p:cNvGrpSpPr/>
          <p:nvPr/>
        </p:nvGrpSpPr>
        <p:grpSpPr>
          <a:xfrm>
            <a:off x="203734" y="142985"/>
            <a:ext cx="511174" cy="6532343"/>
            <a:chOff x="203734" y="142985"/>
            <a:chExt cx="511174" cy="6532343"/>
          </a:xfrm>
        </p:grpSpPr>
        <p:sp>
          <p:nvSpPr>
            <p:cNvPr id="653" name="Google Shape;653;p18"/>
            <p:cNvSpPr/>
            <p:nvPr/>
          </p:nvSpPr>
          <p:spPr>
            <a:xfrm rot="5419098" flipH="1">
              <a:off x="263731" y="3870963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18"/>
            <p:cNvSpPr/>
            <p:nvPr/>
          </p:nvSpPr>
          <p:spPr>
            <a:xfrm rot="5419098" flipH="1">
              <a:off x="263731" y="3397765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8"/>
            <p:cNvSpPr/>
            <p:nvPr/>
          </p:nvSpPr>
          <p:spPr>
            <a:xfrm rot="5419098" flipH="1">
              <a:off x="263731" y="2924567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18"/>
            <p:cNvSpPr/>
            <p:nvPr/>
          </p:nvSpPr>
          <p:spPr>
            <a:xfrm rot="5419098" flipH="1">
              <a:off x="263731" y="2451370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18"/>
            <p:cNvSpPr/>
            <p:nvPr/>
          </p:nvSpPr>
          <p:spPr>
            <a:xfrm rot="5419098" flipH="1">
              <a:off x="263731" y="1978172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18"/>
            <p:cNvSpPr/>
            <p:nvPr/>
          </p:nvSpPr>
          <p:spPr>
            <a:xfrm rot="5419098" flipH="1">
              <a:off x="263731" y="1504974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18"/>
            <p:cNvSpPr/>
            <p:nvPr/>
          </p:nvSpPr>
          <p:spPr>
            <a:xfrm rot="5419098" flipH="1">
              <a:off x="263731" y="1031777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18"/>
            <p:cNvSpPr/>
            <p:nvPr/>
          </p:nvSpPr>
          <p:spPr>
            <a:xfrm rot="5419098" flipH="1">
              <a:off x="263731" y="558579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8"/>
            <p:cNvSpPr/>
            <p:nvPr/>
          </p:nvSpPr>
          <p:spPr>
            <a:xfrm rot="5419098" flipH="1">
              <a:off x="263731" y="85381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8"/>
            <p:cNvSpPr/>
            <p:nvPr/>
          </p:nvSpPr>
          <p:spPr>
            <a:xfrm rot="5419098" flipH="1">
              <a:off x="266330" y="6237025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8"/>
            <p:cNvSpPr/>
            <p:nvPr/>
          </p:nvSpPr>
          <p:spPr>
            <a:xfrm rot="5419098" flipH="1">
              <a:off x="268974" y="5763917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18"/>
            <p:cNvSpPr/>
            <p:nvPr/>
          </p:nvSpPr>
          <p:spPr>
            <a:xfrm rot="5419098" flipH="1">
              <a:off x="271618" y="5290678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18"/>
            <p:cNvSpPr/>
            <p:nvPr/>
          </p:nvSpPr>
          <p:spPr>
            <a:xfrm rot="5419098" flipH="1">
              <a:off x="274261" y="4817440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18"/>
            <p:cNvSpPr/>
            <p:nvPr/>
          </p:nvSpPr>
          <p:spPr>
            <a:xfrm rot="5419098" flipH="1">
              <a:off x="276905" y="4344201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7" name="Google Shape;667;p18"/>
          <p:cNvGrpSpPr/>
          <p:nvPr/>
        </p:nvGrpSpPr>
        <p:grpSpPr>
          <a:xfrm>
            <a:off x="11494809" y="162835"/>
            <a:ext cx="511174" cy="6532343"/>
            <a:chOff x="203734" y="142985"/>
            <a:chExt cx="511174" cy="6532343"/>
          </a:xfrm>
        </p:grpSpPr>
        <p:sp>
          <p:nvSpPr>
            <p:cNvPr id="668" name="Google Shape;668;p18"/>
            <p:cNvSpPr/>
            <p:nvPr/>
          </p:nvSpPr>
          <p:spPr>
            <a:xfrm rot="5419098" flipH="1">
              <a:off x="263731" y="3870963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8"/>
            <p:cNvSpPr/>
            <p:nvPr/>
          </p:nvSpPr>
          <p:spPr>
            <a:xfrm rot="5419098" flipH="1">
              <a:off x="263731" y="3397765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8"/>
            <p:cNvSpPr/>
            <p:nvPr/>
          </p:nvSpPr>
          <p:spPr>
            <a:xfrm rot="5419098" flipH="1">
              <a:off x="263731" y="2924567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8"/>
            <p:cNvSpPr/>
            <p:nvPr/>
          </p:nvSpPr>
          <p:spPr>
            <a:xfrm rot="5419098" flipH="1">
              <a:off x="263731" y="2451370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8"/>
            <p:cNvSpPr/>
            <p:nvPr/>
          </p:nvSpPr>
          <p:spPr>
            <a:xfrm rot="5419098" flipH="1">
              <a:off x="263731" y="1978172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8"/>
            <p:cNvSpPr/>
            <p:nvPr/>
          </p:nvSpPr>
          <p:spPr>
            <a:xfrm rot="5419098" flipH="1">
              <a:off x="263731" y="1504974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8"/>
            <p:cNvSpPr/>
            <p:nvPr/>
          </p:nvSpPr>
          <p:spPr>
            <a:xfrm rot="5419098" flipH="1">
              <a:off x="263731" y="1031777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8"/>
            <p:cNvSpPr/>
            <p:nvPr/>
          </p:nvSpPr>
          <p:spPr>
            <a:xfrm rot="5419098" flipH="1">
              <a:off x="263731" y="558579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8"/>
            <p:cNvSpPr/>
            <p:nvPr/>
          </p:nvSpPr>
          <p:spPr>
            <a:xfrm rot="5419098" flipH="1">
              <a:off x="263731" y="85381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8"/>
            <p:cNvSpPr/>
            <p:nvPr/>
          </p:nvSpPr>
          <p:spPr>
            <a:xfrm rot="5419098" flipH="1">
              <a:off x="266330" y="6237025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8"/>
            <p:cNvSpPr/>
            <p:nvPr/>
          </p:nvSpPr>
          <p:spPr>
            <a:xfrm rot="5419098" flipH="1">
              <a:off x="268974" y="5763917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8"/>
            <p:cNvSpPr/>
            <p:nvPr/>
          </p:nvSpPr>
          <p:spPr>
            <a:xfrm rot="5419098" flipH="1">
              <a:off x="271618" y="5290678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8"/>
            <p:cNvSpPr/>
            <p:nvPr/>
          </p:nvSpPr>
          <p:spPr>
            <a:xfrm rot="5419098" flipH="1">
              <a:off x="274261" y="4817440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8"/>
            <p:cNvSpPr/>
            <p:nvPr/>
          </p:nvSpPr>
          <p:spPr>
            <a:xfrm rot="5419098" flipH="1">
              <a:off x="276905" y="4344201"/>
              <a:ext cx="378006" cy="4959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59122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9"/>
          <p:cNvSpPr/>
          <p:nvPr/>
        </p:nvSpPr>
        <p:spPr>
          <a:xfrm>
            <a:off x="-18875" y="1753725"/>
            <a:ext cx="12192000" cy="382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9"/>
          <p:cNvSpPr/>
          <p:nvPr/>
        </p:nvSpPr>
        <p:spPr>
          <a:xfrm rot="5400000">
            <a:off x="9797625" y="2566500"/>
            <a:ext cx="2330100" cy="2238300"/>
          </a:xfrm>
          <a:prstGeom prst="roundRect">
            <a:avLst>
              <a:gd name="adj" fmla="val 531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19"/>
          <p:cNvSpPr/>
          <p:nvPr/>
        </p:nvSpPr>
        <p:spPr>
          <a:xfrm rot="5400000">
            <a:off x="7367317" y="2566500"/>
            <a:ext cx="2330100" cy="2238300"/>
          </a:xfrm>
          <a:prstGeom prst="roundRect">
            <a:avLst>
              <a:gd name="adj" fmla="val 531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19"/>
          <p:cNvSpPr/>
          <p:nvPr/>
        </p:nvSpPr>
        <p:spPr>
          <a:xfrm rot="5400000">
            <a:off x="4937008" y="2566500"/>
            <a:ext cx="2330100" cy="2238300"/>
          </a:xfrm>
          <a:prstGeom prst="roundRect">
            <a:avLst>
              <a:gd name="adj" fmla="val 531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9"/>
          <p:cNvSpPr/>
          <p:nvPr/>
        </p:nvSpPr>
        <p:spPr>
          <a:xfrm rot="5400000">
            <a:off x="2506699" y="2566500"/>
            <a:ext cx="2330100" cy="2238300"/>
          </a:xfrm>
          <a:prstGeom prst="roundRect">
            <a:avLst>
              <a:gd name="adj" fmla="val 531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19"/>
          <p:cNvSpPr/>
          <p:nvPr/>
        </p:nvSpPr>
        <p:spPr>
          <a:xfrm rot="5400000">
            <a:off x="76391" y="2566500"/>
            <a:ext cx="2330100" cy="2238300"/>
          </a:xfrm>
          <a:prstGeom prst="roundRect">
            <a:avLst>
              <a:gd name="adj" fmla="val 531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19"/>
          <p:cNvGrpSpPr/>
          <p:nvPr/>
        </p:nvGrpSpPr>
        <p:grpSpPr>
          <a:xfrm rot="5400000">
            <a:off x="5798065" y="-3877152"/>
            <a:ext cx="529724" cy="12037804"/>
            <a:chOff x="2942607" y="-495615"/>
            <a:chExt cx="352843" cy="8017719"/>
          </a:xfrm>
        </p:grpSpPr>
        <p:sp>
          <p:nvSpPr>
            <p:cNvPr id="690" name="Google Shape;690;p19"/>
            <p:cNvSpPr/>
            <p:nvPr/>
          </p:nvSpPr>
          <p:spPr>
            <a:xfrm rot="-5420269">
              <a:off x="2991810" y="381369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 rot="-5420269">
              <a:off x="2991810" y="350311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 rot="-5420269">
              <a:off x="2991810" y="319254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 rot="-5420269">
              <a:off x="2991810" y="288197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 rot="-5420269">
              <a:off x="2991810" y="2571403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 rot="-5420269">
              <a:off x="2991810" y="226083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19"/>
            <p:cNvSpPr/>
            <p:nvPr/>
          </p:nvSpPr>
          <p:spPr>
            <a:xfrm rot="-5420269">
              <a:off x="2991810" y="195025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19"/>
            <p:cNvSpPr/>
            <p:nvPr/>
          </p:nvSpPr>
          <p:spPr>
            <a:xfrm rot="-5420269">
              <a:off x="2991810" y="163968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19"/>
            <p:cNvSpPr/>
            <p:nvPr/>
          </p:nvSpPr>
          <p:spPr>
            <a:xfrm rot="-5420269">
              <a:off x="2991810" y="132911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19"/>
            <p:cNvSpPr/>
            <p:nvPr/>
          </p:nvSpPr>
          <p:spPr>
            <a:xfrm rot="-5420269">
              <a:off x="2991810" y="1018543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19"/>
            <p:cNvSpPr/>
            <p:nvPr/>
          </p:nvSpPr>
          <p:spPr>
            <a:xfrm rot="-5420269">
              <a:off x="2991810" y="70797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19"/>
            <p:cNvSpPr/>
            <p:nvPr/>
          </p:nvSpPr>
          <p:spPr>
            <a:xfrm rot="-5420269">
              <a:off x="2991810" y="39739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19"/>
            <p:cNvSpPr/>
            <p:nvPr/>
          </p:nvSpPr>
          <p:spPr>
            <a:xfrm rot="-5420269">
              <a:off x="2991810" y="8682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19"/>
            <p:cNvSpPr/>
            <p:nvPr/>
          </p:nvSpPr>
          <p:spPr>
            <a:xfrm rot="-5420269">
              <a:off x="2991810" y="-22374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 rot="-5420269">
              <a:off x="2991810" y="-53431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5" name="Google Shape;705;p19"/>
            <p:cNvGrpSpPr/>
            <p:nvPr/>
          </p:nvGrpSpPr>
          <p:grpSpPr>
            <a:xfrm rot="-19715">
              <a:off x="2952230" y="4163895"/>
              <a:ext cx="333595" cy="3357281"/>
              <a:chOff x="4531436" y="-338754"/>
              <a:chExt cx="546600" cy="5500943"/>
            </a:xfrm>
          </p:grpSpPr>
          <p:sp>
            <p:nvSpPr>
              <p:cNvPr id="706" name="Google Shape;706;p19"/>
              <p:cNvSpPr/>
              <p:nvPr/>
            </p:nvSpPr>
            <p:spPr>
              <a:xfrm rot="-5400000">
                <a:off x="4596386" y="4680539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19"/>
              <p:cNvSpPr/>
              <p:nvPr/>
            </p:nvSpPr>
            <p:spPr>
              <a:xfrm rot="-5400000">
                <a:off x="4596386" y="4172115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19"/>
              <p:cNvSpPr/>
              <p:nvPr/>
            </p:nvSpPr>
            <p:spPr>
              <a:xfrm rot="-5400000">
                <a:off x="4596386" y="3663690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19"/>
              <p:cNvSpPr/>
              <p:nvPr/>
            </p:nvSpPr>
            <p:spPr>
              <a:xfrm rot="-5400000">
                <a:off x="4596386" y="3155266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19"/>
              <p:cNvSpPr/>
              <p:nvPr/>
            </p:nvSpPr>
            <p:spPr>
              <a:xfrm rot="-5400000">
                <a:off x="4596386" y="2646842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9"/>
              <p:cNvSpPr/>
              <p:nvPr/>
            </p:nvSpPr>
            <p:spPr>
              <a:xfrm rot="-5400000">
                <a:off x="4596386" y="2138418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19"/>
              <p:cNvSpPr/>
              <p:nvPr/>
            </p:nvSpPr>
            <p:spPr>
              <a:xfrm rot="-5400000">
                <a:off x="4596386" y="1629993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19"/>
              <p:cNvSpPr/>
              <p:nvPr/>
            </p:nvSpPr>
            <p:spPr>
              <a:xfrm rot="-5400000">
                <a:off x="4596386" y="1121569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9"/>
              <p:cNvSpPr/>
              <p:nvPr/>
            </p:nvSpPr>
            <p:spPr>
              <a:xfrm rot="-5400000">
                <a:off x="4596386" y="613145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19"/>
              <p:cNvSpPr/>
              <p:nvPr/>
            </p:nvSpPr>
            <p:spPr>
              <a:xfrm rot="-5400000">
                <a:off x="4596386" y="104720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19"/>
              <p:cNvSpPr/>
              <p:nvPr/>
            </p:nvSpPr>
            <p:spPr>
              <a:xfrm rot="-5400000">
                <a:off x="4596386" y="-403704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17" name="Google Shape;717;p19"/>
          <p:cNvGrpSpPr/>
          <p:nvPr/>
        </p:nvGrpSpPr>
        <p:grpSpPr>
          <a:xfrm rot="5400000">
            <a:off x="5798065" y="-789352"/>
            <a:ext cx="529724" cy="12037804"/>
            <a:chOff x="2942607" y="-495615"/>
            <a:chExt cx="352843" cy="8017719"/>
          </a:xfrm>
        </p:grpSpPr>
        <p:sp>
          <p:nvSpPr>
            <p:cNvPr id="718" name="Google Shape;718;p19"/>
            <p:cNvSpPr/>
            <p:nvPr/>
          </p:nvSpPr>
          <p:spPr>
            <a:xfrm rot="-5420269">
              <a:off x="2991810" y="381369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19"/>
            <p:cNvSpPr/>
            <p:nvPr/>
          </p:nvSpPr>
          <p:spPr>
            <a:xfrm rot="-5420269">
              <a:off x="2991810" y="350311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19"/>
            <p:cNvSpPr/>
            <p:nvPr/>
          </p:nvSpPr>
          <p:spPr>
            <a:xfrm rot="-5420269">
              <a:off x="2991810" y="319254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19"/>
            <p:cNvSpPr/>
            <p:nvPr/>
          </p:nvSpPr>
          <p:spPr>
            <a:xfrm rot="-5420269">
              <a:off x="2991810" y="288197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19"/>
            <p:cNvSpPr/>
            <p:nvPr/>
          </p:nvSpPr>
          <p:spPr>
            <a:xfrm rot="-5420269">
              <a:off x="2991810" y="2571403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19"/>
            <p:cNvSpPr/>
            <p:nvPr/>
          </p:nvSpPr>
          <p:spPr>
            <a:xfrm rot="-5420269">
              <a:off x="2991810" y="226083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19"/>
            <p:cNvSpPr/>
            <p:nvPr/>
          </p:nvSpPr>
          <p:spPr>
            <a:xfrm rot="-5420269">
              <a:off x="2991810" y="195025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19"/>
            <p:cNvSpPr/>
            <p:nvPr/>
          </p:nvSpPr>
          <p:spPr>
            <a:xfrm rot="-5420269">
              <a:off x="2991810" y="163968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19"/>
            <p:cNvSpPr/>
            <p:nvPr/>
          </p:nvSpPr>
          <p:spPr>
            <a:xfrm rot="-5420269">
              <a:off x="2991810" y="132911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19"/>
            <p:cNvSpPr/>
            <p:nvPr/>
          </p:nvSpPr>
          <p:spPr>
            <a:xfrm rot="-5420269">
              <a:off x="2991810" y="1018543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19"/>
            <p:cNvSpPr/>
            <p:nvPr/>
          </p:nvSpPr>
          <p:spPr>
            <a:xfrm rot="-5420269">
              <a:off x="2991810" y="70797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 rot="-5420269">
              <a:off x="2991810" y="39739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 rot="-5420269">
              <a:off x="2991810" y="8682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 rot="-5420269">
              <a:off x="2991810" y="-22374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 rot="-5420269">
              <a:off x="2991810" y="-53431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3" name="Google Shape;733;p19"/>
            <p:cNvGrpSpPr/>
            <p:nvPr/>
          </p:nvGrpSpPr>
          <p:grpSpPr>
            <a:xfrm rot="-19715">
              <a:off x="2952230" y="4163895"/>
              <a:ext cx="333595" cy="3357281"/>
              <a:chOff x="4531436" y="-338754"/>
              <a:chExt cx="546600" cy="5500943"/>
            </a:xfrm>
          </p:grpSpPr>
          <p:sp>
            <p:nvSpPr>
              <p:cNvPr id="734" name="Google Shape;734;p19"/>
              <p:cNvSpPr/>
              <p:nvPr/>
            </p:nvSpPr>
            <p:spPr>
              <a:xfrm rot="-5400000">
                <a:off x="4596386" y="4680539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19"/>
              <p:cNvSpPr/>
              <p:nvPr/>
            </p:nvSpPr>
            <p:spPr>
              <a:xfrm rot="-5400000">
                <a:off x="4596386" y="4172115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19"/>
              <p:cNvSpPr/>
              <p:nvPr/>
            </p:nvSpPr>
            <p:spPr>
              <a:xfrm rot="-5400000">
                <a:off x="4596386" y="3663690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 rot="-5400000">
                <a:off x="4596386" y="3155266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 rot="-5400000">
                <a:off x="4596386" y="2646842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19"/>
              <p:cNvSpPr/>
              <p:nvPr/>
            </p:nvSpPr>
            <p:spPr>
              <a:xfrm rot="-5400000">
                <a:off x="4596386" y="2138418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19"/>
              <p:cNvSpPr/>
              <p:nvPr/>
            </p:nvSpPr>
            <p:spPr>
              <a:xfrm rot="-5400000">
                <a:off x="4596386" y="1629993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19"/>
              <p:cNvSpPr/>
              <p:nvPr/>
            </p:nvSpPr>
            <p:spPr>
              <a:xfrm rot="-5400000">
                <a:off x="4596386" y="1121569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19"/>
              <p:cNvSpPr/>
              <p:nvPr/>
            </p:nvSpPr>
            <p:spPr>
              <a:xfrm rot="-5400000">
                <a:off x="4596386" y="613145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19"/>
              <p:cNvSpPr/>
              <p:nvPr/>
            </p:nvSpPr>
            <p:spPr>
              <a:xfrm rot="-5400000">
                <a:off x="4596386" y="104720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19"/>
              <p:cNvSpPr/>
              <p:nvPr/>
            </p:nvSpPr>
            <p:spPr>
              <a:xfrm rot="-5400000">
                <a:off x="4596386" y="-403704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45" name="Google Shape;745;p19"/>
          <p:cNvSpPr txBox="1">
            <a:spLocks noGrp="1"/>
          </p:cNvSpPr>
          <p:nvPr>
            <p:ph type="subTitle" idx="1"/>
          </p:nvPr>
        </p:nvSpPr>
        <p:spPr>
          <a:xfrm>
            <a:off x="284123" y="2697000"/>
            <a:ext cx="1950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46" name="Google Shape;746;p19"/>
          <p:cNvSpPr txBox="1">
            <a:spLocks noGrp="1"/>
          </p:cNvSpPr>
          <p:nvPr>
            <p:ph type="subTitle" idx="2"/>
          </p:nvPr>
        </p:nvSpPr>
        <p:spPr>
          <a:xfrm>
            <a:off x="2702412" y="2697000"/>
            <a:ext cx="1950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47" name="Google Shape;747;p19"/>
          <p:cNvSpPr txBox="1">
            <a:spLocks noGrp="1"/>
          </p:cNvSpPr>
          <p:nvPr>
            <p:ph type="subTitle" idx="3"/>
          </p:nvPr>
        </p:nvSpPr>
        <p:spPr>
          <a:xfrm>
            <a:off x="5120700" y="2723500"/>
            <a:ext cx="1950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48" name="Google Shape;748;p19"/>
          <p:cNvSpPr txBox="1">
            <a:spLocks noGrp="1"/>
          </p:cNvSpPr>
          <p:nvPr>
            <p:ph type="subTitle" idx="4"/>
          </p:nvPr>
        </p:nvSpPr>
        <p:spPr>
          <a:xfrm>
            <a:off x="7538988" y="2723500"/>
            <a:ext cx="1950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49" name="Google Shape;749;p19"/>
          <p:cNvSpPr txBox="1">
            <a:spLocks noGrp="1"/>
          </p:cNvSpPr>
          <p:nvPr>
            <p:ph type="subTitle" idx="5"/>
          </p:nvPr>
        </p:nvSpPr>
        <p:spPr>
          <a:xfrm>
            <a:off x="9957277" y="2697000"/>
            <a:ext cx="1950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50" name="Google Shape;750;p19"/>
          <p:cNvSpPr txBox="1">
            <a:spLocks noGrp="1"/>
          </p:cNvSpPr>
          <p:nvPr>
            <p:ph type="title"/>
          </p:nvPr>
        </p:nvSpPr>
        <p:spPr>
          <a:xfrm>
            <a:off x="415600" y="669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1" name="Google Shape;751;p19"/>
          <p:cNvSpPr txBox="1">
            <a:spLocks noGrp="1"/>
          </p:cNvSpPr>
          <p:nvPr>
            <p:ph type="body" idx="6"/>
          </p:nvPr>
        </p:nvSpPr>
        <p:spPr>
          <a:xfrm>
            <a:off x="284123" y="3238625"/>
            <a:ext cx="1950600" cy="139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52" name="Google Shape;752;p19"/>
          <p:cNvSpPr txBox="1">
            <a:spLocks noGrp="1"/>
          </p:cNvSpPr>
          <p:nvPr>
            <p:ph type="body" idx="7"/>
          </p:nvPr>
        </p:nvSpPr>
        <p:spPr>
          <a:xfrm>
            <a:off x="2702410" y="3238625"/>
            <a:ext cx="1950600" cy="139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53" name="Google Shape;753;p19"/>
          <p:cNvSpPr txBox="1">
            <a:spLocks noGrp="1"/>
          </p:cNvSpPr>
          <p:nvPr>
            <p:ph type="body" idx="8"/>
          </p:nvPr>
        </p:nvSpPr>
        <p:spPr>
          <a:xfrm>
            <a:off x="5120697" y="3238625"/>
            <a:ext cx="1950600" cy="139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54" name="Google Shape;754;p19"/>
          <p:cNvSpPr txBox="1">
            <a:spLocks noGrp="1"/>
          </p:cNvSpPr>
          <p:nvPr>
            <p:ph type="body" idx="9"/>
          </p:nvPr>
        </p:nvSpPr>
        <p:spPr>
          <a:xfrm>
            <a:off x="7538983" y="3238625"/>
            <a:ext cx="1950600" cy="139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55" name="Google Shape;755;p19"/>
          <p:cNvSpPr txBox="1">
            <a:spLocks noGrp="1"/>
          </p:cNvSpPr>
          <p:nvPr>
            <p:ph type="body" idx="13"/>
          </p:nvPr>
        </p:nvSpPr>
        <p:spPr>
          <a:xfrm>
            <a:off x="9957270" y="3238625"/>
            <a:ext cx="1950600" cy="139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53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90775" y="5232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90775" y="2513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448700" y="2513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3"/>
          </p:nvPr>
        </p:nvSpPr>
        <p:spPr>
          <a:xfrm>
            <a:off x="490775" y="45548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4"/>
          </p:nvPr>
        </p:nvSpPr>
        <p:spPr>
          <a:xfrm>
            <a:off x="4448700" y="45548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5"/>
          </p:nvPr>
        </p:nvSpPr>
        <p:spPr>
          <a:xfrm>
            <a:off x="490775" y="1818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highlight>
                  <a:schemeClr val="accent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6"/>
          </p:nvPr>
        </p:nvSpPr>
        <p:spPr>
          <a:xfrm>
            <a:off x="4448700" y="1818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highlight>
                  <a:schemeClr val="accent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7"/>
          </p:nvPr>
        </p:nvSpPr>
        <p:spPr>
          <a:xfrm>
            <a:off x="490775" y="38590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highlight>
                  <a:schemeClr val="accent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8"/>
          </p:nvPr>
        </p:nvSpPr>
        <p:spPr>
          <a:xfrm>
            <a:off x="4448700" y="38590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highlight>
                  <a:schemeClr val="accent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9"/>
          </p:nvPr>
        </p:nvSpPr>
        <p:spPr>
          <a:xfrm>
            <a:off x="8406625" y="2513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3"/>
          </p:nvPr>
        </p:nvSpPr>
        <p:spPr>
          <a:xfrm>
            <a:off x="8406625" y="45548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14"/>
          </p:nvPr>
        </p:nvSpPr>
        <p:spPr>
          <a:xfrm>
            <a:off x="8406625" y="1818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highlight>
                  <a:schemeClr val="accent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 idx="15"/>
          </p:nvPr>
        </p:nvSpPr>
        <p:spPr>
          <a:xfrm>
            <a:off x="8406625" y="38590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highlight>
                  <a:schemeClr val="accent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 flipH="1">
            <a:off x="15240" y="5534749"/>
            <a:ext cx="12176760" cy="1067145"/>
          </a:xfrm>
          <a:custGeom>
            <a:avLst/>
            <a:gdLst/>
            <a:ahLst/>
            <a:cxnLst/>
            <a:rect l="l" t="t" r="r" b="b"/>
            <a:pathLst>
              <a:path w="12954000" h="1067145" extrusionOk="0">
                <a:moveTo>
                  <a:pt x="5413273" y="4"/>
                </a:moveTo>
                <a:cubicBezTo>
                  <a:pt x="5405862" y="80"/>
                  <a:pt x="5399786" y="5425"/>
                  <a:pt x="5399507" y="12165"/>
                </a:cubicBezTo>
                <a:lnTo>
                  <a:pt x="5370694" y="716489"/>
                </a:lnTo>
                <a:lnTo>
                  <a:pt x="5331124" y="116040"/>
                </a:lnTo>
                <a:cubicBezTo>
                  <a:pt x="5330680" y="109361"/>
                  <a:pt x="5324604" y="104147"/>
                  <a:pt x="5317247" y="104132"/>
                </a:cubicBezTo>
                <a:cubicBezTo>
                  <a:pt x="5309890" y="104147"/>
                  <a:pt x="5303816" y="109331"/>
                  <a:pt x="5303370" y="115989"/>
                </a:cubicBezTo>
                <a:lnTo>
                  <a:pt x="5270822" y="582161"/>
                </a:lnTo>
                <a:lnTo>
                  <a:pt x="5248530" y="444894"/>
                </a:lnTo>
                <a:cubicBezTo>
                  <a:pt x="5247471" y="438707"/>
                  <a:pt x="5241674" y="434126"/>
                  <a:pt x="5234764" y="434101"/>
                </a:cubicBezTo>
                <a:cubicBezTo>
                  <a:pt x="5227909" y="434106"/>
                  <a:pt x="5222057" y="438666"/>
                  <a:pt x="5220998" y="444842"/>
                </a:cubicBezTo>
                <a:lnTo>
                  <a:pt x="5177639" y="703010"/>
                </a:lnTo>
                <a:lnTo>
                  <a:pt x="5150889" y="572179"/>
                </a:lnTo>
                <a:cubicBezTo>
                  <a:pt x="5149605" y="566508"/>
                  <a:pt x="5144256" y="562338"/>
                  <a:pt x="5137903" y="562044"/>
                </a:cubicBezTo>
                <a:cubicBezTo>
                  <a:pt x="5131438" y="561679"/>
                  <a:pt x="5125586" y="565454"/>
                  <a:pt x="5123803" y="571114"/>
                </a:cubicBezTo>
                <a:lnTo>
                  <a:pt x="5090364" y="673469"/>
                </a:lnTo>
                <a:lnTo>
                  <a:pt x="5052688" y="559916"/>
                </a:lnTo>
                <a:cubicBezTo>
                  <a:pt x="5051183" y="555396"/>
                  <a:pt x="5047060" y="552001"/>
                  <a:pt x="5041933" y="551114"/>
                </a:cubicBezTo>
                <a:cubicBezTo>
                  <a:pt x="5034408" y="549802"/>
                  <a:pt x="5027107" y="554312"/>
                  <a:pt x="5025658" y="561183"/>
                </a:cubicBezTo>
                <a:lnTo>
                  <a:pt x="4993502" y="714665"/>
                </a:lnTo>
                <a:lnTo>
                  <a:pt x="4957777" y="527588"/>
                </a:lnTo>
                <a:cubicBezTo>
                  <a:pt x="4956718" y="522151"/>
                  <a:pt x="4951869" y="517976"/>
                  <a:pt x="4945851" y="517276"/>
                </a:cubicBezTo>
                <a:cubicBezTo>
                  <a:pt x="4938215" y="516395"/>
                  <a:pt x="4931193" y="521305"/>
                  <a:pt x="4930246" y="528247"/>
                </a:cubicBezTo>
                <a:lnTo>
                  <a:pt x="4904776" y="720796"/>
                </a:lnTo>
                <a:lnTo>
                  <a:pt x="4862754" y="258323"/>
                </a:lnTo>
                <a:cubicBezTo>
                  <a:pt x="4862922" y="251326"/>
                  <a:pt x="4856792" y="245544"/>
                  <a:pt x="4849100" y="245402"/>
                </a:cubicBezTo>
                <a:cubicBezTo>
                  <a:pt x="4841409" y="245261"/>
                  <a:pt x="4835056" y="250819"/>
                  <a:pt x="4834888" y="257816"/>
                </a:cubicBezTo>
                <a:lnTo>
                  <a:pt x="4784730" y="625079"/>
                </a:lnTo>
                <a:lnTo>
                  <a:pt x="4766617" y="570810"/>
                </a:lnTo>
                <a:cubicBezTo>
                  <a:pt x="4764890" y="565677"/>
                  <a:pt x="4759762" y="562090"/>
                  <a:pt x="4753855" y="561841"/>
                </a:cubicBezTo>
                <a:cubicBezTo>
                  <a:pt x="4747947" y="561598"/>
                  <a:pt x="4742486" y="564821"/>
                  <a:pt x="4740312" y="569847"/>
                </a:cubicBezTo>
                <a:lnTo>
                  <a:pt x="4704644" y="651579"/>
                </a:lnTo>
                <a:lnTo>
                  <a:pt x="4676443" y="445197"/>
                </a:lnTo>
                <a:cubicBezTo>
                  <a:pt x="4675552" y="438858"/>
                  <a:pt x="4669644" y="434101"/>
                  <a:pt x="4662622" y="434101"/>
                </a:cubicBezTo>
                <a:cubicBezTo>
                  <a:pt x="4655544" y="434166"/>
                  <a:pt x="4649636" y="439051"/>
                  <a:pt x="4648912" y="445451"/>
                </a:cubicBezTo>
                <a:lnTo>
                  <a:pt x="4599924" y="875443"/>
                </a:lnTo>
                <a:lnTo>
                  <a:pt x="4550378" y="572381"/>
                </a:lnTo>
                <a:cubicBezTo>
                  <a:pt x="4549597" y="567491"/>
                  <a:pt x="4545752" y="563458"/>
                  <a:pt x="4540569" y="562044"/>
                </a:cubicBezTo>
                <a:cubicBezTo>
                  <a:pt x="4533213" y="560043"/>
                  <a:pt x="4525465" y="563853"/>
                  <a:pt x="4523236" y="570557"/>
                </a:cubicBezTo>
                <a:lnTo>
                  <a:pt x="4499271" y="642864"/>
                </a:lnTo>
                <a:lnTo>
                  <a:pt x="4463325" y="569087"/>
                </a:lnTo>
                <a:cubicBezTo>
                  <a:pt x="4460929" y="564116"/>
                  <a:pt x="4455355" y="561097"/>
                  <a:pt x="4449391" y="561588"/>
                </a:cubicBezTo>
                <a:cubicBezTo>
                  <a:pt x="4443483" y="562059"/>
                  <a:pt x="4438524" y="565905"/>
                  <a:pt x="4437075" y="571165"/>
                </a:cubicBezTo>
                <a:lnTo>
                  <a:pt x="4422529" y="624470"/>
                </a:lnTo>
                <a:lnTo>
                  <a:pt x="4378501" y="150800"/>
                </a:lnTo>
                <a:cubicBezTo>
                  <a:pt x="4377943" y="144228"/>
                  <a:pt x="4371869" y="139176"/>
                  <a:pt x="4364623" y="139196"/>
                </a:cubicBezTo>
                <a:cubicBezTo>
                  <a:pt x="4357323" y="139318"/>
                  <a:pt x="4351359" y="144527"/>
                  <a:pt x="4350914" y="151155"/>
                </a:cubicBezTo>
                <a:lnTo>
                  <a:pt x="4318813" y="673520"/>
                </a:lnTo>
                <a:lnTo>
                  <a:pt x="4285763" y="266178"/>
                </a:lnTo>
                <a:cubicBezTo>
                  <a:pt x="4285261" y="259616"/>
                  <a:pt x="4279298" y="254508"/>
                  <a:pt x="4272053" y="254422"/>
                </a:cubicBezTo>
                <a:cubicBezTo>
                  <a:pt x="4264863" y="254442"/>
                  <a:pt x="4258901" y="259387"/>
                  <a:pt x="4258175" y="265873"/>
                </a:cubicBezTo>
                <a:lnTo>
                  <a:pt x="4227190" y="549073"/>
                </a:lnTo>
                <a:lnTo>
                  <a:pt x="4181377" y="18499"/>
                </a:lnTo>
                <a:cubicBezTo>
                  <a:pt x="4180820" y="11921"/>
                  <a:pt x="4174745" y="6849"/>
                  <a:pt x="4167500" y="6844"/>
                </a:cubicBezTo>
                <a:lnTo>
                  <a:pt x="4167166" y="6844"/>
                </a:lnTo>
                <a:cubicBezTo>
                  <a:pt x="4159753" y="6976"/>
                  <a:pt x="4153790" y="12372"/>
                  <a:pt x="4153567" y="19107"/>
                </a:cubicBezTo>
                <a:lnTo>
                  <a:pt x="4129269" y="743193"/>
                </a:lnTo>
                <a:lnTo>
                  <a:pt x="4102629" y="430401"/>
                </a:lnTo>
                <a:cubicBezTo>
                  <a:pt x="4102851" y="423404"/>
                  <a:pt x="4096833" y="417551"/>
                  <a:pt x="4089142" y="417329"/>
                </a:cubicBezTo>
                <a:cubicBezTo>
                  <a:pt x="4081450" y="417106"/>
                  <a:pt x="4074985" y="422593"/>
                  <a:pt x="4074763" y="429591"/>
                </a:cubicBezTo>
                <a:lnTo>
                  <a:pt x="4036029" y="678790"/>
                </a:lnTo>
                <a:lnTo>
                  <a:pt x="4006826" y="571621"/>
                </a:lnTo>
                <a:cubicBezTo>
                  <a:pt x="4005265" y="565961"/>
                  <a:pt x="3999692" y="561989"/>
                  <a:pt x="3993282" y="561993"/>
                </a:cubicBezTo>
                <a:lnTo>
                  <a:pt x="3992949" y="561993"/>
                </a:lnTo>
                <a:cubicBezTo>
                  <a:pt x="3986427" y="562115"/>
                  <a:pt x="3980910" y="566331"/>
                  <a:pt x="3979628" y="572128"/>
                </a:cubicBezTo>
                <a:lnTo>
                  <a:pt x="3952208" y="700933"/>
                </a:lnTo>
                <a:lnTo>
                  <a:pt x="3902050" y="570354"/>
                </a:lnTo>
                <a:cubicBezTo>
                  <a:pt x="3900489" y="566366"/>
                  <a:pt x="3896867" y="563337"/>
                  <a:pt x="3892353" y="562288"/>
                </a:cubicBezTo>
                <a:cubicBezTo>
                  <a:pt x="3884884" y="560554"/>
                  <a:pt x="3877305" y="564638"/>
                  <a:pt x="3875409" y="571418"/>
                </a:cubicBezTo>
                <a:lnTo>
                  <a:pt x="3853229" y="648083"/>
                </a:lnTo>
                <a:lnTo>
                  <a:pt x="3810705" y="546083"/>
                </a:lnTo>
                <a:cubicBezTo>
                  <a:pt x="3808978" y="541994"/>
                  <a:pt x="3805076" y="538999"/>
                  <a:pt x="3800395" y="538148"/>
                </a:cubicBezTo>
                <a:cubicBezTo>
                  <a:pt x="3792815" y="536785"/>
                  <a:pt x="3785515" y="541249"/>
                  <a:pt x="3784010" y="548110"/>
                </a:cubicBezTo>
                <a:lnTo>
                  <a:pt x="3741988" y="739240"/>
                </a:lnTo>
                <a:lnTo>
                  <a:pt x="3716184" y="572634"/>
                </a:lnTo>
                <a:cubicBezTo>
                  <a:pt x="3715237" y="566397"/>
                  <a:pt x="3709329" y="561756"/>
                  <a:pt x="3702418" y="561740"/>
                </a:cubicBezTo>
                <a:cubicBezTo>
                  <a:pt x="3695395" y="561801"/>
                  <a:pt x="3689544" y="566600"/>
                  <a:pt x="3688708" y="572938"/>
                </a:cubicBezTo>
                <a:lnTo>
                  <a:pt x="3653764" y="845699"/>
                </a:lnTo>
                <a:lnTo>
                  <a:pt x="3604776" y="572381"/>
                </a:lnTo>
                <a:cubicBezTo>
                  <a:pt x="3603717" y="566508"/>
                  <a:pt x="3598312" y="562090"/>
                  <a:pt x="3591791" y="561740"/>
                </a:cubicBezTo>
                <a:cubicBezTo>
                  <a:pt x="3585269" y="561385"/>
                  <a:pt x="3579362" y="565232"/>
                  <a:pt x="3577635" y="570962"/>
                </a:cubicBezTo>
                <a:lnTo>
                  <a:pt x="3550772" y="657761"/>
                </a:lnTo>
                <a:lnTo>
                  <a:pt x="3520677" y="570608"/>
                </a:lnTo>
                <a:cubicBezTo>
                  <a:pt x="3519117" y="566067"/>
                  <a:pt x="3514881" y="562708"/>
                  <a:pt x="3509697" y="561913"/>
                </a:cubicBezTo>
                <a:cubicBezTo>
                  <a:pt x="3502118" y="560742"/>
                  <a:pt x="3494929" y="565384"/>
                  <a:pt x="3493647" y="572280"/>
                </a:cubicBezTo>
                <a:lnTo>
                  <a:pt x="3485399" y="616161"/>
                </a:lnTo>
                <a:lnTo>
                  <a:pt x="3447612" y="345781"/>
                </a:lnTo>
                <a:cubicBezTo>
                  <a:pt x="3446721" y="339483"/>
                  <a:pt x="3440813" y="334755"/>
                  <a:pt x="3433847" y="334684"/>
                </a:cubicBezTo>
                <a:cubicBezTo>
                  <a:pt x="3426881" y="334674"/>
                  <a:pt x="3420973" y="339351"/>
                  <a:pt x="3420025" y="345629"/>
                </a:cubicBezTo>
                <a:lnTo>
                  <a:pt x="3357884" y="748867"/>
                </a:lnTo>
                <a:lnTo>
                  <a:pt x="3323609" y="572179"/>
                </a:lnTo>
                <a:cubicBezTo>
                  <a:pt x="3322774" y="568018"/>
                  <a:pt x="3319764" y="564496"/>
                  <a:pt x="3315473" y="562794"/>
                </a:cubicBezTo>
                <a:lnTo>
                  <a:pt x="3314253" y="562770"/>
                </a:lnTo>
                <a:lnTo>
                  <a:pt x="3314253" y="557085"/>
                </a:lnTo>
                <a:lnTo>
                  <a:pt x="3313611" y="556826"/>
                </a:lnTo>
                <a:cubicBezTo>
                  <a:pt x="3305976" y="556016"/>
                  <a:pt x="3299065" y="560992"/>
                  <a:pt x="3298173" y="567939"/>
                </a:cubicBezTo>
                <a:lnTo>
                  <a:pt x="3254647" y="915033"/>
                </a:lnTo>
                <a:lnTo>
                  <a:pt x="3214353" y="413393"/>
                </a:lnTo>
                <a:cubicBezTo>
                  <a:pt x="3213851" y="406796"/>
                  <a:pt x="3207833" y="401673"/>
                  <a:pt x="3200531" y="401637"/>
                </a:cubicBezTo>
                <a:cubicBezTo>
                  <a:pt x="3193286" y="401642"/>
                  <a:pt x="3187268" y="406684"/>
                  <a:pt x="3186654" y="413241"/>
                </a:cubicBezTo>
                <a:lnTo>
                  <a:pt x="3156726" y="733176"/>
                </a:lnTo>
                <a:lnTo>
                  <a:pt x="3116543" y="281750"/>
                </a:lnTo>
                <a:cubicBezTo>
                  <a:pt x="3115987" y="275249"/>
                  <a:pt x="3110079" y="270207"/>
                  <a:pt x="3102889" y="270096"/>
                </a:cubicBezTo>
                <a:cubicBezTo>
                  <a:pt x="3095811" y="270101"/>
                  <a:pt x="3089847" y="274909"/>
                  <a:pt x="3089012" y="281294"/>
                </a:cubicBezTo>
                <a:lnTo>
                  <a:pt x="3053121" y="563378"/>
                </a:lnTo>
                <a:lnTo>
                  <a:pt x="3014777" y="65132"/>
                </a:lnTo>
                <a:cubicBezTo>
                  <a:pt x="3014777" y="58135"/>
                  <a:pt x="3008535" y="52465"/>
                  <a:pt x="3000844" y="52465"/>
                </a:cubicBezTo>
                <a:cubicBezTo>
                  <a:pt x="2993153" y="52465"/>
                  <a:pt x="2986911" y="58135"/>
                  <a:pt x="2986911" y="65132"/>
                </a:cubicBezTo>
                <a:lnTo>
                  <a:pt x="2956928" y="552686"/>
                </a:lnTo>
                <a:lnTo>
                  <a:pt x="2936975" y="337792"/>
                </a:lnTo>
                <a:cubicBezTo>
                  <a:pt x="2936419" y="331220"/>
                  <a:pt x="2930343" y="326168"/>
                  <a:pt x="2923099" y="326188"/>
                </a:cubicBezTo>
                <a:cubicBezTo>
                  <a:pt x="2915797" y="326224"/>
                  <a:pt x="2909779" y="331346"/>
                  <a:pt x="2909277" y="337944"/>
                </a:cubicBezTo>
                <a:lnTo>
                  <a:pt x="2874054" y="769254"/>
                </a:lnTo>
                <a:lnTo>
                  <a:pt x="2833704" y="461023"/>
                </a:lnTo>
                <a:cubicBezTo>
                  <a:pt x="2832869" y="454715"/>
                  <a:pt x="2827017" y="449931"/>
                  <a:pt x="2820050" y="449825"/>
                </a:cubicBezTo>
                <a:cubicBezTo>
                  <a:pt x="2813139" y="449830"/>
                  <a:pt x="2807231" y="454441"/>
                  <a:pt x="2806229" y="460669"/>
                </a:cubicBezTo>
                <a:lnTo>
                  <a:pt x="2772232" y="673486"/>
                </a:lnTo>
                <a:lnTo>
                  <a:pt x="2741358" y="587346"/>
                </a:lnTo>
                <a:cubicBezTo>
                  <a:pt x="2739518" y="582177"/>
                  <a:pt x="2734223" y="578655"/>
                  <a:pt x="2728260" y="578579"/>
                </a:cubicBezTo>
                <a:cubicBezTo>
                  <a:pt x="2722352" y="578600"/>
                  <a:pt x="2717114" y="581954"/>
                  <a:pt x="2715107" y="586991"/>
                </a:cubicBezTo>
                <a:lnTo>
                  <a:pt x="2672640" y="695122"/>
                </a:lnTo>
                <a:lnTo>
                  <a:pt x="2637975" y="601888"/>
                </a:lnTo>
                <a:cubicBezTo>
                  <a:pt x="2636079" y="596634"/>
                  <a:pt x="2630618" y="593132"/>
                  <a:pt x="2624543" y="593274"/>
                </a:cubicBezTo>
                <a:cubicBezTo>
                  <a:pt x="2618469" y="593386"/>
                  <a:pt x="2613230" y="597029"/>
                  <a:pt x="2611446" y="602294"/>
                </a:cubicBezTo>
                <a:lnTo>
                  <a:pt x="2592386" y="659653"/>
                </a:lnTo>
                <a:lnTo>
                  <a:pt x="2534480" y="459453"/>
                </a:lnTo>
                <a:cubicBezTo>
                  <a:pt x="2533031" y="454289"/>
                  <a:pt x="2528183" y="450504"/>
                  <a:pt x="2522331" y="449993"/>
                </a:cubicBezTo>
                <a:cubicBezTo>
                  <a:pt x="2514695" y="449319"/>
                  <a:pt x="2507841" y="454416"/>
                  <a:pt x="2507117" y="461378"/>
                </a:cubicBezTo>
                <a:lnTo>
                  <a:pt x="2478693" y="712350"/>
                </a:lnTo>
                <a:lnTo>
                  <a:pt x="2450215" y="581772"/>
                </a:lnTo>
                <a:cubicBezTo>
                  <a:pt x="2449267" y="577323"/>
                  <a:pt x="2445756" y="573685"/>
                  <a:pt x="2441018" y="572230"/>
                </a:cubicBezTo>
                <a:cubicBezTo>
                  <a:pt x="2433717" y="569980"/>
                  <a:pt x="2425803" y="573528"/>
                  <a:pt x="2423351" y="580150"/>
                </a:cubicBezTo>
                <a:lnTo>
                  <a:pt x="2388910" y="672473"/>
                </a:lnTo>
                <a:lnTo>
                  <a:pt x="2352684" y="293404"/>
                </a:lnTo>
                <a:cubicBezTo>
                  <a:pt x="2352070" y="286847"/>
                  <a:pt x="2346051" y="281806"/>
                  <a:pt x="2338807" y="281801"/>
                </a:cubicBezTo>
                <a:cubicBezTo>
                  <a:pt x="2331506" y="281892"/>
                  <a:pt x="2325486" y="287080"/>
                  <a:pt x="2325040" y="293708"/>
                </a:cubicBezTo>
                <a:lnTo>
                  <a:pt x="2299795" y="662794"/>
                </a:lnTo>
                <a:lnTo>
                  <a:pt x="2255766" y="43243"/>
                </a:lnTo>
                <a:cubicBezTo>
                  <a:pt x="2255375" y="36468"/>
                  <a:pt x="2249134" y="31213"/>
                  <a:pt x="2241665" y="31386"/>
                </a:cubicBezTo>
                <a:cubicBezTo>
                  <a:pt x="2234254" y="31461"/>
                  <a:pt x="2228179" y="36807"/>
                  <a:pt x="2227900" y="43547"/>
                </a:cubicBezTo>
                <a:lnTo>
                  <a:pt x="2199087" y="747871"/>
                </a:lnTo>
                <a:lnTo>
                  <a:pt x="2159517" y="147422"/>
                </a:lnTo>
                <a:cubicBezTo>
                  <a:pt x="2159072" y="140743"/>
                  <a:pt x="2152997" y="135529"/>
                  <a:pt x="2145640" y="135514"/>
                </a:cubicBezTo>
                <a:cubicBezTo>
                  <a:pt x="2138283" y="135529"/>
                  <a:pt x="2132209" y="140713"/>
                  <a:pt x="2131763" y="147371"/>
                </a:cubicBezTo>
                <a:lnTo>
                  <a:pt x="2099215" y="613542"/>
                </a:lnTo>
                <a:lnTo>
                  <a:pt x="2076922" y="476275"/>
                </a:lnTo>
                <a:cubicBezTo>
                  <a:pt x="2075863" y="470089"/>
                  <a:pt x="2070067" y="465508"/>
                  <a:pt x="2063156" y="465483"/>
                </a:cubicBezTo>
                <a:cubicBezTo>
                  <a:pt x="2056301" y="465487"/>
                  <a:pt x="2050449" y="470048"/>
                  <a:pt x="2049391" y="476224"/>
                </a:cubicBezTo>
                <a:lnTo>
                  <a:pt x="2006031" y="734392"/>
                </a:lnTo>
                <a:lnTo>
                  <a:pt x="1979281" y="603560"/>
                </a:lnTo>
                <a:cubicBezTo>
                  <a:pt x="1977998" y="597890"/>
                  <a:pt x="1972648" y="593720"/>
                  <a:pt x="1966295" y="593426"/>
                </a:cubicBezTo>
                <a:cubicBezTo>
                  <a:pt x="1959831" y="593061"/>
                  <a:pt x="1953979" y="596836"/>
                  <a:pt x="1952195" y="602496"/>
                </a:cubicBezTo>
                <a:lnTo>
                  <a:pt x="1918756" y="704851"/>
                </a:lnTo>
                <a:lnTo>
                  <a:pt x="1881081" y="591298"/>
                </a:lnTo>
                <a:cubicBezTo>
                  <a:pt x="1879576" y="586778"/>
                  <a:pt x="1875452" y="583383"/>
                  <a:pt x="1870325" y="582496"/>
                </a:cubicBezTo>
                <a:cubicBezTo>
                  <a:pt x="1862801" y="581184"/>
                  <a:pt x="1855500" y="585694"/>
                  <a:pt x="1854050" y="592564"/>
                </a:cubicBezTo>
                <a:lnTo>
                  <a:pt x="1821894" y="746047"/>
                </a:lnTo>
                <a:lnTo>
                  <a:pt x="1786169" y="558970"/>
                </a:lnTo>
                <a:cubicBezTo>
                  <a:pt x="1785111" y="553533"/>
                  <a:pt x="1780261" y="549358"/>
                  <a:pt x="1774243" y="548658"/>
                </a:cubicBezTo>
                <a:cubicBezTo>
                  <a:pt x="1766608" y="547777"/>
                  <a:pt x="1759585" y="552686"/>
                  <a:pt x="1758638" y="559629"/>
                </a:cubicBezTo>
                <a:lnTo>
                  <a:pt x="1733169" y="752178"/>
                </a:lnTo>
                <a:lnTo>
                  <a:pt x="1691147" y="289705"/>
                </a:lnTo>
                <a:cubicBezTo>
                  <a:pt x="1691314" y="282708"/>
                  <a:pt x="1685184" y="276926"/>
                  <a:pt x="1677493" y="276784"/>
                </a:cubicBezTo>
                <a:cubicBezTo>
                  <a:pt x="1669802" y="276643"/>
                  <a:pt x="1663448" y="282201"/>
                  <a:pt x="1663281" y="289198"/>
                </a:cubicBezTo>
                <a:lnTo>
                  <a:pt x="1613122" y="656461"/>
                </a:lnTo>
                <a:lnTo>
                  <a:pt x="1595009" y="602192"/>
                </a:lnTo>
                <a:cubicBezTo>
                  <a:pt x="1593282" y="597059"/>
                  <a:pt x="1588154" y="593472"/>
                  <a:pt x="1582248" y="593223"/>
                </a:cubicBezTo>
                <a:cubicBezTo>
                  <a:pt x="1576340" y="592980"/>
                  <a:pt x="1570878" y="596203"/>
                  <a:pt x="1568704" y="601229"/>
                </a:cubicBezTo>
                <a:lnTo>
                  <a:pt x="1533036" y="682961"/>
                </a:lnTo>
                <a:lnTo>
                  <a:pt x="1504836" y="476579"/>
                </a:lnTo>
                <a:cubicBezTo>
                  <a:pt x="1503944" y="470240"/>
                  <a:pt x="1498036" y="465483"/>
                  <a:pt x="1491014" y="465483"/>
                </a:cubicBezTo>
                <a:cubicBezTo>
                  <a:pt x="1483936" y="465548"/>
                  <a:pt x="1478028" y="470433"/>
                  <a:pt x="1477305" y="476832"/>
                </a:cubicBezTo>
                <a:lnTo>
                  <a:pt x="1428316" y="906825"/>
                </a:lnTo>
                <a:lnTo>
                  <a:pt x="1378771" y="603763"/>
                </a:lnTo>
                <a:cubicBezTo>
                  <a:pt x="1377990" y="598873"/>
                  <a:pt x="1374145" y="594840"/>
                  <a:pt x="1368962" y="593426"/>
                </a:cubicBezTo>
                <a:cubicBezTo>
                  <a:pt x="1361605" y="591424"/>
                  <a:pt x="1353857" y="595235"/>
                  <a:pt x="1351629" y="601939"/>
                </a:cubicBezTo>
                <a:lnTo>
                  <a:pt x="1327664" y="674246"/>
                </a:lnTo>
                <a:lnTo>
                  <a:pt x="1291717" y="600469"/>
                </a:lnTo>
                <a:cubicBezTo>
                  <a:pt x="1289321" y="595498"/>
                  <a:pt x="1283748" y="592479"/>
                  <a:pt x="1277784" y="592970"/>
                </a:cubicBezTo>
                <a:cubicBezTo>
                  <a:pt x="1271876" y="593441"/>
                  <a:pt x="1266917" y="597287"/>
                  <a:pt x="1265467" y="602547"/>
                </a:cubicBezTo>
                <a:lnTo>
                  <a:pt x="1250921" y="655852"/>
                </a:lnTo>
                <a:lnTo>
                  <a:pt x="1206893" y="182182"/>
                </a:lnTo>
                <a:cubicBezTo>
                  <a:pt x="1206336" y="175610"/>
                  <a:pt x="1200262" y="170558"/>
                  <a:pt x="1193016" y="170578"/>
                </a:cubicBezTo>
                <a:cubicBezTo>
                  <a:pt x="1185715" y="170700"/>
                  <a:pt x="1179752" y="175909"/>
                  <a:pt x="1179307" y="182536"/>
                </a:cubicBezTo>
                <a:lnTo>
                  <a:pt x="1147205" y="704902"/>
                </a:lnTo>
                <a:lnTo>
                  <a:pt x="1114155" y="297559"/>
                </a:lnTo>
                <a:cubicBezTo>
                  <a:pt x="1113654" y="290997"/>
                  <a:pt x="1107691" y="285889"/>
                  <a:pt x="1100445" y="285804"/>
                </a:cubicBezTo>
                <a:cubicBezTo>
                  <a:pt x="1093255" y="285824"/>
                  <a:pt x="1087293" y="290769"/>
                  <a:pt x="1086568" y="297255"/>
                </a:cubicBezTo>
                <a:lnTo>
                  <a:pt x="1055583" y="580455"/>
                </a:lnTo>
                <a:lnTo>
                  <a:pt x="1009769" y="49881"/>
                </a:lnTo>
                <a:cubicBezTo>
                  <a:pt x="1009213" y="43303"/>
                  <a:pt x="1003138" y="38231"/>
                  <a:pt x="995892" y="38226"/>
                </a:cubicBezTo>
                <a:lnTo>
                  <a:pt x="995559" y="38226"/>
                </a:lnTo>
                <a:cubicBezTo>
                  <a:pt x="988146" y="38358"/>
                  <a:pt x="982183" y="43754"/>
                  <a:pt x="981959" y="50489"/>
                </a:cubicBezTo>
                <a:lnTo>
                  <a:pt x="957661" y="774575"/>
                </a:lnTo>
                <a:lnTo>
                  <a:pt x="931021" y="461783"/>
                </a:lnTo>
                <a:cubicBezTo>
                  <a:pt x="931244" y="454786"/>
                  <a:pt x="925225" y="448933"/>
                  <a:pt x="917534" y="448710"/>
                </a:cubicBezTo>
                <a:cubicBezTo>
                  <a:pt x="909843" y="448488"/>
                  <a:pt x="903378" y="453975"/>
                  <a:pt x="903155" y="460973"/>
                </a:cubicBezTo>
                <a:lnTo>
                  <a:pt x="864422" y="710172"/>
                </a:lnTo>
                <a:lnTo>
                  <a:pt x="835219" y="603003"/>
                </a:lnTo>
                <a:cubicBezTo>
                  <a:pt x="833658" y="597343"/>
                  <a:pt x="828084" y="593370"/>
                  <a:pt x="821675" y="593375"/>
                </a:cubicBezTo>
                <a:lnTo>
                  <a:pt x="821342" y="593375"/>
                </a:lnTo>
                <a:cubicBezTo>
                  <a:pt x="814820" y="593497"/>
                  <a:pt x="809302" y="597712"/>
                  <a:pt x="808020" y="603509"/>
                </a:cubicBezTo>
                <a:lnTo>
                  <a:pt x="780601" y="732315"/>
                </a:lnTo>
                <a:lnTo>
                  <a:pt x="730442" y="601736"/>
                </a:lnTo>
                <a:cubicBezTo>
                  <a:pt x="728882" y="597748"/>
                  <a:pt x="725260" y="594718"/>
                  <a:pt x="720745" y="593669"/>
                </a:cubicBezTo>
                <a:cubicBezTo>
                  <a:pt x="713276" y="591936"/>
                  <a:pt x="705698" y="596020"/>
                  <a:pt x="703802" y="602800"/>
                </a:cubicBezTo>
                <a:lnTo>
                  <a:pt x="681621" y="679465"/>
                </a:lnTo>
                <a:lnTo>
                  <a:pt x="639097" y="577465"/>
                </a:lnTo>
                <a:cubicBezTo>
                  <a:pt x="637371" y="573376"/>
                  <a:pt x="633468" y="570381"/>
                  <a:pt x="628787" y="569530"/>
                </a:cubicBezTo>
                <a:cubicBezTo>
                  <a:pt x="621207" y="568166"/>
                  <a:pt x="613908" y="572631"/>
                  <a:pt x="612403" y="579492"/>
                </a:cubicBezTo>
                <a:lnTo>
                  <a:pt x="570381" y="770622"/>
                </a:lnTo>
                <a:lnTo>
                  <a:pt x="544577" y="604016"/>
                </a:lnTo>
                <a:cubicBezTo>
                  <a:pt x="543629" y="597778"/>
                  <a:pt x="537721" y="593137"/>
                  <a:pt x="530811" y="593122"/>
                </a:cubicBezTo>
                <a:cubicBezTo>
                  <a:pt x="523788" y="593183"/>
                  <a:pt x="517937" y="597982"/>
                  <a:pt x="517101" y="604320"/>
                </a:cubicBezTo>
                <a:lnTo>
                  <a:pt x="482157" y="877081"/>
                </a:lnTo>
                <a:lnTo>
                  <a:pt x="433169" y="603763"/>
                </a:lnTo>
                <a:cubicBezTo>
                  <a:pt x="432110" y="597890"/>
                  <a:pt x="426704" y="593472"/>
                  <a:pt x="420184" y="593122"/>
                </a:cubicBezTo>
                <a:cubicBezTo>
                  <a:pt x="413662" y="592767"/>
                  <a:pt x="407754" y="596613"/>
                  <a:pt x="406028" y="602344"/>
                </a:cubicBezTo>
                <a:lnTo>
                  <a:pt x="379165" y="689143"/>
                </a:lnTo>
                <a:lnTo>
                  <a:pt x="349070" y="601990"/>
                </a:lnTo>
                <a:cubicBezTo>
                  <a:pt x="347510" y="597449"/>
                  <a:pt x="343274" y="594090"/>
                  <a:pt x="338090" y="593294"/>
                </a:cubicBezTo>
                <a:cubicBezTo>
                  <a:pt x="330511" y="592124"/>
                  <a:pt x="323321" y="596766"/>
                  <a:pt x="322040" y="603662"/>
                </a:cubicBezTo>
                <a:lnTo>
                  <a:pt x="313791" y="647543"/>
                </a:lnTo>
                <a:lnTo>
                  <a:pt x="276005" y="377163"/>
                </a:lnTo>
                <a:cubicBezTo>
                  <a:pt x="275114" y="370865"/>
                  <a:pt x="269206" y="366137"/>
                  <a:pt x="262240" y="366066"/>
                </a:cubicBezTo>
                <a:cubicBezTo>
                  <a:pt x="255273" y="366056"/>
                  <a:pt x="249365" y="370733"/>
                  <a:pt x="248418" y="377011"/>
                </a:cubicBezTo>
                <a:lnTo>
                  <a:pt x="186276" y="780249"/>
                </a:lnTo>
                <a:lnTo>
                  <a:pt x="152002" y="603560"/>
                </a:lnTo>
                <a:cubicBezTo>
                  <a:pt x="151166" y="599400"/>
                  <a:pt x="148156" y="595878"/>
                  <a:pt x="143865" y="594176"/>
                </a:cubicBezTo>
                <a:cubicBezTo>
                  <a:pt x="136843" y="591358"/>
                  <a:pt x="128651" y="594267"/>
                  <a:pt x="125529" y="600672"/>
                </a:cubicBezTo>
                <a:lnTo>
                  <a:pt x="76318" y="702013"/>
                </a:lnTo>
                <a:lnTo>
                  <a:pt x="27051" y="600672"/>
                </a:lnTo>
                <a:cubicBezTo>
                  <a:pt x="26828" y="600130"/>
                  <a:pt x="26606" y="599608"/>
                  <a:pt x="26270" y="599096"/>
                </a:cubicBezTo>
                <a:cubicBezTo>
                  <a:pt x="22760" y="592894"/>
                  <a:pt x="14345" y="590487"/>
                  <a:pt x="7489" y="593720"/>
                </a:cubicBezTo>
                <a:cubicBezTo>
                  <a:pt x="690" y="596953"/>
                  <a:pt x="-1985" y="604604"/>
                  <a:pt x="1582" y="610806"/>
                </a:cubicBezTo>
                <a:lnTo>
                  <a:pt x="64113" y="738497"/>
                </a:lnTo>
                <a:cubicBezTo>
                  <a:pt x="65506" y="741365"/>
                  <a:pt x="68014" y="743660"/>
                  <a:pt x="71191" y="744937"/>
                </a:cubicBezTo>
                <a:cubicBezTo>
                  <a:pt x="78213" y="747775"/>
                  <a:pt x="86461" y="744891"/>
                  <a:pt x="89583" y="738497"/>
                </a:cubicBezTo>
                <a:lnTo>
                  <a:pt x="133054" y="648860"/>
                </a:lnTo>
                <a:lnTo>
                  <a:pt x="174685" y="863299"/>
                </a:lnTo>
                <a:cubicBezTo>
                  <a:pt x="175855" y="869359"/>
                  <a:pt x="181652" y="873782"/>
                  <a:pt x="188395" y="873788"/>
                </a:cubicBezTo>
                <a:lnTo>
                  <a:pt x="188674" y="873788"/>
                </a:lnTo>
                <a:cubicBezTo>
                  <a:pt x="195529" y="873676"/>
                  <a:pt x="201269" y="869055"/>
                  <a:pt x="202216" y="862893"/>
                </a:cubicBezTo>
                <a:lnTo>
                  <a:pt x="262128" y="474249"/>
                </a:lnTo>
                <a:lnTo>
                  <a:pt x="298521" y="734950"/>
                </a:lnTo>
                <a:cubicBezTo>
                  <a:pt x="299245" y="740559"/>
                  <a:pt x="303983" y="745053"/>
                  <a:pt x="310113" y="745965"/>
                </a:cubicBezTo>
                <a:cubicBezTo>
                  <a:pt x="317692" y="747095"/>
                  <a:pt x="324882" y="742413"/>
                  <a:pt x="326108" y="735507"/>
                </a:cubicBezTo>
                <a:lnTo>
                  <a:pt x="340376" y="659501"/>
                </a:lnTo>
                <a:lnTo>
                  <a:pt x="367239" y="737179"/>
                </a:lnTo>
                <a:cubicBezTo>
                  <a:pt x="369021" y="742570"/>
                  <a:pt x="374539" y="746214"/>
                  <a:pt x="380725" y="746047"/>
                </a:cubicBezTo>
                <a:cubicBezTo>
                  <a:pt x="386855" y="745950"/>
                  <a:pt x="392262" y="742206"/>
                  <a:pt x="393933" y="736824"/>
                </a:cubicBezTo>
                <a:lnTo>
                  <a:pt x="416226" y="664162"/>
                </a:lnTo>
                <a:lnTo>
                  <a:pt x="471178" y="970518"/>
                </a:lnTo>
                <a:cubicBezTo>
                  <a:pt x="472293" y="976644"/>
                  <a:pt x="478089" y="981144"/>
                  <a:pt x="484943" y="981159"/>
                </a:cubicBezTo>
                <a:cubicBezTo>
                  <a:pt x="491910" y="980997"/>
                  <a:pt x="497706" y="976203"/>
                  <a:pt x="498486" y="969910"/>
                </a:cubicBezTo>
                <a:lnTo>
                  <a:pt x="532427" y="704953"/>
                </a:lnTo>
                <a:lnTo>
                  <a:pt x="554720" y="847692"/>
                </a:lnTo>
                <a:cubicBezTo>
                  <a:pt x="555555" y="853053"/>
                  <a:pt x="560014" y="857355"/>
                  <a:pt x="565866" y="858399"/>
                </a:cubicBezTo>
                <a:cubicBezTo>
                  <a:pt x="573390" y="859742"/>
                  <a:pt x="580690" y="855267"/>
                  <a:pt x="582195" y="848401"/>
                </a:cubicBezTo>
                <a:lnTo>
                  <a:pt x="630793" y="627528"/>
                </a:lnTo>
                <a:lnTo>
                  <a:pt x="671701" y="725727"/>
                </a:lnTo>
                <a:cubicBezTo>
                  <a:pt x="673317" y="729584"/>
                  <a:pt x="676884" y="732492"/>
                  <a:pt x="681287" y="733521"/>
                </a:cubicBezTo>
                <a:cubicBezTo>
                  <a:pt x="688699" y="735264"/>
                  <a:pt x="696334" y="731184"/>
                  <a:pt x="698229" y="724410"/>
                </a:cubicBezTo>
                <a:lnTo>
                  <a:pt x="719352" y="649367"/>
                </a:lnTo>
                <a:lnTo>
                  <a:pt x="771516" y="784658"/>
                </a:lnTo>
                <a:cubicBezTo>
                  <a:pt x="773133" y="788879"/>
                  <a:pt x="777145" y="792000"/>
                  <a:pt x="781939" y="792867"/>
                </a:cubicBezTo>
                <a:cubicBezTo>
                  <a:pt x="789517" y="794219"/>
                  <a:pt x="796818" y="789750"/>
                  <a:pt x="798323" y="782884"/>
                </a:cubicBezTo>
                <a:lnTo>
                  <a:pt x="823514" y="664517"/>
                </a:lnTo>
                <a:lnTo>
                  <a:pt x="854781" y="779287"/>
                </a:lnTo>
                <a:cubicBezTo>
                  <a:pt x="856118" y="784389"/>
                  <a:pt x="860799" y="788214"/>
                  <a:pt x="866483" y="788904"/>
                </a:cubicBezTo>
                <a:cubicBezTo>
                  <a:pt x="874119" y="789831"/>
                  <a:pt x="881142" y="784957"/>
                  <a:pt x="882144" y="778020"/>
                </a:cubicBezTo>
                <a:lnTo>
                  <a:pt x="912909" y="579188"/>
                </a:lnTo>
                <a:lnTo>
                  <a:pt x="949580" y="1009890"/>
                </a:lnTo>
                <a:cubicBezTo>
                  <a:pt x="949747" y="1016887"/>
                  <a:pt x="956100" y="1022431"/>
                  <a:pt x="963847" y="1022278"/>
                </a:cubicBezTo>
                <a:cubicBezTo>
                  <a:pt x="971538" y="1022126"/>
                  <a:pt x="977612" y="1016330"/>
                  <a:pt x="977446" y="1009332"/>
                </a:cubicBezTo>
                <a:lnTo>
                  <a:pt x="1002079" y="283118"/>
                </a:lnTo>
                <a:lnTo>
                  <a:pt x="1040256" y="724663"/>
                </a:lnTo>
                <a:cubicBezTo>
                  <a:pt x="1040813" y="731195"/>
                  <a:pt x="1046776" y="736257"/>
                  <a:pt x="1053966" y="736368"/>
                </a:cubicBezTo>
                <a:cubicBezTo>
                  <a:pt x="1061156" y="736348"/>
                  <a:pt x="1067118" y="731402"/>
                  <a:pt x="1067843" y="724917"/>
                </a:cubicBezTo>
                <a:lnTo>
                  <a:pt x="1098384" y="445721"/>
                </a:lnTo>
                <a:lnTo>
                  <a:pt x="1135445" y="902011"/>
                </a:lnTo>
                <a:cubicBezTo>
                  <a:pt x="1136003" y="908619"/>
                  <a:pt x="1142077" y="913711"/>
                  <a:pt x="1149378" y="913716"/>
                </a:cubicBezTo>
                <a:cubicBezTo>
                  <a:pt x="1156735" y="913671"/>
                  <a:pt x="1162754" y="908426"/>
                  <a:pt x="1163143" y="901758"/>
                </a:cubicBezTo>
                <a:lnTo>
                  <a:pt x="1196305" y="364495"/>
                </a:lnTo>
                <a:lnTo>
                  <a:pt x="1230691" y="734798"/>
                </a:lnTo>
                <a:cubicBezTo>
                  <a:pt x="1231192" y="740230"/>
                  <a:pt x="1235427" y="744769"/>
                  <a:pt x="1241280" y="746067"/>
                </a:cubicBezTo>
                <a:cubicBezTo>
                  <a:pt x="1248748" y="747729"/>
                  <a:pt x="1256271" y="743569"/>
                  <a:pt x="1258111" y="736774"/>
                </a:cubicBezTo>
                <a:lnTo>
                  <a:pt x="1283190" y="644958"/>
                </a:lnTo>
                <a:lnTo>
                  <a:pt x="1317855" y="715897"/>
                </a:lnTo>
                <a:cubicBezTo>
                  <a:pt x="1319471" y="719277"/>
                  <a:pt x="1322649" y="721841"/>
                  <a:pt x="1326550" y="722915"/>
                </a:cubicBezTo>
                <a:cubicBezTo>
                  <a:pt x="1333907" y="724947"/>
                  <a:pt x="1341709" y="721173"/>
                  <a:pt x="1343939" y="714479"/>
                </a:cubicBezTo>
                <a:lnTo>
                  <a:pt x="1360658" y="663808"/>
                </a:lnTo>
                <a:lnTo>
                  <a:pt x="1416390" y="1010548"/>
                </a:lnTo>
                <a:cubicBezTo>
                  <a:pt x="1416556" y="1017546"/>
                  <a:pt x="1422910" y="1023104"/>
                  <a:pt x="1430600" y="1022963"/>
                </a:cubicBezTo>
                <a:cubicBezTo>
                  <a:pt x="1438292" y="1022820"/>
                  <a:pt x="1444422" y="1017039"/>
                  <a:pt x="1444256" y="1010041"/>
                </a:cubicBezTo>
                <a:lnTo>
                  <a:pt x="1492073" y="590031"/>
                </a:lnTo>
                <a:lnTo>
                  <a:pt x="1511858" y="735051"/>
                </a:lnTo>
                <a:cubicBezTo>
                  <a:pt x="1512527" y="739601"/>
                  <a:pt x="1515815" y="743483"/>
                  <a:pt x="1520496" y="745190"/>
                </a:cubicBezTo>
                <a:cubicBezTo>
                  <a:pt x="1527631" y="747789"/>
                  <a:pt x="1535767" y="744638"/>
                  <a:pt x="1538609" y="738142"/>
                </a:cubicBezTo>
                <a:lnTo>
                  <a:pt x="1579683" y="644097"/>
                </a:lnTo>
                <a:lnTo>
                  <a:pt x="1605320" y="720812"/>
                </a:lnTo>
                <a:cubicBezTo>
                  <a:pt x="1606936" y="725570"/>
                  <a:pt x="1611451" y="729036"/>
                  <a:pt x="1616913" y="729660"/>
                </a:cubicBezTo>
                <a:cubicBezTo>
                  <a:pt x="1624547" y="730541"/>
                  <a:pt x="1631514" y="725626"/>
                  <a:pt x="1632461" y="718684"/>
                </a:cubicBezTo>
                <a:lnTo>
                  <a:pt x="1674038" y="413849"/>
                </a:lnTo>
                <a:lnTo>
                  <a:pt x="1716282" y="878754"/>
                </a:lnTo>
                <a:cubicBezTo>
                  <a:pt x="1716170" y="885751"/>
                  <a:pt x="1722245" y="891522"/>
                  <a:pt x="1729937" y="891649"/>
                </a:cubicBezTo>
                <a:cubicBezTo>
                  <a:pt x="1737683" y="891776"/>
                  <a:pt x="1744036" y="886207"/>
                  <a:pt x="1744148" y="879209"/>
                </a:cubicBezTo>
                <a:lnTo>
                  <a:pt x="1774633" y="648049"/>
                </a:lnTo>
                <a:lnTo>
                  <a:pt x="1807181" y="818607"/>
                </a:lnTo>
                <a:cubicBezTo>
                  <a:pt x="1808351" y="824637"/>
                  <a:pt x="1814091" y="829045"/>
                  <a:pt x="1820835" y="829096"/>
                </a:cubicBezTo>
                <a:cubicBezTo>
                  <a:pt x="1827522" y="829207"/>
                  <a:pt x="1833319" y="824931"/>
                  <a:pt x="1834600" y="818962"/>
                </a:cubicBezTo>
                <a:lnTo>
                  <a:pt x="1870436" y="647846"/>
                </a:lnTo>
                <a:lnTo>
                  <a:pt x="1905213" y="752634"/>
                </a:lnTo>
                <a:cubicBezTo>
                  <a:pt x="1906996" y="757979"/>
                  <a:pt x="1912403" y="761643"/>
                  <a:pt x="1918533" y="761653"/>
                </a:cubicBezTo>
                <a:cubicBezTo>
                  <a:pt x="1924664" y="761638"/>
                  <a:pt x="1930125" y="757949"/>
                  <a:pt x="1931853" y="752583"/>
                </a:cubicBezTo>
                <a:lnTo>
                  <a:pt x="1961892" y="660109"/>
                </a:lnTo>
                <a:lnTo>
                  <a:pt x="1993103" y="812577"/>
                </a:lnTo>
                <a:cubicBezTo>
                  <a:pt x="1994440" y="818475"/>
                  <a:pt x="2000124" y="822712"/>
                  <a:pt x="2006757" y="822712"/>
                </a:cubicBezTo>
                <a:lnTo>
                  <a:pt x="2007035" y="822712"/>
                </a:lnTo>
                <a:cubicBezTo>
                  <a:pt x="2013835" y="822590"/>
                  <a:pt x="2019519" y="818060"/>
                  <a:pt x="2020577" y="811969"/>
                </a:cubicBezTo>
                <a:lnTo>
                  <a:pt x="2062377" y="562922"/>
                </a:lnTo>
                <a:lnTo>
                  <a:pt x="2090633" y="735203"/>
                </a:lnTo>
                <a:cubicBezTo>
                  <a:pt x="2091580" y="741633"/>
                  <a:pt x="2097821" y="746320"/>
                  <a:pt x="2104955" y="745996"/>
                </a:cubicBezTo>
                <a:cubicBezTo>
                  <a:pt x="2112089" y="745702"/>
                  <a:pt x="2117774" y="740599"/>
                  <a:pt x="2118276" y="734139"/>
                </a:cubicBezTo>
                <a:lnTo>
                  <a:pt x="2144860" y="353500"/>
                </a:lnTo>
                <a:lnTo>
                  <a:pt x="2188107" y="1009332"/>
                </a:lnTo>
                <a:cubicBezTo>
                  <a:pt x="2188553" y="1016010"/>
                  <a:pt x="2194628" y="1021225"/>
                  <a:pt x="2201985" y="1021239"/>
                </a:cubicBezTo>
                <a:cubicBezTo>
                  <a:pt x="2209396" y="1021138"/>
                  <a:pt x="2215471" y="1015777"/>
                  <a:pt x="2215751" y="1009028"/>
                </a:cubicBezTo>
                <a:lnTo>
                  <a:pt x="2245066" y="292644"/>
                </a:lnTo>
                <a:lnTo>
                  <a:pt x="2285527" y="861880"/>
                </a:lnTo>
                <a:cubicBezTo>
                  <a:pt x="2285972" y="868558"/>
                  <a:pt x="2292103" y="873752"/>
                  <a:pt x="2299460" y="873737"/>
                </a:cubicBezTo>
                <a:cubicBezTo>
                  <a:pt x="2306815" y="873722"/>
                  <a:pt x="2312891" y="868538"/>
                  <a:pt x="2313337" y="861880"/>
                </a:cubicBezTo>
                <a:lnTo>
                  <a:pt x="2341203" y="463506"/>
                </a:lnTo>
                <a:lnTo>
                  <a:pt x="2367117" y="734443"/>
                </a:lnTo>
                <a:cubicBezTo>
                  <a:pt x="2367619" y="739459"/>
                  <a:pt x="2371297" y="743741"/>
                  <a:pt x="2376536" y="745347"/>
                </a:cubicBezTo>
                <a:cubicBezTo>
                  <a:pt x="2383837" y="747582"/>
                  <a:pt x="2391752" y="744015"/>
                  <a:pt x="2394204" y="737382"/>
                </a:cubicBezTo>
                <a:lnTo>
                  <a:pt x="2433216" y="632797"/>
                </a:lnTo>
                <a:lnTo>
                  <a:pt x="2469609" y="799656"/>
                </a:lnTo>
                <a:cubicBezTo>
                  <a:pt x="2470779" y="805124"/>
                  <a:pt x="2475795" y="809248"/>
                  <a:pt x="2481870" y="809811"/>
                </a:cubicBezTo>
                <a:cubicBezTo>
                  <a:pt x="2489505" y="810520"/>
                  <a:pt x="2496360" y="805453"/>
                  <a:pt x="2497140" y="798491"/>
                </a:cubicBezTo>
                <a:lnTo>
                  <a:pt x="2527235" y="532875"/>
                </a:lnTo>
                <a:lnTo>
                  <a:pt x="2578231" y="709107"/>
                </a:lnTo>
                <a:cubicBezTo>
                  <a:pt x="2579457" y="713358"/>
                  <a:pt x="2583023" y="716718"/>
                  <a:pt x="2587649" y="717985"/>
                </a:cubicBezTo>
                <a:cubicBezTo>
                  <a:pt x="2595061" y="720006"/>
                  <a:pt x="2602808" y="716212"/>
                  <a:pt x="2605037" y="709513"/>
                </a:cubicBezTo>
                <a:lnTo>
                  <a:pt x="2625770" y="647137"/>
                </a:lnTo>
                <a:lnTo>
                  <a:pt x="2659209" y="737382"/>
                </a:lnTo>
                <a:cubicBezTo>
                  <a:pt x="2661103" y="742489"/>
                  <a:pt x="2666397" y="745940"/>
                  <a:pt x="2672305" y="745996"/>
                </a:cubicBezTo>
                <a:cubicBezTo>
                  <a:pt x="2678269" y="746113"/>
                  <a:pt x="2683619" y="742712"/>
                  <a:pt x="2685570" y="737585"/>
                </a:cubicBezTo>
                <a:lnTo>
                  <a:pt x="2727814" y="630112"/>
                </a:lnTo>
                <a:lnTo>
                  <a:pt x="2764485" y="732670"/>
                </a:lnTo>
                <a:cubicBezTo>
                  <a:pt x="2766102" y="737240"/>
                  <a:pt x="2770449" y="740574"/>
                  <a:pt x="2775688" y="741273"/>
                </a:cubicBezTo>
                <a:cubicBezTo>
                  <a:pt x="2783323" y="742297"/>
                  <a:pt x="2790401" y="737513"/>
                  <a:pt x="2791517" y="730592"/>
                </a:cubicBezTo>
                <a:lnTo>
                  <a:pt x="2818991" y="558970"/>
                </a:lnTo>
                <a:lnTo>
                  <a:pt x="2863912" y="902315"/>
                </a:lnTo>
                <a:cubicBezTo>
                  <a:pt x="2864747" y="908674"/>
                  <a:pt x="2870711" y="913458"/>
                  <a:pt x="2877733" y="913463"/>
                </a:cubicBezTo>
                <a:lnTo>
                  <a:pt x="2878067" y="913463"/>
                </a:lnTo>
                <a:cubicBezTo>
                  <a:pt x="2885200" y="913321"/>
                  <a:pt x="2891108" y="908254"/>
                  <a:pt x="2891610" y="901758"/>
                </a:cubicBezTo>
                <a:lnTo>
                  <a:pt x="2924547" y="498722"/>
                </a:lnTo>
                <a:lnTo>
                  <a:pt x="2946450" y="734493"/>
                </a:lnTo>
                <a:cubicBezTo>
                  <a:pt x="2946561" y="741491"/>
                  <a:pt x="2952859" y="747080"/>
                  <a:pt x="2960550" y="746984"/>
                </a:cubicBezTo>
                <a:cubicBezTo>
                  <a:pt x="2968297" y="746887"/>
                  <a:pt x="2974427" y="741137"/>
                  <a:pt x="2974315" y="734139"/>
                </a:cubicBezTo>
                <a:lnTo>
                  <a:pt x="3002962" y="267512"/>
                </a:lnTo>
                <a:lnTo>
                  <a:pt x="3036401" y="701051"/>
                </a:lnTo>
                <a:cubicBezTo>
                  <a:pt x="3036902" y="707582"/>
                  <a:pt x="3042810" y="712690"/>
                  <a:pt x="3050000" y="712857"/>
                </a:cubicBezTo>
                <a:cubicBezTo>
                  <a:pt x="3057133" y="712913"/>
                  <a:pt x="3063209" y="708109"/>
                  <a:pt x="3064156" y="701659"/>
                </a:cubicBezTo>
                <a:lnTo>
                  <a:pt x="3101049" y="411974"/>
                </a:lnTo>
                <a:lnTo>
                  <a:pt x="3143295" y="887114"/>
                </a:lnTo>
                <a:cubicBezTo>
                  <a:pt x="3143853" y="893691"/>
                  <a:pt x="3149927" y="898763"/>
                  <a:pt x="3157172" y="898768"/>
                </a:cubicBezTo>
                <a:cubicBezTo>
                  <a:pt x="3164417" y="898768"/>
                  <a:pt x="3170437" y="893752"/>
                  <a:pt x="3171049" y="887215"/>
                </a:cubicBezTo>
                <a:lnTo>
                  <a:pt x="3200253" y="574881"/>
                </a:lnTo>
                <a:lnTo>
                  <a:pt x="3238541" y="1051845"/>
                </a:lnTo>
                <a:cubicBezTo>
                  <a:pt x="3239041" y="1058366"/>
                  <a:pt x="3244949" y="1063458"/>
                  <a:pt x="3252139" y="1063600"/>
                </a:cubicBezTo>
                <a:lnTo>
                  <a:pt x="3252418" y="1063600"/>
                </a:lnTo>
                <a:cubicBezTo>
                  <a:pt x="3259161" y="1063190"/>
                  <a:pt x="3264623" y="1058417"/>
                  <a:pt x="3265292" y="1052301"/>
                </a:cubicBezTo>
                <a:lnTo>
                  <a:pt x="3313892" y="665026"/>
                </a:lnTo>
                <a:lnTo>
                  <a:pt x="3346292" y="831917"/>
                </a:lnTo>
                <a:cubicBezTo>
                  <a:pt x="3347462" y="837977"/>
                  <a:pt x="3353259" y="842401"/>
                  <a:pt x="3360003" y="842406"/>
                </a:cubicBezTo>
                <a:lnTo>
                  <a:pt x="3360281" y="842406"/>
                </a:lnTo>
                <a:cubicBezTo>
                  <a:pt x="3367136" y="842294"/>
                  <a:pt x="3372877" y="837673"/>
                  <a:pt x="3373823" y="831511"/>
                </a:cubicBezTo>
                <a:lnTo>
                  <a:pt x="3433735" y="442867"/>
                </a:lnTo>
                <a:lnTo>
                  <a:pt x="3470129" y="703568"/>
                </a:lnTo>
                <a:cubicBezTo>
                  <a:pt x="3470852" y="709177"/>
                  <a:pt x="3475590" y="713671"/>
                  <a:pt x="3481721" y="714583"/>
                </a:cubicBezTo>
                <a:cubicBezTo>
                  <a:pt x="3489300" y="715713"/>
                  <a:pt x="3496489" y="711031"/>
                  <a:pt x="3497715" y="704125"/>
                </a:cubicBezTo>
                <a:lnTo>
                  <a:pt x="3511983" y="628119"/>
                </a:lnTo>
                <a:lnTo>
                  <a:pt x="3538846" y="705797"/>
                </a:lnTo>
                <a:cubicBezTo>
                  <a:pt x="3540629" y="711188"/>
                  <a:pt x="3546146" y="714832"/>
                  <a:pt x="3552333" y="714665"/>
                </a:cubicBezTo>
                <a:cubicBezTo>
                  <a:pt x="3558463" y="714568"/>
                  <a:pt x="3563870" y="710824"/>
                  <a:pt x="3565540" y="705443"/>
                </a:cubicBezTo>
                <a:lnTo>
                  <a:pt x="3587833" y="632780"/>
                </a:lnTo>
                <a:lnTo>
                  <a:pt x="3642785" y="939136"/>
                </a:lnTo>
                <a:cubicBezTo>
                  <a:pt x="3643900" y="945262"/>
                  <a:pt x="3649696" y="949762"/>
                  <a:pt x="3656551" y="949777"/>
                </a:cubicBezTo>
                <a:cubicBezTo>
                  <a:pt x="3663517" y="949615"/>
                  <a:pt x="3669314" y="944821"/>
                  <a:pt x="3670093" y="938528"/>
                </a:cubicBezTo>
                <a:lnTo>
                  <a:pt x="3704035" y="673571"/>
                </a:lnTo>
                <a:lnTo>
                  <a:pt x="3726327" y="816310"/>
                </a:lnTo>
                <a:cubicBezTo>
                  <a:pt x="3727162" y="821671"/>
                  <a:pt x="3731621" y="825973"/>
                  <a:pt x="3737474" y="827017"/>
                </a:cubicBezTo>
                <a:cubicBezTo>
                  <a:pt x="3744998" y="828360"/>
                  <a:pt x="3752297" y="823886"/>
                  <a:pt x="3753803" y="817019"/>
                </a:cubicBezTo>
                <a:lnTo>
                  <a:pt x="3802401" y="596146"/>
                </a:lnTo>
                <a:lnTo>
                  <a:pt x="3843308" y="694345"/>
                </a:lnTo>
                <a:cubicBezTo>
                  <a:pt x="3844925" y="698202"/>
                  <a:pt x="3848491" y="701110"/>
                  <a:pt x="3852894" y="702139"/>
                </a:cubicBezTo>
                <a:cubicBezTo>
                  <a:pt x="3860307" y="703882"/>
                  <a:pt x="3867941" y="699803"/>
                  <a:pt x="3869836" y="693028"/>
                </a:cubicBezTo>
                <a:lnTo>
                  <a:pt x="3890959" y="617985"/>
                </a:lnTo>
                <a:lnTo>
                  <a:pt x="3943123" y="753276"/>
                </a:lnTo>
                <a:cubicBezTo>
                  <a:pt x="3944740" y="757497"/>
                  <a:pt x="3948753" y="760618"/>
                  <a:pt x="3953546" y="761485"/>
                </a:cubicBezTo>
                <a:cubicBezTo>
                  <a:pt x="3961125" y="762838"/>
                  <a:pt x="3968426" y="758368"/>
                  <a:pt x="3969931" y="751502"/>
                </a:cubicBezTo>
                <a:lnTo>
                  <a:pt x="3995121" y="633135"/>
                </a:lnTo>
                <a:lnTo>
                  <a:pt x="4026388" y="747905"/>
                </a:lnTo>
                <a:cubicBezTo>
                  <a:pt x="4027725" y="753007"/>
                  <a:pt x="4032406" y="756833"/>
                  <a:pt x="4038091" y="757522"/>
                </a:cubicBezTo>
                <a:cubicBezTo>
                  <a:pt x="4045727" y="758449"/>
                  <a:pt x="4052749" y="753575"/>
                  <a:pt x="4053751" y="746638"/>
                </a:cubicBezTo>
                <a:lnTo>
                  <a:pt x="4084516" y="547806"/>
                </a:lnTo>
                <a:lnTo>
                  <a:pt x="4121188" y="978508"/>
                </a:lnTo>
                <a:cubicBezTo>
                  <a:pt x="4121354" y="985505"/>
                  <a:pt x="4127707" y="991049"/>
                  <a:pt x="4135454" y="990897"/>
                </a:cubicBezTo>
                <a:cubicBezTo>
                  <a:pt x="4143146" y="990744"/>
                  <a:pt x="4149220" y="984948"/>
                  <a:pt x="4149053" y="977950"/>
                </a:cubicBezTo>
                <a:lnTo>
                  <a:pt x="4173687" y="251736"/>
                </a:lnTo>
                <a:lnTo>
                  <a:pt x="4211863" y="693282"/>
                </a:lnTo>
                <a:cubicBezTo>
                  <a:pt x="4212420" y="699813"/>
                  <a:pt x="4218383" y="704875"/>
                  <a:pt x="4225573" y="704987"/>
                </a:cubicBezTo>
                <a:cubicBezTo>
                  <a:pt x="4232763" y="704966"/>
                  <a:pt x="4238725" y="700021"/>
                  <a:pt x="4239450" y="693535"/>
                </a:cubicBezTo>
                <a:lnTo>
                  <a:pt x="4269991" y="414339"/>
                </a:lnTo>
                <a:lnTo>
                  <a:pt x="4307052" y="870629"/>
                </a:lnTo>
                <a:cubicBezTo>
                  <a:pt x="4307611" y="877237"/>
                  <a:pt x="4313684" y="882329"/>
                  <a:pt x="4320985" y="882334"/>
                </a:cubicBezTo>
                <a:cubicBezTo>
                  <a:pt x="4328342" y="882289"/>
                  <a:pt x="4334361" y="877044"/>
                  <a:pt x="4334751" y="870376"/>
                </a:cubicBezTo>
                <a:lnTo>
                  <a:pt x="4367913" y="333114"/>
                </a:lnTo>
                <a:lnTo>
                  <a:pt x="4402298" y="703416"/>
                </a:lnTo>
                <a:cubicBezTo>
                  <a:pt x="4402799" y="708848"/>
                  <a:pt x="4407035" y="713388"/>
                  <a:pt x="4412887" y="714685"/>
                </a:cubicBezTo>
                <a:cubicBezTo>
                  <a:pt x="4420355" y="716347"/>
                  <a:pt x="4427879" y="712187"/>
                  <a:pt x="4429719" y="705392"/>
                </a:cubicBezTo>
                <a:lnTo>
                  <a:pt x="4454797" y="613577"/>
                </a:lnTo>
                <a:lnTo>
                  <a:pt x="4489462" y="684516"/>
                </a:lnTo>
                <a:cubicBezTo>
                  <a:pt x="4491079" y="687895"/>
                  <a:pt x="4494256" y="690459"/>
                  <a:pt x="4498157" y="691533"/>
                </a:cubicBezTo>
                <a:cubicBezTo>
                  <a:pt x="4505514" y="693566"/>
                  <a:pt x="4513316" y="689791"/>
                  <a:pt x="4515546" y="683097"/>
                </a:cubicBezTo>
                <a:lnTo>
                  <a:pt x="4532265" y="632426"/>
                </a:lnTo>
                <a:lnTo>
                  <a:pt x="4587997" y="979166"/>
                </a:lnTo>
                <a:cubicBezTo>
                  <a:pt x="4588164" y="986164"/>
                  <a:pt x="4594518" y="991722"/>
                  <a:pt x="4602208" y="991581"/>
                </a:cubicBezTo>
                <a:cubicBezTo>
                  <a:pt x="4609900" y="991439"/>
                  <a:pt x="4616029" y="985657"/>
                  <a:pt x="4615863" y="978659"/>
                </a:cubicBezTo>
                <a:lnTo>
                  <a:pt x="4663680" y="558649"/>
                </a:lnTo>
                <a:lnTo>
                  <a:pt x="4683465" y="703669"/>
                </a:lnTo>
                <a:cubicBezTo>
                  <a:pt x="4684135" y="708219"/>
                  <a:pt x="4687422" y="712101"/>
                  <a:pt x="4692104" y="713808"/>
                </a:cubicBezTo>
                <a:cubicBezTo>
                  <a:pt x="4699238" y="716408"/>
                  <a:pt x="4707375" y="713256"/>
                  <a:pt x="4710217" y="706760"/>
                </a:cubicBezTo>
                <a:lnTo>
                  <a:pt x="4751291" y="612715"/>
                </a:lnTo>
                <a:lnTo>
                  <a:pt x="4776928" y="689431"/>
                </a:lnTo>
                <a:cubicBezTo>
                  <a:pt x="4778544" y="694189"/>
                  <a:pt x="4783059" y="697654"/>
                  <a:pt x="4788520" y="698278"/>
                </a:cubicBezTo>
                <a:cubicBezTo>
                  <a:pt x="4796155" y="699159"/>
                  <a:pt x="4803122" y="694244"/>
                  <a:pt x="4804068" y="687303"/>
                </a:cubicBezTo>
                <a:lnTo>
                  <a:pt x="4845646" y="382467"/>
                </a:lnTo>
                <a:lnTo>
                  <a:pt x="4887889" y="847372"/>
                </a:lnTo>
                <a:cubicBezTo>
                  <a:pt x="4887778" y="854369"/>
                  <a:pt x="4893853" y="860140"/>
                  <a:pt x="4901545" y="860267"/>
                </a:cubicBezTo>
                <a:cubicBezTo>
                  <a:pt x="4909291" y="860394"/>
                  <a:pt x="4915644" y="854825"/>
                  <a:pt x="4915755" y="847827"/>
                </a:cubicBezTo>
                <a:lnTo>
                  <a:pt x="4946240" y="616667"/>
                </a:lnTo>
                <a:lnTo>
                  <a:pt x="4978788" y="787225"/>
                </a:lnTo>
                <a:cubicBezTo>
                  <a:pt x="4979958" y="793255"/>
                  <a:pt x="4985699" y="797663"/>
                  <a:pt x="4992442" y="797714"/>
                </a:cubicBezTo>
                <a:cubicBezTo>
                  <a:pt x="4999130" y="797826"/>
                  <a:pt x="5004926" y="793549"/>
                  <a:pt x="5006208" y="787580"/>
                </a:cubicBezTo>
                <a:lnTo>
                  <a:pt x="5042044" y="616465"/>
                </a:lnTo>
                <a:lnTo>
                  <a:pt x="5076821" y="721252"/>
                </a:lnTo>
                <a:cubicBezTo>
                  <a:pt x="5078603" y="726598"/>
                  <a:pt x="5084010" y="730261"/>
                  <a:pt x="5090140" y="730271"/>
                </a:cubicBezTo>
                <a:cubicBezTo>
                  <a:pt x="5096271" y="730256"/>
                  <a:pt x="5101733" y="726567"/>
                  <a:pt x="5103461" y="721201"/>
                </a:cubicBezTo>
                <a:lnTo>
                  <a:pt x="5133500" y="628727"/>
                </a:lnTo>
                <a:lnTo>
                  <a:pt x="5164710" y="781196"/>
                </a:lnTo>
                <a:cubicBezTo>
                  <a:pt x="5166048" y="787094"/>
                  <a:pt x="5171732" y="791330"/>
                  <a:pt x="5178364" y="791330"/>
                </a:cubicBezTo>
                <a:lnTo>
                  <a:pt x="5178643" y="791330"/>
                </a:lnTo>
                <a:cubicBezTo>
                  <a:pt x="5185442" y="791208"/>
                  <a:pt x="5191127" y="786678"/>
                  <a:pt x="5192185" y="780587"/>
                </a:cubicBezTo>
                <a:lnTo>
                  <a:pt x="5233984" y="531540"/>
                </a:lnTo>
                <a:lnTo>
                  <a:pt x="5262240" y="703821"/>
                </a:lnTo>
                <a:cubicBezTo>
                  <a:pt x="5263188" y="710251"/>
                  <a:pt x="5269429" y="714938"/>
                  <a:pt x="5276563" y="714614"/>
                </a:cubicBezTo>
                <a:cubicBezTo>
                  <a:pt x="5283696" y="714320"/>
                  <a:pt x="5289381" y="709217"/>
                  <a:pt x="5289883" y="702757"/>
                </a:cubicBezTo>
                <a:lnTo>
                  <a:pt x="5316467" y="322118"/>
                </a:lnTo>
                <a:lnTo>
                  <a:pt x="5359715" y="977950"/>
                </a:lnTo>
                <a:cubicBezTo>
                  <a:pt x="5360160" y="984628"/>
                  <a:pt x="5366236" y="989843"/>
                  <a:pt x="5373593" y="989858"/>
                </a:cubicBezTo>
                <a:cubicBezTo>
                  <a:pt x="5381004" y="989757"/>
                  <a:pt x="5387079" y="984395"/>
                  <a:pt x="5387358" y="977646"/>
                </a:cubicBezTo>
                <a:lnTo>
                  <a:pt x="5416673" y="261262"/>
                </a:lnTo>
                <a:lnTo>
                  <a:pt x="5457134" y="830498"/>
                </a:lnTo>
                <a:cubicBezTo>
                  <a:pt x="5457580" y="837176"/>
                  <a:pt x="5463710" y="842370"/>
                  <a:pt x="5471068" y="842355"/>
                </a:cubicBezTo>
                <a:cubicBezTo>
                  <a:pt x="5478423" y="842340"/>
                  <a:pt x="5484498" y="837156"/>
                  <a:pt x="5484945" y="830498"/>
                </a:cubicBezTo>
                <a:lnTo>
                  <a:pt x="5512811" y="432125"/>
                </a:lnTo>
                <a:lnTo>
                  <a:pt x="5538725" y="703061"/>
                </a:lnTo>
                <a:cubicBezTo>
                  <a:pt x="5539227" y="708077"/>
                  <a:pt x="5542905" y="712359"/>
                  <a:pt x="5548144" y="713965"/>
                </a:cubicBezTo>
                <a:cubicBezTo>
                  <a:pt x="5555445" y="716200"/>
                  <a:pt x="5563359" y="712633"/>
                  <a:pt x="5565812" y="706000"/>
                </a:cubicBezTo>
                <a:lnTo>
                  <a:pt x="5604824" y="601416"/>
                </a:lnTo>
                <a:lnTo>
                  <a:pt x="5641217" y="768274"/>
                </a:lnTo>
                <a:cubicBezTo>
                  <a:pt x="5642387" y="773742"/>
                  <a:pt x="5647402" y="777866"/>
                  <a:pt x="5653478" y="778429"/>
                </a:cubicBezTo>
                <a:cubicBezTo>
                  <a:pt x="5661112" y="779138"/>
                  <a:pt x="5667967" y="774071"/>
                  <a:pt x="5668748" y="767109"/>
                </a:cubicBezTo>
                <a:lnTo>
                  <a:pt x="5698842" y="501493"/>
                </a:lnTo>
                <a:lnTo>
                  <a:pt x="5749838" y="677725"/>
                </a:lnTo>
                <a:cubicBezTo>
                  <a:pt x="5751064" y="681976"/>
                  <a:pt x="5754630" y="685336"/>
                  <a:pt x="5759256" y="686603"/>
                </a:cubicBezTo>
                <a:cubicBezTo>
                  <a:pt x="5766669" y="688625"/>
                  <a:pt x="5774415" y="684830"/>
                  <a:pt x="5776644" y="678131"/>
                </a:cubicBezTo>
                <a:lnTo>
                  <a:pt x="5797377" y="615755"/>
                </a:lnTo>
                <a:lnTo>
                  <a:pt x="5830816" y="706000"/>
                </a:lnTo>
                <a:cubicBezTo>
                  <a:pt x="5832711" y="711108"/>
                  <a:pt x="5838005" y="714558"/>
                  <a:pt x="5843913" y="714614"/>
                </a:cubicBezTo>
                <a:cubicBezTo>
                  <a:pt x="5849876" y="714731"/>
                  <a:pt x="5855227" y="711330"/>
                  <a:pt x="5857177" y="706203"/>
                </a:cubicBezTo>
                <a:lnTo>
                  <a:pt x="5899421" y="598730"/>
                </a:lnTo>
                <a:lnTo>
                  <a:pt x="5936093" y="701288"/>
                </a:lnTo>
                <a:cubicBezTo>
                  <a:pt x="5937710" y="705858"/>
                  <a:pt x="5942057" y="709192"/>
                  <a:pt x="5947296" y="709891"/>
                </a:cubicBezTo>
                <a:cubicBezTo>
                  <a:pt x="5954930" y="710915"/>
                  <a:pt x="5962008" y="706131"/>
                  <a:pt x="5963124" y="699210"/>
                </a:cubicBezTo>
                <a:lnTo>
                  <a:pt x="5990599" y="527588"/>
                </a:lnTo>
                <a:lnTo>
                  <a:pt x="6035519" y="870933"/>
                </a:lnTo>
                <a:cubicBezTo>
                  <a:pt x="6036355" y="877292"/>
                  <a:pt x="6042318" y="882076"/>
                  <a:pt x="6049341" y="882081"/>
                </a:cubicBezTo>
                <a:lnTo>
                  <a:pt x="6049674" y="882081"/>
                </a:lnTo>
                <a:cubicBezTo>
                  <a:pt x="6056808" y="881939"/>
                  <a:pt x="6062716" y="876872"/>
                  <a:pt x="6063218" y="870376"/>
                </a:cubicBezTo>
                <a:lnTo>
                  <a:pt x="6096155" y="467340"/>
                </a:lnTo>
                <a:lnTo>
                  <a:pt x="6118057" y="703111"/>
                </a:lnTo>
                <a:cubicBezTo>
                  <a:pt x="6118168" y="710109"/>
                  <a:pt x="6124467" y="715699"/>
                  <a:pt x="6132157" y="715602"/>
                </a:cubicBezTo>
                <a:cubicBezTo>
                  <a:pt x="6139905" y="715505"/>
                  <a:pt x="6146034" y="709755"/>
                  <a:pt x="6145923" y="702757"/>
                </a:cubicBezTo>
                <a:lnTo>
                  <a:pt x="6174570" y="236130"/>
                </a:lnTo>
                <a:lnTo>
                  <a:pt x="6208009" y="669669"/>
                </a:lnTo>
                <a:cubicBezTo>
                  <a:pt x="6208510" y="676200"/>
                  <a:pt x="6214417" y="681308"/>
                  <a:pt x="6221607" y="681475"/>
                </a:cubicBezTo>
                <a:cubicBezTo>
                  <a:pt x="6228741" y="681531"/>
                  <a:pt x="6234816" y="676727"/>
                  <a:pt x="6235763" y="670277"/>
                </a:cubicBezTo>
                <a:lnTo>
                  <a:pt x="6272657" y="380592"/>
                </a:lnTo>
                <a:lnTo>
                  <a:pt x="6314902" y="855732"/>
                </a:lnTo>
                <a:cubicBezTo>
                  <a:pt x="6315460" y="862309"/>
                  <a:pt x="6321534" y="867381"/>
                  <a:pt x="6328780" y="867386"/>
                </a:cubicBezTo>
                <a:cubicBezTo>
                  <a:pt x="6336025" y="867386"/>
                  <a:pt x="6342044" y="862370"/>
                  <a:pt x="6342657" y="855833"/>
                </a:cubicBezTo>
                <a:lnTo>
                  <a:pt x="6371860" y="543499"/>
                </a:lnTo>
                <a:lnTo>
                  <a:pt x="6410148" y="1020463"/>
                </a:lnTo>
                <a:cubicBezTo>
                  <a:pt x="6410649" y="1026984"/>
                  <a:pt x="6416557" y="1032076"/>
                  <a:pt x="6423747" y="1032218"/>
                </a:cubicBezTo>
                <a:lnTo>
                  <a:pt x="6424026" y="1032218"/>
                </a:lnTo>
                <a:cubicBezTo>
                  <a:pt x="6430769" y="1031808"/>
                  <a:pt x="6436231" y="1027035"/>
                  <a:pt x="6436900" y="1020919"/>
                </a:cubicBezTo>
                <a:lnTo>
                  <a:pt x="6476778" y="703139"/>
                </a:lnTo>
                <a:lnTo>
                  <a:pt x="6517102" y="1024464"/>
                </a:lnTo>
                <a:cubicBezTo>
                  <a:pt x="6517771" y="1030580"/>
                  <a:pt x="6523233" y="1035353"/>
                  <a:pt x="6529975" y="1035763"/>
                </a:cubicBezTo>
                <a:lnTo>
                  <a:pt x="6530255" y="1035763"/>
                </a:lnTo>
                <a:cubicBezTo>
                  <a:pt x="6537445" y="1035621"/>
                  <a:pt x="6543353" y="1030529"/>
                  <a:pt x="6543853" y="1024008"/>
                </a:cubicBezTo>
                <a:lnTo>
                  <a:pt x="6582141" y="547044"/>
                </a:lnTo>
                <a:lnTo>
                  <a:pt x="6611345" y="859378"/>
                </a:lnTo>
                <a:cubicBezTo>
                  <a:pt x="6611957" y="865915"/>
                  <a:pt x="6617977" y="870931"/>
                  <a:pt x="6625222" y="870931"/>
                </a:cubicBezTo>
                <a:cubicBezTo>
                  <a:pt x="6632467" y="870926"/>
                  <a:pt x="6638541" y="865854"/>
                  <a:pt x="6639099" y="859277"/>
                </a:cubicBezTo>
                <a:lnTo>
                  <a:pt x="6681344" y="384137"/>
                </a:lnTo>
                <a:lnTo>
                  <a:pt x="6718238" y="673822"/>
                </a:lnTo>
                <a:cubicBezTo>
                  <a:pt x="6719185" y="680272"/>
                  <a:pt x="6725261" y="685076"/>
                  <a:pt x="6732394" y="685020"/>
                </a:cubicBezTo>
                <a:cubicBezTo>
                  <a:pt x="6739584" y="684853"/>
                  <a:pt x="6745492" y="679745"/>
                  <a:pt x="6745992" y="673214"/>
                </a:cubicBezTo>
                <a:lnTo>
                  <a:pt x="6779432" y="239675"/>
                </a:lnTo>
                <a:lnTo>
                  <a:pt x="6808078" y="706302"/>
                </a:lnTo>
                <a:cubicBezTo>
                  <a:pt x="6807967" y="713300"/>
                  <a:pt x="6814097" y="719050"/>
                  <a:pt x="6821844" y="719147"/>
                </a:cubicBezTo>
                <a:cubicBezTo>
                  <a:pt x="6829534" y="719244"/>
                  <a:pt x="6835833" y="713654"/>
                  <a:pt x="6835944" y="706656"/>
                </a:cubicBezTo>
                <a:lnTo>
                  <a:pt x="6857847" y="470885"/>
                </a:lnTo>
                <a:lnTo>
                  <a:pt x="6890784" y="873921"/>
                </a:lnTo>
                <a:cubicBezTo>
                  <a:pt x="6891286" y="880417"/>
                  <a:pt x="6897194" y="885484"/>
                  <a:pt x="6904327" y="885626"/>
                </a:cubicBezTo>
                <a:lnTo>
                  <a:pt x="6904661" y="885626"/>
                </a:lnTo>
                <a:cubicBezTo>
                  <a:pt x="6911683" y="885621"/>
                  <a:pt x="6917647" y="880837"/>
                  <a:pt x="6918482" y="874478"/>
                </a:cubicBezTo>
                <a:lnTo>
                  <a:pt x="6963402" y="531133"/>
                </a:lnTo>
                <a:lnTo>
                  <a:pt x="6990877" y="702755"/>
                </a:lnTo>
                <a:cubicBezTo>
                  <a:pt x="6991993" y="709676"/>
                  <a:pt x="6999071" y="714460"/>
                  <a:pt x="7006705" y="713436"/>
                </a:cubicBezTo>
                <a:cubicBezTo>
                  <a:pt x="7011944" y="712737"/>
                  <a:pt x="7016292" y="709403"/>
                  <a:pt x="7017908" y="704833"/>
                </a:cubicBezTo>
                <a:lnTo>
                  <a:pt x="7054580" y="602275"/>
                </a:lnTo>
                <a:lnTo>
                  <a:pt x="7096824" y="709748"/>
                </a:lnTo>
                <a:cubicBezTo>
                  <a:pt x="7098775" y="714875"/>
                  <a:pt x="7104125" y="718276"/>
                  <a:pt x="7110088" y="718159"/>
                </a:cubicBezTo>
                <a:cubicBezTo>
                  <a:pt x="7115997" y="718103"/>
                  <a:pt x="7121291" y="714653"/>
                  <a:pt x="7123185" y="709545"/>
                </a:cubicBezTo>
                <a:lnTo>
                  <a:pt x="7156624" y="619300"/>
                </a:lnTo>
                <a:lnTo>
                  <a:pt x="7177357" y="681676"/>
                </a:lnTo>
                <a:cubicBezTo>
                  <a:pt x="7179586" y="688375"/>
                  <a:pt x="7187332" y="692170"/>
                  <a:pt x="7194745" y="690148"/>
                </a:cubicBezTo>
                <a:cubicBezTo>
                  <a:pt x="7199371" y="688881"/>
                  <a:pt x="7202937" y="685521"/>
                  <a:pt x="7204163" y="681270"/>
                </a:cubicBezTo>
                <a:lnTo>
                  <a:pt x="7255159" y="505038"/>
                </a:lnTo>
                <a:lnTo>
                  <a:pt x="7285254" y="770654"/>
                </a:lnTo>
                <a:cubicBezTo>
                  <a:pt x="7286034" y="777616"/>
                  <a:pt x="7292889" y="782683"/>
                  <a:pt x="7300524" y="781974"/>
                </a:cubicBezTo>
                <a:cubicBezTo>
                  <a:pt x="7306599" y="781411"/>
                  <a:pt x="7311615" y="777287"/>
                  <a:pt x="7312785" y="771819"/>
                </a:cubicBezTo>
                <a:lnTo>
                  <a:pt x="7349178" y="604961"/>
                </a:lnTo>
                <a:lnTo>
                  <a:pt x="7388190" y="709545"/>
                </a:lnTo>
                <a:cubicBezTo>
                  <a:pt x="7390642" y="716178"/>
                  <a:pt x="7398557" y="719745"/>
                  <a:pt x="7405858" y="717510"/>
                </a:cubicBezTo>
                <a:cubicBezTo>
                  <a:pt x="7411096" y="715904"/>
                  <a:pt x="7414774" y="711622"/>
                  <a:pt x="7415276" y="706606"/>
                </a:cubicBezTo>
                <a:lnTo>
                  <a:pt x="7441191" y="435670"/>
                </a:lnTo>
                <a:lnTo>
                  <a:pt x="7469056" y="834043"/>
                </a:lnTo>
                <a:cubicBezTo>
                  <a:pt x="7469503" y="840701"/>
                  <a:pt x="7475578" y="845885"/>
                  <a:pt x="7482934" y="845900"/>
                </a:cubicBezTo>
                <a:cubicBezTo>
                  <a:pt x="7490291" y="845915"/>
                  <a:pt x="7496422" y="840721"/>
                  <a:pt x="7496867" y="834043"/>
                </a:cubicBezTo>
                <a:lnTo>
                  <a:pt x="7537328" y="264807"/>
                </a:lnTo>
                <a:lnTo>
                  <a:pt x="7566643" y="981191"/>
                </a:lnTo>
                <a:cubicBezTo>
                  <a:pt x="7566922" y="987940"/>
                  <a:pt x="7572998" y="993302"/>
                  <a:pt x="7580409" y="993403"/>
                </a:cubicBezTo>
                <a:cubicBezTo>
                  <a:pt x="7587765" y="993388"/>
                  <a:pt x="7593841" y="988173"/>
                  <a:pt x="7594286" y="981495"/>
                </a:cubicBezTo>
                <a:lnTo>
                  <a:pt x="7637534" y="325663"/>
                </a:lnTo>
                <a:lnTo>
                  <a:pt x="7664118" y="706302"/>
                </a:lnTo>
                <a:cubicBezTo>
                  <a:pt x="7664620" y="712762"/>
                  <a:pt x="7670305" y="717865"/>
                  <a:pt x="7677439" y="718159"/>
                </a:cubicBezTo>
                <a:cubicBezTo>
                  <a:pt x="7684572" y="718483"/>
                  <a:pt x="7690814" y="713796"/>
                  <a:pt x="7691761" y="707366"/>
                </a:cubicBezTo>
                <a:lnTo>
                  <a:pt x="7720017" y="535085"/>
                </a:lnTo>
                <a:lnTo>
                  <a:pt x="7761816" y="784132"/>
                </a:lnTo>
                <a:cubicBezTo>
                  <a:pt x="7762874" y="790223"/>
                  <a:pt x="7768559" y="794753"/>
                  <a:pt x="7775358" y="794875"/>
                </a:cubicBezTo>
                <a:lnTo>
                  <a:pt x="7775637" y="794875"/>
                </a:lnTo>
                <a:cubicBezTo>
                  <a:pt x="7782270" y="794875"/>
                  <a:pt x="7787954" y="790639"/>
                  <a:pt x="7789291" y="784741"/>
                </a:cubicBezTo>
                <a:lnTo>
                  <a:pt x="7820502" y="632272"/>
                </a:lnTo>
                <a:lnTo>
                  <a:pt x="7850541" y="724746"/>
                </a:lnTo>
                <a:cubicBezTo>
                  <a:pt x="7852269" y="730112"/>
                  <a:pt x="7857730" y="733801"/>
                  <a:pt x="7863861" y="733816"/>
                </a:cubicBezTo>
                <a:cubicBezTo>
                  <a:pt x="7869991" y="733806"/>
                  <a:pt x="7875398" y="730143"/>
                  <a:pt x="7877181" y="724797"/>
                </a:cubicBezTo>
                <a:lnTo>
                  <a:pt x="7911958" y="620010"/>
                </a:lnTo>
                <a:lnTo>
                  <a:pt x="7947794" y="791125"/>
                </a:lnTo>
                <a:cubicBezTo>
                  <a:pt x="7949075" y="797094"/>
                  <a:pt x="7954872" y="801371"/>
                  <a:pt x="7961559" y="801259"/>
                </a:cubicBezTo>
                <a:cubicBezTo>
                  <a:pt x="7968303" y="801208"/>
                  <a:pt x="7974043" y="796800"/>
                  <a:pt x="7975213" y="790770"/>
                </a:cubicBezTo>
                <a:lnTo>
                  <a:pt x="8007761" y="620212"/>
                </a:lnTo>
                <a:lnTo>
                  <a:pt x="8038246" y="851372"/>
                </a:lnTo>
                <a:cubicBezTo>
                  <a:pt x="8038358" y="858370"/>
                  <a:pt x="8044711" y="863939"/>
                  <a:pt x="8052457" y="863812"/>
                </a:cubicBezTo>
                <a:cubicBezTo>
                  <a:pt x="8060149" y="863685"/>
                  <a:pt x="8066223" y="857914"/>
                  <a:pt x="8066112" y="850917"/>
                </a:cubicBezTo>
                <a:lnTo>
                  <a:pt x="8108355" y="386012"/>
                </a:lnTo>
                <a:lnTo>
                  <a:pt x="8149933" y="690848"/>
                </a:lnTo>
                <a:cubicBezTo>
                  <a:pt x="8150880" y="697789"/>
                  <a:pt x="8157847" y="702704"/>
                  <a:pt x="8165481" y="701823"/>
                </a:cubicBezTo>
                <a:cubicBezTo>
                  <a:pt x="8170943" y="701199"/>
                  <a:pt x="8175457" y="697734"/>
                  <a:pt x="8177074" y="692976"/>
                </a:cubicBezTo>
                <a:lnTo>
                  <a:pt x="8202710" y="616260"/>
                </a:lnTo>
                <a:lnTo>
                  <a:pt x="8243784" y="710305"/>
                </a:lnTo>
                <a:cubicBezTo>
                  <a:pt x="8246626" y="716801"/>
                  <a:pt x="8254763" y="719953"/>
                  <a:pt x="8261898" y="717353"/>
                </a:cubicBezTo>
                <a:cubicBezTo>
                  <a:pt x="8266579" y="715646"/>
                  <a:pt x="8269866" y="711764"/>
                  <a:pt x="8270536" y="707214"/>
                </a:cubicBezTo>
                <a:lnTo>
                  <a:pt x="8290321" y="562194"/>
                </a:lnTo>
                <a:lnTo>
                  <a:pt x="8338138" y="982204"/>
                </a:lnTo>
                <a:cubicBezTo>
                  <a:pt x="8337972" y="989202"/>
                  <a:pt x="8344102" y="994984"/>
                  <a:pt x="8351793" y="995126"/>
                </a:cubicBezTo>
                <a:cubicBezTo>
                  <a:pt x="8359484" y="995267"/>
                  <a:pt x="8365838" y="989709"/>
                  <a:pt x="8366004" y="982711"/>
                </a:cubicBezTo>
                <a:lnTo>
                  <a:pt x="8421735" y="635971"/>
                </a:lnTo>
                <a:lnTo>
                  <a:pt x="8438455" y="686642"/>
                </a:lnTo>
                <a:cubicBezTo>
                  <a:pt x="8440685" y="693336"/>
                  <a:pt x="8448487" y="697111"/>
                  <a:pt x="8455844" y="695078"/>
                </a:cubicBezTo>
                <a:cubicBezTo>
                  <a:pt x="8459745" y="694004"/>
                  <a:pt x="8462922" y="691440"/>
                  <a:pt x="8464539" y="688061"/>
                </a:cubicBezTo>
                <a:lnTo>
                  <a:pt x="8499203" y="617122"/>
                </a:lnTo>
                <a:lnTo>
                  <a:pt x="8524282" y="708937"/>
                </a:lnTo>
                <a:cubicBezTo>
                  <a:pt x="8526123" y="715732"/>
                  <a:pt x="8533646" y="719892"/>
                  <a:pt x="8541114" y="718230"/>
                </a:cubicBezTo>
                <a:cubicBezTo>
                  <a:pt x="8546967" y="716933"/>
                  <a:pt x="8551202" y="712393"/>
                  <a:pt x="8551703" y="706961"/>
                </a:cubicBezTo>
                <a:lnTo>
                  <a:pt x="8586089" y="336659"/>
                </a:lnTo>
                <a:lnTo>
                  <a:pt x="8619251" y="873921"/>
                </a:lnTo>
                <a:cubicBezTo>
                  <a:pt x="8619640" y="880589"/>
                  <a:pt x="8625659" y="885834"/>
                  <a:pt x="8633015" y="885879"/>
                </a:cubicBezTo>
                <a:cubicBezTo>
                  <a:pt x="8640317" y="885874"/>
                  <a:pt x="8646391" y="880782"/>
                  <a:pt x="8646949" y="874174"/>
                </a:cubicBezTo>
                <a:lnTo>
                  <a:pt x="8684010" y="417884"/>
                </a:lnTo>
                <a:lnTo>
                  <a:pt x="8714551" y="697080"/>
                </a:lnTo>
                <a:cubicBezTo>
                  <a:pt x="8715275" y="703566"/>
                  <a:pt x="8721238" y="708511"/>
                  <a:pt x="8728428" y="708532"/>
                </a:cubicBezTo>
                <a:cubicBezTo>
                  <a:pt x="8735618" y="708420"/>
                  <a:pt x="8741581" y="703358"/>
                  <a:pt x="8742137" y="696827"/>
                </a:cubicBezTo>
                <a:lnTo>
                  <a:pt x="8780314" y="255281"/>
                </a:lnTo>
                <a:lnTo>
                  <a:pt x="8804947" y="981495"/>
                </a:lnTo>
                <a:cubicBezTo>
                  <a:pt x="8804781" y="988493"/>
                  <a:pt x="8810855" y="994289"/>
                  <a:pt x="8818547" y="994442"/>
                </a:cubicBezTo>
                <a:cubicBezTo>
                  <a:pt x="8826293" y="994594"/>
                  <a:pt x="8832647" y="989050"/>
                  <a:pt x="8832813" y="982053"/>
                </a:cubicBezTo>
                <a:lnTo>
                  <a:pt x="8869485" y="551351"/>
                </a:lnTo>
                <a:lnTo>
                  <a:pt x="8900250" y="750183"/>
                </a:lnTo>
                <a:cubicBezTo>
                  <a:pt x="8901252" y="757120"/>
                  <a:pt x="8908275" y="761994"/>
                  <a:pt x="8915910" y="761067"/>
                </a:cubicBezTo>
                <a:cubicBezTo>
                  <a:pt x="8921595" y="760378"/>
                  <a:pt x="8926276" y="756552"/>
                  <a:pt x="8927613" y="751450"/>
                </a:cubicBezTo>
                <a:lnTo>
                  <a:pt x="8958879" y="636680"/>
                </a:lnTo>
                <a:lnTo>
                  <a:pt x="8984070" y="755047"/>
                </a:lnTo>
                <a:cubicBezTo>
                  <a:pt x="8985575" y="761913"/>
                  <a:pt x="8992876" y="766383"/>
                  <a:pt x="9000455" y="765030"/>
                </a:cubicBezTo>
                <a:cubicBezTo>
                  <a:pt x="9005248" y="764163"/>
                  <a:pt x="9009261" y="761042"/>
                  <a:pt x="9010878" y="756821"/>
                </a:cubicBezTo>
                <a:lnTo>
                  <a:pt x="9063041" y="621530"/>
                </a:lnTo>
                <a:lnTo>
                  <a:pt x="9084165" y="696573"/>
                </a:lnTo>
                <a:cubicBezTo>
                  <a:pt x="9086060" y="703348"/>
                  <a:pt x="9093694" y="707427"/>
                  <a:pt x="9101107" y="705684"/>
                </a:cubicBezTo>
                <a:cubicBezTo>
                  <a:pt x="9105510" y="704655"/>
                  <a:pt x="9109076" y="701747"/>
                  <a:pt x="9110693" y="697890"/>
                </a:cubicBezTo>
                <a:lnTo>
                  <a:pt x="9151600" y="599691"/>
                </a:lnTo>
                <a:lnTo>
                  <a:pt x="9200198" y="820564"/>
                </a:lnTo>
                <a:cubicBezTo>
                  <a:pt x="9201703" y="827431"/>
                  <a:pt x="9209003" y="831905"/>
                  <a:pt x="9216527" y="830562"/>
                </a:cubicBezTo>
                <a:cubicBezTo>
                  <a:pt x="9222380" y="829518"/>
                  <a:pt x="9226839" y="825216"/>
                  <a:pt x="9227673" y="819855"/>
                </a:cubicBezTo>
                <a:lnTo>
                  <a:pt x="9249966" y="677116"/>
                </a:lnTo>
                <a:lnTo>
                  <a:pt x="9283907" y="942073"/>
                </a:lnTo>
                <a:cubicBezTo>
                  <a:pt x="9284687" y="948366"/>
                  <a:pt x="9290483" y="953160"/>
                  <a:pt x="9297450" y="953322"/>
                </a:cubicBezTo>
                <a:cubicBezTo>
                  <a:pt x="9304305" y="953307"/>
                  <a:pt x="9310101" y="948807"/>
                  <a:pt x="9311216" y="942681"/>
                </a:cubicBezTo>
                <a:lnTo>
                  <a:pt x="9366168" y="636325"/>
                </a:lnTo>
                <a:lnTo>
                  <a:pt x="9388461" y="708988"/>
                </a:lnTo>
                <a:cubicBezTo>
                  <a:pt x="9390131" y="714369"/>
                  <a:pt x="9395538" y="718113"/>
                  <a:pt x="9401668" y="718210"/>
                </a:cubicBezTo>
                <a:cubicBezTo>
                  <a:pt x="9407855" y="718377"/>
                  <a:pt x="9413373" y="714733"/>
                  <a:pt x="9415155" y="709342"/>
                </a:cubicBezTo>
                <a:lnTo>
                  <a:pt x="9442018" y="631664"/>
                </a:lnTo>
                <a:lnTo>
                  <a:pt x="9456286" y="707670"/>
                </a:lnTo>
                <a:cubicBezTo>
                  <a:pt x="9457511" y="714576"/>
                  <a:pt x="9464701" y="719258"/>
                  <a:pt x="9472280" y="718128"/>
                </a:cubicBezTo>
                <a:cubicBezTo>
                  <a:pt x="9478411" y="717216"/>
                  <a:pt x="9483149" y="712722"/>
                  <a:pt x="9483872" y="707113"/>
                </a:cubicBezTo>
                <a:lnTo>
                  <a:pt x="9520266" y="446412"/>
                </a:lnTo>
                <a:lnTo>
                  <a:pt x="9580178" y="835056"/>
                </a:lnTo>
                <a:cubicBezTo>
                  <a:pt x="9581124" y="841218"/>
                  <a:pt x="9586865" y="845839"/>
                  <a:pt x="9593720" y="845951"/>
                </a:cubicBezTo>
                <a:lnTo>
                  <a:pt x="9593998" y="845951"/>
                </a:lnTo>
                <a:cubicBezTo>
                  <a:pt x="9600742" y="845946"/>
                  <a:pt x="9606539" y="841522"/>
                  <a:pt x="9607709" y="835462"/>
                </a:cubicBezTo>
                <a:lnTo>
                  <a:pt x="9640109" y="668571"/>
                </a:lnTo>
                <a:lnTo>
                  <a:pt x="9688709" y="1055846"/>
                </a:lnTo>
                <a:cubicBezTo>
                  <a:pt x="9689378" y="1061962"/>
                  <a:pt x="9694840" y="1066735"/>
                  <a:pt x="9701583" y="1067145"/>
                </a:cubicBezTo>
                <a:lnTo>
                  <a:pt x="9701862" y="1067145"/>
                </a:lnTo>
                <a:cubicBezTo>
                  <a:pt x="9709052" y="1067003"/>
                  <a:pt x="9714960" y="1061911"/>
                  <a:pt x="9715460" y="1055390"/>
                </a:cubicBezTo>
                <a:lnTo>
                  <a:pt x="9753748" y="578426"/>
                </a:lnTo>
                <a:lnTo>
                  <a:pt x="9782952" y="890760"/>
                </a:lnTo>
                <a:cubicBezTo>
                  <a:pt x="9783564" y="897297"/>
                  <a:pt x="9789584" y="902313"/>
                  <a:pt x="9796829" y="902313"/>
                </a:cubicBezTo>
                <a:cubicBezTo>
                  <a:pt x="9804074" y="902308"/>
                  <a:pt x="9810148" y="897236"/>
                  <a:pt x="9810707" y="890659"/>
                </a:cubicBezTo>
                <a:lnTo>
                  <a:pt x="9852951" y="415519"/>
                </a:lnTo>
                <a:lnTo>
                  <a:pt x="9889845" y="705204"/>
                </a:lnTo>
                <a:cubicBezTo>
                  <a:pt x="9890792" y="711654"/>
                  <a:pt x="9896868" y="716458"/>
                  <a:pt x="9904001" y="716402"/>
                </a:cubicBezTo>
                <a:cubicBezTo>
                  <a:pt x="9911191" y="716235"/>
                  <a:pt x="9917099" y="711127"/>
                  <a:pt x="9917600" y="704596"/>
                </a:cubicBezTo>
                <a:lnTo>
                  <a:pt x="9951039" y="271057"/>
                </a:lnTo>
                <a:lnTo>
                  <a:pt x="9979685" y="737684"/>
                </a:lnTo>
                <a:cubicBezTo>
                  <a:pt x="9979574" y="744682"/>
                  <a:pt x="9985704" y="750432"/>
                  <a:pt x="9993451" y="750529"/>
                </a:cubicBezTo>
                <a:cubicBezTo>
                  <a:pt x="10001141" y="750625"/>
                  <a:pt x="10007440" y="745036"/>
                  <a:pt x="10007551" y="738038"/>
                </a:cubicBezTo>
                <a:lnTo>
                  <a:pt x="10029454" y="502267"/>
                </a:lnTo>
                <a:lnTo>
                  <a:pt x="10062391" y="905303"/>
                </a:lnTo>
                <a:cubicBezTo>
                  <a:pt x="10062893" y="911799"/>
                  <a:pt x="10068801" y="916866"/>
                  <a:pt x="10075934" y="917008"/>
                </a:cubicBezTo>
                <a:lnTo>
                  <a:pt x="10076268" y="917008"/>
                </a:lnTo>
                <a:cubicBezTo>
                  <a:pt x="10083290" y="917003"/>
                  <a:pt x="10089254" y="912219"/>
                  <a:pt x="10090089" y="905860"/>
                </a:cubicBezTo>
                <a:lnTo>
                  <a:pt x="10135009" y="562515"/>
                </a:lnTo>
                <a:lnTo>
                  <a:pt x="10162484" y="734137"/>
                </a:lnTo>
                <a:cubicBezTo>
                  <a:pt x="10163600" y="741058"/>
                  <a:pt x="10170678" y="745842"/>
                  <a:pt x="10178313" y="744818"/>
                </a:cubicBezTo>
                <a:cubicBezTo>
                  <a:pt x="10183551" y="744119"/>
                  <a:pt x="10187899" y="740785"/>
                  <a:pt x="10189515" y="736215"/>
                </a:cubicBezTo>
                <a:lnTo>
                  <a:pt x="10226187" y="633657"/>
                </a:lnTo>
                <a:lnTo>
                  <a:pt x="10268431" y="741130"/>
                </a:lnTo>
                <a:cubicBezTo>
                  <a:pt x="10270382" y="746257"/>
                  <a:pt x="10275732" y="749658"/>
                  <a:pt x="10281695" y="749541"/>
                </a:cubicBezTo>
                <a:cubicBezTo>
                  <a:pt x="10287604" y="749485"/>
                  <a:pt x="10292898" y="746034"/>
                  <a:pt x="10294792" y="740927"/>
                </a:cubicBezTo>
                <a:lnTo>
                  <a:pt x="10328231" y="650682"/>
                </a:lnTo>
                <a:lnTo>
                  <a:pt x="10348965" y="713058"/>
                </a:lnTo>
                <a:cubicBezTo>
                  <a:pt x="10351193" y="719757"/>
                  <a:pt x="10358940" y="723551"/>
                  <a:pt x="10366352" y="721530"/>
                </a:cubicBezTo>
                <a:cubicBezTo>
                  <a:pt x="10370978" y="720263"/>
                  <a:pt x="10374544" y="716903"/>
                  <a:pt x="10375770" y="712652"/>
                </a:cubicBezTo>
                <a:lnTo>
                  <a:pt x="10426766" y="536420"/>
                </a:lnTo>
                <a:lnTo>
                  <a:pt x="10456861" y="802036"/>
                </a:lnTo>
                <a:cubicBezTo>
                  <a:pt x="10457641" y="808998"/>
                  <a:pt x="10464496" y="814065"/>
                  <a:pt x="10472131" y="813356"/>
                </a:cubicBezTo>
                <a:cubicBezTo>
                  <a:pt x="10478206" y="812793"/>
                  <a:pt x="10483222" y="808669"/>
                  <a:pt x="10484392" y="803201"/>
                </a:cubicBezTo>
                <a:lnTo>
                  <a:pt x="10520785" y="636342"/>
                </a:lnTo>
                <a:lnTo>
                  <a:pt x="10559797" y="740927"/>
                </a:lnTo>
                <a:cubicBezTo>
                  <a:pt x="10562249" y="747560"/>
                  <a:pt x="10570164" y="751127"/>
                  <a:pt x="10577465" y="748892"/>
                </a:cubicBezTo>
                <a:cubicBezTo>
                  <a:pt x="10582703" y="747286"/>
                  <a:pt x="10586381" y="743004"/>
                  <a:pt x="10586883" y="737988"/>
                </a:cubicBezTo>
                <a:lnTo>
                  <a:pt x="10612798" y="467051"/>
                </a:lnTo>
                <a:lnTo>
                  <a:pt x="10640664" y="865425"/>
                </a:lnTo>
                <a:cubicBezTo>
                  <a:pt x="10641110" y="872083"/>
                  <a:pt x="10647185" y="877267"/>
                  <a:pt x="10654541" y="877282"/>
                </a:cubicBezTo>
                <a:cubicBezTo>
                  <a:pt x="10661898" y="877297"/>
                  <a:pt x="10668029" y="872103"/>
                  <a:pt x="10668474" y="865425"/>
                </a:cubicBezTo>
                <a:lnTo>
                  <a:pt x="10708935" y="296189"/>
                </a:lnTo>
                <a:lnTo>
                  <a:pt x="10738251" y="1012573"/>
                </a:lnTo>
                <a:cubicBezTo>
                  <a:pt x="10738529" y="1019322"/>
                  <a:pt x="10744605" y="1024683"/>
                  <a:pt x="10752016" y="1024784"/>
                </a:cubicBezTo>
                <a:cubicBezTo>
                  <a:pt x="10759373" y="1024770"/>
                  <a:pt x="10765448" y="1019555"/>
                  <a:pt x="10765894" y="1012877"/>
                </a:cubicBezTo>
                <a:lnTo>
                  <a:pt x="10809141" y="357045"/>
                </a:lnTo>
                <a:lnTo>
                  <a:pt x="10835725" y="737684"/>
                </a:lnTo>
                <a:cubicBezTo>
                  <a:pt x="10836227" y="744144"/>
                  <a:pt x="10841912" y="749247"/>
                  <a:pt x="10849046" y="749541"/>
                </a:cubicBezTo>
                <a:cubicBezTo>
                  <a:pt x="10856179" y="749865"/>
                  <a:pt x="10862421" y="745178"/>
                  <a:pt x="10863368" y="738748"/>
                </a:cubicBezTo>
                <a:lnTo>
                  <a:pt x="10891624" y="566467"/>
                </a:lnTo>
                <a:lnTo>
                  <a:pt x="10933423" y="815514"/>
                </a:lnTo>
                <a:cubicBezTo>
                  <a:pt x="10934482" y="821605"/>
                  <a:pt x="10940166" y="826135"/>
                  <a:pt x="10946966" y="826257"/>
                </a:cubicBezTo>
                <a:lnTo>
                  <a:pt x="10947244" y="826257"/>
                </a:lnTo>
                <a:cubicBezTo>
                  <a:pt x="10953877" y="826257"/>
                  <a:pt x="10959561" y="822020"/>
                  <a:pt x="10960898" y="816122"/>
                </a:cubicBezTo>
                <a:lnTo>
                  <a:pt x="10992109" y="663654"/>
                </a:lnTo>
                <a:lnTo>
                  <a:pt x="11022148" y="756128"/>
                </a:lnTo>
                <a:cubicBezTo>
                  <a:pt x="11023876" y="761494"/>
                  <a:pt x="11029337" y="765183"/>
                  <a:pt x="11035468" y="765198"/>
                </a:cubicBezTo>
                <a:cubicBezTo>
                  <a:pt x="11041598" y="765188"/>
                  <a:pt x="11047005" y="761524"/>
                  <a:pt x="11048788" y="756179"/>
                </a:cubicBezTo>
                <a:lnTo>
                  <a:pt x="11083564" y="651391"/>
                </a:lnTo>
                <a:lnTo>
                  <a:pt x="11119401" y="822507"/>
                </a:lnTo>
                <a:cubicBezTo>
                  <a:pt x="11120682" y="828476"/>
                  <a:pt x="11126479" y="832752"/>
                  <a:pt x="11133166" y="832641"/>
                </a:cubicBezTo>
                <a:cubicBezTo>
                  <a:pt x="11139909" y="832590"/>
                  <a:pt x="11145650" y="828182"/>
                  <a:pt x="11146820" y="822152"/>
                </a:cubicBezTo>
                <a:lnTo>
                  <a:pt x="11179368" y="651594"/>
                </a:lnTo>
                <a:lnTo>
                  <a:pt x="11209853" y="882754"/>
                </a:lnTo>
                <a:cubicBezTo>
                  <a:pt x="11209965" y="889752"/>
                  <a:pt x="11216318" y="895321"/>
                  <a:pt x="11224064" y="895194"/>
                </a:cubicBezTo>
                <a:cubicBezTo>
                  <a:pt x="11231755" y="895067"/>
                  <a:pt x="11237831" y="889296"/>
                  <a:pt x="11237719" y="882299"/>
                </a:cubicBezTo>
                <a:lnTo>
                  <a:pt x="11279963" y="417394"/>
                </a:lnTo>
                <a:lnTo>
                  <a:pt x="11321540" y="722229"/>
                </a:lnTo>
                <a:cubicBezTo>
                  <a:pt x="11322487" y="729171"/>
                  <a:pt x="11329454" y="734086"/>
                  <a:pt x="11337088" y="733205"/>
                </a:cubicBezTo>
                <a:cubicBezTo>
                  <a:pt x="11342550" y="732581"/>
                  <a:pt x="11347064" y="729115"/>
                  <a:pt x="11348681" y="724357"/>
                </a:cubicBezTo>
                <a:lnTo>
                  <a:pt x="11374318" y="647642"/>
                </a:lnTo>
                <a:lnTo>
                  <a:pt x="11415391" y="741687"/>
                </a:lnTo>
                <a:cubicBezTo>
                  <a:pt x="11418234" y="748183"/>
                  <a:pt x="11426370" y="751334"/>
                  <a:pt x="11433505" y="748735"/>
                </a:cubicBezTo>
                <a:cubicBezTo>
                  <a:pt x="11438186" y="747028"/>
                  <a:pt x="11441474" y="743146"/>
                  <a:pt x="11442143" y="738596"/>
                </a:cubicBezTo>
                <a:lnTo>
                  <a:pt x="11461928" y="593576"/>
                </a:lnTo>
                <a:lnTo>
                  <a:pt x="11509745" y="1013586"/>
                </a:lnTo>
                <a:cubicBezTo>
                  <a:pt x="11509579" y="1020584"/>
                  <a:pt x="11515709" y="1026365"/>
                  <a:pt x="11523401" y="1026508"/>
                </a:cubicBezTo>
                <a:cubicBezTo>
                  <a:pt x="11531091" y="1026649"/>
                  <a:pt x="11537445" y="1021091"/>
                  <a:pt x="11537611" y="1014093"/>
                </a:cubicBezTo>
                <a:lnTo>
                  <a:pt x="11593343" y="667353"/>
                </a:lnTo>
                <a:lnTo>
                  <a:pt x="11610062" y="718024"/>
                </a:lnTo>
                <a:cubicBezTo>
                  <a:pt x="11612292" y="724718"/>
                  <a:pt x="11620094" y="728492"/>
                  <a:pt x="11627451" y="726460"/>
                </a:cubicBezTo>
                <a:cubicBezTo>
                  <a:pt x="11631352" y="725386"/>
                  <a:pt x="11634529" y="722822"/>
                  <a:pt x="11636146" y="719442"/>
                </a:cubicBezTo>
                <a:lnTo>
                  <a:pt x="11670811" y="648503"/>
                </a:lnTo>
                <a:lnTo>
                  <a:pt x="11695890" y="740319"/>
                </a:lnTo>
                <a:cubicBezTo>
                  <a:pt x="11697729" y="747114"/>
                  <a:pt x="11705253" y="751274"/>
                  <a:pt x="11712721" y="749612"/>
                </a:cubicBezTo>
                <a:cubicBezTo>
                  <a:pt x="11718573" y="748314"/>
                  <a:pt x="11722809" y="743775"/>
                  <a:pt x="11723310" y="738343"/>
                </a:cubicBezTo>
                <a:lnTo>
                  <a:pt x="11757696" y="368040"/>
                </a:lnTo>
                <a:lnTo>
                  <a:pt x="11790857" y="905303"/>
                </a:lnTo>
                <a:cubicBezTo>
                  <a:pt x="11791247" y="911971"/>
                  <a:pt x="11797266" y="917216"/>
                  <a:pt x="11804623" y="917261"/>
                </a:cubicBezTo>
                <a:cubicBezTo>
                  <a:pt x="11811924" y="917256"/>
                  <a:pt x="11817998" y="912164"/>
                  <a:pt x="11818556" y="905556"/>
                </a:cubicBezTo>
                <a:lnTo>
                  <a:pt x="11855617" y="449266"/>
                </a:lnTo>
                <a:lnTo>
                  <a:pt x="11886158" y="728462"/>
                </a:lnTo>
                <a:cubicBezTo>
                  <a:pt x="11886883" y="734947"/>
                  <a:pt x="11892845" y="739893"/>
                  <a:pt x="11900035" y="739913"/>
                </a:cubicBezTo>
                <a:cubicBezTo>
                  <a:pt x="11907225" y="739802"/>
                  <a:pt x="11913188" y="734740"/>
                  <a:pt x="11913745" y="728208"/>
                </a:cubicBezTo>
                <a:lnTo>
                  <a:pt x="11951922" y="286663"/>
                </a:lnTo>
                <a:lnTo>
                  <a:pt x="11976555" y="1012877"/>
                </a:lnTo>
                <a:cubicBezTo>
                  <a:pt x="11976388" y="1019875"/>
                  <a:pt x="11982462" y="1025671"/>
                  <a:pt x="11990154" y="1025823"/>
                </a:cubicBezTo>
                <a:cubicBezTo>
                  <a:pt x="11997901" y="1025976"/>
                  <a:pt x="12004254" y="1020432"/>
                  <a:pt x="12004421" y="1013435"/>
                </a:cubicBezTo>
                <a:lnTo>
                  <a:pt x="12041092" y="582733"/>
                </a:lnTo>
                <a:lnTo>
                  <a:pt x="12071857" y="781565"/>
                </a:lnTo>
                <a:cubicBezTo>
                  <a:pt x="12072859" y="788502"/>
                  <a:pt x="12079882" y="793376"/>
                  <a:pt x="12087517" y="792449"/>
                </a:cubicBezTo>
                <a:cubicBezTo>
                  <a:pt x="12093202" y="791759"/>
                  <a:pt x="12097883" y="787934"/>
                  <a:pt x="12099220" y="782832"/>
                </a:cubicBezTo>
                <a:lnTo>
                  <a:pt x="12130487" y="668062"/>
                </a:lnTo>
                <a:lnTo>
                  <a:pt x="12155677" y="786429"/>
                </a:lnTo>
                <a:cubicBezTo>
                  <a:pt x="12157182" y="793295"/>
                  <a:pt x="12164483" y="797764"/>
                  <a:pt x="12172062" y="796412"/>
                </a:cubicBezTo>
                <a:cubicBezTo>
                  <a:pt x="12176856" y="795545"/>
                  <a:pt x="12180868" y="792424"/>
                  <a:pt x="12182485" y="788203"/>
                </a:cubicBezTo>
                <a:lnTo>
                  <a:pt x="12234649" y="652912"/>
                </a:lnTo>
                <a:lnTo>
                  <a:pt x="12255772" y="727955"/>
                </a:lnTo>
                <a:cubicBezTo>
                  <a:pt x="12257667" y="734729"/>
                  <a:pt x="12265302" y="738809"/>
                  <a:pt x="12272714" y="737066"/>
                </a:cubicBezTo>
                <a:cubicBezTo>
                  <a:pt x="12277117" y="736037"/>
                  <a:pt x="12280683" y="733129"/>
                  <a:pt x="12282300" y="729272"/>
                </a:cubicBezTo>
                <a:lnTo>
                  <a:pt x="12323208" y="631073"/>
                </a:lnTo>
                <a:lnTo>
                  <a:pt x="12371806" y="851946"/>
                </a:lnTo>
                <a:cubicBezTo>
                  <a:pt x="12373311" y="858812"/>
                  <a:pt x="12380610" y="863287"/>
                  <a:pt x="12388134" y="861944"/>
                </a:cubicBezTo>
                <a:cubicBezTo>
                  <a:pt x="12393987" y="860900"/>
                  <a:pt x="12398446" y="856598"/>
                  <a:pt x="12399281" y="851237"/>
                </a:cubicBezTo>
                <a:lnTo>
                  <a:pt x="12421573" y="708498"/>
                </a:lnTo>
                <a:lnTo>
                  <a:pt x="12455515" y="973455"/>
                </a:lnTo>
                <a:cubicBezTo>
                  <a:pt x="12456294" y="979748"/>
                  <a:pt x="12462091" y="984542"/>
                  <a:pt x="12469058" y="984704"/>
                </a:cubicBezTo>
                <a:cubicBezTo>
                  <a:pt x="12475912" y="984689"/>
                  <a:pt x="12481708" y="980189"/>
                  <a:pt x="12482823" y="974063"/>
                </a:cubicBezTo>
                <a:lnTo>
                  <a:pt x="12537775" y="667707"/>
                </a:lnTo>
                <a:lnTo>
                  <a:pt x="12560068" y="740369"/>
                </a:lnTo>
                <a:cubicBezTo>
                  <a:pt x="12561738" y="745751"/>
                  <a:pt x="12567145" y="749495"/>
                  <a:pt x="12573276" y="749592"/>
                </a:cubicBezTo>
                <a:cubicBezTo>
                  <a:pt x="12579462" y="749759"/>
                  <a:pt x="12584980" y="746115"/>
                  <a:pt x="12586762" y="740724"/>
                </a:cubicBezTo>
                <a:lnTo>
                  <a:pt x="12613625" y="663046"/>
                </a:lnTo>
                <a:lnTo>
                  <a:pt x="12627893" y="739052"/>
                </a:lnTo>
                <a:cubicBezTo>
                  <a:pt x="12629119" y="745958"/>
                  <a:pt x="12636309" y="750640"/>
                  <a:pt x="12643887" y="749510"/>
                </a:cubicBezTo>
                <a:cubicBezTo>
                  <a:pt x="12650018" y="748598"/>
                  <a:pt x="12654756" y="744104"/>
                  <a:pt x="12655480" y="738495"/>
                </a:cubicBezTo>
                <a:lnTo>
                  <a:pt x="12691873" y="477794"/>
                </a:lnTo>
                <a:lnTo>
                  <a:pt x="12751785" y="866438"/>
                </a:lnTo>
                <a:cubicBezTo>
                  <a:pt x="12752731" y="872600"/>
                  <a:pt x="12758472" y="877221"/>
                  <a:pt x="12765327" y="877333"/>
                </a:cubicBezTo>
                <a:lnTo>
                  <a:pt x="12765606" y="877333"/>
                </a:lnTo>
                <a:cubicBezTo>
                  <a:pt x="12772349" y="877327"/>
                  <a:pt x="12778146" y="872904"/>
                  <a:pt x="12779316" y="866844"/>
                </a:cubicBezTo>
                <a:lnTo>
                  <a:pt x="12820947" y="652405"/>
                </a:lnTo>
                <a:lnTo>
                  <a:pt x="12864418" y="742042"/>
                </a:lnTo>
                <a:cubicBezTo>
                  <a:pt x="12867540" y="748436"/>
                  <a:pt x="12875788" y="751320"/>
                  <a:pt x="12882810" y="748482"/>
                </a:cubicBezTo>
                <a:cubicBezTo>
                  <a:pt x="12885987" y="747205"/>
                  <a:pt x="12888495" y="744910"/>
                  <a:pt x="12889888" y="742042"/>
                </a:cubicBezTo>
                <a:lnTo>
                  <a:pt x="12952419" y="614351"/>
                </a:lnTo>
                <a:cubicBezTo>
                  <a:pt x="12955986" y="608149"/>
                  <a:pt x="12953310" y="600498"/>
                  <a:pt x="12946511" y="597265"/>
                </a:cubicBezTo>
                <a:cubicBezTo>
                  <a:pt x="12939656" y="594032"/>
                  <a:pt x="12931241" y="596439"/>
                  <a:pt x="12927730" y="602641"/>
                </a:cubicBezTo>
                <a:cubicBezTo>
                  <a:pt x="12927395" y="603153"/>
                  <a:pt x="12927172" y="603675"/>
                  <a:pt x="12926949" y="604217"/>
                </a:cubicBezTo>
                <a:lnTo>
                  <a:pt x="12877683" y="705558"/>
                </a:lnTo>
                <a:lnTo>
                  <a:pt x="12828472" y="604217"/>
                </a:lnTo>
                <a:cubicBezTo>
                  <a:pt x="12825350" y="597812"/>
                  <a:pt x="12817158" y="594903"/>
                  <a:pt x="12810136" y="597721"/>
                </a:cubicBezTo>
                <a:cubicBezTo>
                  <a:pt x="12805844" y="599423"/>
                  <a:pt x="12802834" y="602945"/>
                  <a:pt x="12801999" y="607105"/>
                </a:cubicBezTo>
                <a:lnTo>
                  <a:pt x="12767724" y="783794"/>
                </a:lnTo>
                <a:lnTo>
                  <a:pt x="12705583" y="380556"/>
                </a:lnTo>
                <a:cubicBezTo>
                  <a:pt x="12704635" y="374278"/>
                  <a:pt x="12698728" y="369601"/>
                  <a:pt x="12691761" y="369611"/>
                </a:cubicBezTo>
                <a:cubicBezTo>
                  <a:pt x="12684795" y="369682"/>
                  <a:pt x="12678887" y="374410"/>
                  <a:pt x="12677996" y="380708"/>
                </a:cubicBezTo>
                <a:lnTo>
                  <a:pt x="12640209" y="651088"/>
                </a:lnTo>
                <a:lnTo>
                  <a:pt x="12631961" y="607207"/>
                </a:lnTo>
                <a:cubicBezTo>
                  <a:pt x="12630680" y="600311"/>
                  <a:pt x="12623490" y="595669"/>
                  <a:pt x="12615911" y="596839"/>
                </a:cubicBezTo>
                <a:cubicBezTo>
                  <a:pt x="12610727" y="597635"/>
                  <a:pt x="12606491" y="600994"/>
                  <a:pt x="12604931" y="605535"/>
                </a:cubicBezTo>
                <a:lnTo>
                  <a:pt x="12574836" y="692688"/>
                </a:lnTo>
                <a:lnTo>
                  <a:pt x="12547973" y="605889"/>
                </a:lnTo>
                <a:cubicBezTo>
                  <a:pt x="12546247" y="600158"/>
                  <a:pt x="12540339" y="596312"/>
                  <a:pt x="12533817" y="596667"/>
                </a:cubicBezTo>
                <a:cubicBezTo>
                  <a:pt x="12527297" y="597017"/>
                  <a:pt x="12521891" y="601435"/>
                  <a:pt x="12520832" y="607308"/>
                </a:cubicBezTo>
                <a:lnTo>
                  <a:pt x="12471844" y="880626"/>
                </a:lnTo>
                <a:lnTo>
                  <a:pt x="12436900" y="607865"/>
                </a:lnTo>
                <a:cubicBezTo>
                  <a:pt x="12436064" y="601527"/>
                  <a:pt x="12430213" y="596728"/>
                  <a:pt x="12423190" y="596667"/>
                </a:cubicBezTo>
                <a:cubicBezTo>
                  <a:pt x="12416279" y="596682"/>
                  <a:pt x="12410372" y="601323"/>
                  <a:pt x="12409424" y="607561"/>
                </a:cubicBezTo>
                <a:lnTo>
                  <a:pt x="12383620" y="774167"/>
                </a:lnTo>
                <a:lnTo>
                  <a:pt x="12341598" y="583037"/>
                </a:lnTo>
                <a:cubicBezTo>
                  <a:pt x="12340093" y="576176"/>
                  <a:pt x="12332794" y="571711"/>
                  <a:pt x="12325213" y="573075"/>
                </a:cubicBezTo>
                <a:cubicBezTo>
                  <a:pt x="12320533" y="573926"/>
                  <a:pt x="12316630" y="576921"/>
                  <a:pt x="12314904" y="581010"/>
                </a:cubicBezTo>
                <a:lnTo>
                  <a:pt x="12272380" y="683010"/>
                </a:lnTo>
                <a:lnTo>
                  <a:pt x="12250199" y="606345"/>
                </a:lnTo>
                <a:cubicBezTo>
                  <a:pt x="12248303" y="599565"/>
                  <a:pt x="12240725" y="595481"/>
                  <a:pt x="12233255" y="597214"/>
                </a:cubicBezTo>
                <a:cubicBezTo>
                  <a:pt x="12228741" y="598263"/>
                  <a:pt x="12225119" y="601293"/>
                  <a:pt x="12223558" y="605281"/>
                </a:cubicBezTo>
                <a:lnTo>
                  <a:pt x="12173400" y="735860"/>
                </a:lnTo>
                <a:lnTo>
                  <a:pt x="12145980" y="607054"/>
                </a:lnTo>
                <a:cubicBezTo>
                  <a:pt x="12144699" y="601257"/>
                  <a:pt x="12139181" y="597042"/>
                  <a:pt x="12132659" y="596920"/>
                </a:cubicBezTo>
                <a:lnTo>
                  <a:pt x="12132326" y="596920"/>
                </a:lnTo>
                <a:cubicBezTo>
                  <a:pt x="12125917" y="596915"/>
                  <a:pt x="12120343" y="600888"/>
                  <a:pt x="12118782" y="606548"/>
                </a:cubicBezTo>
                <a:lnTo>
                  <a:pt x="12089579" y="713717"/>
                </a:lnTo>
                <a:lnTo>
                  <a:pt x="12050846" y="464518"/>
                </a:lnTo>
                <a:cubicBezTo>
                  <a:pt x="12050623" y="457520"/>
                  <a:pt x="12044158" y="452033"/>
                  <a:pt x="12036466" y="452255"/>
                </a:cubicBezTo>
                <a:cubicBezTo>
                  <a:pt x="12028776" y="452478"/>
                  <a:pt x="12022757" y="458331"/>
                  <a:pt x="12022980" y="465328"/>
                </a:cubicBezTo>
                <a:lnTo>
                  <a:pt x="11996340" y="778120"/>
                </a:lnTo>
                <a:lnTo>
                  <a:pt x="11972042" y="54034"/>
                </a:lnTo>
                <a:cubicBezTo>
                  <a:pt x="11971818" y="47299"/>
                  <a:pt x="11965855" y="41903"/>
                  <a:pt x="11958442" y="41771"/>
                </a:cubicBezTo>
                <a:lnTo>
                  <a:pt x="11958109" y="41771"/>
                </a:lnTo>
                <a:cubicBezTo>
                  <a:pt x="11950863" y="41776"/>
                  <a:pt x="11944788" y="46848"/>
                  <a:pt x="11944231" y="53426"/>
                </a:cubicBezTo>
                <a:lnTo>
                  <a:pt x="11898418" y="584000"/>
                </a:lnTo>
                <a:lnTo>
                  <a:pt x="11867433" y="300800"/>
                </a:lnTo>
                <a:cubicBezTo>
                  <a:pt x="11866708" y="294314"/>
                  <a:pt x="11860746" y="289369"/>
                  <a:pt x="11853556" y="289349"/>
                </a:cubicBezTo>
                <a:cubicBezTo>
                  <a:pt x="11846310" y="289434"/>
                  <a:pt x="11840347" y="294542"/>
                  <a:pt x="11839846" y="301104"/>
                </a:cubicBezTo>
                <a:lnTo>
                  <a:pt x="11806796" y="708447"/>
                </a:lnTo>
                <a:lnTo>
                  <a:pt x="11774694" y="186081"/>
                </a:lnTo>
                <a:cubicBezTo>
                  <a:pt x="11774249" y="179454"/>
                  <a:pt x="11768286" y="174245"/>
                  <a:pt x="11760985" y="174123"/>
                </a:cubicBezTo>
                <a:cubicBezTo>
                  <a:pt x="11753739" y="174103"/>
                  <a:pt x="11747665" y="179155"/>
                  <a:pt x="11747108" y="185727"/>
                </a:cubicBezTo>
                <a:lnTo>
                  <a:pt x="11703080" y="659397"/>
                </a:lnTo>
                <a:lnTo>
                  <a:pt x="11688533" y="606092"/>
                </a:lnTo>
                <a:cubicBezTo>
                  <a:pt x="11687084" y="600832"/>
                  <a:pt x="11682125" y="596986"/>
                  <a:pt x="11676217" y="596515"/>
                </a:cubicBezTo>
                <a:cubicBezTo>
                  <a:pt x="11670253" y="596024"/>
                  <a:pt x="11664680" y="599043"/>
                  <a:pt x="11662283" y="604014"/>
                </a:cubicBezTo>
                <a:lnTo>
                  <a:pt x="11626337" y="677791"/>
                </a:lnTo>
                <a:lnTo>
                  <a:pt x="11602372" y="605484"/>
                </a:lnTo>
                <a:cubicBezTo>
                  <a:pt x="11600144" y="598780"/>
                  <a:pt x="11592396" y="594969"/>
                  <a:pt x="11585039" y="596971"/>
                </a:cubicBezTo>
                <a:cubicBezTo>
                  <a:pt x="11579856" y="598385"/>
                  <a:pt x="11576011" y="602418"/>
                  <a:pt x="11575230" y="607308"/>
                </a:cubicBezTo>
                <a:lnTo>
                  <a:pt x="11525685" y="910370"/>
                </a:lnTo>
                <a:lnTo>
                  <a:pt x="11476696" y="480377"/>
                </a:lnTo>
                <a:cubicBezTo>
                  <a:pt x="11475973" y="473978"/>
                  <a:pt x="11470065" y="469093"/>
                  <a:pt x="11462987" y="469028"/>
                </a:cubicBezTo>
                <a:cubicBezTo>
                  <a:pt x="11455965" y="469028"/>
                  <a:pt x="11450057" y="473785"/>
                  <a:pt x="11449165" y="480124"/>
                </a:cubicBezTo>
                <a:lnTo>
                  <a:pt x="11420965" y="686506"/>
                </a:lnTo>
                <a:lnTo>
                  <a:pt x="11385297" y="604774"/>
                </a:lnTo>
                <a:cubicBezTo>
                  <a:pt x="11383122" y="599748"/>
                  <a:pt x="11377661" y="596525"/>
                  <a:pt x="11371753" y="596768"/>
                </a:cubicBezTo>
                <a:cubicBezTo>
                  <a:pt x="11365846" y="597017"/>
                  <a:pt x="11360719" y="600604"/>
                  <a:pt x="11358992" y="605737"/>
                </a:cubicBezTo>
                <a:lnTo>
                  <a:pt x="11340879" y="660006"/>
                </a:lnTo>
                <a:lnTo>
                  <a:pt x="11290720" y="292743"/>
                </a:lnTo>
                <a:cubicBezTo>
                  <a:pt x="11290553" y="285746"/>
                  <a:pt x="11284199" y="280188"/>
                  <a:pt x="11276508" y="280329"/>
                </a:cubicBezTo>
                <a:cubicBezTo>
                  <a:pt x="11268816" y="280471"/>
                  <a:pt x="11262687" y="286253"/>
                  <a:pt x="11262854" y="293250"/>
                </a:cubicBezTo>
                <a:lnTo>
                  <a:pt x="11220832" y="755723"/>
                </a:lnTo>
                <a:lnTo>
                  <a:pt x="11195363" y="563174"/>
                </a:lnTo>
                <a:cubicBezTo>
                  <a:pt x="11194415" y="556231"/>
                  <a:pt x="11187393" y="551322"/>
                  <a:pt x="11179757" y="552203"/>
                </a:cubicBezTo>
                <a:cubicBezTo>
                  <a:pt x="11173739" y="552903"/>
                  <a:pt x="11168890" y="557078"/>
                  <a:pt x="11167832" y="562515"/>
                </a:cubicBezTo>
                <a:lnTo>
                  <a:pt x="11132106" y="749592"/>
                </a:lnTo>
                <a:lnTo>
                  <a:pt x="11099951" y="596109"/>
                </a:lnTo>
                <a:cubicBezTo>
                  <a:pt x="11098501" y="589239"/>
                  <a:pt x="11091200" y="584729"/>
                  <a:pt x="11083676" y="586041"/>
                </a:cubicBezTo>
                <a:cubicBezTo>
                  <a:pt x="11078549" y="586928"/>
                  <a:pt x="11074425" y="590323"/>
                  <a:pt x="11072920" y="594843"/>
                </a:cubicBezTo>
                <a:lnTo>
                  <a:pt x="11035245" y="708396"/>
                </a:lnTo>
                <a:lnTo>
                  <a:pt x="11001806" y="606041"/>
                </a:lnTo>
                <a:cubicBezTo>
                  <a:pt x="11000022" y="600381"/>
                  <a:pt x="10994170" y="596606"/>
                  <a:pt x="10987706" y="596971"/>
                </a:cubicBezTo>
                <a:cubicBezTo>
                  <a:pt x="10981353" y="597265"/>
                  <a:pt x="10976003" y="601435"/>
                  <a:pt x="10974720" y="607105"/>
                </a:cubicBezTo>
                <a:lnTo>
                  <a:pt x="10947970" y="737937"/>
                </a:lnTo>
                <a:lnTo>
                  <a:pt x="10904610" y="479769"/>
                </a:lnTo>
                <a:cubicBezTo>
                  <a:pt x="10903552" y="473593"/>
                  <a:pt x="10897699" y="469032"/>
                  <a:pt x="10890845" y="469028"/>
                </a:cubicBezTo>
                <a:cubicBezTo>
                  <a:pt x="10883934" y="469053"/>
                  <a:pt x="10878137" y="473634"/>
                  <a:pt x="10877079" y="479820"/>
                </a:cubicBezTo>
                <a:lnTo>
                  <a:pt x="10854786" y="617087"/>
                </a:lnTo>
                <a:lnTo>
                  <a:pt x="10822238" y="150916"/>
                </a:lnTo>
                <a:cubicBezTo>
                  <a:pt x="10821792" y="144258"/>
                  <a:pt x="10815718" y="139074"/>
                  <a:pt x="10808361" y="139059"/>
                </a:cubicBezTo>
                <a:cubicBezTo>
                  <a:pt x="10801004" y="139074"/>
                  <a:pt x="10794929" y="144288"/>
                  <a:pt x="10794484" y="150967"/>
                </a:cubicBezTo>
                <a:lnTo>
                  <a:pt x="10754914" y="751416"/>
                </a:lnTo>
                <a:lnTo>
                  <a:pt x="10726101" y="47092"/>
                </a:lnTo>
                <a:cubicBezTo>
                  <a:pt x="10725822" y="40352"/>
                  <a:pt x="10719747" y="35006"/>
                  <a:pt x="10712336" y="34931"/>
                </a:cubicBezTo>
                <a:cubicBezTo>
                  <a:pt x="10704867" y="34758"/>
                  <a:pt x="10698625" y="40013"/>
                  <a:pt x="10698235" y="46788"/>
                </a:cubicBezTo>
                <a:lnTo>
                  <a:pt x="10654206" y="666339"/>
                </a:lnTo>
                <a:lnTo>
                  <a:pt x="10628961" y="297253"/>
                </a:lnTo>
                <a:cubicBezTo>
                  <a:pt x="10628515" y="290625"/>
                  <a:pt x="10622495" y="285437"/>
                  <a:pt x="10615194" y="285346"/>
                </a:cubicBezTo>
                <a:cubicBezTo>
                  <a:pt x="10607950" y="285351"/>
                  <a:pt x="10601931" y="290392"/>
                  <a:pt x="10601317" y="296949"/>
                </a:cubicBezTo>
                <a:lnTo>
                  <a:pt x="10565091" y="676018"/>
                </a:lnTo>
                <a:lnTo>
                  <a:pt x="10530650" y="583695"/>
                </a:lnTo>
                <a:cubicBezTo>
                  <a:pt x="10528197" y="577073"/>
                  <a:pt x="10520284" y="573525"/>
                  <a:pt x="10512983" y="575775"/>
                </a:cubicBezTo>
                <a:cubicBezTo>
                  <a:pt x="10508245" y="577230"/>
                  <a:pt x="10504734" y="580868"/>
                  <a:pt x="10503786" y="585317"/>
                </a:cubicBezTo>
                <a:lnTo>
                  <a:pt x="10475308" y="715895"/>
                </a:lnTo>
                <a:lnTo>
                  <a:pt x="10446884" y="464923"/>
                </a:lnTo>
                <a:cubicBezTo>
                  <a:pt x="10446160" y="457961"/>
                  <a:pt x="10439306" y="452864"/>
                  <a:pt x="10431669" y="453538"/>
                </a:cubicBezTo>
                <a:cubicBezTo>
                  <a:pt x="10425818" y="454049"/>
                  <a:pt x="10420969" y="457834"/>
                  <a:pt x="10419521" y="462998"/>
                </a:cubicBezTo>
                <a:lnTo>
                  <a:pt x="10361615" y="663198"/>
                </a:lnTo>
                <a:lnTo>
                  <a:pt x="10342555" y="605839"/>
                </a:lnTo>
                <a:cubicBezTo>
                  <a:pt x="10340771" y="600574"/>
                  <a:pt x="10335532" y="596931"/>
                  <a:pt x="10329458" y="596819"/>
                </a:cubicBezTo>
                <a:cubicBezTo>
                  <a:pt x="10323383" y="596677"/>
                  <a:pt x="10317921" y="600179"/>
                  <a:pt x="10316026" y="605433"/>
                </a:cubicBezTo>
                <a:lnTo>
                  <a:pt x="10281361" y="698667"/>
                </a:lnTo>
                <a:lnTo>
                  <a:pt x="10238894" y="590536"/>
                </a:lnTo>
                <a:cubicBezTo>
                  <a:pt x="10236887" y="585499"/>
                  <a:pt x="10231649" y="582145"/>
                  <a:pt x="10225741" y="582124"/>
                </a:cubicBezTo>
                <a:cubicBezTo>
                  <a:pt x="10219777" y="582200"/>
                  <a:pt x="10214483" y="585722"/>
                  <a:pt x="10212643" y="590891"/>
                </a:cubicBezTo>
                <a:lnTo>
                  <a:pt x="10181769" y="677031"/>
                </a:lnTo>
                <a:lnTo>
                  <a:pt x="10147772" y="464214"/>
                </a:lnTo>
                <a:cubicBezTo>
                  <a:pt x="10146769" y="457986"/>
                  <a:pt x="10140862" y="453375"/>
                  <a:pt x="10133951" y="453370"/>
                </a:cubicBezTo>
                <a:cubicBezTo>
                  <a:pt x="10126984" y="453476"/>
                  <a:pt x="10121132" y="458260"/>
                  <a:pt x="10120297" y="464568"/>
                </a:cubicBezTo>
                <a:lnTo>
                  <a:pt x="10079947" y="772799"/>
                </a:lnTo>
                <a:lnTo>
                  <a:pt x="10044724" y="341489"/>
                </a:lnTo>
                <a:cubicBezTo>
                  <a:pt x="10044222" y="334891"/>
                  <a:pt x="10038204" y="329769"/>
                  <a:pt x="10030902" y="329733"/>
                </a:cubicBezTo>
                <a:cubicBezTo>
                  <a:pt x="10023658" y="329713"/>
                  <a:pt x="10017582" y="334765"/>
                  <a:pt x="10017025" y="341337"/>
                </a:cubicBezTo>
                <a:lnTo>
                  <a:pt x="9997073" y="556231"/>
                </a:lnTo>
                <a:lnTo>
                  <a:pt x="9967090" y="68677"/>
                </a:lnTo>
                <a:cubicBezTo>
                  <a:pt x="9967090" y="61680"/>
                  <a:pt x="9960848" y="56010"/>
                  <a:pt x="9953157" y="56010"/>
                </a:cubicBezTo>
                <a:cubicBezTo>
                  <a:pt x="9945466" y="56010"/>
                  <a:pt x="9939225" y="61680"/>
                  <a:pt x="9939225" y="68677"/>
                </a:cubicBezTo>
                <a:lnTo>
                  <a:pt x="9900880" y="566923"/>
                </a:lnTo>
                <a:lnTo>
                  <a:pt x="9864989" y="284839"/>
                </a:lnTo>
                <a:cubicBezTo>
                  <a:pt x="9864153" y="278454"/>
                  <a:pt x="9858190" y="273646"/>
                  <a:pt x="9851112" y="273641"/>
                </a:cubicBezTo>
                <a:cubicBezTo>
                  <a:pt x="9843922" y="273752"/>
                  <a:pt x="9838014" y="278794"/>
                  <a:pt x="9837458" y="285295"/>
                </a:cubicBezTo>
                <a:lnTo>
                  <a:pt x="9797275" y="736721"/>
                </a:lnTo>
                <a:lnTo>
                  <a:pt x="9767347" y="416786"/>
                </a:lnTo>
                <a:cubicBezTo>
                  <a:pt x="9766733" y="410229"/>
                  <a:pt x="9760715" y="405187"/>
                  <a:pt x="9753470" y="405182"/>
                </a:cubicBezTo>
                <a:cubicBezTo>
                  <a:pt x="9746168" y="405218"/>
                  <a:pt x="9740151" y="410341"/>
                  <a:pt x="9739648" y="416938"/>
                </a:cubicBezTo>
                <a:lnTo>
                  <a:pt x="9699354" y="918578"/>
                </a:lnTo>
                <a:lnTo>
                  <a:pt x="9655828" y="571484"/>
                </a:lnTo>
                <a:cubicBezTo>
                  <a:pt x="9654936" y="564537"/>
                  <a:pt x="9648025" y="559561"/>
                  <a:pt x="9640389" y="560371"/>
                </a:cubicBezTo>
                <a:lnTo>
                  <a:pt x="9639748" y="560630"/>
                </a:lnTo>
                <a:lnTo>
                  <a:pt x="9639748" y="566315"/>
                </a:lnTo>
                <a:lnTo>
                  <a:pt x="9638528" y="566339"/>
                </a:lnTo>
                <a:cubicBezTo>
                  <a:pt x="9634237" y="568041"/>
                  <a:pt x="9631227" y="571563"/>
                  <a:pt x="9630392" y="575724"/>
                </a:cubicBezTo>
                <a:lnTo>
                  <a:pt x="9596117" y="752412"/>
                </a:lnTo>
                <a:lnTo>
                  <a:pt x="9533976" y="349174"/>
                </a:lnTo>
                <a:cubicBezTo>
                  <a:pt x="9533028" y="342896"/>
                  <a:pt x="9527120" y="338219"/>
                  <a:pt x="9520154" y="338229"/>
                </a:cubicBezTo>
                <a:cubicBezTo>
                  <a:pt x="9513188" y="338300"/>
                  <a:pt x="9507280" y="343028"/>
                  <a:pt x="9506389" y="349326"/>
                </a:cubicBezTo>
                <a:lnTo>
                  <a:pt x="9468602" y="619706"/>
                </a:lnTo>
                <a:lnTo>
                  <a:pt x="9460354" y="575825"/>
                </a:lnTo>
                <a:cubicBezTo>
                  <a:pt x="9459072" y="568929"/>
                  <a:pt x="9451883" y="564287"/>
                  <a:pt x="9444304" y="565458"/>
                </a:cubicBezTo>
                <a:cubicBezTo>
                  <a:pt x="9439120" y="566253"/>
                  <a:pt x="9434884" y="569612"/>
                  <a:pt x="9433323" y="574153"/>
                </a:cubicBezTo>
                <a:lnTo>
                  <a:pt x="9403229" y="661306"/>
                </a:lnTo>
                <a:lnTo>
                  <a:pt x="9376366" y="574507"/>
                </a:lnTo>
                <a:cubicBezTo>
                  <a:pt x="9374639" y="568777"/>
                  <a:pt x="9368732" y="564930"/>
                  <a:pt x="9362210" y="565285"/>
                </a:cubicBezTo>
                <a:cubicBezTo>
                  <a:pt x="9355689" y="565635"/>
                  <a:pt x="9350283" y="570053"/>
                  <a:pt x="9349225" y="575926"/>
                </a:cubicBezTo>
                <a:lnTo>
                  <a:pt x="9300237" y="849244"/>
                </a:lnTo>
                <a:lnTo>
                  <a:pt x="9265293" y="576483"/>
                </a:lnTo>
                <a:cubicBezTo>
                  <a:pt x="9264457" y="570145"/>
                  <a:pt x="9258605" y="565346"/>
                  <a:pt x="9251583" y="565285"/>
                </a:cubicBezTo>
                <a:cubicBezTo>
                  <a:pt x="9244672" y="565301"/>
                  <a:pt x="9238764" y="569942"/>
                  <a:pt x="9237817" y="576179"/>
                </a:cubicBezTo>
                <a:lnTo>
                  <a:pt x="9212013" y="742785"/>
                </a:lnTo>
                <a:lnTo>
                  <a:pt x="9169991" y="551655"/>
                </a:lnTo>
                <a:cubicBezTo>
                  <a:pt x="9168486" y="544794"/>
                  <a:pt x="9161186" y="540330"/>
                  <a:pt x="9153606" y="541693"/>
                </a:cubicBezTo>
                <a:cubicBezTo>
                  <a:pt x="9148925" y="542544"/>
                  <a:pt x="9145023" y="545539"/>
                  <a:pt x="9143296" y="549628"/>
                </a:cubicBezTo>
                <a:lnTo>
                  <a:pt x="9100772" y="651628"/>
                </a:lnTo>
                <a:lnTo>
                  <a:pt x="9078591" y="574963"/>
                </a:lnTo>
                <a:cubicBezTo>
                  <a:pt x="9076696" y="568183"/>
                  <a:pt x="9069117" y="564099"/>
                  <a:pt x="9061648" y="565833"/>
                </a:cubicBezTo>
                <a:cubicBezTo>
                  <a:pt x="9057134" y="566882"/>
                  <a:pt x="9053512" y="569911"/>
                  <a:pt x="9051951" y="573899"/>
                </a:cubicBezTo>
                <a:lnTo>
                  <a:pt x="9001793" y="704478"/>
                </a:lnTo>
                <a:lnTo>
                  <a:pt x="8974373" y="575673"/>
                </a:lnTo>
                <a:cubicBezTo>
                  <a:pt x="8973091" y="569876"/>
                  <a:pt x="8967574" y="565660"/>
                  <a:pt x="8961052" y="565538"/>
                </a:cubicBezTo>
                <a:lnTo>
                  <a:pt x="8960719" y="565538"/>
                </a:lnTo>
                <a:cubicBezTo>
                  <a:pt x="8954309" y="565534"/>
                  <a:pt x="8948736" y="569506"/>
                  <a:pt x="8947175" y="575166"/>
                </a:cubicBezTo>
                <a:lnTo>
                  <a:pt x="8917971" y="682335"/>
                </a:lnTo>
                <a:lnTo>
                  <a:pt x="8879238" y="433136"/>
                </a:lnTo>
                <a:cubicBezTo>
                  <a:pt x="8879015" y="426138"/>
                  <a:pt x="8872551" y="420651"/>
                  <a:pt x="8864859" y="420874"/>
                </a:cubicBezTo>
                <a:cubicBezTo>
                  <a:pt x="8857168" y="421096"/>
                  <a:pt x="8851150" y="426949"/>
                  <a:pt x="8851372" y="433946"/>
                </a:cubicBezTo>
                <a:lnTo>
                  <a:pt x="8824732" y="746738"/>
                </a:lnTo>
                <a:lnTo>
                  <a:pt x="8800434" y="22652"/>
                </a:lnTo>
                <a:cubicBezTo>
                  <a:pt x="8800211" y="15917"/>
                  <a:pt x="8794247" y="10521"/>
                  <a:pt x="8786835" y="10389"/>
                </a:cubicBezTo>
                <a:lnTo>
                  <a:pt x="8786501" y="10389"/>
                </a:lnTo>
                <a:cubicBezTo>
                  <a:pt x="8779256" y="10394"/>
                  <a:pt x="8773181" y="15466"/>
                  <a:pt x="8772624" y="22044"/>
                </a:cubicBezTo>
                <a:lnTo>
                  <a:pt x="8726811" y="552618"/>
                </a:lnTo>
                <a:lnTo>
                  <a:pt x="8695826" y="269418"/>
                </a:lnTo>
                <a:cubicBezTo>
                  <a:pt x="8695101" y="262932"/>
                  <a:pt x="8689138" y="257987"/>
                  <a:pt x="8681949" y="257967"/>
                </a:cubicBezTo>
                <a:cubicBezTo>
                  <a:pt x="8674703" y="258053"/>
                  <a:pt x="8668739" y="263161"/>
                  <a:pt x="8668239" y="269723"/>
                </a:cubicBezTo>
                <a:lnTo>
                  <a:pt x="8635189" y="677065"/>
                </a:lnTo>
                <a:lnTo>
                  <a:pt x="8603087" y="154700"/>
                </a:lnTo>
                <a:cubicBezTo>
                  <a:pt x="8602642" y="148072"/>
                  <a:pt x="8596679" y="142863"/>
                  <a:pt x="8589377" y="142741"/>
                </a:cubicBezTo>
                <a:cubicBezTo>
                  <a:pt x="8582132" y="142721"/>
                  <a:pt x="8576058" y="147773"/>
                  <a:pt x="8575501" y="154345"/>
                </a:cubicBezTo>
                <a:lnTo>
                  <a:pt x="8531473" y="628015"/>
                </a:lnTo>
                <a:lnTo>
                  <a:pt x="8516926" y="574710"/>
                </a:lnTo>
                <a:cubicBezTo>
                  <a:pt x="8515477" y="569450"/>
                  <a:pt x="8510518" y="565604"/>
                  <a:pt x="8504609" y="565133"/>
                </a:cubicBezTo>
                <a:cubicBezTo>
                  <a:pt x="8498646" y="564642"/>
                  <a:pt x="8493072" y="567661"/>
                  <a:pt x="8490677" y="572632"/>
                </a:cubicBezTo>
                <a:lnTo>
                  <a:pt x="8454730" y="646409"/>
                </a:lnTo>
                <a:lnTo>
                  <a:pt x="8430765" y="574102"/>
                </a:lnTo>
                <a:cubicBezTo>
                  <a:pt x="8428536" y="567398"/>
                  <a:pt x="8420789" y="563588"/>
                  <a:pt x="8413432" y="565589"/>
                </a:cubicBezTo>
                <a:cubicBezTo>
                  <a:pt x="8408249" y="567003"/>
                  <a:pt x="8404404" y="571036"/>
                  <a:pt x="8403623" y="575926"/>
                </a:cubicBezTo>
                <a:lnTo>
                  <a:pt x="8354078" y="878988"/>
                </a:lnTo>
                <a:lnTo>
                  <a:pt x="8305089" y="448996"/>
                </a:lnTo>
                <a:cubicBezTo>
                  <a:pt x="8304366" y="442596"/>
                  <a:pt x="8298458" y="437711"/>
                  <a:pt x="8291380" y="437646"/>
                </a:cubicBezTo>
                <a:cubicBezTo>
                  <a:pt x="8284358" y="437646"/>
                  <a:pt x="8278450" y="442403"/>
                  <a:pt x="8277558" y="448742"/>
                </a:cubicBezTo>
                <a:lnTo>
                  <a:pt x="8249357" y="655124"/>
                </a:lnTo>
                <a:lnTo>
                  <a:pt x="8213690" y="573392"/>
                </a:lnTo>
                <a:cubicBezTo>
                  <a:pt x="8211516" y="568366"/>
                  <a:pt x="8206054" y="565143"/>
                  <a:pt x="8200146" y="565386"/>
                </a:cubicBezTo>
                <a:cubicBezTo>
                  <a:pt x="8194240" y="565635"/>
                  <a:pt x="8189112" y="569222"/>
                  <a:pt x="8187385" y="574355"/>
                </a:cubicBezTo>
                <a:lnTo>
                  <a:pt x="8169272" y="628624"/>
                </a:lnTo>
                <a:lnTo>
                  <a:pt x="8119113" y="261361"/>
                </a:lnTo>
                <a:cubicBezTo>
                  <a:pt x="8118945" y="254364"/>
                  <a:pt x="8112592" y="248806"/>
                  <a:pt x="8104901" y="248947"/>
                </a:cubicBezTo>
                <a:cubicBezTo>
                  <a:pt x="8097209" y="249089"/>
                  <a:pt x="8091080" y="254871"/>
                  <a:pt x="8091247" y="261868"/>
                </a:cubicBezTo>
                <a:lnTo>
                  <a:pt x="8049225" y="724341"/>
                </a:lnTo>
                <a:lnTo>
                  <a:pt x="8023756" y="531792"/>
                </a:lnTo>
                <a:cubicBezTo>
                  <a:pt x="8022809" y="524850"/>
                  <a:pt x="8015786" y="519940"/>
                  <a:pt x="8008150" y="520821"/>
                </a:cubicBezTo>
                <a:cubicBezTo>
                  <a:pt x="8002132" y="521521"/>
                  <a:pt x="7997283" y="525696"/>
                  <a:pt x="7996225" y="531133"/>
                </a:cubicBezTo>
                <a:lnTo>
                  <a:pt x="7960500" y="718210"/>
                </a:lnTo>
                <a:lnTo>
                  <a:pt x="7928344" y="564728"/>
                </a:lnTo>
                <a:cubicBezTo>
                  <a:pt x="7926894" y="557857"/>
                  <a:pt x="7919593" y="553347"/>
                  <a:pt x="7912069" y="554659"/>
                </a:cubicBezTo>
                <a:cubicBezTo>
                  <a:pt x="7906942" y="555546"/>
                  <a:pt x="7902818" y="558941"/>
                  <a:pt x="7901313" y="563461"/>
                </a:cubicBezTo>
                <a:lnTo>
                  <a:pt x="7863637" y="677014"/>
                </a:lnTo>
                <a:lnTo>
                  <a:pt x="7830199" y="574659"/>
                </a:lnTo>
                <a:cubicBezTo>
                  <a:pt x="7828415" y="568999"/>
                  <a:pt x="7822563" y="565224"/>
                  <a:pt x="7816099" y="565589"/>
                </a:cubicBezTo>
                <a:cubicBezTo>
                  <a:pt x="7809746" y="565883"/>
                  <a:pt x="7804396" y="570053"/>
                  <a:pt x="7803112" y="575724"/>
                </a:cubicBezTo>
                <a:lnTo>
                  <a:pt x="7776363" y="706555"/>
                </a:lnTo>
                <a:lnTo>
                  <a:pt x="7733003" y="448387"/>
                </a:lnTo>
                <a:cubicBezTo>
                  <a:pt x="7731945" y="442211"/>
                  <a:pt x="7726092" y="437651"/>
                  <a:pt x="7719238" y="437646"/>
                </a:cubicBezTo>
                <a:cubicBezTo>
                  <a:pt x="7712327" y="437671"/>
                  <a:pt x="7706530" y="442252"/>
                  <a:pt x="7705471" y="448439"/>
                </a:cubicBezTo>
                <a:lnTo>
                  <a:pt x="7683179" y="585706"/>
                </a:lnTo>
                <a:lnTo>
                  <a:pt x="7650631" y="119534"/>
                </a:lnTo>
                <a:cubicBezTo>
                  <a:pt x="7650185" y="112876"/>
                  <a:pt x="7644111" y="107692"/>
                  <a:pt x="7636754" y="107677"/>
                </a:cubicBezTo>
                <a:cubicBezTo>
                  <a:pt x="7629397" y="107692"/>
                  <a:pt x="7623322" y="112906"/>
                  <a:pt x="7622877" y="119585"/>
                </a:cubicBezTo>
                <a:lnTo>
                  <a:pt x="7583307" y="720034"/>
                </a:lnTo>
                <a:lnTo>
                  <a:pt x="7554494" y="15710"/>
                </a:lnTo>
                <a:cubicBezTo>
                  <a:pt x="7554215" y="8970"/>
                  <a:pt x="7548140" y="3625"/>
                  <a:pt x="7540729" y="3549"/>
                </a:cubicBezTo>
                <a:cubicBezTo>
                  <a:pt x="7533260" y="3377"/>
                  <a:pt x="7527018" y="8631"/>
                  <a:pt x="7526628" y="15406"/>
                </a:cubicBezTo>
                <a:lnTo>
                  <a:pt x="7482599" y="634958"/>
                </a:lnTo>
                <a:lnTo>
                  <a:pt x="7457354" y="265872"/>
                </a:lnTo>
                <a:cubicBezTo>
                  <a:pt x="7456908" y="259244"/>
                  <a:pt x="7450888" y="254055"/>
                  <a:pt x="7443587" y="253964"/>
                </a:cubicBezTo>
                <a:cubicBezTo>
                  <a:pt x="7436343" y="253969"/>
                  <a:pt x="7430324" y="259011"/>
                  <a:pt x="7429710" y="265567"/>
                </a:cubicBezTo>
                <a:lnTo>
                  <a:pt x="7393484" y="644636"/>
                </a:lnTo>
                <a:lnTo>
                  <a:pt x="7359043" y="552313"/>
                </a:lnTo>
                <a:cubicBezTo>
                  <a:pt x="7356590" y="545691"/>
                  <a:pt x="7348677" y="542144"/>
                  <a:pt x="7341375" y="544393"/>
                </a:cubicBezTo>
                <a:cubicBezTo>
                  <a:pt x="7336638" y="545848"/>
                  <a:pt x="7333127" y="549486"/>
                  <a:pt x="7332179" y="553935"/>
                </a:cubicBezTo>
                <a:lnTo>
                  <a:pt x="7303701" y="684513"/>
                </a:lnTo>
                <a:lnTo>
                  <a:pt x="7275277" y="433541"/>
                </a:lnTo>
                <a:cubicBezTo>
                  <a:pt x="7274553" y="426579"/>
                  <a:pt x="7267699" y="421482"/>
                  <a:pt x="7260062" y="422156"/>
                </a:cubicBezTo>
                <a:cubicBezTo>
                  <a:pt x="7254211" y="422667"/>
                  <a:pt x="7249362" y="426452"/>
                  <a:pt x="7247914" y="431616"/>
                </a:cubicBezTo>
                <a:lnTo>
                  <a:pt x="7190008" y="631816"/>
                </a:lnTo>
                <a:lnTo>
                  <a:pt x="7170947" y="574457"/>
                </a:lnTo>
                <a:cubicBezTo>
                  <a:pt x="7169163" y="569192"/>
                  <a:pt x="7163925" y="565549"/>
                  <a:pt x="7157851" y="565437"/>
                </a:cubicBezTo>
                <a:cubicBezTo>
                  <a:pt x="7151776" y="565295"/>
                  <a:pt x="7146314" y="568797"/>
                  <a:pt x="7144419" y="574051"/>
                </a:cubicBezTo>
                <a:lnTo>
                  <a:pt x="7109754" y="667285"/>
                </a:lnTo>
                <a:lnTo>
                  <a:pt x="7067287" y="559154"/>
                </a:lnTo>
                <a:cubicBezTo>
                  <a:pt x="7065280" y="554117"/>
                  <a:pt x="7060041" y="550763"/>
                  <a:pt x="7054134" y="550742"/>
                </a:cubicBezTo>
                <a:cubicBezTo>
                  <a:pt x="7048170" y="550819"/>
                  <a:pt x="7042876" y="554340"/>
                  <a:pt x="7041036" y="559509"/>
                </a:cubicBezTo>
                <a:lnTo>
                  <a:pt x="7010162" y="645649"/>
                </a:lnTo>
                <a:lnTo>
                  <a:pt x="6976165" y="432832"/>
                </a:lnTo>
                <a:cubicBezTo>
                  <a:pt x="6975162" y="426604"/>
                  <a:pt x="6969255" y="421993"/>
                  <a:pt x="6962344" y="421988"/>
                </a:cubicBezTo>
                <a:cubicBezTo>
                  <a:pt x="6955377" y="422095"/>
                  <a:pt x="6949525" y="426878"/>
                  <a:pt x="6948690" y="433186"/>
                </a:cubicBezTo>
                <a:lnTo>
                  <a:pt x="6908339" y="741417"/>
                </a:lnTo>
                <a:lnTo>
                  <a:pt x="6873117" y="310107"/>
                </a:lnTo>
                <a:cubicBezTo>
                  <a:pt x="6872615" y="303509"/>
                  <a:pt x="6866597" y="298387"/>
                  <a:pt x="6859295" y="298351"/>
                </a:cubicBezTo>
                <a:cubicBezTo>
                  <a:pt x="6852050" y="298331"/>
                  <a:pt x="6845975" y="303383"/>
                  <a:pt x="6845418" y="309955"/>
                </a:cubicBezTo>
                <a:lnTo>
                  <a:pt x="6825466" y="524850"/>
                </a:lnTo>
                <a:lnTo>
                  <a:pt x="6795483" y="37295"/>
                </a:lnTo>
                <a:cubicBezTo>
                  <a:pt x="6795483" y="30298"/>
                  <a:pt x="6789241" y="24628"/>
                  <a:pt x="6781550" y="24628"/>
                </a:cubicBezTo>
                <a:cubicBezTo>
                  <a:pt x="6773859" y="24628"/>
                  <a:pt x="6767617" y="30298"/>
                  <a:pt x="6767617" y="37295"/>
                </a:cubicBezTo>
                <a:lnTo>
                  <a:pt x="6729273" y="535541"/>
                </a:lnTo>
                <a:lnTo>
                  <a:pt x="6693381" y="253457"/>
                </a:lnTo>
                <a:cubicBezTo>
                  <a:pt x="6692546" y="247073"/>
                  <a:pt x="6686583" y="242264"/>
                  <a:pt x="6679505" y="242259"/>
                </a:cubicBezTo>
                <a:cubicBezTo>
                  <a:pt x="6672315" y="242370"/>
                  <a:pt x="6666407" y="247412"/>
                  <a:pt x="6665851" y="253913"/>
                </a:cubicBezTo>
                <a:lnTo>
                  <a:pt x="6625668" y="705339"/>
                </a:lnTo>
                <a:lnTo>
                  <a:pt x="6595740" y="385404"/>
                </a:lnTo>
                <a:cubicBezTo>
                  <a:pt x="6595126" y="378847"/>
                  <a:pt x="6589108" y="373805"/>
                  <a:pt x="6581863" y="373800"/>
                </a:cubicBezTo>
                <a:cubicBezTo>
                  <a:pt x="6574561" y="373836"/>
                  <a:pt x="6568543" y="378959"/>
                  <a:pt x="6568041" y="385556"/>
                </a:cubicBezTo>
                <a:lnTo>
                  <a:pt x="6527747" y="887197"/>
                </a:lnTo>
                <a:lnTo>
                  <a:pt x="6485860" y="553176"/>
                </a:lnTo>
                <a:lnTo>
                  <a:pt x="6485860" y="525703"/>
                </a:lnTo>
                <a:lnTo>
                  <a:pt x="6485218" y="525444"/>
                </a:lnTo>
                <a:cubicBezTo>
                  <a:pt x="6481401" y="525039"/>
                  <a:pt x="6477764" y="526081"/>
                  <a:pt x="6474971" y="528092"/>
                </a:cubicBezTo>
                <a:lnTo>
                  <a:pt x="6473650" y="530247"/>
                </a:lnTo>
                <a:lnTo>
                  <a:pt x="6468783" y="528989"/>
                </a:lnTo>
                <a:lnTo>
                  <a:pt x="6468141" y="529248"/>
                </a:lnTo>
                <a:lnTo>
                  <a:pt x="6468141" y="549630"/>
                </a:lnTo>
                <a:lnTo>
                  <a:pt x="6426254" y="883652"/>
                </a:lnTo>
                <a:lnTo>
                  <a:pt x="6385960" y="382011"/>
                </a:lnTo>
                <a:cubicBezTo>
                  <a:pt x="6385458" y="375414"/>
                  <a:pt x="6379440" y="370291"/>
                  <a:pt x="6372139" y="370255"/>
                </a:cubicBezTo>
                <a:cubicBezTo>
                  <a:pt x="6364893" y="370260"/>
                  <a:pt x="6358875" y="375302"/>
                  <a:pt x="6358262" y="381859"/>
                </a:cubicBezTo>
                <a:lnTo>
                  <a:pt x="6328333" y="701794"/>
                </a:lnTo>
                <a:lnTo>
                  <a:pt x="6288151" y="250368"/>
                </a:lnTo>
                <a:cubicBezTo>
                  <a:pt x="6287594" y="243867"/>
                  <a:pt x="6281686" y="238825"/>
                  <a:pt x="6274497" y="238714"/>
                </a:cubicBezTo>
                <a:cubicBezTo>
                  <a:pt x="6267419" y="238719"/>
                  <a:pt x="6261455" y="243528"/>
                  <a:pt x="6260620" y="249912"/>
                </a:cubicBezTo>
                <a:lnTo>
                  <a:pt x="6224728" y="531996"/>
                </a:lnTo>
                <a:lnTo>
                  <a:pt x="6186384" y="33750"/>
                </a:lnTo>
                <a:cubicBezTo>
                  <a:pt x="6186384" y="26753"/>
                  <a:pt x="6180143" y="21083"/>
                  <a:pt x="6172452" y="21083"/>
                </a:cubicBezTo>
                <a:cubicBezTo>
                  <a:pt x="6164761" y="21083"/>
                  <a:pt x="6158518" y="26753"/>
                  <a:pt x="6158518" y="33750"/>
                </a:cubicBezTo>
                <a:lnTo>
                  <a:pt x="6128535" y="521305"/>
                </a:lnTo>
                <a:lnTo>
                  <a:pt x="6108583" y="306410"/>
                </a:lnTo>
                <a:cubicBezTo>
                  <a:pt x="6108027" y="299838"/>
                  <a:pt x="6101951" y="294786"/>
                  <a:pt x="6094706" y="294806"/>
                </a:cubicBezTo>
                <a:cubicBezTo>
                  <a:pt x="6087405" y="294842"/>
                  <a:pt x="6081387" y="299964"/>
                  <a:pt x="6080885" y="306562"/>
                </a:cubicBezTo>
                <a:lnTo>
                  <a:pt x="6045662" y="737872"/>
                </a:lnTo>
                <a:lnTo>
                  <a:pt x="6005312" y="429641"/>
                </a:lnTo>
                <a:cubicBezTo>
                  <a:pt x="6004476" y="423333"/>
                  <a:pt x="5998625" y="418550"/>
                  <a:pt x="5991658" y="418443"/>
                </a:cubicBezTo>
                <a:cubicBezTo>
                  <a:pt x="5984747" y="418448"/>
                  <a:pt x="5978839" y="423059"/>
                  <a:pt x="5977837" y="429287"/>
                </a:cubicBezTo>
                <a:lnTo>
                  <a:pt x="5943839" y="642104"/>
                </a:lnTo>
                <a:lnTo>
                  <a:pt x="5912965" y="555964"/>
                </a:lnTo>
                <a:cubicBezTo>
                  <a:pt x="5911126" y="550795"/>
                  <a:pt x="5905831" y="547274"/>
                  <a:pt x="5899868" y="547197"/>
                </a:cubicBezTo>
                <a:cubicBezTo>
                  <a:pt x="5893960" y="547218"/>
                  <a:pt x="5888721" y="550572"/>
                  <a:pt x="5886714" y="555609"/>
                </a:cubicBezTo>
                <a:lnTo>
                  <a:pt x="5844248" y="663740"/>
                </a:lnTo>
                <a:lnTo>
                  <a:pt x="5809582" y="570506"/>
                </a:lnTo>
                <a:cubicBezTo>
                  <a:pt x="5807687" y="565252"/>
                  <a:pt x="5802226" y="561750"/>
                  <a:pt x="5796150" y="561892"/>
                </a:cubicBezTo>
                <a:cubicBezTo>
                  <a:pt x="5790076" y="562004"/>
                  <a:pt x="5784838" y="565647"/>
                  <a:pt x="5783054" y="570912"/>
                </a:cubicBezTo>
                <a:lnTo>
                  <a:pt x="5763994" y="628271"/>
                </a:lnTo>
                <a:lnTo>
                  <a:pt x="5706088" y="428071"/>
                </a:lnTo>
                <a:cubicBezTo>
                  <a:pt x="5704639" y="422907"/>
                  <a:pt x="5699791" y="419122"/>
                  <a:pt x="5693939" y="418611"/>
                </a:cubicBezTo>
                <a:cubicBezTo>
                  <a:pt x="5686303" y="417937"/>
                  <a:pt x="5679448" y="423034"/>
                  <a:pt x="5678725" y="429996"/>
                </a:cubicBezTo>
                <a:lnTo>
                  <a:pt x="5650300" y="680968"/>
                </a:lnTo>
                <a:lnTo>
                  <a:pt x="5621823" y="550390"/>
                </a:lnTo>
                <a:cubicBezTo>
                  <a:pt x="5620874" y="545941"/>
                  <a:pt x="5617363" y="542303"/>
                  <a:pt x="5612626" y="540848"/>
                </a:cubicBezTo>
                <a:cubicBezTo>
                  <a:pt x="5605325" y="538599"/>
                  <a:pt x="5597411" y="542146"/>
                  <a:pt x="5594959" y="548768"/>
                </a:cubicBezTo>
                <a:lnTo>
                  <a:pt x="5560518" y="641091"/>
                </a:lnTo>
                <a:lnTo>
                  <a:pt x="5524292" y="262022"/>
                </a:lnTo>
                <a:cubicBezTo>
                  <a:pt x="5523678" y="255466"/>
                  <a:pt x="5517659" y="250424"/>
                  <a:pt x="5510415" y="250419"/>
                </a:cubicBezTo>
                <a:cubicBezTo>
                  <a:pt x="5503114" y="250510"/>
                  <a:pt x="5497094" y="255699"/>
                  <a:pt x="5496647" y="262327"/>
                </a:cubicBezTo>
                <a:lnTo>
                  <a:pt x="5471402" y="631413"/>
                </a:lnTo>
                <a:lnTo>
                  <a:pt x="5427373" y="11861"/>
                </a:lnTo>
                <a:cubicBezTo>
                  <a:pt x="5426983" y="5086"/>
                  <a:pt x="5420742" y="-169"/>
                  <a:pt x="5413273" y="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94957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0"/>
          <p:cNvSpPr/>
          <p:nvPr/>
        </p:nvSpPr>
        <p:spPr>
          <a:xfrm>
            <a:off x="125" y="32910"/>
            <a:ext cx="12192000" cy="776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0"/>
          <p:cNvSpPr/>
          <p:nvPr/>
        </p:nvSpPr>
        <p:spPr>
          <a:xfrm flipH="1">
            <a:off x="942513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20"/>
          <p:cNvSpPr/>
          <p:nvPr/>
        </p:nvSpPr>
        <p:spPr>
          <a:xfrm flipH="1">
            <a:off x="2023438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20"/>
          <p:cNvSpPr/>
          <p:nvPr/>
        </p:nvSpPr>
        <p:spPr>
          <a:xfrm flipH="1">
            <a:off x="3104362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20"/>
          <p:cNvSpPr/>
          <p:nvPr/>
        </p:nvSpPr>
        <p:spPr>
          <a:xfrm flipH="1">
            <a:off x="4185287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20"/>
          <p:cNvSpPr/>
          <p:nvPr/>
        </p:nvSpPr>
        <p:spPr>
          <a:xfrm flipH="1">
            <a:off x="5266211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20"/>
          <p:cNvSpPr/>
          <p:nvPr/>
        </p:nvSpPr>
        <p:spPr>
          <a:xfrm flipH="1">
            <a:off x="6347136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20"/>
          <p:cNvSpPr/>
          <p:nvPr/>
        </p:nvSpPr>
        <p:spPr>
          <a:xfrm flipH="1">
            <a:off x="7428060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20"/>
          <p:cNvSpPr/>
          <p:nvPr/>
        </p:nvSpPr>
        <p:spPr>
          <a:xfrm flipH="1">
            <a:off x="8508985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20"/>
          <p:cNvSpPr/>
          <p:nvPr/>
        </p:nvSpPr>
        <p:spPr>
          <a:xfrm flipH="1">
            <a:off x="-10951" y="32910"/>
            <a:ext cx="711940" cy="772968"/>
          </a:xfrm>
          <a:custGeom>
            <a:avLst/>
            <a:gdLst/>
            <a:ahLst/>
            <a:cxnLst/>
            <a:rect l="l" t="t" r="r" b="b"/>
            <a:pathLst>
              <a:path w="868219" h="951345" extrusionOk="0">
                <a:moveTo>
                  <a:pt x="0" y="951345"/>
                </a:moveTo>
                <a:lnTo>
                  <a:pt x="367181" y="1"/>
                </a:lnTo>
                <a:lnTo>
                  <a:pt x="868219" y="0"/>
                </a:lnTo>
                <a:lnTo>
                  <a:pt x="842784" y="951345"/>
                </a:lnTo>
                <a:lnTo>
                  <a:pt x="0" y="951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20"/>
          <p:cNvSpPr/>
          <p:nvPr/>
        </p:nvSpPr>
        <p:spPr>
          <a:xfrm flipH="1">
            <a:off x="9589909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20"/>
          <p:cNvSpPr/>
          <p:nvPr/>
        </p:nvSpPr>
        <p:spPr>
          <a:xfrm flipH="1">
            <a:off x="10670834" y="32910"/>
            <a:ext cx="839400" cy="7731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20"/>
          <p:cNvSpPr/>
          <p:nvPr/>
        </p:nvSpPr>
        <p:spPr>
          <a:xfrm>
            <a:off x="125" y="790030"/>
            <a:ext cx="12192000" cy="777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0"/>
          <p:cNvSpPr/>
          <p:nvPr/>
        </p:nvSpPr>
        <p:spPr>
          <a:xfrm>
            <a:off x="8521379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20"/>
          <p:cNvSpPr/>
          <p:nvPr/>
        </p:nvSpPr>
        <p:spPr>
          <a:xfrm>
            <a:off x="7439343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20"/>
          <p:cNvSpPr/>
          <p:nvPr/>
        </p:nvSpPr>
        <p:spPr>
          <a:xfrm>
            <a:off x="6357306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20"/>
          <p:cNvSpPr/>
          <p:nvPr/>
        </p:nvSpPr>
        <p:spPr>
          <a:xfrm>
            <a:off x="5275269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20"/>
          <p:cNvSpPr/>
          <p:nvPr/>
        </p:nvSpPr>
        <p:spPr>
          <a:xfrm>
            <a:off x="4193232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20"/>
          <p:cNvSpPr/>
          <p:nvPr/>
        </p:nvSpPr>
        <p:spPr>
          <a:xfrm>
            <a:off x="3111196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20"/>
          <p:cNvSpPr/>
          <p:nvPr/>
        </p:nvSpPr>
        <p:spPr>
          <a:xfrm>
            <a:off x="2029159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20"/>
          <p:cNvSpPr/>
          <p:nvPr/>
        </p:nvSpPr>
        <p:spPr>
          <a:xfrm>
            <a:off x="947122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20"/>
          <p:cNvSpPr/>
          <p:nvPr/>
        </p:nvSpPr>
        <p:spPr>
          <a:xfrm>
            <a:off x="-13851" y="779654"/>
            <a:ext cx="719513" cy="787676"/>
          </a:xfrm>
          <a:custGeom>
            <a:avLst/>
            <a:gdLst/>
            <a:ahLst/>
            <a:cxnLst/>
            <a:rect l="l" t="t" r="r" b="b"/>
            <a:pathLst>
              <a:path w="877455" h="960581" extrusionOk="0">
                <a:moveTo>
                  <a:pt x="0" y="960581"/>
                </a:moveTo>
                <a:lnTo>
                  <a:pt x="25436" y="0"/>
                </a:lnTo>
                <a:lnTo>
                  <a:pt x="877455" y="0"/>
                </a:lnTo>
                <a:lnTo>
                  <a:pt x="510274" y="951344"/>
                </a:lnTo>
                <a:lnTo>
                  <a:pt x="0" y="9605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20"/>
          <p:cNvSpPr/>
          <p:nvPr/>
        </p:nvSpPr>
        <p:spPr>
          <a:xfrm>
            <a:off x="11767605" y="772081"/>
            <a:ext cx="410851" cy="795249"/>
          </a:xfrm>
          <a:custGeom>
            <a:avLst/>
            <a:gdLst/>
            <a:ahLst/>
            <a:cxnLst/>
            <a:rect l="l" t="t" r="r" b="b"/>
            <a:pathLst>
              <a:path w="501038" h="969816" extrusionOk="0">
                <a:moveTo>
                  <a:pt x="0" y="960580"/>
                </a:moveTo>
                <a:lnTo>
                  <a:pt x="367181" y="9236"/>
                </a:lnTo>
                <a:lnTo>
                  <a:pt x="498763" y="0"/>
                </a:lnTo>
                <a:cubicBezTo>
                  <a:pt x="499521" y="323272"/>
                  <a:pt x="500280" y="646544"/>
                  <a:pt x="501038" y="969816"/>
                </a:cubicBezTo>
                <a:lnTo>
                  <a:pt x="0" y="9605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20"/>
          <p:cNvSpPr/>
          <p:nvPr/>
        </p:nvSpPr>
        <p:spPr>
          <a:xfrm>
            <a:off x="10685510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20"/>
          <p:cNvSpPr/>
          <p:nvPr/>
        </p:nvSpPr>
        <p:spPr>
          <a:xfrm>
            <a:off x="9603416" y="786730"/>
            <a:ext cx="840600" cy="780600"/>
          </a:xfrm>
          <a:prstGeom prst="parallelogram">
            <a:avLst>
              <a:gd name="adj" fmla="val 3859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2" name="Google Shape;782;p20"/>
          <p:cNvGrpSpPr/>
          <p:nvPr/>
        </p:nvGrpSpPr>
        <p:grpSpPr>
          <a:xfrm>
            <a:off x="118203" y="32900"/>
            <a:ext cx="1418992" cy="1381492"/>
            <a:chOff x="95978" y="61850"/>
            <a:chExt cx="1418992" cy="1381492"/>
          </a:xfrm>
        </p:grpSpPr>
        <p:sp>
          <p:nvSpPr>
            <p:cNvPr id="783" name="Google Shape;783;p20"/>
            <p:cNvSpPr/>
            <p:nvPr/>
          </p:nvSpPr>
          <p:spPr>
            <a:xfrm>
              <a:off x="95978" y="61850"/>
              <a:ext cx="1418992" cy="1381492"/>
            </a:xfrm>
            <a:custGeom>
              <a:avLst/>
              <a:gdLst/>
              <a:ahLst/>
              <a:cxnLst/>
              <a:rect l="l" t="t" r="r" b="b"/>
              <a:pathLst>
                <a:path w="1730478" h="1684746" extrusionOk="0">
                  <a:moveTo>
                    <a:pt x="0" y="103814"/>
                  </a:moveTo>
                  <a:cubicBezTo>
                    <a:pt x="0" y="46479"/>
                    <a:pt x="46479" y="0"/>
                    <a:pt x="103814" y="0"/>
                  </a:cubicBezTo>
                  <a:lnTo>
                    <a:pt x="1730478" y="1580932"/>
                  </a:lnTo>
                  <a:cubicBezTo>
                    <a:pt x="1730478" y="1638267"/>
                    <a:pt x="1683999" y="1684746"/>
                    <a:pt x="1626664" y="1684746"/>
                  </a:cubicBezTo>
                  <a:lnTo>
                    <a:pt x="103814" y="1684746"/>
                  </a:lnTo>
                  <a:cubicBezTo>
                    <a:pt x="46479" y="1684746"/>
                    <a:pt x="0" y="1638267"/>
                    <a:pt x="0" y="1580932"/>
                  </a:cubicBezTo>
                  <a:lnTo>
                    <a:pt x="0" y="1038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186864" y="294088"/>
              <a:ext cx="177300" cy="17730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5">
                  <a:alpha val="8392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165319" y="1166043"/>
              <a:ext cx="177300" cy="17730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5">
                  <a:alpha val="8392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0"/>
            <p:cNvSpPr/>
            <p:nvPr/>
          </p:nvSpPr>
          <p:spPr>
            <a:xfrm>
              <a:off x="1079619" y="1162192"/>
              <a:ext cx="177300" cy="17730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accent5">
                  <a:alpha val="8392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7" name="Google Shape;787;p20"/>
          <p:cNvSpPr/>
          <p:nvPr/>
        </p:nvSpPr>
        <p:spPr>
          <a:xfrm rot="10800000" flipH="1">
            <a:off x="11767605" y="10081"/>
            <a:ext cx="410851" cy="795249"/>
          </a:xfrm>
          <a:custGeom>
            <a:avLst/>
            <a:gdLst/>
            <a:ahLst/>
            <a:cxnLst/>
            <a:rect l="l" t="t" r="r" b="b"/>
            <a:pathLst>
              <a:path w="501038" h="969816" extrusionOk="0">
                <a:moveTo>
                  <a:pt x="0" y="960580"/>
                </a:moveTo>
                <a:lnTo>
                  <a:pt x="367181" y="9236"/>
                </a:lnTo>
                <a:lnTo>
                  <a:pt x="498763" y="0"/>
                </a:lnTo>
                <a:cubicBezTo>
                  <a:pt x="499521" y="323272"/>
                  <a:pt x="500280" y="646544"/>
                  <a:pt x="501038" y="969816"/>
                </a:cubicBezTo>
                <a:lnTo>
                  <a:pt x="0" y="9605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20"/>
          <p:cNvSpPr txBox="1">
            <a:spLocks noGrp="1"/>
          </p:cNvSpPr>
          <p:nvPr>
            <p:ph type="title"/>
          </p:nvPr>
        </p:nvSpPr>
        <p:spPr>
          <a:xfrm>
            <a:off x="1028825" y="2521988"/>
            <a:ext cx="5581500" cy="1264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89" name="Google Shape;789;p20"/>
          <p:cNvSpPr txBox="1">
            <a:spLocks noGrp="1"/>
          </p:cNvSpPr>
          <p:nvPr>
            <p:ph type="body" idx="1"/>
          </p:nvPr>
        </p:nvSpPr>
        <p:spPr>
          <a:xfrm>
            <a:off x="1028925" y="3979838"/>
            <a:ext cx="55815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r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r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r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r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r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r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r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r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4164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bg>
      <p:bgPr>
        <a:solidFill>
          <a:schemeClr val="lt2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1"/>
          <p:cNvGrpSpPr/>
          <p:nvPr/>
        </p:nvGrpSpPr>
        <p:grpSpPr>
          <a:xfrm>
            <a:off x="-98425" y="-809795"/>
            <a:ext cx="12290546" cy="7571055"/>
            <a:chOff x="-98420" y="-1030061"/>
            <a:chExt cx="12277041" cy="7562736"/>
          </a:xfrm>
        </p:grpSpPr>
        <p:sp>
          <p:nvSpPr>
            <p:cNvPr id="792" name="Google Shape;792;p21"/>
            <p:cNvSpPr/>
            <p:nvPr/>
          </p:nvSpPr>
          <p:spPr>
            <a:xfrm rot="10800000" flipH="1">
              <a:off x="144300" y="1091875"/>
              <a:ext cx="11903400" cy="54408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122" y="790031"/>
              <a:ext cx="12178500" cy="7680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01" name="Google Shape;801;p21"/>
            <p:cNvGrpSpPr/>
            <p:nvPr/>
          </p:nvGrpSpPr>
          <p:grpSpPr>
            <a:xfrm rot="-300150">
              <a:off x="-86951" y="-500149"/>
              <a:ext cx="12188820" cy="795488"/>
              <a:chOff x="-10951" y="32910"/>
              <a:chExt cx="12188708" cy="795481"/>
            </a:xfrm>
          </p:grpSpPr>
          <p:sp>
            <p:nvSpPr>
              <p:cNvPr id="802" name="Google Shape;802;p21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1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21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21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21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21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21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21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21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21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21"/>
              <p:cNvSpPr/>
              <p:nvPr/>
            </p:nvSpPr>
            <p:spPr>
              <a:xfrm flipH="1">
                <a:off x="11751758" y="32910"/>
                <a:ext cx="425999" cy="795481"/>
              </a:xfrm>
              <a:custGeom>
                <a:avLst/>
                <a:gdLst/>
                <a:ahLst/>
                <a:cxnLst/>
                <a:rect l="l" t="t" r="r" b="b"/>
                <a:pathLst>
                  <a:path w="519511" h="979053" extrusionOk="0">
                    <a:moveTo>
                      <a:pt x="29982" y="960580"/>
                    </a:moveTo>
                    <a:lnTo>
                      <a:pt x="0" y="0"/>
                    </a:lnTo>
                    <a:lnTo>
                      <a:pt x="519511" y="27709"/>
                    </a:lnTo>
                    <a:lnTo>
                      <a:pt x="152330" y="979053"/>
                    </a:lnTo>
                    <a:lnTo>
                      <a:pt x="29982" y="96058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21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21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15" name="Google Shape;815;p21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0" name="Google Shape;820;p21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821" name="Google Shape;821;p21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21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21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21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25" name="Google Shape;825;p21"/>
          <p:cNvSpPr txBox="1">
            <a:spLocks noGrp="1"/>
          </p:cNvSpPr>
          <p:nvPr>
            <p:ph type="title"/>
          </p:nvPr>
        </p:nvSpPr>
        <p:spPr>
          <a:xfrm>
            <a:off x="6019975" y="2503000"/>
            <a:ext cx="5086200" cy="124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26" name="Google Shape;826;p21"/>
          <p:cNvSpPr txBox="1">
            <a:spLocks noGrp="1"/>
          </p:cNvSpPr>
          <p:nvPr>
            <p:ph type="body" idx="1"/>
          </p:nvPr>
        </p:nvSpPr>
        <p:spPr>
          <a:xfrm>
            <a:off x="6020066" y="3884650"/>
            <a:ext cx="50862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827" name="Google Shape;827;p2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952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2"/>
          <p:cNvSpPr/>
          <p:nvPr/>
        </p:nvSpPr>
        <p:spPr>
          <a:xfrm>
            <a:off x="3854775" y="-51900"/>
            <a:ext cx="8354750" cy="6914750"/>
          </a:xfrm>
          <a:custGeom>
            <a:avLst/>
            <a:gdLst/>
            <a:ahLst/>
            <a:cxnLst/>
            <a:rect l="l" t="t" r="r" b="b"/>
            <a:pathLst>
              <a:path w="334190" h="276590" extrusionOk="0">
                <a:moveTo>
                  <a:pt x="0" y="107755"/>
                </a:moveTo>
                <a:lnTo>
                  <a:pt x="74652" y="0"/>
                </a:lnTo>
                <a:lnTo>
                  <a:pt x="334190" y="1399"/>
                </a:lnTo>
                <a:lnTo>
                  <a:pt x="334190" y="276383"/>
                </a:lnTo>
                <a:lnTo>
                  <a:pt x="76773" y="276590"/>
                </a:lnTo>
                <a:lnTo>
                  <a:pt x="0" y="14134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30" name="Google Shape;830;p22"/>
          <p:cNvGrpSpPr/>
          <p:nvPr/>
        </p:nvGrpSpPr>
        <p:grpSpPr>
          <a:xfrm>
            <a:off x="159601" y="840110"/>
            <a:ext cx="3802920" cy="6017894"/>
            <a:chOff x="3246851" y="286060"/>
            <a:chExt cx="3802920" cy="6017894"/>
          </a:xfrm>
        </p:grpSpPr>
        <p:sp>
          <p:nvSpPr>
            <p:cNvPr id="831" name="Google Shape;831;p22"/>
            <p:cNvSpPr/>
            <p:nvPr/>
          </p:nvSpPr>
          <p:spPr>
            <a:xfrm>
              <a:off x="3608029" y="3831784"/>
              <a:ext cx="2866307" cy="2472170"/>
            </a:xfrm>
            <a:custGeom>
              <a:avLst/>
              <a:gdLst/>
              <a:ahLst/>
              <a:cxnLst/>
              <a:rect l="l" t="t" r="r" b="b"/>
              <a:pathLst>
                <a:path w="2866307" h="2472170" extrusionOk="0">
                  <a:moveTo>
                    <a:pt x="1354310" y="2199670"/>
                  </a:moveTo>
                  <a:cubicBezTo>
                    <a:pt x="1370715" y="2187030"/>
                    <a:pt x="1375018" y="2170535"/>
                    <a:pt x="1375018" y="2149916"/>
                  </a:cubicBezTo>
                  <a:cubicBezTo>
                    <a:pt x="1374480" y="1531889"/>
                    <a:pt x="1374328" y="913862"/>
                    <a:pt x="1374570" y="295835"/>
                  </a:cubicBezTo>
                  <a:cubicBezTo>
                    <a:pt x="1374570" y="286871"/>
                    <a:pt x="1373674" y="277458"/>
                    <a:pt x="1373225" y="267776"/>
                  </a:cubicBezTo>
                  <a:cubicBezTo>
                    <a:pt x="1361302" y="269390"/>
                    <a:pt x="1360495" y="278982"/>
                    <a:pt x="1356820" y="285705"/>
                  </a:cubicBezTo>
                  <a:cubicBezTo>
                    <a:pt x="983646" y="948493"/>
                    <a:pt x="610535" y="1611289"/>
                    <a:pt x="237486" y="2274077"/>
                  </a:cubicBezTo>
                  <a:cubicBezTo>
                    <a:pt x="234528" y="2279277"/>
                    <a:pt x="232287" y="2284745"/>
                    <a:pt x="229777" y="2290034"/>
                  </a:cubicBezTo>
                  <a:cubicBezTo>
                    <a:pt x="213102" y="2306260"/>
                    <a:pt x="216150" y="2325176"/>
                    <a:pt x="219378" y="2345795"/>
                  </a:cubicBezTo>
                  <a:cubicBezTo>
                    <a:pt x="228047" y="2406226"/>
                    <a:pt x="186092" y="2462237"/>
                    <a:pt x="125670" y="2470906"/>
                  </a:cubicBezTo>
                  <a:cubicBezTo>
                    <a:pt x="116257" y="2472260"/>
                    <a:pt x="106718" y="2472394"/>
                    <a:pt x="97278" y="2471300"/>
                  </a:cubicBezTo>
                  <a:cubicBezTo>
                    <a:pt x="14803" y="2461709"/>
                    <a:pt x="-22131" y="2386405"/>
                    <a:pt x="13010" y="2299627"/>
                  </a:cubicBezTo>
                  <a:cubicBezTo>
                    <a:pt x="30940" y="2278918"/>
                    <a:pt x="50393" y="2259464"/>
                    <a:pt x="78721" y="2253458"/>
                  </a:cubicBezTo>
                  <a:cubicBezTo>
                    <a:pt x="96651" y="2249603"/>
                    <a:pt x="101133" y="2233288"/>
                    <a:pt x="108395" y="2220378"/>
                  </a:cubicBezTo>
                  <a:cubicBezTo>
                    <a:pt x="368192" y="1759117"/>
                    <a:pt x="627900" y="1297821"/>
                    <a:pt x="887517" y="836497"/>
                  </a:cubicBezTo>
                  <a:cubicBezTo>
                    <a:pt x="999218" y="637929"/>
                    <a:pt x="1110111" y="438822"/>
                    <a:pt x="1223604" y="241240"/>
                  </a:cubicBezTo>
                  <a:cubicBezTo>
                    <a:pt x="1240996" y="211029"/>
                    <a:pt x="1240279" y="190142"/>
                    <a:pt x="1222170" y="161903"/>
                  </a:cubicBezTo>
                  <a:cubicBezTo>
                    <a:pt x="1189180" y="110356"/>
                    <a:pt x="1160224" y="56119"/>
                    <a:pt x="1127861" y="0"/>
                  </a:cubicBezTo>
                  <a:lnTo>
                    <a:pt x="1736206" y="0"/>
                  </a:lnTo>
                  <a:cubicBezTo>
                    <a:pt x="1702140" y="58988"/>
                    <a:pt x="1671660" y="114838"/>
                    <a:pt x="1638043" y="168716"/>
                  </a:cubicBezTo>
                  <a:cubicBezTo>
                    <a:pt x="1623071" y="192741"/>
                    <a:pt x="1623430" y="210850"/>
                    <a:pt x="1637505" y="235772"/>
                  </a:cubicBezTo>
                  <a:cubicBezTo>
                    <a:pt x="2009118" y="894203"/>
                    <a:pt x="2380051" y="1552983"/>
                    <a:pt x="2750294" y="2212131"/>
                  </a:cubicBezTo>
                  <a:cubicBezTo>
                    <a:pt x="2762844" y="2234543"/>
                    <a:pt x="2775484" y="2253458"/>
                    <a:pt x="2802648" y="2260271"/>
                  </a:cubicBezTo>
                  <a:cubicBezTo>
                    <a:pt x="2822729" y="2265381"/>
                    <a:pt x="2835100" y="2283401"/>
                    <a:pt x="2849354" y="2297564"/>
                  </a:cubicBezTo>
                  <a:cubicBezTo>
                    <a:pt x="2850698" y="2300792"/>
                    <a:pt x="2852133" y="2304019"/>
                    <a:pt x="2853567" y="2307246"/>
                  </a:cubicBezTo>
                  <a:cubicBezTo>
                    <a:pt x="2876517" y="2359690"/>
                    <a:pt x="2867552" y="2409713"/>
                    <a:pt x="2829004" y="2444048"/>
                  </a:cubicBezTo>
                  <a:cubicBezTo>
                    <a:pt x="2794113" y="2474850"/>
                    <a:pt x="2743839" y="2480947"/>
                    <a:pt x="2702601" y="2459378"/>
                  </a:cubicBezTo>
                  <a:cubicBezTo>
                    <a:pt x="2657061" y="2435352"/>
                    <a:pt x="2636353" y="2389722"/>
                    <a:pt x="2647110" y="2332796"/>
                  </a:cubicBezTo>
                  <a:cubicBezTo>
                    <a:pt x="2650866" y="2320102"/>
                    <a:pt x="2647433" y="2306368"/>
                    <a:pt x="2638146" y="2296937"/>
                  </a:cubicBezTo>
                  <a:cubicBezTo>
                    <a:pt x="2550112" y="2139517"/>
                    <a:pt x="2462527" y="1981828"/>
                    <a:pt x="2374045" y="1824587"/>
                  </a:cubicBezTo>
                  <a:cubicBezTo>
                    <a:pt x="2088250" y="1316826"/>
                    <a:pt x="1802159" y="808948"/>
                    <a:pt x="1515764" y="300945"/>
                  </a:cubicBezTo>
                  <a:lnTo>
                    <a:pt x="1494607" y="263383"/>
                  </a:lnTo>
                  <a:cubicBezTo>
                    <a:pt x="1483670" y="275754"/>
                    <a:pt x="1488063" y="286781"/>
                    <a:pt x="1488063" y="296553"/>
                  </a:cubicBezTo>
                  <a:cubicBezTo>
                    <a:pt x="1488063" y="912428"/>
                    <a:pt x="1487884" y="1528330"/>
                    <a:pt x="1487525" y="2144268"/>
                  </a:cubicBezTo>
                  <a:cubicBezTo>
                    <a:pt x="1487525" y="2165425"/>
                    <a:pt x="1488691" y="2184520"/>
                    <a:pt x="1507965" y="2197519"/>
                  </a:cubicBezTo>
                  <a:cubicBezTo>
                    <a:pt x="1534859" y="2264844"/>
                    <a:pt x="1510654" y="2322038"/>
                    <a:pt x="1450680" y="2334051"/>
                  </a:cubicBezTo>
                  <a:cubicBezTo>
                    <a:pt x="1418855" y="2342021"/>
                    <a:pt x="1385292" y="2330958"/>
                    <a:pt x="1364440" y="2305633"/>
                  </a:cubicBezTo>
                  <a:cubicBezTo>
                    <a:pt x="1336470" y="2273181"/>
                    <a:pt x="1338263" y="2237322"/>
                    <a:pt x="1354310" y="21996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2" name="Google Shape;832;p22"/>
            <p:cNvGrpSpPr/>
            <p:nvPr/>
          </p:nvGrpSpPr>
          <p:grpSpPr>
            <a:xfrm>
              <a:off x="3246851" y="286060"/>
              <a:ext cx="3802920" cy="3481447"/>
              <a:chOff x="3246851" y="286060"/>
              <a:chExt cx="3802920" cy="3481447"/>
            </a:xfrm>
          </p:grpSpPr>
          <p:sp>
            <p:nvSpPr>
              <p:cNvPr id="833" name="Google Shape;833;p22"/>
              <p:cNvSpPr/>
              <p:nvPr/>
            </p:nvSpPr>
            <p:spPr>
              <a:xfrm>
                <a:off x="3246851" y="286060"/>
                <a:ext cx="3802920" cy="3481447"/>
              </a:xfrm>
              <a:custGeom>
                <a:avLst/>
                <a:gdLst/>
                <a:ahLst/>
                <a:cxnLst/>
                <a:rect l="l" t="t" r="r" b="b"/>
                <a:pathLst>
                  <a:path w="3802920" h="3481447" extrusionOk="0">
                    <a:moveTo>
                      <a:pt x="1157587" y="3347192"/>
                    </a:moveTo>
                    <a:cubicBezTo>
                      <a:pt x="1137802" y="3347496"/>
                      <a:pt x="1121557" y="3362916"/>
                      <a:pt x="1120231" y="3382656"/>
                    </a:cubicBezTo>
                    <a:cubicBezTo>
                      <a:pt x="1119245" y="3407399"/>
                      <a:pt x="1134933" y="3418336"/>
                      <a:pt x="1157345" y="3422818"/>
                    </a:cubicBezTo>
                    <a:lnTo>
                      <a:pt x="1157345" y="3422639"/>
                    </a:lnTo>
                    <a:cubicBezTo>
                      <a:pt x="1179756" y="3419680"/>
                      <a:pt x="1195893" y="3407668"/>
                      <a:pt x="1196162" y="3384628"/>
                    </a:cubicBezTo>
                    <a:cubicBezTo>
                      <a:pt x="1195848" y="3363642"/>
                      <a:pt x="1178573" y="3346878"/>
                      <a:pt x="1157587" y="3347192"/>
                    </a:cubicBezTo>
                    <a:close/>
                    <a:moveTo>
                      <a:pt x="2428988" y="3346439"/>
                    </a:moveTo>
                    <a:cubicBezTo>
                      <a:pt x="2408083" y="3345219"/>
                      <a:pt x="2390144" y="3361186"/>
                      <a:pt x="2388925" y="3382091"/>
                    </a:cubicBezTo>
                    <a:cubicBezTo>
                      <a:pt x="2387715" y="3402997"/>
                      <a:pt x="2403672" y="3420935"/>
                      <a:pt x="2424587" y="3422155"/>
                    </a:cubicBezTo>
                    <a:cubicBezTo>
                      <a:pt x="2425779" y="3422226"/>
                      <a:pt x="2426980" y="3422235"/>
                      <a:pt x="2428181" y="3422190"/>
                    </a:cubicBezTo>
                    <a:cubicBezTo>
                      <a:pt x="2450773" y="3422459"/>
                      <a:pt x="2463502" y="3407399"/>
                      <a:pt x="2467895" y="3382298"/>
                    </a:cubicBezTo>
                    <a:cubicBezTo>
                      <a:pt x="2463323" y="3362665"/>
                      <a:pt x="2453462" y="3345990"/>
                      <a:pt x="2428988" y="3346439"/>
                    </a:cubicBezTo>
                    <a:close/>
                    <a:moveTo>
                      <a:pt x="2681255" y="3346170"/>
                    </a:moveTo>
                    <a:cubicBezTo>
                      <a:pt x="2657409" y="3346797"/>
                      <a:pt x="2644590" y="3361679"/>
                      <a:pt x="2645396" y="3385077"/>
                    </a:cubicBezTo>
                    <a:cubicBezTo>
                      <a:pt x="2644338" y="3404306"/>
                      <a:pt x="2659076" y="3420747"/>
                      <a:pt x="2678306" y="3421805"/>
                    </a:cubicBezTo>
                    <a:cubicBezTo>
                      <a:pt x="2679893" y="3421895"/>
                      <a:pt x="2681470" y="3421868"/>
                      <a:pt x="2683048" y="3421742"/>
                    </a:cubicBezTo>
                    <a:cubicBezTo>
                      <a:pt x="2705998" y="3420935"/>
                      <a:pt x="2718907" y="3406413"/>
                      <a:pt x="2719893" y="3381401"/>
                    </a:cubicBezTo>
                    <a:lnTo>
                      <a:pt x="2720341" y="3381401"/>
                    </a:lnTo>
                    <a:cubicBezTo>
                      <a:pt x="2717562" y="3359168"/>
                      <a:pt x="2705101" y="3345542"/>
                      <a:pt x="2681255" y="3346170"/>
                    </a:cubicBezTo>
                    <a:close/>
                    <a:moveTo>
                      <a:pt x="2045747" y="3346170"/>
                    </a:moveTo>
                    <a:cubicBezTo>
                      <a:pt x="2021991" y="3347246"/>
                      <a:pt x="2009261" y="3362127"/>
                      <a:pt x="2009888" y="3385525"/>
                    </a:cubicBezTo>
                    <a:cubicBezTo>
                      <a:pt x="2009198" y="3404772"/>
                      <a:pt x="2024232" y="3420935"/>
                      <a:pt x="2043479" y="3421635"/>
                    </a:cubicBezTo>
                    <a:cubicBezTo>
                      <a:pt x="2045344" y="3421697"/>
                      <a:pt x="2047217" y="3421617"/>
                      <a:pt x="2049064" y="3421384"/>
                    </a:cubicBezTo>
                    <a:cubicBezTo>
                      <a:pt x="2071297" y="3420667"/>
                      <a:pt x="2084654" y="3406143"/>
                      <a:pt x="2084654" y="3380505"/>
                    </a:cubicBezTo>
                    <a:lnTo>
                      <a:pt x="2085102" y="3380146"/>
                    </a:lnTo>
                    <a:cubicBezTo>
                      <a:pt x="2082233" y="3358720"/>
                      <a:pt x="2069503" y="3345094"/>
                      <a:pt x="2045747" y="3346170"/>
                    </a:cubicBezTo>
                    <a:close/>
                    <a:moveTo>
                      <a:pt x="2557900" y="3345990"/>
                    </a:moveTo>
                    <a:cubicBezTo>
                      <a:pt x="2533696" y="3344646"/>
                      <a:pt x="2520876" y="3358183"/>
                      <a:pt x="2517111" y="3380505"/>
                    </a:cubicBezTo>
                    <a:cubicBezTo>
                      <a:pt x="2517111" y="3404978"/>
                      <a:pt x="2529931" y="3419949"/>
                      <a:pt x="2552970" y="3421563"/>
                    </a:cubicBezTo>
                    <a:cubicBezTo>
                      <a:pt x="2573840" y="3422925"/>
                      <a:pt x="2591859" y="3407112"/>
                      <a:pt x="2593221" y="3386242"/>
                    </a:cubicBezTo>
                    <a:cubicBezTo>
                      <a:pt x="2594584" y="3365372"/>
                      <a:pt x="2578770" y="3347353"/>
                      <a:pt x="2557900" y="3345990"/>
                    </a:cubicBezTo>
                    <a:close/>
                    <a:moveTo>
                      <a:pt x="1544100" y="3345928"/>
                    </a:moveTo>
                    <a:cubicBezTo>
                      <a:pt x="1542065" y="3345802"/>
                      <a:pt x="1540021" y="3345847"/>
                      <a:pt x="1537986" y="3346080"/>
                    </a:cubicBezTo>
                    <a:cubicBezTo>
                      <a:pt x="1518568" y="3344897"/>
                      <a:pt x="1501858" y="3359680"/>
                      <a:pt x="1500675" y="3379106"/>
                    </a:cubicBezTo>
                    <a:cubicBezTo>
                      <a:pt x="1500558" y="3380971"/>
                      <a:pt x="1500594" y="3382853"/>
                      <a:pt x="1500782" y="3384718"/>
                    </a:cubicBezTo>
                    <a:cubicBezTo>
                      <a:pt x="1501231" y="3407399"/>
                      <a:pt x="1516829" y="3420218"/>
                      <a:pt x="1540227" y="3422639"/>
                    </a:cubicBezTo>
                    <a:cubicBezTo>
                      <a:pt x="1562012" y="3418336"/>
                      <a:pt x="1577520" y="3407219"/>
                      <a:pt x="1576624" y="3382835"/>
                    </a:cubicBezTo>
                    <a:cubicBezTo>
                      <a:pt x="1577834" y="3363660"/>
                      <a:pt x="1563275" y="3347138"/>
                      <a:pt x="1544100" y="3345928"/>
                    </a:cubicBezTo>
                    <a:close/>
                    <a:moveTo>
                      <a:pt x="1412211" y="3345901"/>
                    </a:moveTo>
                    <a:cubicBezTo>
                      <a:pt x="1388275" y="3345632"/>
                      <a:pt x="1374828" y="3360155"/>
                      <a:pt x="1374470" y="3383373"/>
                    </a:cubicBezTo>
                    <a:cubicBezTo>
                      <a:pt x="1372695" y="3402701"/>
                      <a:pt x="1386922" y="3419806"/>
                      <a:pt x="1406241" y="3421590"/>
                    </a:cubicBezTo>
                    <a:cubicBezTo>
                      <a:pt x="1408105" y="3421760"/>
                      <a:pt x="1409988" y="3421778"/>
                      <a:pt x="1411853" y="3421653"/>
                    </a:cubicBezTo>
                    <a:cubicBezTo>
                      <a:pt x="1434354" y="3421921"/>
                      <a:pt x="1448249" y="3407937"/>
                      <a:pt x="1449773" y="3383194"/>
                    </a:cubicBezTo>
                    <a:lnTo>
                      <a:pt x="1449863" y="3383015"/>
                    </a:lnTo>
                    <a:cubicBezTo>
                      <a:pt x="1447980" y="3360513"/>
                      <a:pt x="1436147" y="3346170"/>
                      <a:pt x="1412211" y="3345901"/>
                    </a:cubicBezTo>
                    <a:close/>
                    <a:moveTo>
                      <a:pt x="1284464" y="3345901"/>
                    </a:moveTo>
                    <a:cubicBezTo>
                      <a:pt x="1260528" y="3346618"/>
                      <a:pt x="1248695" y="3361051"/>
                      <a:pt x="1246902" y="3383911"/>
                    </a:cubicBezTo>
                    <a:lnTo>
                      <a:pt x="1246992" y="3383732"/>
                    </a:lnTo>
                    <a:cubicBezTo>
                      <a:pt x="1248964" y="3408116"/>
                      <a:pt x="1263038" y="3421921"/>
                      <a:pt x="1285629" y="3421653"/>
                    </a:cubicBezTo>
                    <a:cubicBezTo>
                      <a:pt x="1306535" y="3420362"/>
                      <a:pt x="1322439" y="3402378"/>
                      <a:pt x="1321148" y="3381473"/>
                    </a:cubicBezTo>
                    <a:cubicBezTo>
                      <a:pt x="1319946" y="3361921"/>
                      <a:pt x="1304043" y="3346501"/>
                      <a:pt x="1284464" y="3345901"/>
                    </a:cubicBezTo>
                    <a:close/>
                    <a:moveTo>
                      <a:pt x="902119" y="3345901"/>
                    </a:moveTo>
                    <a:cubicBezTo>
                      <a:pt x="881187" y="3346457"/>
                      <a:pt x="864656" y="3363875"/>
                      <a:pt x="865212" y="3384808"/>
                    </a:cubicBezTo>
                    <a:cubicBezTo>
                      <a:pt x="865767" y="3405740"/>
                      <a:pt x="883186" y="3422271"/>
                      <a:pt x="904118" y="3421715"/>
                    </a:cubicBezTo>
                    <a:cubicBezTo>
                      <a:pt x="904585" y="3421706"/>
                      <a:pt x="905060" y="3421679"/>
                      <a:pt x="905526" y="3421653"/>
                    </a:cubicBezTo>
                    <a:cubicBezTo>
                      <a:pt x="928207" y="3420577"/>
                      <a:pt x="941474" y="3406054"/>
                      <a:pt x="942102" y="3380505"/>
                    </a:cubicBezTo>
                    <a:cubicBezTo>
                      <a:pt x="938427" y="3359079"/>
                      <a:pt x="926055" y="3344646"/>
                      <a:pt x="902119" y="3345901"/>
                    </a:cubicBezTo>
                    <a:close/>
                    <a:moveTo>
                      <a:pt x="2300569" y="3345497"/>
                    </a:moveTo>
                    <a:cubicBezTo>
                      <a:pt x="2279573" y="3345820"/>
                      <a:pt x="2262819" y="3363095"/>
                      <a:pt x="2263141" y="3384090"/>
                    </a:cubicBezTo>
                    <a:cubicBezTo>
                      <a:pt x="2263141" y="3407399"/>
                      <a:pt x="2278919" y="3419770"/>
                      <a:pt x="2301779" y="3422728"/>
                    </a:cubicBezTo>
                    <a:lnTo>
                      <a:pt x="2301869" y="3422370"/>
                    </a:lnTo>
                    <a:cubicBezTo>
                      <a:pt x="2323922" y="3418246"/>
                      <a:pt x="2339969" y="3406861"/>
                      <a:pt x="2339162" y="3382925"/>
                    </a:cubicBezTo>
                    <a:cubicBezTo>
                      <a:pt x="2338839" y="3361930"/>
                      <a:pt x="2321564" y="3345175"/>
                      <a:pt x="2300569" y="3345497"/>
                    </a:cubicBezTo>
                    <a:close/>
                    <a:moveTo>
                      <a:pt x="2174121" y="3345273"/>
                    </a:moveTo>
                    <a:cubicBezTo>
                      <a:pt x="2149290" y="3347604"/>
                      <a:pt x="2135573" y="3361948"/>
                      <a:pt x="2136021" y="3384539"/>
                    </a:cubicBezTo>
                    <a:cubicBezTo>
                      <a:pt x="2135250" y="3404324"/>
                      <a:pt x="2150670" y="3420998"/>
                      <a:pt x="2170455" y="3421769"/>
                    </a:cubicBezTo>
                    <a:cubicBezTo>
                      <a:pt x="2171979" y="3421823"/>
                      <a:pt x="2173503" y="3421787"/>
                      <a:pt x="2175018" y="3421653"/>
                    </a:cubicBezTo>
                    <a:cubicBezTo>
                      <a:pt x="2194453" y="3422603"/>
                      <a:pt x="2210976" y="3407623"/>
                      <a:pt x="2211926" y="3388187"/>
                    </a:cubicBezTo>
                    <a:cubicBezTo>
                      <a:pt x="2212015" y="3386367"/>
                      <a:pt x="2211962" y="3384548"/>
                      <a:pt x="2211773" y="3382746"/>
                    </a:cubicBezTo>
                    <a:cubicBezTo>
                      <a:pt x="2210967" y="3358900"/>
                      <a:pt x="2196265" y="3347425"/>
                      <a:pt x="2174032" y="3345453"/>
                    </a:cubicBezTo>
                    <a:close/>
                    <a:moveTo>
                      <a:pt x="1916655" y="3345273"/>
                    </a:moveTo>
                    <a:lnTo>
                      <a:pt x="1916706" y="3345292"/>
                    </a:lnTo>
                    <a:lnTo>
                      <a:pt x="1892428" y="3356860"/>
                    </a:lnTo>
                    <a:cubicBezTo>
                      <a:pt x="1886220" y="3363024"/>
                      <a:pt x="1882410" y="3371764"/>
                      <a:pt x="1882500" y="3383911"/>
                    </a:cubicBezTo>
                    <a:cubicBezTo>
                      <a:pt x="1882500" y="3404709"/>
                      <a:pt x="1899353" y="3421563"/>
                      <a:pt x="1920151" y="3421563"/>
                    </a:cubicBezTo>
                    <a:cubicBezTo>
                      <a:pt x="1940950" y="3421563"/>
                      <a:pt x="1957803" y="3404709"/>
                      <a:pt x="1957803" y="3383911"/>
                    </a:cubicBezTo>
                    <a:cubicBezTo>
                      <a:pt x="1957624" y="3372212"/>
                      <a:pt x="1954061" y="3363068"/>
                      <a:pt x="1947180" y="3356591"/>
                    </a:cubicBezTo>
                    <a:lnTo>
                      <a:pt x="1916706" y="3345292"/>
                    </a:lnTo>
                    <a:lnTo>
                      <a:pt x="1916745" y="3345273"/>
                    </a:lnTo>
                    <a:close/>
                    <a:moveTo>
                      <a:pt x="1030942" y="3345184"/>
                    </a:moveTo>
                    <a:cubicBezTo>
                      <a:pt x="1007544" y="3347514"/>
                      <a:pt x="993022" y="3360424"/>
                      <a:pt x="992753" y="3383553"/>
                    </a:cubicBezTo>
                    <a:cubicBezTo>
                      <a:pt x="993774" y="3404620"/>
                      <a:pt x="1011677" y="3420873"/>
                      <a:pt x="1032744" y="3419851"/>
                    </a:cubicBezTo>
                    <a:cubicBezTo>
                      <a:pt x="1052386" y="3418892"/>
                      <a:pt x="1068092" y="3403194"/>
                      <a:pt x="1069042" y="3383553"/>
                    </a:cubicBezTo>
                    <a:cubicBezTo>
                      <a:pt x="1068863" y="3360603"/>
                      <a:pt x="1054430" y="3347694"/>
                      <a:pt x="1030942" y="3345363"/>
                    </a:cubicBezTo>
                    <a:close/>
                    <a:moveTo>
                      <a:pt x="1794287" y="3345094"/>
                    </a:moveTo>
                    <a:cubicBezTo>
                      <a:pt x="1771517" y="3346708"/>
                      <a:pt x="1756456" y="3358093"/>
                      <a:pt x="1755291" y="3381939"/>
                    </a:cubicBezTo>
                    <a:cubicBezTo>
                      <a:pt x="1752951" y="3401258"/>
                      <a:pt x="1766711" y="3418811"/>
                      <a:pt x="1786030" y="3421150"/>
                    </a:cubicBezTo>
                    <a:cubicBezTo>
                      <a:pt x="1787877" y="3421375"/>
                      <a:pt x="1789742" y="3421455"/>
                      <a:pt x="1791598" y="3421384"/>
                    </a:cubicBezTo>
                    <a:cubicBezTo>
                      <a:pt x="1811293" y="3423463"/>
                      <a:pt x="1828945" y="3409192"/>
                      <a:pt x="1831033" y="3389496"/>
                    </a:cubicBezTo>
                    <a:cubicBezTo>
                      <a:pt x="1831186" y="3387999"/>
                      <a:pt x="1831248" y="3386493"/>
                      <a:pt x="1831222" y="3384987"/>
                    </a:cubicBezTo>
                    <a:cubicBezTo>
                      <a:pt x="1832118" y="3362575"/>
                      <a:pt x="1818133" y="3348590"/>
                      <a:pt x="1794197" y="3345453"/>
                    </a:cubicBezTo>
                    <a:close/>
                    <a:moveTo>
                      <a:pt x="1662237" y="3345094"/>
                    </a:moveTo>
                    <a:cubicBezTo>
                      <a:pt x="1642514" y="3349128"/>
                      <a:pt x="1627095" y="3361230"/>
                      <a:pt x="1627902" y="3384718"/>
                    </a:cubicBezTo>
                    <a:cubicBezTo>
                      <a:pt x="1628494" y="3405758"/>
                      <a:pt x="1646038" y="3422334"/>
                      <a:pt x="1667078" y="3421742"/>
                    </a:cubicBezTo>
                    <a:cubicBezTo>
                      <a:pt x="1688118" y="3421150"/>
                      <a:pt x="1704694" y="3403607"/>
                      <a:pt x="1704102" y="3382567"/>
                    </a:cubicBezTo>
                    <a:cubicBezTo>
                      <a:pt x="1703026" y="3359617"/>
                      <a:pt x="1688503" y="3346887"/>
                      <a:pt x="1662147" y="3345273"/>
                    </a:cubicBezTo>
                    <a:close/>
                    <a:moveTo>
                      <a:pt x="2770544" y="3285927"/>
                    </a:moveTo>
                    <a:cubicBezTo>
                      <a:pt x="2801293" y="3285927"/>
                      <a:pt x="2811423" y="3292202"/>
                      <a:pt x="2809719" y="3324565"/>
                    </a:cubicBezTo>
                    <a:cubicBezTo>
                      <a:pt x="2804520" y="3420129"/>
                      <a:pt x="2743201" y="3481447"/>
                      <a:pt x="2647637" y="3481447"/>
                    </a:cubicBezTo>
                    <a:cubicBezTo>
                      <a:pt x="2078495" y="3481447"/>
                      <a:pt x="1509388" y="3481447"/>
                      <a:pt x="940309" y="3481447"/>
                    </a:cubicBezTo>
                    <a:cubicBezTo>
                      <a:pt x="839097" y="3481447"/>
                      <a:pt x="777331" y="3417349"/>
                      <a:pt x="777241" y="3315779"/>
                    </a:cubicBezTo>
                    <a:cubicBezTo>
                      <a:pt x="777241" y="3292471"/>
                      <a:pt x="783337" y="3285927"/>
                      <a:pt x="806735" y="3286106"/>
                    </a:cubicBezTo>
                    <a:cubicBezTo>
                      <a:pt x="932241" y="3287272"/>
                      <a:pt x="1058554" y="3286644"/>
                      <a:pt x="1184508" y="3286644"/>
                    </a:cubicBezTo>
                    <a:lnTo>
                      <a:pt x="1794018" y="3286644"/>
                    </a:lnTo>
                    <a:cubicBezTo>
                      <a:pt x="2119527" y="3286644"/>
                      <a:pt x="2445035" y="3287092"/>
                      <a:pt x="2770544" y="3285927"/>
                    </a:cubicBezTo>
                    <a:close/>
                    <a:moveTo>
                      <a:pt x="785130" y="2939799"/>
                    </a:moveTo>
                    <a:cubicBezTo>
                      <a:pt x="776793" y="2939799"/>
                      <a:pt x="768456" y="2939799"/>
                      <a:pt x="760118" y="2940337"/>
                    </a:cubicBezTo>
                    <a:cubicBezTo>
                      <a:pt x="749029" y="2940086"/>
                      <a:pt x="739840" y="2948871"/>
                      <a:pt x="739589" y="2959961"/>
                    </a:cubicBezTo>
                    <a:cubicBezTo>
                      <a:pt x="739589" y="2960203"/>
                      <a:pt x="739589" y="2960445"/>
                      <a:pt x="739589" y="2960687"/>
                    </a:cubicBezTo>
                    <a:cubicBezTo>
                      <a:pt x="739051" y="2975030"/>
                      <a:pt x="747747" y="2982202"/>
                      <a:pt x="761822" y="2982650"/>
                    </a:cubicBezTo>
                    <a:cubicBezTo>
                      <a:pt x="771324" y="2982650"/>
                      <a:pt x="780827" y="2982650"/>
                      <a:pt x="790329" y="2982650"/>
                    </a:cubicBezTo>
                    <a:lnTo>
                      <a:pt x="1792225" y="2982471"/>
                    </a:lnTo>
                    <a:lnTo>
                      <a:pt x="2797617" y="2982471"/>
                    </a:lnTo>
                    <a:cubicBezTo>
                      <a:pt x="2807120" y="2982471"/>
                      <a:pt x="2816622" y="2982471"/>
                      <a:pt x="2826125" y="2982471"/>
                    </a:cubicBezTo>
                    <a:cubicBezTo>
                      <a:pt x="2837707" y="2982390"/>
                      <a:pt x="2847040" y="2972941"/>
                      <a:pt x="2846959" y="2961359"/>
                    </a:cubicBezTo>
                    <a:cubicBezTo>
                      <a:pt x="2846887" y="2950575"/>
                      <a:pt x="2838657" y="2941601"/>
                      <a:pt x="2827918" y="2940606"/>
                    </a:cubicBezTo>
                    <a:cubicBezTo>
                      <a:pt x="2818442" y="2939709"/>
                      <a:pt x="2808922" y="2939440"/>
                      <a:pt x="2799410" y="2939799"/>
                    </a:cubicBezTo>
                    <a:close/>
                    <a:moveTo>
                      <a:pt x="360749" y="2696594"/>
                    </a:moveTo>
                    <a:cubicBezTo>
                      <a:pt x="426811" y="2696738"/>
                      <a:pt x="426811" y="2706740"/>
                      <a:pt x="426811" y="2792240"/>
                    </a:cubicBezTo>
                    <a:cubicBezTo>
                      <a:pt x="426811" y="2828099"/>
                      <a:pt x="426005" y="2863420"/>
                      <a:pt x="426811" y="2898920"/>
                    </a:cubicBezTo>
                    <a:cubicBezTo>
                      <a:pt x="427439" y="2917836"/>
                      <a:pt x="423226" y="2925814"/>
                      <a:pt x="401889" y="2925814"/>
                    </a:cubicBezTo>
                    <a:cubicBezTo>
                      <a:pt x="301126" y="2928772"/>
                      <a:pt x="301126" y="2929490"/>
                      <a:pt x="301126" y="2828906"/>
                    </a:cubicBezTo>
                    <a:lnTo>
                      <a:pt x="301305" y="2811425"/>
                    </a:lnTo>
                    <a:cubicBezTo>
                      <a:pt x="301305" y="2782917"/>
                      <a:pt x="302381" y="2754499"/>
                      <a:pt x="301305" y="2726081"/>
                    </a:cubicBezTo>
                    <a:cubicBezTo>
                      <a:pt x="300319" y="2705641"/>
                      <a:pt x="304802" y="2697304"/>
                      <a:pt x="328200" y="2696945"/>
                    </a:cubicBezTo>
                    <a:cubicBezTo>
                      <a:pt x="340527" y="2696755"/>
                      <a:pt x="351312" y="2696574"/>
                      <a:pt x="360749" y="2696594"/>
                    </a:cubicBezTo>
                    <a:close/>
                    <a:moveTo>
                      <a:pt x="2743291" y="2674981"/>
                    </a:moveTo>
                    <a:cubicBezTo>
                      <a:pt x="2666553" y="2674981"/>
                      <a:pt x="2666553" y="2674981"/>
                      <a:pt x="2666553" y="2751899"/>
                    </a:cubicBezTo>
                    <a:cubicBezTo>
                      <a:pt x="2666553" y="2834016"/>
                      <a:pt x="2666553" y="2834016"/>
                      <a:pt x="2749028" y="2834016"/>
                    </a:cubicBezTo>
                    <a:cubicBezTo>
                      <a:pt x="2825587" y="2833657"/>
                      <a:pt x="2825587" y="2833657"/>
                      <a:pt x="2825587" y="2756919"/>
                    </a:cubicBezTo>
                    <a:cubicBezTo>
                      <a:pt x="2825587" y="2674981"/>
                      <a:pt x="2825587" y="2674981"/>
                      <a:pt x="2743291" y="2674981"/>
                    </a:cubicBezTo>
                    <a:close/>
                    <a:moveTo>
                      <a:pt x="2474977" y="2674981"/>
                    </a:moveTo>
                    <a:cubicBezTo>
                      <a:pt x="2394295" y="2674981"/>
                      <a:pt x="2394295" y="2674981"/>
                      <a:pt x="2394295" y="2755664"/>
                    </a:cubicBezTo>
                    <a:cubicBezTo>
                      <a:pt x="2394295" y="2834374"/>
                      <a:pt x="2394295" y="2834374"/>
                      <a:pt x="2473453" y="2834374"/>
                    </a:cubicBezTo>
                    <a:cubicBezTo>
                      <a:pt x="2552612" y="2834374"/>
                      <a:pt x="2554136" y="2834374"/>
                      <a:pt x="2554136" y="2753692"/>
                    </a:cubicBezTo>
                    <a:cubicBezTo>
                      <a:pt x="2553867" y="2674981"/>
                      <a:pt x="2553867" y="2674981"/>
                      <a:pt x="2474977" y="2674981"/>
                    </a:cubicBezTo>
                    <a:close/>
                    <a:moveTo>
                      <a:pt x="2194651" y="2674892"/>
                    </a:moveTo>
                    <a:cubicBezTo>
                      <a:pt x="2121051" y="2674892"/>
                      <a:pt x="2121051" y="2674892"/>
                      <a:pt x="2121051" y="2748851"/>
                    </a:cubicBezTo>
                    <a:cubicBezTo>
                      <a:pt x="2121051" y="2834195"/>
                      <a:pt x="2121051" y="2834195"/>
                      <a:pt x="2205050" y="2834195"/>
                    </a:cubicBezTo>
                    <a:cubicBezTo>
                      <a:pt x="2281877" y="2834195"/>
                      <a:pt x="2281877" y="2834195"/>
                      <a:pt x="2281877" y="2756291"/>
                    </a:cubicBezTo>
                    <a:cubicBezTo>
                      <a:pt x="2281877" y="2674892"/>
                      <a:pt x="2281877" y="2674892"/>
                      <a:pt x="2201823" y="2674892"/>
                    </a:cubicBezTo>
                    <a:close/>
                    <a:moveTo>
                      <a:pt x="1927772" y="2674892"/>
                    </a:moveTo>
                    <a:cubicBezTo>
                      <a:pt x="1848344" y="2674892"/>
                      <a:pt x="1848344" y="2674892"/>
                      <a:pt x="1848344" y="2752795"/>
                    </a:cubicBezTo>
                    <a:cubicBezTo>
                      <a:pt x="1848344" y="2834195"/>
                      <a:pt x="1848344" y="2834195"/>
                      <a:pt x="1928220" y="2834195"/>
                    </a:cubicBezTo>
                    <a:cubicBezTo>
                      <a:pt x="2009799" y="2834195"/>
                      <a:pt x="2009799" y="2834195"/>
                      <a:pt x="2009799" y="2754140"/>
                    </a:cubicBezTo>
                    <a:cubicBezTo>
                      <a:pt x="2009799" y="2674085"/>
                      <a:pt x="2009799" y="2674892"/>
                      <a:pt x="1927772" y="2674892"/>
                    </a:cubicBezTo>
                    <a:close/>
                    <a:moveTo>
                      <a:pt x="1659010" y="2674623"/>
                    </a:moveTo>
                    <a:cubicBezTo>
                      <a:pt x="1576714" y="2674623"/>
                      <a:pt x="1576714" y="2674623"/>
                      <a:pt x="1576714" y="2757009"/>
                    </a:cubicBezTo>
                    <a:cubicBezTo>
                      <a:pt x="1576714" y="2833657"/>
                      <a:pt x="1576714" y="2833657"/>
                      <a:pt x="1654079" y="2833657"/>
                    </a:cubicBezTo>
                    <a:cubicBezTo>
                      <a:pt x="1736823" y="2833657"/>
                      <a:pt x="1736823" y="2833657"/>
                      <a:pt x="1736823" y="2751092"/>
                    </a:cubicBezTo>
                    <a:cubicBezTo>
                      <a:pt x="1736823" y="2674623"/>
                      <a:pt x="1736823" y="2674623"/>
                      <a:pt x="1659010" y="2674623"/>
                    </a:cubicBezTo>
                    <a:close/>
                    <a:moveTo>
                      <a:pt x="1381104" y="2674623"/>
                    </a:moveTo>
                    <a:cubicBezTo>
                      <a:pt x="1304993" y="2674623"/>
                      <a:pt x="1304993" y="2674623"/>
                      <a:pt x="1304993" y="2751899"/>
                    </a:cubicBezTo>
                    <a:cubicBezTo>
                      <a:pt x="1304993" y="2833657"/>
                      <a:pt x="1304993" y="2833657"/>
                      <a:pt x="1387379" y="2833657"/>
                    </a:cubicBezTo>
                    <a:cubicBezTo>
                      <a:pt x="1463579" y="2833657"/>
                      <a:pt x="1463579" y="2833657"/>
                      <a:pt x="1463579" y="2756291"/>
                    </a:cubicBezTo>
                    <a:cubicBezTo>
                      <a:pt x="1463579" y="2674623"/>
                      <a:pt x="1463579" y="2674623"/>
                      <a:pt x="1381104" y="2674623"/>
                    </a:cubicBezTo>
                    <a:close/>
                    <a:moveTo>
                      <a:pt x="1115480" y="2674623"/>
                    </a:moveTo>
                    <a:cubicBezTo>
                      <a:pt x="1033183" y="2674623"/>
                      <a:pt x="1033183" y="2674623"/>
                      <a:pt x="1033183" y="2756381"/>
                    </a:cubicBezTo>
                    <a:cubicBezTo>
                      <a:pt x="1033542" y="2833657"/>
                      <a:pt x="1033542" y="2833657"/>
                      <a:pt x="1109473" y="2833657"/>
                    </a:cubicBezTo>
                    <a:cubicBezTo>
                      <a:pt x="1191769" y="2833657"/>
                      <a:pt x="1191769" y="2833657"/>
                      <a:pt x="1191769" y="2751719"/>
                    </a:cubicBezTo>
                    <a:cubicBezTo>
                      <a:pt x="1191769" y="2674623"/>
                      <a:pt x="1191769" y="2674623"/>
                      <a:pt x="1115480" y="2674623"/>
                    </a:cubicBezTo>
                    <a:close/>
                    <a:moveTo>
                      <a:pt x="839008" y="2674623"/>
                    </a:moveTo>
                    <a:cubicBezTo>
                      <a:pt x="759939" y="2674623"/>
                      <a:pt x="759939" y="2674623"/>
                      <a:pt x="759939" y="2753423"/>
                    </a:cubicBezTo>
                    <a:cubicBezTo>
                      <a:pt x="759939" y="2833657"/>
                      <a:pt x="759939" y="2833657"/>
                      <a:pt x="841339" y="2833657"/>
                    </a:cubicBezTo>
                    <a:cubicBezTo>
                      <a:pt x="920139" y="2833657"/>
                      <a:pt x="920139" y="2833657"/>
                      <a:pt x="920139" y="2754678"/>
                    </a:cubicBezTo>
                    <a:cubicBezTo>
                      <a:pt x="920139" y="2675699"/>
                      <a:pt x="920139" y="2674623"/>
                      <a:pt x="839008" y="2674623"/>
                    </a:cubicBezTo>
                    <a:close/>
                    <a:moveTo>
                      <a:pt x="108474" y="2640288"/>
                    </a:moveTo>
                    <a:cubicBezTo>
                      <a:pt x="160021" y="2658845"/>
                      <a:pt x="209506" y="2677043"/>
                      <a:pt x="259350" y="2694076"/>
                    </a:cubicBezTo>
                    <a:cubicBezTo>
                      <a:pt x="271632" y="2698290"/>
                      <a:pt x="271004" y="2706985"/>
                      <a:pt x="271004" y="2716578"/>
                    </a:cubicBezTo>
                    <a:cubicBezTo>
                      <a:pt x="271004" y="2779331"/>
                      <a:pt x="271004" y="2842084"/>
                      <a:pt x="271004" y="2905464"/>
                    </a:cubicBezTo>
                    <a:cubicBezTo>
                      <a:pt x="271004" y="2917028"/>
                      <a:pt x="269749" y="2925993"/>
                      <a:pt x="256930" y="2930386"/>
                    </a:cubicBezTo>
                    <a:cubicBezTo>
                      <a:pt x="208072" y="2947688"/>
                      <a:pt x="159304" y="2965259"/>
                      <a:pt x="108474" y="2983278"/>
                    </a:cubicBezTo>
                    <a:close/>
                    <a:moveTo>
                      <a:pt x="764601" y="2526616"/>
                    </a:moveTo>
                    <a:cubicBezTo>
                      <a:pt x="749271" y="2526616"/>
                      <a:pt x="738693" y="2533429"/>
                      <a:pt x="739141" y="2549476"/>
                    </a:cubicBezTo>
                    <a:cubicBezTo>
                      <a:pt x="739141" y="2563640"/>
                      <a:pt x="749450" y="2569826"/>
                      <a:pt x="763346" y="2569646"/>
                    </a:cubicBezTo>
                    <a:cubicBezTo>
                      <a:pt x="772848" y="2569646"/>
                      <a:pt x="782351" y="2569646"/>
                      <a:pt x="791854" y="2569646"/>
                    </a:cubicBezTo>
                    <a:lnTo>
                      <a:pt x="1794108" y="2569377"/>
                    </a:lnTo>
                    <a:lnTo>
                      <a:pt x="2796183" y="2569377"/>
                    </a:lnTo>
                    <a:cubicBezTo>
                      <a:pt x="2806851" y="2569377"/>
                      <a:pt x="2817608" y="2569377"/>
                      <a:pt x="2828277" y="2568660"/>
                    </a:cubicBezTo>
                    <a:cubicBezTo>
                      <a:pt x="2838209" y="2568526"/>
                      <a:pt x="2846313" y="2560655"/>
                      <a:pt x="2846744" y="2550731"/>
                    </a:cubicBezTo>
                    <a:cubicBezTo>
                      <a:pt x="2848644" y="2539955"/>
                      <a:pt x="2841446" y="2529682"/>
                      <a:pt x="2830670" y="2527781"/>
                    </a:cubicBezTo>
                    <a:cubicBezTo>
                      <a:pt x="2830267" y="2527709"/>
                      <a:pt x="2829854" y="2527647"/>
                      <a:pt x="2829442" y="2527602"/>
                    </a:cubicBezTo>
                    <a:cubicBezTo>
                      <a:pt x="2820020" y="2526418"/>
                      <a:pt x="2810509" y="2526087"/>
                      <a:pt x="2801023" y="2526616"/>
                    </a:cubicBezTo>
                    <a:close/>
                    <a:moveTo>
                      <a:pt x="3196905" y="1796979"/>
                    </a:moveTo>
                    <a:cubicBezTo>
                      <a:pt x="3261092" y="1798682"/>
                      <a:pt x="3325280" y="1798324"/>
                      <a:pt x="3389467" y="1796979"/>
                    </a:cubicBezTo>
                    <a:cubicBezTo>
                      <a:pt x="3409369" y="1796979"/>
                      <a:pt x="3416361" y="1802179"/>
                      <a:pt x="3416361" y="1822797"/>
                    </a:cubicBezTo>
                    <a:cubicBezTo>
                      <a:pt x="3415706" y="2093890"/>
                      <a:pt x="3415706" y="2364983"/>
                      <a:pt x="3416361" y="2636075"/>
                    </a:cubicBezTo>
                    <a:cubicBezTo>
                      <a:pt x="3416361" y="2658308"/>
                      <a:pt x="3407396" y="2660908"/>
                      <a:pt x="3388749" y="2660728"/>
                    </a:cubicBezTo>
                    <a:cubicBezTo>
                      <a:pt x="3325996" y="2659922"/>
                      <a:pt x="3262706" y="2659205"/>
                      <a:pt x="3199774" y="2660728"/>
                    </a:cubicBezTo>
                    <a:cubicBezTo>
                      <a:pt x="3175031" y="2661356"/>
                      <a:pt x="3167680" y="2654722"/>
                      <a:pt x="3167949" y="2629352"/>
                    </a:cubicBezTo>
                    <a:cubicBezTo>
                      <a:pt x="3168845" y="2497033"/>
                      <a:pt x="3168218" y="2363817"/>
                      <a:pt x="3168218" y="2230691"/>
                    </a:cubicBezTo>
                    <a:cubicBezTo>
                      <a:pt x="3168218" y="2096221"/>
                      <a:pt x="3168218" y="1961750"/>
                      <a:pt x="3167680" y="1827280"/>
                    </a:cubicBezTo>
                    <a:cubicBezTo>
                      <a:pt x="3167680" y="1804599"/>
                      <a:pt x="3172700" y="1796351"/>
                      <a:pt x="3196905" y="1796979"/>
                    </a:cubicBezTo>
                    <a:close/>
                    <a:moveTo>
                      <a:pt x="616317" y="1763002"/>
                    </a:moveTo>
                    <a:cubicBezTo>
                      <a:pt x="528193" y="1763352"/>
                      <a:pt x="457032" y="1835079"/>
                      <a:pt x="457381" y="1923202"/>
                    </a:cubicBezTo>
                    <a:cubicBezTo>
                      <a:pt x="457381" y="1923327"/>
                      <a:pt x="457381" y="1923444"/>
                      <a:pt x="457381" y="1923560"/>
                    </a:cubicBezTo>
                    <a:cubicBezTo>
                      <a:pt x="458986" y="2011074"/>
                      <a:pt x="530058" y="2081348"/>
                      <a:pt x="617580" y="2081967"/>
                    </a:cubicBezTo>
                    <a:lnTo>
                      <a:pt x="617580" y="2082146"/>
                    </a:lnTo>
                    <a:cubicBezTo>
                      <a:pt x="705712" y="2081796"/>
                      <a:pt x="776865" y="2010070"/>
                      <a:pt x="776525" y="1921947"/>
                    </a:cubicBezTo>
                    <a:cubicBezTo>
                      <a:pt x="776175" y="1833815"/>
                      <a:pt x="704449" y="1762653"/>
                      <a:pt x="616317" y="1763002"/>
                    </a:cubicBezTo>
                    <a:close/>
                    <a:moveTo>
                      <a:pt x="3799513" y="1577433"/>
                    </a:moveTo>
                    <a:cubicBezTo>
                      <a:pt x="3800652" y="1608872"/>
                      <a:pt x="3801782" y="1640338"/>
                      <a:pt x="3802920" y="1671831"/>
                    </a:cubicBezTo>
                    <a:cubicBezTo>
                      <a:pt x="3802472" y="1707063"/>
                      <a:pt x="3802472" y="1742294"/>
                      <a:pt x="3802382" y="1777525"/>
                    </a:cubicBezTo>
                    <a:lnTo>
                      <a:pt x="3802382" y="1875689"/>
                    </a:lnTo>
                    <a:cubicBezTo>
                      <a:pt x="3802382" y="1908858"/>
                      <a:pt x="3802382" y="1942028"/>
                      <a:pt x="3802382" y="1975197"/>
                    </a:cubicBezTo>
                    <a:lnTo>
                      <a:pt x="3802382" y="2097745"/>
                    </a:lnTo>
                    <a:cubicBezTo>
                      <a:pt x="3802382" y="2121591"/>
                      <a:pt x="3802382" y="2145526"/>
                      <a:pt x="3802382" y="2169462"/>
                    </a:cubicBezTo>
                    <a:lnTo>
                      <a:pt x="3802382" y="2254089"/>
                    </a:lnTo>
                    <a:cubicBezTo>
                      <a:pt x="3802382" y="2279307"/>
                      <a:pt x="3802382" y="2304498"/>
                      <a:pt x="3802382" y="2329662"/>
                    </a:cubicBezTo>
                    <a:cubicBezTo>
                      <a:pt x="3802382" y="2372692"/>
                      <a:pt x="3802382" y="2415750"/>
                      <a:pt x="3802382" y="2458843"/>
                    </a:cubicBezTo>
                    <a:cubicBezTo>
                      <a:pt x="3802382" y="2493178"/>
                      <a:pt x="3802382" y="2527602"/>
                      <a:pt x="3802382" y="2562027"/>
                    </a:cubicBezTo>
                    <a:cubicBezTo>
                      <a:pt x="3802382" y="2596451"/>
                      <a:pt x="3802382" y="2630069"/>
                      <a:pt x="3802382" y="2664045"/>
                    </a:cubicBezTo>
                    <a:lnTo>
                      <a:pt x="3802920" y="2775028"/>
                    </a:lnTo>
                    <a:cubicBezTo>
                      <a:pt x="3802920" y="2809811"/>
                      <a:pt x="3801934" y="2844505"/>
                      <a:pt x="3801486" y="2879288"/>
                    </a:cubicBezTo>
                    <a:cubicBezTo>
                      <a:pt x="3779253" y="2872743"/>
                      <a:pt x="3763027" y="2856517"/>
                      <a:pt x="3744560" y="2843967"/>
                    </a:cubicBezTo>
                    <a:cubicBezTo>
                      <a:pt x="3665132" y="2790178"/>
                      <a:pt x="3586691" y="2734597"/>
                      <a:pt x="3506816" y="2681347"/>
                    </a:cubicBezTo>
                    <a:cubicBezTo>
                      <a:pt x="3487138" y="2670473"/>
                      <a:pt x="3475439" y="2649289"/>
                      <a:pt x="3476695" y="2626842"/>
                    </a:cubicBezTo>
                    <a:cubicBezTo>
                      <a:pt x="3477474" y="2362203"/>
                      <a:pt x="3477474" y="2097565"/>
                      <a:pt x="3476695" y="1832927"/>
                    </a:cubicBezTo>
                    <a:cubicBezTo>
                      <a:pt x="3475180" y="1810542"/>
                      <a:pt x="3486645" y="1789269"/>
                      <a:pt x="3506188" y="1778243"/>
                    </a:cubicBezTo>
                    <a:cubicBezTo>
                      <a:pt x="3604800" y="1712262"/>
                      <a:pt x="3701888" y="1644489"/>
                      <a:pt x="3799513" y="1577433"/>
                    </a:cubicBezTo>
                    <a:close/>
                    <a:moveTo>
                      <a:pt x="612291" y="1507688"/>
                    </a:moveTo>
                    <a:cubicBezTo>
                      <a:pt x="587997" y="1507867"/>
                      <a:pt x="573116" y="1523017"/>
                      <a:pt x="571502" y="1547760"/>
                    </a:cubicBezTo>
                    <a:cubicBezTo>
                      <a:pt x="570937" y="1570333"/>
                      <a:pt x="588768" y="1589087"/>
                      <a:pt x="611341" y="1589652"/>
                    </a:cubicBezTo>
                    <a:cubicBezTo>
                      <a:pt x="612309" y="1589679"/>
                      <a:pt x="613286" y="1589670"/>
                      <a:pt x="614264" y="1589625"/>
                    </a:cubicBezTo>
                    <a:cubicBezTo>
                      <a:pt x="639096" y="1587563"/>
                      <a:pt x="651288" y="1571785"/>
                      <a:pt x="653977" y="1548118"/>
                    </a:cubicBezTo>
                    <a:lnTo>
                      <a:pt x="653977" y="1547939"/>
                    </a:lnTo>
                    <a:cubicBezTo>
                      <a:pt x="650481" y="1523197"/>
                      <a:pt x="636586" y="1507508"/>
                      <a:pt x="612291" y="1507688"/>
                    </a:cubicBezTo>
                    <a:close/>
                    <a:moveTo>
                      <a:pt x="262309" y="1506970"/>
                    </a:moveTo>
                    <a:cubicBezTo>
                      <a:pt x="174276" y="1506926"/>
                      <a:pt x="102872" y="1578249"/>
                      <a:pt x="102827" y="1666282"/>
                    </a:cubicBezTo>
                    <a:cubicBezTo>
                      <a:pt x="102782" y="1754307"/>
                      <a:pt x="174105" y="1825711"/>
                      <a:pt x="262130" y="1825755"/>
                    </a:cubicBezTo>
                    <a:cubicBezTo>
                      <a:pt x="262524" y="1825755"/>
                      <a:pt x="262910" y="1825755"/>
                      <a:pt x="263295" y="1825755"/>
                    </a:cubicBezTo>
                    <a:cubicBezTo>
                      <a:pt x="350710" y="1824778"/>
                      <a:pt x="421173" y="1753867"/>
                      <a:pt x="421612" y="1666453"/>
                    </a:cubicBezTo>
                    <a:cubicBezTo>
                      <a:pt x="421657" y="1578419"/>
                      <a:pt x="350334" y="1507024"/>
                      <a:pt x="262309" y="1506970"/>
                    </a:cubicBezTo>
                    <a:close/>
                    <a:moveTo>
                      <a:pt x="972224" y="1503295"/>
                    </a:moveTo>
                    <a:cubicBezTo>
                      <a:pt x="884594" y="1503447"/>
                      <a:pt x="813665" y="1574609"/>
                      <a:pt x="813818" y="1662239"/>
                    </a:cubicBezTo>
                    <a:cubicBezTo>
                      <a:pt x="814598" y="1749609"/>
                      <a:pt x="885392" y="1820161"/>
                      <a:pt x="972762" y="1820645"/>
                    </a:cubicBezTo>
                    <a:cubicBezTo>
                      <a:pt x="1060392" y="1820493"/>
                      <a:pt x="1131321" y="1749331"/>
                      <a:pt x="1131169" y="1661701"/>
                    </a:cubicBezTo>
                    <a:cubicBezTo>
                      <a:pt x="1131016" y="1574071"/>
                      <a:pt x="1059854" y="1503142"/>
                      <a:pt x="972224" y="1503295"/>
                    </a:cubicBezTo>
                    <a:close/>
                    <a:moveTo>
                      <a:pt x="1631074" y="1345258"/>
                    </a:moveTo>
                    <a:cubicBezTo>
                      <a:pt x="1652219" y="1344395"/>
                      <a:pt x="1672771" y="1345202"/>
                      <a:pt x="1691193" y="1351881"/>
                    </a:cubicBezTo>
                    <a:cubicBezTo>
                      <a:pt x="1728038" y="1365238"/>
                      <a:pt x="1741126" y="1414634"/>
                      <a:pt x="1766228" y="1446638"/>
                    </a:cubicBezTo>
                    <a:cubicBezTo>
                      <a:pt x="2079033" y="1851439"/>
                      <a:pt x="2658682" y="1930561"/>
                      <a:pt x="3068531" y="1624408"/>
                    </a:cubicBezTo>
                    <a:cubicBezTo>
                      <a:pt x="3077495" y="1617774"/>
                      <a:pt x="3084667" y="1606747"/>
                      <a:pt x="3101431" y="1607016"/>
                    </a:cubicBezTo>
                    <a:lnTo>
                      <a:pt x="3101431" y="3054368"/>
                    </a:lnTo>
                    <a:cubicBezTo>
                      <a:pt x="3101431" y="3164006"/>
                      <a:pt x="3041099" y="3224697"/>
                      <a:pt x="2931908" y="3224697"/>
                    </a:cubicBezTo>
                    <a:lnTo>
                      <a:pt x="652811" y="3224697"/>
                    </a:lnTo>
                    <a:cubicBezTo>
                      <a:pt x="545683" y="3224697"/>
                      <a:pt x="485171" y="3164186"/>
                      <a:pt x="485081" y="3056878"/>
                    </a:cubicBezTo>
                    <a:cubicBezTo>
                      <a:pt x="485081" y="2787040"/>
                      <a:pt x="485529" y="2517113"/>
                      <a:pt x="484364" y="2247186"/>
                    </a:cubicBezTo>
                    <a:cubicBezTo>
                      <a:pt x="484364" y="2216616"/>
                      <a:pt x="489833" y="2211327"/>
                      <a:pt x="521299" y="2216168"/>
                    </a:cubicBezTo>
                    <a:cubicBezTo>
                      <a:pt x="872267" y="2271570"/>
                      <a:pt x="1223414" y="2013297"/>
                      <a:pt x="1277382" y="1662149"/>
                    </a:cubicBezTo>
                    <a:cubicBezTo>
                      <a:pt x="1293303" y="1566908"/>
                      <a:pt x="1288812" y="1469372"/>
                      <a:pt x="1264204" y="1375996"/>
                    </a:cubicBezTo>
                    <a:cubicBezTo>
                      <a:pt x="1262052" y="1368107"/>
                      <a:pt x="1261604" y="1359769"/>
                      <a:pt x="1259811" y="1348653"/>
                    </a:cubicBezTo>
                    <a:lnTo>
                      <a:pt x="1567390" y="1348653"/>
                    </a:lnTo>
                    <a:cubicBezTo>
                      <a:pt x="1588189" y="1348653"/>
                      <a:pt x="1609928" y="1346121"/>
                      <a:pt x="1631074" y="1345258"/>
                    </a:cubicBezTo>
                    <a:close/>
                    <a:moveTo>
                      <a:pt x="2516215" y="1180754"/>
                    </a:moveTo>
                    <a:cubicBezTo>
                      <a:pt x="2390655" y="1180009"/>
                      <a:pt x="2288269" y="1281194"/>
                      <a:pt x="2287525" y="1406745"/>
                    </a:cubicBezTo>
                    <a:cubicBezTo>
                      <a:pt x="2287525" y="1407256"/>
                      <a:pt x="2287525" y="1407758"/>
                      <a:pt x="2287525" y="1408269"/>
                    </a:cubicBezTo>
                    <a:cubicBezTo>
                      <a:pt x="2287328" y="1533353"/>
                      <a:pt x="2388441" y="1634986"/>
                      <a:pt x="2513526" y="1635434"/>
                    </a:cubicBezTo>
                    <a:cubicBezTo>
                      <a:pt x="2639085" y="1636179"/>
                      <a:pt x="2741471" y="1534994"/>
                      <a:pt x="2742215" y="1409434"/>
                    </a:cubicBezTo>
                    <a:cubicBezTo>
                      <a:pt x="2742950" y="1283883"/>
                      <a:pt x="2641774" y="1181498"/>
                      <a:pt x="2516215" y="1180754"/>
                    </a:cubicBezTo>
                    <a:close/>
                    <a:moveTo>
                      <a:pt x="838471" y="1093886"/>
                    </a:moveTo>
                    <a:cubicBezTo>
                      <a:pt x="750446" y="1093294"/>
                      <a:pt x="678603" y="1164169"/>
                      <a:pt x="678003" y="1252193"/>
                    </a:cubicBezTo>
                    <a:cubicBezTo>
                      <a:pt x="678003" y="1252552"/>
                      <a:pt x="678003" y="1252911"/>
                      <a:pt x="678003" y="1253269"/>
                    </a:cubicBezTo>
                    <a:cubicBezTo>
                      <a:pt x="679051" y="1340442"/>
                      <a:pt x="749155" y="1411021"/>
                      <a:pt x="836319" y="1412662"/>
                    </a:cubicBezTo>
                    <a:cubicBezTo>
                      <a:pt x="924344" y="1413253"/>
                      <a:pt x="996187" y="1342378"/>
                      <a:pt x="996787" y="1254345"/>
                    </a:cubicBezTo>
                    <a:cubicBezTo>
                      <a:pt x="997379" y="1166320"/>
                      <a:pt x="926495" y="1094477"/>
                      <a:pt x="838471" y="1093886"/>
                    </a:cubicBezTo>
                    <a:close/>
                    <a:moveTo>
                      <a:pt x="395704" y="1093285"/>
                    </a:moveTo>
                    <a:cubicBezTo>
                      <a:pt x="307930" y="1094630"/>
                      <a:pt x="237871" y="1166876"/>
                      <a:pt x="239216" y="1254641"/>
                    </a:cubicBezTo>
                    <a:cubicBezTo>
                      <a:pt x="240561" y="1342334"/>
                      <a:pt x="312673" y="1412366"/>
                      <a:pt x="400366" y="1411138"/>
                    </a:cubicBezTo>
                    <a:cubicBezTo>
                      <a:pt x="488049" y="1409667"/>
                      <a:pt x="558064" y="1337636"/>
                      <a:pt x="557069" y="1249952"/>
                    </a:cubicBezTo>
                    <a:lnTo>
                      <a:pt x="557069" y="1249773"/>
                    </a:lnTo>
                    <a:cubicBezTo>
                      <a:pt x="555724" y="1162000"/>
                      <a:pt x="483477" y="1091940"/>
                      <a:pt x="395704" y="1093285"/>
                    </a:cubicBezTo>
                    <a:close/>
                    <a:moveTo>
                      <a:pt x="612650" y="935919"/>
                    </a:moveTo>
                    <a:cubicBezTo>
                      <a:pt x="951041" y="932467"/>
                      <a:pt x="1228158" y="1203981"/>
                      <a:pt x="1231609" y="1542363"/>
                    </a:cubicBezTo>
                    <a:cubicBezTo>
                      <a:pt x="1235070" y="1880754"/>
                      <a:pt x="963555" y="2157871"/>
                      <a:pt x="625165" y="2161331"/>
                    </a:cubicBezTo>
                    <a:cubicBezTo>
                      <a:pt x="620279" y="2161376"/>
                      <a:pt x="615384" y="2161367"/>
                      <a:pt x="610498" y="2161304"/>
                    </a:cubicBezTo>
                    <a:cubicBezTo>
                      <a:pt x="269839" y="2160677"/>
                      <a:pt x="-984" y="1885102"/>
                      <a:pt x="2" y="1540588"/>
                    </a:cubicBezTo>
                    <a:cubicBezTo>
                      <a:pt x="898" y="1208894"/>
                      <a:pt x="277908" y="936008"/>
                      <a:pt x="612650" y="935919"/>
                    </a:cubicBezTo>
                    <a:close/>
                    <a:moveTo>
                      <a:pt x="2008176" y="814993"/>
                    </a:moveTo>
                    <a:cubicBezTo>
                      <a:pt x="1882518" y="814949"/>
                      <a:pt x="1780616" y="916779"/>
                      <a:pt x="1780571" y="1042437"/>
                    </a:cubicBezTo>
                    <a:cubicBezTo>
                      <a:pt x="1780526" y="1167360"/>
                      <a:pt x="1881209" y="1268948"/>
                      <a:pt x="2006123" y="1270033"/>
                    </a:cubicBezTo>
                    <a:cubicBezTo>
                      <a:pt x="2132274" y="1270625"/>
                      <a:pt x="2235028" y="1168848"/>
                      <a:pt x="2235620" y="1042697"/>
                    </a:cubicBezTo>
                    <a:cubicBezTo>
                      <a:pt x="2235620" y="1042662"/>
                      <a:pt x="2235620" y="1042634"/>
                      <a:pt x="2235620" y="1042598"/>
                    </a:cubicBezTo>
                    <a:cubicBezTo>
                      <a:pt x="2235664" y="916940"/>
                      <a:pt x="2133834" y="815038"/>
                      <a:pt x="2008176" y="814993"/>
                    </a:cubicBezTo>
                    <a:close/>
                    <a:moveTo>
                      <a:pt x="2508057" y="814984"/>
                    </a:moveTo>
                    <a:cubicBezTo>
                      <a:pt x="2475327" y="814984"/>
                      <a:pt x="2448800" y="841511"/>
                      <a:pt x="2448800" y="874241"/>
                    </a:cubicBezTo>
                    <a:cubicBezTo>
                      <a:pt x="2448800" y="906971"/>
                      <a:pt x="2475327" y="933498"/>
                      <a:pt x="2508057" y="933498"/>
                    </a:cubicBezTo>
                    <a:cubicBezTo>
                      <a:pt x="2540787" y="933498"/>
                      <a:pt x="2567314" y="906971"/>
                      <a:pt x="2567314" y="874241"/>
                    </a:cubicBezTo>
                    <a:cubicBezTo>
                      <a:pt x="2567314" y="841511"/>
                      <a:pt x="2540787" y="814984"/>
                      <a:pt x="2508057" y="814984"/>
                    </a:cubicBezTo>
                    <a:close/>
                    <a:moveTo>
                      <a:pt x="3025276" y="808808"/>
                    </a:moveTo>
                    <a:cubicBezTo>
                      <a:pt x="2900362" y="807983"/>
                      <a:pt x="2798182" y="908101"/>
                      <a:pt x="2796452" y="1033006"/>
                    </a:cubicBezTo>
                    <a:cubicBezTo>
                      <a:pt x="2794910" y="1158754"/>
                      <a:pt x="2895601" y="1261938"/>
                      <a:pt x="3021349" y="1263480"/>
                    </a:cubicBezTo>
                    <a:cubicBezTo>
                      <a:pt x="3021627" y="1263480"/>
                      <a:pt x="3021905" y="1263489"/>
                      <a:pt x="3022183" y="1263489"/>
                    </a:cubicBezTo>
                    <a:lnTo>
                      <a:pt x="3022273" y="1263489"/>
                    </a:lnTo>
                    <a:cubicBezTo>
                      <a:pt x="3147832" y="1264322"/>
                      <a:pt x="3250281" y="1163210"/>
                      <a:pt x="3251115" y="1037650"/>
                    </a:cubicBezTo>
                    <a:cubicBezTo>
                      <a:pt x="3251948" y="912099"/>
                      <a:pt x="3150836" y="809642"/>
                      <a:pt x="3025276" y="808808"/>
                    </a:cubicBezTo>
                    <a:close/>
                    <a:moveTo>
                      <a:pt x="2829522" y="225019"/>
                    </a:moveTo>
                    <a:cubicBezTo>
                      <a:pt x="2704016" y="224674"/>
                      <a:pt x="2601989" y="326140"/>
                      <a:pt x="2601648" y="451649"/>
                    </a:cubicBezTo>
                    <a:cubicBezTo>
                      <a:pt x="2601648" y="452245"/>
                      <a:pt x="2601648" y="452842"/>
                      <a:pt x="2601648" y="453438"/>
                    </a:cubicBezTo>
                    <a:cubicBezTo>
                      <a:pt x="2602581" y="578126"/>
                      <a:pt x="2703586" y="678891"/>
                      <a:pt x="2828276" y="679528"/>
                    </a:cubicBezTo>
                    <a:cubicBezTo>
                      <a:pt x="2953782" y="679868"/>
                      <a:pt x="3055809" y="578407"/>
                      <a:pt x="3056159" y="452898"/>
                    </a:cubicBezTo>
                    <a:cubicBezTo>
                      <a:pt x="3056500" y="327389"/>
                      <a:pt x="2955037" y="225364"/>
                      <a:pt x="2829522" y="225019"/>
                    </a:cubicBezTo>
                    <a:close/>
                    <a:moveTo>
                      <a:pt x="2203257" y="221521"/>
                    </a:moveTo>
                    <a:cubicBezTo>
                      <a:pt x="2077948" y="220677"/>
                      <a:pt x="1975679" y="321576"/>
                      <a:pt x="1974836" y="446885"/>
                    </a:cubicBezTo>
                    <a:cubicBezTo>
                      <a:pt x="1974827" y="447814"/>
                      <a:pt x="1974827" y="448744"/>
                      <a:pt x="1974836" y="449673"/>
                    </a:cubicBezTo>
                    <a:cubicBezTo>
                      <a:pt x="1974738" y="574689"/>
                      <a:pt x="2075554" y="676354"/>
                      <a:pt x="2200567" y="677287"/>
                    </a:cubicBezTo>
                    <a:cubicBezTo>
                      <a:pt x="2326423" y="678031"/>
                      <a:pt x="2429051" y="576605"/>
                      <a:pt x="2429795" y="450749"/>
                    </a:cubicBezTo>
                    <a:cubicBezTo>
                      <a:pt x="2430539" y="324892"/>
                      <a:pt x="2329112" y="222263"/>
                      <a:pt x="2203257" y="221521"/>
                    </a:cubicBezTo>
                    <a:close/>
                    <a:moveTo>
                      <a:pt x="2519800" y="3"/>
                    </a:moveTo>
                    <a:cubicBezTo>
                      <a:pt x="2994482" y="810"/>
                      <a:pt x="3383998" y="396153"/>
                      <a:pt x="3383102" y="875407"/>
                    </a:cubicBezTo>
                    <a:cubicBezTo>
                      <a:pt x="3383156" y="1357789"/>
                      <a:pt x="2992151" y="1748883"/>
                      <a:pt x="2509769" y="1748928"/>
                    </a:cubicBezTo>
                    <a:cubicBezTo>
                      <a:pt x="2508810" y="1748937"/>
                      <a:pt x="2507850" y="1748928"/>
                      <a:pt x="2506891" y="1748928"/>
                    </a:cubicBezTo>
                    <a:cubicBezTo>
                      <a:pt x="2019570" y="1748300"/>
                      <a:pt x="1632205" y="1357080"/>
                      <a:pt x="1633102" y="866263"/>
                    </a:cubicBezTo>
                    <a:cubicBezTo>
                      <a:pt x="1634177" y="384141"/>
                      <a:pt x="2028624" y="-1252"/>
                      <a:pt x="2519800" y="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3986158" y="2812162"/>
                <a:ext cx="2107832" cy="456388"/>
              </a:xfrm>
              <a:custGeom>
                <a:avLst/>
                <a:gdLst/>
                <a:ahLst/>
                <a:cxnLst/>
                <a:rect l="l" t="t" r="r" b="b"/>
                <a:pathLst>
                  <a:path w="2107832" h="456388" extrusionOk="0">
                    <a:moveTo>
                      <a:pt x="45822" y="413517"/>
                    </a:moveTo>
                    <a:lnTo>
                      <a:pt x="2060282" y="413517"/>
                    </a:lnTo>
                    <a:cubicBezTo>
                      <a:pt x="2069793" y="413158"/>
                      <a:pt x="2079314" y="413427"/>
                      <a:pt x="2088789" y="414324"/>
                    </a:cubicBezTo>
                    <a:cubicBezTo>
                      <a:pt x="2100327" y="415390"/>
                      <a:pt x="2108817" y="425610"/>
                      <a:pt x="2107741" y="437148"/>
                    </a:cubicBezTo>
                    <a:cubicBezTo>
                      <a:pt x="2106755" y="447879"/>
                      <a:pt x="2097781" y="456117"/>
                      <a:pt x="2086996" y="456189"/>
                    </a:cubicBezTo>
                    <a:cubicBezTo>
                      <a:pt x="2077494" y="456637"/>
                      <a:pt x="2067991" y="456189"/>
                      <a:pt x="2058489" y="456189"/>
                    </a:cubicBezTo>
                    <a:lnTo>
                      <a:pt x="1052918" y="456368"/>
                    </a:lnTo>
                    <a:lnTo>
                      <a:pt x="51022" y="456368"/>
                    </a:lnTo>
                    <a:cubicBezTo>
                      <a:pt x="41519" y="456368"/>
                      <a:pt x="32017" y="456368"/>
                      <a:pt x="22514" y="456368"/>
                    </a:cubicBezTo>
                    <a:cubicBezTo>
                      <a:pt x="8440" y="455920"/>
                      <a:pt x="-256" y="448748"/>
                      <a:pt x="282" y="434404"/>
                    </a:cubicBezTo>
                    <a:cubicBezTo>
                      <a:pt x="129" y="423315"/>
                      <a:pt x="8995" y="414207"/>
                      <a:pt x="20085" y="414055"/>
                    </a:cubicBezTo>
                    <a:cubicBezTo>
                      <a:pt x="20327" y="414046"/>
                      <a:pt x="20569" y="414046"/>
                      <a:pt x="20811" y="414055"/>
                    </a:cubicBezTo>
                    <a:cubicBezTo>
                      <a:pt x="29148" y="413427"/>
                      <a:pt x="37485" y="413517"/>
                      <a:pt x="45822" y="413517"/>
                    </a:cubicBezTo>
                    <a:close/>
                    <a:moveTo>
                      <a:pt x="2003983" y="148879"/>
                    </a:moveTo>
                    <a:cubicBezTo>
                      <a:pt x="2086279" y="148879"/>
                      <a:pt x="2086279" y="148879"/>
                      <a:pt x="2086279" y="230817"/>
                    </a:cubicBezTo>
                    <a:cubicBezTo>
                      <a:pt x="2086279" y="307913"/>
                      <a:pt x="2086279" y="307913"/>
                      <a:pt x="2009720" y="307913"/>
                    </a:cubicBezTo>
                    <a:cubicBezTo>
                      <a:pt x="1927245" y="307913"/>
                      <a:pt x="1927245" y="307913"/>
                      <a:pt x="1927245" y="225796"/>
                    </a:cubicBezTo>
                    <a:cubicBezTo>
                      <a:pt x="1927245" y="148879"/>
                      <a:pt x="1927245" y="148879"/>
                      <a:pt x="2003983" y="148879"/>
                    </a:cubicBezTo>
                    <a:close/>
                    <a:moveTo>
                      <a:pt x="1735669" y="148879"/>
                    </a:moveTo>
                    <a:cubicBezTo>
                      <a:pt x="1814559" y="148879"/>
                      <a:pt x="1814559" y="148879"/>
                      <a:pt x="1814559" y="227410"/>
                    </a:cubicBezTo>
                    <a:cubicBezTo>
                      <a:pt x="1814559" y="308092"/>
                      <a:pt x="1814559" y="308092"/>
                      <a:pt x="1733877" y="308092"/>
                    </a:cubicBezTo>
                    <a:cubicBezTo>
                      <a:pt x="1653194" y="308092"/>
                      <a:pt x="1654718" y="308092"/>
                      <a:pt x="1654718" y="229382"/>
                    </a:cubicBezTo>
                    <a:cubicBezTo>
                      <a:pt x="1654897" y="148879"/>
                      <a:pt x="1654897" y="148879"/>
                      <a:pt x="1735669" y="148879"/>
                    </a:cubicBezTo>
                    <a:close/>
                    <a:moveTo>
                      <a:pt x="1455343" y="148789"/>
                    </a:moveTo>
                    <a:lnTo>
                      <a:pt x="1462515" y="148789"/>
                    </a:lnTo>
                    <a:cubicBezTo>
                      <a:pt x="1542570" y="148789"/>
                      <a:pt x="1542570" y="148789"/>
                      <a:pt x="1542570" y="230188"/>
                    </a:cubicBezTo>
                    <a:cubicBezTo>
                      <a:pt x="1542570" y="308092"/>
                      <a:pt x="1542570" y="308092"/>
                      <a:pt x="1465742" y="308092"/>
                    </a:cubicBezTo>
                    <a:cubicBezTo>
                      <a:pt x="1381743" y="308092"/>
                      <a:pt x="1381743" y="308092"/>
                      <a:pt x="1381743" y="222748"/>
                    </a:cubicBezTo>
                    <a:cubicBezTo>
                      <a:pt x="1381743" y="148789"/>
                      <a:pt x="1381743" y="148789"/>
                      <a:pt x="1455343" y="148789"/>
                    </a:cubicBezTo>
                    <a:close/>
                    <a:moveTo>
                      <a:pt x="1188464" y="148789"/>
                    </a:moveTo>
                    <a:cubicBezTo>
                      <a:pt x="1270491" y="148789"/>
                      <a:pt x="1270491" y="148789"/>
                      <a:pt x="1270491" y="228037"/>
                    </a:cubicBezTo>
                    <a:cubicBezTo>
                      <a:pt x="1270491" y="307285"/>
                      <a:pt x="1270491" y="308092"/>
                      <a:pt x="1188912" y="308092"/>
                    </a:cubicBezTo>
                    <a:cubicBezTo>
                      <a:pt x="1109037" y="308092"/>
                      <a:pt x="1109037" y="308092"/>
                      <a:pt x="1109037" y="226692"/>
                    </a:cubicBezTo>
                    <a:cubicBezTo>
                      <a:pt x="1109037" y="148789"/>
                      <a:pt x="1109037" y="148789"/>
                      <a:pt x="1188464" y="148789"/>
                    </a:cubicBezTo>
                    <a:close/>
                    <a:moveTo>
                      <a:pt x="919702" y="148520"/>
                    </a:moveTo>
                    <a:cubicBezTo>
                      <a:pt x="997516" y="148520"/>
                      <a:pt x="997516" y="148520"/>
                      <a:pt x="997516" y="224989"/>
                    </a:cubicBezTo>
                    <a:cubicBezTo>
                      <a:pt x="997516" y="307554"/>
                      <a:pt x="997516" y="307554"/>
                      <a:pt x="914771" y="307554"/>
                    </a:cubicBezTo>
                    <a:cubicBezTo>
                      <a:pt x="837406" y="307554"/>
                      <a:pt x="837406" y="307554"/>
                      <a:pt x="837406" y="230906"/>
                    </a:cubicBezTo>
                    <a:cubicBezTo>
                      <a:pt x="837406" y="148520"/>
                      <a:pt x="837406" y="148520"/>
                      <a:pt x="919702" y="148520"/>
                    </a:cubicBezTo>
                    <a:close/>
                    <a:moveTo>
                      <a:pt x="641796" y="148520"/>
                    </a:moveTo>
                    <a:cubicBezTo>
                      <a:pt x="724272" y="148520"/>
                      <a:pt x="724272" y="148520"/>
                      <a:pt x="724272" y="230188"/>
                    </a:cubicBezTo>
                    <a:cubicBezTo>
                      <a:pt x="724541" y="307554"/>
                      <a:pt x="724541" y="307554"/>
                      <a:pt x="648072" y="307554"/>
                    </a:cubicBezTo>
                    <a:cubicBezTo>
                      <a:pt x="565686" y="307554"/>
                      <a:pt x="565686" y="307554"/>
                      <a:pt x="565686" y="225796"/>
                    </a:cubicBezTo>
                    <a:cubicBezTo>
                      <a:pt x="565686" y="148520"/>
                      <a:pt x="565686" y="148520"/>
                      <a:pt x="641796" y="148520"/>
                    </a:cubicBezTo>
                    <a:close/>
                    <a:moveTo>
                      <a:pt x="376172" y="148520"/>
                    </a:moveTo>
                    <a:cubicBezTo>
                      <a:pt x="452462" y="148520"/>
                      <a:pt x="452462" y="148520"/>
                      <a:pt x="452462" y="225616"/>
                    </a:cubicBezTo>
                    <a:cubicBezTo>
                      <a:pt x="452462" y="307554"/>
                      <a:pt x="452462" y="307554"/>
                      <a:pt x="370166" y="307554"/>
                    </a:cubicBezTo>
                    <a:cubicBezTo>
                      <a:pt x="293876" y="307554"/>
                      <a:pt x="293876" y="307554"/>
                      <a:pt x="293876" y="230278"/>
                    </a:cubicBezTo>
                    <a:cubicBezTo>
                      <a:pt x="293876" y="148520"/>
                      <a:pt x="293876" y="148520"/>
                      <a:pt x="376172" y="148520"/>
                    </a:cubicBezTo>
                    <a:close/>
                    <a:moveTo>
                      <a:pt x="99701" y="148072"/>
                    </a:moveTo>
                    <a:cubicBezTo>
                      <a:pt x="180831" y="148072"/>
                      <a:pt x="180831" y="148072"/>
                      <a:pt x="180831" y="228127"/>
                    </a:cubicBezTo>
                    <a:cubicBezTo>
                      <a:pt x="180831" y="308182"/>
                      <a:pt x="180831" y="307554"/>
                      <a:pt x="102031" y="307554"/>
                    </a:cubicBezTo>
                    <a:cubicBezTo>
                      <a:pt x="20632" y="307554"/>
                      <a:pt x="20632" y="307554"/>
                      <a:pt x="20632" y="226872"/>
                    </a:cubicBezTo>
                    <a:cubicBezTo>
                      <a:pt x="20632" y="148072"/>
                      <a:pt x="20632" y="148072"/>
                      <a:pt x="99701" y="148072"/>
                    </a:cubicBezTo>
                    <a:close/>
                    <a:moveTo>
                      <a:pt x="25472" y="244"/>
                    </a:moveTo>
                    <a:lnTo>
                      <a:pt x="2061716" y="244"/>
                    </a:lnTo>
                    <a:cubicBezTo>
                      <a:pt x="2071201" y="-285"/>
                      <a:pt x="2080712" y="47"/>
                      <a:pt x="2090134" y="1230"/>
                    </a:cubicBezTo>
                    <a:cubicBezTo>
                      <a:pt x="2101009" y="2449"/>
                      <a:pt x="2108835" y="12257"/>
                      <a:pt x="2107616" y="23131"/>
                    </a:cubicBezTo>
                    <a:cubicBezTo>
                      <a:pt x="2107571" y="23543"/>
                      <a:pt x="2107508" y="23947"/>
                      <a:pt x="2107436" y="24359"/>
                    </a:cubicBezTo>
                    <a:cubicBezTo>
                      <a:pt x="2107006" y="34283"/>
                      <a:pt x="2098902" y="42154"/>
                      <a:pt x="2088969" y="42289"/>
                    </a:cubicBezTo>
                    <a:cubicBezTo>
                      <a:pt x="2078301" y="43006"/>
                      <a:pt x="2067543" y="43006"/>
                      <a:pt x="2056875" y="43006"/>
                    </a:cubicBezTo>
                    <a:lnTo>
                      <a:pt x="1054800" y="43275"/>
                    </a:lnTo>
                    <a:lnTo>
                      <a:pt x="52725" y="43275"/>
                    </a:lnTo>
                    <a:cubicBezTo>
                      <a:pt x="43223" y="43275"/>
                      <a:pt x="33720" y="43275"/>
                      <a:pt x="24218" y="43275"/>
                    </a:cubicBezTo>
                    <a:cubicBezTo>
                      <a:pt x="10322" y="43275"/>
                      <a:pt x="371" y="37268"/>
                      <a:pt x="13" y="23104"/>
                    </a:cubicBezTo>
                    <a:cubicBezTo>
                      <a:pt x="-435" y="7057"/>
                      <a:pt x="10143" y="244"/>
                      <a:pt x="25472" y="2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5027422" y="507576"/>
                <a:ext cx="1470757" cy="1413927"/>
              </a:xfrm>
              <a:custGeom>
                <a:avLst/>
                <a:gdLst/>
                <a:ahLst/>
                <a:cxnLst/>
                <a:rect l="l" t="t" r="r" b="b"/>
                <a:pathLst>
                  <a:path w="1470757" h="1413927" extrusionOk="0">
                    <a:moveTo>
                      <a:pt x="736361" y="959238"/>
                    </a:moveTo>
                    <a:cubicBezTo>
                      <a:pt x="861321" y="960179"/>
                      <a:pt x="962102" y="1061794"/>
                      <a:pt x="962003" y="1186753"/>
                    </a:cubicBezTo>
                    <a:cubicBezTo>
                      <a:pt x="962255" y="1311963"/>
                      <a:pt x="860962" y="1413676"/>
                      <a:pt x="735743" y="1413927"/>
                    </a:cubicBezTo>
                    <a:cubicBezTo>
                      <a:pt x="734819" y="1413927"/>
                      <a:pt x="733887" y="1413927"/>
                      <a:pt x="732955" y="1413918"/>
                    </a:cubicBezTo>
                    <a:cubicBezTo>
                      <a:pt x="607395" y="1412977"/>
                      <a:pt x="506381" y="1310430"/>
                      <a:pt x="507323" y="1184879"/>
                    </a:cubicBezTo>
                    <a:cubicBezTo>
                      <a:pt x="508264" y="1059320"/>
                      <a:pt x="610811" y="958296"/>
                      <a:pt x="736361" y="959238"/>
                    </a:cubicBezTo>
                    <a:close/>
                    <a:moveTo>
                      <a:pt x="727486" y="593469"/>
                    </a:moveTo>
                    <a:cubicBezTo>
                      <a:pt x="760207" y="593666"/>
                      <a:pt x="786582" y="620354"/>
                      <a:pt x="786384" y="653084"/>
                    </a:cubicBezTo>
                    <a:cubicBezTo>
                      <a:pt x="786187" y="685805"/>
                      <a:pt x="759499" y="712180"/>
                      <a:pt x="726769" y="711982"/>
                    </a:cubicBezTo>
                    <a:cubicBezTo>
                      <a:pt x="694218" y="711785"/>
                      <a:pt x="667925" y="685366"/>
                      <a:pt x="667871" y="652815"/>
                    </a:cubicBezTo>
                    <a:cubicBezTo>
                      <a:pt x="669081" y="620453"/>
                      <a:pt x="695115" y="594527"/>
                      <a:pt x="727486" y="593469"/>
                    </a:cubicBezTo>
                    <a:close/>
                    <a:moveTo>
                      <a:pt x="228161" y="592922"/>
                    </a:moveTo>
                    <a:cubicBezTo>
                      <a:pt x="228573" y="592922"/>
                      <a:pt x="228994" y="592931"/>
                      <a:pt x="229407" y="592931"/>
                    </a:cubicBezTo>
                    <a:cubicBezTo>
                      <a:pt x="354536" y="594060"/>
                      <a:pt x="455299" y="695953"/>
                      <a:pt x="455049" y="821083"/>
                    </a:cubicBezTo>
                    <a:cubicBezTo>
                      <a:pt x="454699" y="946741"/>
                      <a:pt x="352546" y="1048320"/>
                      <a:pt x="226888" y="1047970"/>
                    </a:cubicBezTo>
                    <a:cubicBezTo>
                      <a:pt x="101230" y="1047621"/>
                      <a:pt x="-350" y="945468"/>
                      <a:pt x="0" y="819810"/>
                    </a:cubicBezTo>
                    <a:cubicBezTo>
                      <a:pt x="350" y="694151"/>
                      <a:pt x="102503" y="592572"/>
                      <a:pt x="228161" y="592922"/>
                    </a:cubicBezTo>
                    <a:close/>
                    <a:moveTo>
                      <a:pt x="1245198" y="587283"/>
                    </a:moveTo>
                    <a:cubicBezTo>
                      <a:pt x="1370758" y="588269"/>
                      <a:pt x="1471736" y="690861"/>
                      <a:pt x="1470750" y="816421"/>
                    </a:cubicBezTo>
                    <a:cubicBezTo>
                      <a:pt x="1469764" y="941981"/>
                      <a:pt x="1367172" y="1042959"/>
                      <a:pt x="1241612" y="1041973"/>
                    </a:cubicBezTo>
                    <a:cubicBezTo>
                      <a:pt x="1116052" y="1040987"/>
                      <a:pt x="1015074" y="938395"/>
                      <a:pt x="1016060" y="812835"/>
                    </a:cubicBezTo>
                    <a:cubicBezTo>
                      <a:pt x="1017055" y="687275"/>
                      <a:pt x="1119639" y="586297"/>
                      <a:pt x="1245198" y="587283"/>
                    </a:cubicBezTo>
                    <a:close/>
                    <a:moveTo>
                      <a:pt x="1050575" y="3511"/>
                    </a:moveTo>
                    <a:cubicBezTo>
                      <a:pt x="1175139" y="4298"/>
                      <a:pt x="1275849" y="105209"/>
                      <a:pt x="1276396" y="229771"/>
                    </a:cubicBezTo>
                    <a:cubicBezTo>
                      <a:pt x="1277489" y="354731"/>
                      <a:pt x="1177085" y="456919"/>
                      <a:pt x="1052117" y="458012"/>
                    </a:cubicBezTo>
                    <a:cubicBezTo>
                      <a:pt x="1050646" y="458030"/>
                      <a:pt x="1049176" y="458030"/>
                      <a:pt x="1047706" y="458012"/>
                    </a:cubicBezTo>
                    <a:cubicBezTo>
                      <a:pt x="922200" y="457214"/>
                      <a:pt x="821096" y="354832"/>
                      <a:pt x="821894" y="229325"/>
                    </a:cubicBezTo>
                    <a:cubicBezTo>
                      <a:pt x="822683" y="103818"/>
                      <a:pt x="925069" y="2717"/>
                      <a:pt x="1050575" y="3511"/>
                    </a:cubicBezTo>
                    <a:close/>
                    <a:moveTo>
                      <a:pt x="419898" y="4"/>
                    </a:moveTo>
                    <a:cubicBezTo>
                      <a:pt x="420831" y="-2"/>
                      <a:pt x="421754" y="-1"/>
                      <a:pt x="422686" y="5"/>
                    </a:cubicBezTo>
                    <a:cubicBezTo>
                      <a:pt x="548542" y="302"/>
                      <a:pt x="650327" y="102570"/>
                      <a:pt x="650032" y="228425"/>
                    </a:cubicBezTo>
                    <a:cubicBezTo>
                      <a:pt x="649736" y="354282"/>
                      <a:pt x="547466" y="456067"/>
                      <a:pt x="421610" y="455771"/>
                    </a:cubicBezTo>
                    <a:cubicBezTo>
                      <a:pt x="296069" y="455475"/>
                      <a:pt x="194418" y="353698"/>
                      <a:pt x="194266" y="228157"/>
                    </a:cubicBezTo>
                    <a:cubicBezTo>
                      <a:pt x="193566" y="102848"/>
                      <a:pt x="294590" y="700"/>
                      <a:pt x="419898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3349677" y="1377875"/>
                <a:ext cx="1030592" cy="990151"/>
              </a:xfrm>
              <a:custGeom>
                <a:avLst/>
                <a:gdLst/>
                <a:ahLst/>
                <a:cxnLst/>
                <a:rect l="l" t="t" r="r" b="b"/>
                <a:pathLst>
                  <a:path w="1030592" h="990151" extrusionOk="0">
                    <a:moveTo>
                      <a:pt x="514575" y="671008"/>
                    </a:moveTo>
                    <a:cubicBezTo>
                      <a:pt x="602707" y="670963"/>
                      <a:pt x="674192" y="742358"/>
                      <a:pt x="674237" y="830490"/>
                    </a:cubicBezTo>
                    <a:cubicBezTo>
                      <a:pt x="674237" y="830732"/>
                      <a:pt x="674237" y="830965"/>
                      <a:pt x="674237" y="831207"/>
                    </a:cubicBezTo>
                    <a:cubicBezTo>
                      <a:pt x="672515" y="918470"/>
                      <a:pt x="602026" y="988717"/>
                      <a:pt x="514754" y="990151"/>
                    </a:cubicBezTo>
                    <a:cubicBezTo>
                      <a:pt x="426622" y="990196"/>
                      <a:pt x="355147" y="918802"/>
                      <a:pt x="355093" y="830669"/>
                    </a:cubicBezTo>
                    <a:cubicBezTo>
                      <a:pt x="355048" y="742537"/>
                      <a:pt x="426452" y="671053"/>
                      <a:pt x="514575" y="671008"/>
                    </a:cubicBezTo>
                    <a:close/>
                    <a:moveTo>
                      <a:pt x="509465" y="416052"/>
                    </a:moveTo>
                    <a:cubicBezTo>
                      <a:pt x="533490" y="415872"/>
                      <a:pt x="547654" y="431560"/>
                      <a:pt x="551150" y="456303"/>
                    </a:cubicBezTo>
                    <a:cubicBezTo>
                      <a:pt x="548461" y="479970"/>
                      <a:pt x="535821" y="495389"/>
                      <a:pt x="511437" y="497989"/>
                    </a:cubicBezTo>
                    <a:cubicBezTo>
                      <a:pt x="488881" y="499038"/>
                      <a:pt x="469751" y="481601"/>
                      <a:pt x="468702" y="459046"/>
                    </a:cubicBezTo>
                    <a:cubicBezTo>
                      <a:pt x="468657" y="458078"/>
                      <a:pt x="468648" y="457101"/>
                      <a:pt x="468675" y="456124"/>
                    </a:cubicBezTo>
                    <a:cubicBezTo>
                      <a:pt x="470289" y="431381"/>
                      <a:pt x="485439" y="416231"/>
                      <a:pt x="509465" y="416052"/>
                    </a:cubicBezTo>
                    <a:close/>
                    <a:moveTo>
                      <a:pt x="159581" y="415057"/>
                    </a:moveTo>
                    <a:cubicBezTo>
                      <a:pt x="159993" y="415057"/>
                      <a:pt x="160415" y="415066"/>
                      <a:pt x="160827" y="415066"/>
                    </a:cubicBezTo>
                    <a:cubicBezTo>
                      <a:pt x="248242" y="416142"/>
                      <a:pt x="318597" y="487214"/>
                      <a:pt x="318785" y="574638"/>
                    </a:cubicBezTo>
                    <a:cubicBezTo>
                      <a:pt x="318687" y="662671"/>
                      <a:pt x="247238" y="733950"/>
                      <a:pt x="159204" y="733842"/>
                    </a:cubicBezTo>
                    <a:cubicBezTo>
                      <a:pt x="71180" y="733744"/>
                      <a:pt x="-98" y="662295"/>
                      <a:pt x="0" y="574270"/>
                    </a:cubicBezTo>
                    <a:cubicBezTo>
                      <a:pt x="99" y="486237"/>
                      <a:pt x="71548" y="414959"/>
                      <a:pt x="159581" y="415057"/>
                    </a:cubicBezTo>
                    <a:close/>
                    <a:moveTo>
                      <a:pt x="873898" y="411507"/>
                    </a:moveTo>
                    <a:cubicBezTo>
                      <a:pt x="961412" y="412600"/>
                      <a:pt x="1031516" y="484345"/>
                      <a:pt x="1030583" y="571858"/>
                    </a:cubicBezTo>
                    <a:cubicBezTo>
                      <a:pt x="1029301" y="659453"/>
                      <a:pt x="957539" y="729583"/>
                      <a:pt x="869936" y="728830"/>
                    </a:cubicBezTo>
                    <a:cubicBezTo>
                      <a:pt x="782306" y="727737"/>
                      <a:pt x="712157" y="655813"/>
                      <a:pt x="713251" y="568183"/>
                    </a:cubicBezTo>
                    <a:cubicBezTo>
                      <a:pt x="714344" y="480562"/>
                      <a:pt x="786268" y="410413"/>
                      <a:pt x="873898" y="411507"/>
                    </a:cubicBezTo>
                    <a:close/>
                    <a:moveTo>
                      <a:pt x="736389" y="2071"/>
                    </a:moveTo>
                    <a:cubicBezTo>
                      <a:pt x="824413" y="2877"/>
                      <a:pt x="895127" y="74882"/>
                      <a:pt x="894329" y="162906"/>
                    </a:cubicBezTo>
                    <a:cubicBezTo>
                      <a:pt x="894320" y="163077"/>
                      <a:pt x="894320" y="163256"/>
                      <a:pt x="894320" y="163426"/>
                    </a:cubicBezTo>
                    <a:cubicBezTo>
                      <a:pt x="892895" y="251101"/>
                      <a:pt x="821177" y="321304"/>
                      <a:pt x="733493" y="320847"/>
                    </a:cubicBezTo>
                    <a:cubicBezTo>
                      <a:pt x="645469" y="320049"/>
                      <a:pt x="574755" y="248044"/>
                      <a:pt x="575553" y="160011"/>
                    </a:cubicBezTo>
                    <a:cubicBezTo>
                      <a:pt x="576351" y="71986"/>
                      <a:pt x="648355" y="1273"/>
                      <a:pt x="736389" y="2071"/>
                    </a:cubicBezTo>
                    <a:close/>
                    <a:moveTo>
                      <a:pt x="294491" y="0"/>
                    </a:moveTo>
                    <a:cubicBezTo>
                      <a:pt x="294671" y="0"/>
                      <a:pt x="294850" y="0"/>
                      <a:pt x="295029" y="0"/>
                    </a:cubicBezTo>
                    <a:cubicBezTo>
                      <a:pt x="382301" y="574"/>
                      <a:pt x="453077" y="70875"/>
                      <a:pt x="454242" y="158137"/>
                    </a:cubicBezTo>
                    <a:cubicBezTo>
                      <a:pt x="454691" y="245920"/>
                      <a:pt x="383888" y="317440"/>
                      <a:pt x="296105" y="317889"/>
                    </a:cubicBezTo>
                    <a:cubicBezTo>
                      <a:pt x="208323" y="318328"/>
                      <a:pt x="136802" y="247533"/>
                      <a:pt x="136354" y="159751"/>
                    </a:cubicBezTo>
                    <a:cubicBezTo>
                      <a:pt x="135915" y="71969"/>
                      <a:pt x="206709" y="448"/>
                      <a:pt x="2944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22"/>
              <p:cNvSpPr/>
              <p:nvPr/>
            </p:nvSpPr>
            <p:spPr>
              <a:xfrm>
                <a:off x="4112048" y="3631332"/>
                <a:ext cx="1854696" cy="77544"/>
              </a:xfrm>
              <a:custGeom>
                <a:avLst/>
                <a:gdLst/>
                <a:ahLst/>
                <a:cxnLst/>
                <a:rect l="l" t="t" r="r" b="b"/>
                <a:pathLst>
                  <a:path w="1854696" h="77544" extrusionOk="0">
                    <a:moveTo>
                      <a:pt x="295499" y="2178"/>
                    </a:moveTo>
                    <a:cubicBezTo>
                      <a:pt x="315240" y="3505"/>
                      <a:pt x="330668" y="19749"/>
                      <a:pt x="330964" y="39534"/>
                    </a:cubicBezTo>
                    <a:cubicBezTo>
                      <a:pt x="330695" y="62573"/>
                      <a:pt x="314559" y="74586"/>
                      <a:pt x="292147" y="77544"/>
                    </a:cubicBezTo>
                    <a:cubicBezTo>
                      <a:pt x="269735" y="73062"/>
                      <a:pt x="254047" y="61856"/>
                      <a:pt x="255033" y="37562"/>
                    </a:cubicBezTo>
                    <a:cubicBezTo>
                      <a:pt x="256440" y="16620"/>
                      <a:pt x="274558" y="780"/>
                      <a:pt x="295499" y="2178"/>
                    </a:cubicBezTo>
                    <a:close/>
                    <a:moveTo>
                      <a:pt x="1180280" y="1613"/>
                    </a:moveTo>
                    <a:cubicBezTo>
                      <a:pt x="1204396" y="538"/>
                      <a:pt x="1216587" y="13447"/>
                      <a:pt x="1219456" y="35231"/>
                    </a:cubicBezTo>
                    <a:cubicBezTo>
                      <a:pt x="1219456" y="61229"/>
                      <a:pt x="1206099" y="75751"/>
                      <a:pt x="1183597" y="76827"/>
                    </a:cubicBezTo>
                    <a:cubicBezTo>
                      <a:pt x="1164485" y="79212"/>
                      <a:pt x="1147057" y="65657"/>
                      <a:pt x="1144672" y="46553"/>
                    </a:cubicBezTo>
                    <a:cubicBezTo>
                      <a:pt x="1144439" y="44698"/>
                      <a:pt x="1144359" y="42833"/>
                      <a:pt x="1144422" y="40969"/>
                    </a:cubicBezTo>
                    <a:cubicBezTo>
                      <a:pt x="1143615" y="17571"/>
                      <a:pt x="1156165" y="2689"/>
                      <a:pt x="1180280" y="1613"/>
                    </a:cubicBezTo>
                    <a:close/>
                    <a:moveTo>
                      <a:pt x="1815341" y="897"/>
                    </a:moveTo>
                    <a:cubicBezTo>
                      <a:pt x="1839008" y="89"/>
                      <a:pt x="1851917" y="13895"/>
                      <a:pt x="1854696" y="36128"/>
                    </a:cubicBezTo>
                    <a:cubicBezTo>
                      <a:pt x="1854068" y="61139"/>
                      <a:pt x="1840801" y="75662"/>
                      <a:pt x="1818209" y="76469"/>
                    </a:cubicBezTo>
                    <a:cubicBezTo>
                      <a:pt x="1799070" y="78629"/>
                      <a:pt x="1781804" y="64869"/>
                      <a:pt x="1779643" y="45729"/>
                    </a:cubicBezTo>
                    <a:cubicBezTo>
                      <a:pt x="1779419" y="43766"/>
                      <a:pt x="1779365" y="41776"/>
                      <a:pt x="1779482" y="39803"/>
                    </a:cubicBezTo>
                    <a:cubicBezTo>
                      <a:pt x="1778944" y="16405"/>
                      <a:pt x="1791674" y="1703"/>
                      <a:pt x="1815341" y="897"/>
                    </a:cubicBezTo>
                    <a:close/>
                    <a:moveTo>
                      <a:pt x="672789" y="807"/>
                    </a:moveTo>
                    <a:cubicBezTo>
                      <a:pt x="691875" y="-1363"/>
                      <a:pt x="709105" y="12353"/>
                      <a:pt x="711274" y="31448"/>
                    </a:cubicBezTo>
                    <a:cubicBezTo>
                      <a:pt x="711507" y="33474"/>
                      <a:pt x="711552" y="35518"/>
                      <a:pt x="711427" y="37562"/>
                    </a:cubicBezTo>
                    <a:cubicBezTo>
                      <a:pt x="712323" y="62125"/>
                      <a:pt x="697262" y="73062"/>
                      <a:pt x="675030" y="77365"/>
                    </a:cubicBezTo>
                    <a:cubicBezTo>
                      <a:pt x="651632" y="74945"/>
                      <a:pt x="636034" y="62394"/>
                      <a:pt x="635585" y="39445"/>
                    </a:cubicBezTo>
                    <a:cubicBezTo>
                      <a:pt x="633667" y="20081"/>
                      <a:pt x="647813" y="2833"/>
                      <a:pt x="667177" y="914"/>
                    </a:cubicBezTo>
                    <a:cubicBezTo>
                      <a:pt x="669041" y="726"/>
                      <a:pt x="670915" y="690"/>
                      <a:pt x="672789" y="807"/>
                    </a:cubicBezTo>
                    <a:close/>
                    <a:moveTo>
                      <a:pt x="546924" y="807"/>
                    </a:moveTo>
                    <a:cubicBezTo>
                      <a:pt x="570949" y="986"/>
                      <a:pt x="582693" y="15419"/>
                      <a:pt x="584575" y="37920"/>
                    </a:cubicBezTo>
                    <a:cubicBezTo>
                      <a:pt x="583051" y="62663"/>
                      <a:pt x="569156" y="76648"/>
                      <a:pt x="546565" y="76558"/>
                    </a:cubicBezTo>
                    <a:cubicBezTo>
                      <a:pt x="527201" y="77876"/>
                      <a:pt x="510437" y="63246"/>
                      <a:pt x="509119" y="43891"/>
                    </a:cubicBezTo>
                    <a:cubicBezTo>
                      <a:pt x="508985" y="42017"/>
                      <a:pt x="509012" y="40144"/>
                      <a:pt x="509182" y="38279"/>
                    </a:cubicBezTo>
                    <a:cubicBezTo>
                      <a:pt x="509182" y="15060"/>
                      <a:pt x="522898" y="627"/>
                      <a:pt x="546924" y="807"/>
                    </a:cubicBezTo>
                    <a:close/>
                    <a:moveTo>
                      <a:pt x="419177" y="807"/>
                    </a:moveTo>
                    <a:cubicBezTo>
                      <a:pt x="440109" y="1452"/>
                      <a:pt x="456559" y="18943"/>
                      <a:pt x="455914" y="39875"/>
                    </a:cubicBezTo>
                    <a:cubicBezTo>
                      <a:pt x="455313" y="59454"/>
                      <a:pt x="439894" y="75358"/>
                      <a:pt x="420342" y="76559"/>
                    </a:cubicBezTo>
                    <a:cubicBezTo>
                      <a:pt x="397751" y="76828"/>
                      <a:pt x="383497" y="63022"/>
                      <a:pt x="381704" y="38638"/>
                    </a:cubicBezTo>
                    <a:cubicBezTo>
                      <a:pt x="383587" y="15778"/>
                      <a:pt x="395331" y="1345"/>
                      <a:pt x="419177" y="807"/>
                    </a:cubicBezTo>
                    <a:close/>
                    <a:moveTo>
                      <a:pt x="1560195" y="771"/>
                    </a:moveTo>
                    <a:cubicBezTo>
                      <a:pt x="1561397" y="727"/>
                      <a:pt x="1562589" y="736"/>
                      <a:pt x="1563790" y="807"/>
                    </a:cubicBezTo>
                    <a:cubicBezTo>
                      <a:pt x="1587816" y="718"/>
                      <a:pt x="1597677" y="17302"/>
                      <a:pt x="1602697" y="37025"/>
                    </a:cubicBezTo>
                    <a:cubicBezTo>
                      <a:pt x="1598753" y="61678"/>
                      <a:pt x="1586023" y="77186"/>
                      <a:pt x="1562983" y="76559"/>
                    </a:cubicBezTo>
                    <a:cubicBezTo>
                      <a:pt x="1542051" y="77330"/>
                      <a:pt x="1524462" y="60987"/>
                      <a:pt x="1523691" y="40055"/>
                    </a:cubicBezTo>
                    <a:cubicBezTo>
                      <a:pt x="1522920" y="19131"/>
                      <a:pt x="1539263" y="1542"/>
                      <a:pt x="1560195" y="771"/>
                    </a:cubicBezTo>
                    <a:close/>
                    <a:moveTo>
                      <a:pt x="1692345" y="717"/>
                    </a:moveTo>
                    <a:cubicBezTo>
                      <a:pt x="1713215" y="2079"/>
                      <a:pt x="1729028" y="20099"/>
                      <a:pt x="1727666" y="40968"/>
                    </a:cubicBezTo>
                    <a:cubicBezTo>
                      <a:pt x="1726303" y="61838"/>
                      <a:pt x="1708284" y="77652"/>
                      <a:pt x="1687414" y="76289"/>
                    </a:cubicBezTo>
                    <a:cubicBezTo>
                      <a:pt x="1664733" y="74855"/>
                      <a:pt x="1652004" y="59884"/>
                      <a:pt x="1651914" y="35231"/>
                    </a:cubicBezTo>
                    <a:cubicBezTo>
                      <a:pt x="1655679" y="12729"/>
                      <a:pt x="1668499" y="-628"/>
                      <a:pt x="1692345" y="717"/>
                    </a:cubicBezTo>
                    <a:close/>
                    <a:moveTo>
                      <a:pt x="36921" y="627"/>
                    </a:moveTo>
                    <a:cubicBezTo>
                      <a:pt x="60767" y="-90"/>
                      <a:pt x="73229" y="13985"/>
                      <a:pt x="76904" y="35231"/>
                    </a:cubicBezTo>
                    <a:cubicBezTo>
                      <a:pt x="76277" y="60601"/>
                      <a:pt x="63009" y="75124"/>
                      <a:pt x="40328" y="76379"/>
                    </a:cubicBezTo>
                    <a:cubicBezTo>
                      <a:pt x="19431" y="77706"/>
                      <a:pt x="1403" y="61838"/>
                      <a:pt x="77" y="40941"/>
                    </a:cubicBezTo>
                    <a:cubicBezTo>
                      <a:pt x="-1250" y="20045"/>
                      <a:pt x="14617" y="2017"/>
                      <a:pt x="35514" y="690"/>
                    </a:cubicBezTo>
                    <a:cubicBezTo>
                      <a:pt x="35980" y="663"/>
                      <a:pt x="36455" y="636"/>
                      <a:pt x="36921" y="627"/>
                    </a:cubicBezTo>
                    <a:close/>
                    <a:moveTo>
                      <a:pt x="1435282" y="583"/>
                    </a:moveTo>
                    <a:cubicBezTo>
                      <a:pt x="1456277" y="260"/>
                      <a:pt x="1473552" y="17015"/>
                      <a:pt x="1473875" y="38010"/>
                    </a:cubicBezTo>
                    <a:cubicBezTo>
                      <a:pt x="1474682" y="62125"/>
                      <a:pt x="1458635" y="73331"/>
                      <a:pt x="1436582" y="77455"/>
                    </a:cubicBezTo>
                    <a:cubicBezTo>
                      <a:pt x="1413722" y="74497"/>
                      <a:pt x="1397944" y="62484"/>
                      <a:pt x="1397855" y="39176"/>
                    </a:cubicBezTo>
                    <a:cubicBezTo>
                      <a:pt x="1397532" y="18180"/>
                      <a:pt x="1414286" y="905"/>
                      <a:pt x="1435282" y="583"/>
                    </a:cubicBezTo>
                    <a:close/>
                    <a:moveTo>
                      <a:pt x="1308834" y="179"/>
                    </a:moveTo>
                    <a:cubicBezTo>
                      <a:pt x="1331067" y="2151"/>
                      <a:pt x="1345769" y="13626"/>
                      <a:pt x="1346486" y="37651"/>
                    </a:cubicBezTo>
                    <a:cubicBezTo>
                      <a:pt x="1348539" y="56997"/>
                      <a:pt x="1334518" y="74353"/>
                      <a:pt x="1315172" y="76406"/>
                    </a:cubicBezTo>
                    <a:cubicBezTo>
                      <a:pt x="1313361" y="76594"/>
                      <a:pt x="1311541" y="76648"/>
                      <a:pt x="1309730" y="76558"/>
                    </a:cubicBezTo>
                    <a:cubicBezTo>
                      <a:pt x="1290008" y="78306"/>
                      <a:pt x="1272598" y="63730"/>
                      <a:pt x="1270850" y="44008"/>
                    </a:cubicBezTo>
                    <a:cubicBezTo>
                      <a:pt x="1270716" y="42492"/>
                      <a:pt x="1270671" y="40969"/>
                      <a:pt x="1270734" y="39444"/>
                    </a:cubicBezTo>
                    <a:cubicBezTo>
                      <a:pt x="1270286" y="17302"/>
                      <a:pt x="1284002" y="2510"/>
                      <a:pt x="1308834" y="179"/>
                    </a:cubicBezTo>
                    <a:close/>
                    <a:moveTo>
                      <a:pt x="929000" y="179"/>
                    </a:moveTo>
                    <a:cubicBezTo>
                      <a:pt x="952936" y="3317"/>
                      <a:pt x="966921" y="17302"/>
                      <a:pt x="965935" y="40072"/>
                    </a:cubicBezTo>
                    <a:cubicBezTo>
                      <a:pt x="966338" y="59875"/>
                      <a:pt x="950623" y="76253"/>
                      <a:pt x="930820" y="76657"/>
                    </a:cubicBezTo>
                    <a:cubicBezTo>
                      <a:pt x="929314" y="76693"/>
                      <a:pt x="927808" y="76630"/>
                      <a:pt x="926310" y="76469"/>
                    </a:cubicBezTo>
                    <a:cubicBezTo>
                      <a:pt x="906866" y="77204"/>
                      <a:pt x="890506" y="62035"/>
                      <a:pt x="889770" y="42591"/>
                    </a:cubicBezTo>
                    <a:cubicBezTo>
                      <a:pt x="889699" y="40735"/>
                      <a:pt x="889779" y="38871"/>
                      <a:pt x="890003" y="37024"/>
                    </a:cubicBezTo>
                    <a:cubicBezTo>
                      <a:pt x="891169" y="13178"/>
                      <a:pt x="906230" y="1793"/>
                      <a:pt x="929000" y="179"/>
                    </a:cubicBezTo>
                    <a:close/>
                    <a:moveTo>
                      <a:pt x="165744" y="89"/>
                    </a:moveTo>
                    <a:cubicBezTo>
                      <a:pt x="189232" y="2420"/>
                      <a:pt x="203665" y="15329"/>
                      <a:pt x="203844" y="38637"/>
                    </a:cubicBezTo>
                    <a:cubicBezTo>
                      <a:pt x="202823" y="59705"/>
                      <a:pt x="184920" y="75957"/>
                      <a:pt x="163853" y="74935"/>
                    </a:cubicBezTo>
                    <a:cubicBezTo>
                      <a:pt x="144211" y="73976"/>
                      <a:pt x="128505" y="58279"/>
                      <a:pt x="127555" y="38637"/>
                    </a:cubicBezTo>
                    <a:cubicBezTo>
                      <a:pt x="127824" y="15329"/>
                      <a:pt x="142347" y="2420"/>
                      <a:pt x="165744" y="89"/>
                    </a:cubicBezTo>
                    <a:close/>
                    <a:moveTo>
                      <a:pt x="1051458" y="0"/>
                    </a:moveTo>
                    <a:cubicBezTo>
                      <a:pt x="1078352" y="2062"/>
                      <a:pt x="1092247" y="15240"/>
                      <a:pt x="1092516" y="38369"/>
                    </a:cubicBezTo>
                    <a:cubicBezTo>
                      <a:pt x="1092516" y="59167"/>
                      <a:pt x="1075662" y="76021"/>
                      <a:pt x="1054864" y="76021"/>
                    </a:cubicBezTo>
                    <a:cubicBezTo>
                      <a:pt x="1034066" y="76021"/>
                      <a:pt x="1017213" y="59167"/>
                      <a:pt x="1017213" y="38369"/>
                    </a:cubicBezTo>
                    <a:cubicBezTo>
                      <a:pt x="1017033" y="14344"/>
                      <a:pt x="1032453" y="3676"/>
                      <a:pt x="1051458" y="0"/>
                    </a:cubicBezTo>
                    <a:close/>
                    <a:moveTo>
                      <a:pt x="796950" y="0"/>
                    </a:moveTo>
                    <a:cubicBezTo>
                      <a:pt x="823306" y="1614"/>
                      <a:pt x="837829" y="14344"/>
                      <a:pt x="838815" y="37472"/>
                    </a:cubicBezTo>
                    <a:cubicBezTo>
                      <a:pt x="839407" y="58512"/>
                      <a:pt x="822831" y="76056"/>
                      <a:pt x="801791" y="76648"/>
                    </a:cubicBezTo>
                    <a:cubicBezTo>
                      <a:pt x="780751" y="77240"/>
                      <a:pt x="763207" y="60664"/>
                      <a:pt x="762615" y="39624"/>
                    </a:cubicBezTo>
                    <a:cubicBezTo>
                      <a:pt x="761808" y="16136"/>
                      <a:pt x="777228" y="4034"/>
                      <a:pt x="7969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38" name="Google Shape;838;p22"/>
          <p:cNvSpPr txBox="1">
            <a:spLocks noGrp="1"/>
          </p:cNvSpPr>
          <p:nvPr>
            <p:ph type="subTitle" idx="1"/>
          </p:nvPr>
        </p:nvSpPr>
        <p:spPr>
          <a:xfrm>
            <a:off x="5521000" y="29740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22"/>
          <p:cNvSpPr txBox="1">
            <a:spLocks noGrp="1"/>
          </p:cNvSpPr>
          <p:nvPr>
            <p:ph type="title"/>
          </p:nvPr>
        </p:nvSpPr>
        <p:spPr>
          <a:xfrm>
            <a:off x="5521000" y="173637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40" name="Google Shape;840;p22"/>
          <p:cNvSpPr txBox="1">
            <a:spLocks noGrp="1"/>
          </p:cNvSpPr>
          <p:nvPr>
            <p:ph type="body" idx="2"/>
          </p:nvPr>
        </p:nvSpPr>
        <p:spPr>
          <a:xfrm>
            <a:off x="552100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>
                <a:solidFill>
                  <a:schemeClr val="dk1"/>
                </a:solidFill>
              </a:defRPr>
            </a:lvl1pPr>
            <a:lvl2pPr marL="91440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>
                <a:solidFill>
                  <a:schemeClr val="dk1"/>
                </a:solidFill>
              </a:defRPr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>
                <a:solidFill>
                  <a:schemeClr val="dk1"/>
                </a:solidFill>
              </a:defRPr>
            </a:lvl3pPr>
            <a:lvl4pPr marL="1828800" lvl="3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>
                <a:solidFill>
                  <a:schemeClr val="dk1"/>
                </a:solidFill>
              </a:defRPr>
            </a:lvl4pPr>
            <a:lvl5pPr marL="2286000" lvl="4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>
                <a:solidFill>
                  <a:schemeClr val="dk1"/>
                </a:solidFill>
              </a:defRPr>
            </a:lvl5pPr>
            <a:lvl6pPr marL="2743200" lvl="5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>
                <a:solidFill>
                  <a:schemeClr val="dk1"/>
                </a:solidFill>
              </a:defRPr>
            </a:lvl6pPr>
            <a:lvl7pPr marL="3200400" lvl="6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>
                <a:solidFill>
                  <a:schemeClr val="dk1"/>
                </a:solidFill>
              </a:defRPr>
            </a:lvl7pPr>
            <a:lvl8pPr marL="3657600" lvl="7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>
                <a:solidFill>
                  <a:schemeClr val="dk1"/>
                </a:solidFill>
              </a:defRPr>
            </a:lvl8pPr>
            <a:lvl9pPr marL="4114800" lvl="8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1" name="Google Shape;841;p2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2031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44" name="Google Shape;844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846" name="Google Shape;846;p2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847" name="Google Shape;847;p23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23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23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23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1" name="Google Shape;851;p2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852" name="Google Shape;852;p23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278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47C4C6-F743-4638-89B5-60146629A59E}"/>
              </a:ext>
            </a:extLst>
          </p:cNvPr>
          <p:cNvGrpSpPr/>
          <p:nvPr userDrawn="1"/>
        </p:nvGrpSpPr>
        <p:grpSpPr>
          <a:xfrm flipH="1">
            <a:off x="2657472" y="1971671"/>
            <a:ext cx="1343029" cy="1343029"/>
            <a:chOff x="2190747" y="1657346"/>
            <a:chExt cx="1343029" cy="1343029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B7C2B258-141E-4BC9-85CA-9FDBB30C46BF}"/>
                </a:ext>
              </a:extLst>
            </p:cNvPr>
            <p:cNvSpPr/>
            <p:nvPr userDrawn="1"/>
          </p:nvSpPr>
          <p:spPr>
            <a:xfrm>
              <a:off x="2705100" y="2190749"/>
              <a:ext cx="504825" cy="504825"/>
            </a:xfrm>
            <a:prstGeom prst="arc">
              <a:avLst>
                <a:gd name="adj1" fmla="val 9366810"/>
                <a:gd name="adj2" fmla="val 1784445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10A7735F-90FC-4DD6-9A30-EA9FF118174A}"/>
                </a:ext>
              </a:extLst>
            </p:cNvPr>
            <p:cNvSpPr/>
            <p:nvPr userDrawn="1"/>
          </p:nvSpPr>
          <p:spPr>
            <a:xfrm>
              <a:off x="2481261" y="1947860"/>
              <a:ext cx="895351" cy="895351"/>
            </a:xfrm>
            <a:prstGeom prst="arc">
              <a:avLst>
                <a:gd name="adj1" fmla="val 9366810"/>
                <a:gd name="adj2" fmla="val 1784445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3B29125C-EA5F-47C9-9310-E31997A572C3}"/>
                </a:ext>
              </a:extLst>
            </p:cNvPr>
            <p:cNvSpPr/>
            <p:nvPr userDrawn="1"/>
          </p:nvSpPr>
          <p:spPr>
            <a:xfrm>
              <a:off x="2190747" y="1657346"/>
              <a:ext cx="1343029" cy="1343029"/>
            </a:xfrm>
            <a:prstGeom prst="arc">
              <a:avLst>
                <a:gd name="adj1" fmla="val 9366810"/>
                <a:gd name="adj2" fmla="val 1784445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8138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01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750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5114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6835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94713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v2">
  <p:cSld name="Table of Contents v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707000" y="571625"/>
            <a:ext cx="8778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1707000" y="1661275"/>
            <a:ext cx="5058600" cy="3394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9736200" y="1661275"/>
            <a:ext cx="748800" cy="3394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/>
          <p:nvPr/>
        </p:nvSpPr>
        <p:spPr>
          <a:xfrm flipH="1">
            <a:off x="15240" y="5534749"/>
            <a:ext cx="12176760" cy="1067145"/>
          </a:xfrm>
          <a:custGeom>
            <a:avLst/>
            <a:gdLst/>
            <a:ahLst/>
            <a:cxnLst/>
            <a:rect l="l" t="t" r="r" b="b"/>
            <a:pathLst>
              <a:path w="12954000" h="1067145" extrusionOk="0">
                <a:moveTo>
                  <a:pt x="5413273" y="4"/>
                </a:moveTo>
                <a:cubicBezTo>
                  <a:pt x="5405862" y="80"/>
                  <a:pt x="5399786" y="5425"/>
                  <a:pt x="5399507" y="12165"/>
                </a:cubicBezTo>
                <a:lnTo>
                  <a:pt x="5370694" y="716489"/>
                </a:lnTo>
                <a:lnTo>
                  <a:pt x="5331124" y="116040"/>
                </a:lnTo>
                <a:cubicBezTo>
                  <a:pt x="5330680" y="109361"/>
                  <a:pt x="5324604" y="104147"/>
                  <a:pt x="5317247" y="104132"/>
                </a:cubicBezTo>
                <a:cubicBezTo>
                  <a:pt x="5309890" y="104147"/>
                  <a:pt x="5303816" y="109331"/>
                  <a:pt x="5303370" y="115989"/>
                </a:cubicBezTo>
                <a:lnTo>
                  <a:pt x="5270822" y="582161"/>
                </a:lnTo>
                <a:lnTo>
                  <a:pt x="5248530" y="444894"/>
                </a:lnTo>
                <a:cubicBezTo>
                  <a:pt x="5247471" y="438707"/>
                  <a:pt x="5241674" y="434126"/>
                  <a:pt x="5234764" y="434101"/>
                </a:cubicBezTo>
                <a:cubicBezTo>
                  <a:pt x="5227909" y="434106"/>
                  <a:pt x="5222057" y="438666"/>
                  <a:pt x="5220998" y="444842"/>
                </a:cubicBezTo>
                <a:lnTo>
                  <a:pt x="5177639" y="703010"/>
                </a:lnTo>
                <a:lnTo>
                  <a:pt x="5150889" y="572179"/>
                </a:lnTo>
                <a:cubicBezTo>
                  <a:pt x="5149605" y="566508"/>
                  <a:pt x="5144256" y="562338"/>
                  <a:pt x="5137903" y="562044"/>
                </a:cubicBezTo>
                <a:cubicBezTo>
                  <a:pt x="5131438" y="561679"/>
                  <a:pt x="5125586" y="565454"/>
                  <a:pt x="5123803" y="571114"/>
                </a:cubicBezTo>
                <a:lnTo>
                  <a:pt x="5090364" y="673469"/>
                </a:lnTo>
                <a:lnTo>
                  <a:pt x="5052688" y="559916"/>
                </a:lnTo>
                <a:cubicBezTo>
                  <a:pt x="5051183" y="555396"/>
                  <a:pt x="5047060" y="552001"/>
                  <a:pt x="5041933" y="551114"/>
                </a:cubicBezTo>
                <a:cubicBezTo>
                  <a:pt x="5034408" y="549802"/>
                  <a:pt x="5027107" y="554312"/>
                  <a:pt x="5025658" y="561183"/>
                </a:cubicBezTo>
                <a:lnTo>
                  <a:pt x="4993502" y="714665"/>
                </a:lnTo>
                <a:lnTo>
                  <a:pt x="4957777" y="527588"/>
                </a:lnTo>
                <a:cubicBezTo>
                  <a:pt x="4956718" y="522151"/>
                  <a:pt x="4951869" y="517976"/>
                  <a:pt x="4945851" y="517276"/>
                </a:cubicBezTo>
                <a:cubicBezTo>
                  <a:pt x="4938215" y="516395"/>
                  <a:pt x="4931193" y="521305"/>
                  <a:pt x="4930246" y="528247"/>
                </a:cubicBezTo>
                <a:lnTo>
                  <a:pt x="4904776" y="720796"/>
                </a:lnTo>
                <a:lnTo>
                  <a:pt x="4862754" y="258323"/>
                </a:lnTo>
                <a:cubicBezTo>
                  <a:pt x="4862922" y="251326"/>
                  <a:pt x="4856792" y="245544"/>
                  <a:pt x="4849100" y="245402"/>
                </a:cubicBezTo>
                <a:cubicBezTo>
                  <a:pt x="4841409" y="245261"/>
                  <a:pt x="4835056" y="250819"/>
                  <a:pt x="4834888" y="257816"/>
                </a:cubicBezTo>
                <a:lnTo>
                  <a:pt x="4784730" y="625079"/>
                </a:lnTo>
                <a:lnTo>
                  <a:pt x="4766617" y="570810"/>
                </a:lnTo>
                <a:cubicBezTo>
                  <a:pt x="4764890" y="565677"/>
                  <a:pt x="4759762" y="562090"/>
                  <a:pt x="4753855" y="561841"/>
                </a:cubicBezTo>
                <a:cubicBezTo>
                  <a:pt x="4747947" y="561598"/>
                  <a:pt x="4742486" y="564821"/>
                  <a:pt x="4740312" y="569847"/>
                </a:cubicBezTo>
                <a:lnTo>
                  <a:pt x="4704644" y="651579"/>
                </a:lnTo>
                <a:lnTo>
                  <a:pt x="4676443" y="445197"/>
                </a:lnTo>
                <a:cubicBezTo>
                  <a:pt x="4675552" y="438858"/>
                  <a:pt x="4669644" y="434101"/>
                  <a:pt x="4662622" y="434101"/>
                </a:cubicBezTo>
                <a:cubicBezTo>
                  <a:pt x="4655544" y="434166"/>
                  <a:pt x="4649636" y="439051"/>
                  <a:pt x="4648912" y="445451"/>
                </a:cubicBezTo>
                <a:lnTo>
                  <a:pt x="4599924" y="875443"/>
                </a:lnTo>
                <a:lnTo>
                  <a:pt x="4550378" y="572381"/>
                </a:lnTo>
                <a:cubicBezTo>
                  <a:pt x="4549597" y="567491"/>
                  <a:pt x="4545752" y="563458"/>
                  <a:pt x="4540569" y="562044"/>
                </a:cubicBezTo>
                <a:cubicBezTo>
                  <a:pt x="4533213" y="560043"/>
                  <a:pt x="4525465" y="563853"/>
                  <a:pt x="4523236" y="570557"/>
                </a:cubicBezTo>
                <a:lnTo>
                  <a:pt x="4499271" y="642864"/>
                </a:lnTo>
                <a:lnTo>
                  <a:pt x="4463325" y="569087"/>
                </a:lnTo>
                <a:cubicBezTo>
                  <a:pt x="4460929" y="564116"/>
                  <a:pt x="4455355" y="561097"/>
                  <a:pt x="4449391" y="561588"/>
                </a:cubicBezTo>
                <a:cubicBezTo>
                  <a:pt x="4443483" y="562059"/>
                  <a:pt x="4438524" y="565905"/>
                  <a:pt x="4437075" y="571165"/>
                </a:cubicBezTo>
                <a:lnTo>
                  <a:pt x="4422529" y="624470"/>
                </a:lnTo>
                <a:lnTo>
                  <a:pt x="4378501" y="150800"/>
                </a:lnTo>
                <a:cubicBezTo>
                  <a:pt x="4377943" y="144228"/>
                  <a:pt x="4371869" y="139176"/>
                  <a:pt x="4364623" y="139196"/>
                </a:cubicBezTo>
                <a:cubicBezTo>
                  <a:pt x="4357323" y="139318"/>
                  <a:pt x="4351359" y="144527"/>
                  <a:pt x="4350914" y="151155"/>
                </a:cubicBezTo>
                <a:lnTo>
                  <a:pt x="4318813" y="673520"/>
                </a:lnTo>
                <a:lnTo>
                  <a:pt x="4285763" y="266178"/>
                </a:lnTo>
                <a:cubicBezTo>
                  <a:pt x="4285261" y="259616"/>
                  <a:pt x="4279298" y="254508"/>
                  <a:pt x="4272053" y="254422"/>
                </a:cubicBezTo>
                <a:cubicBezTo>
                  <a:pt x="4264863" y="254442"/>
                  <a:pt x="4258901" y="259387"/>
                  <a:pt x="4258175" y="265873"/>
                </a:cubicBezTo>
                <a:lnTo>
                  <a:pt x="4227190" y="549073"/>
                </a:lnTo>
                <a:lnTo>
                  <a:pt x="4181377" y="18499"/>
                </a:lnTo>
                <a:cubicBezTo>
                  <a:pt x="4180820" y="11921"/>
                  <a:pt x="4174745" y="6849"/>
                  <a:pt x="4167500" y="6844"/>
                </a:cubicBezTo>
                <a:lnTo>
                  <a:pt x="4167166" y="6844"/>
                </a:lnTo>
                <a:cubicBezTo>
                  <a:pt x="4159753" y="6976"/>
                  <a:pt x="4153790" y="12372"/>
                  <a:pt x="4153567" y="19107"/>
                </a:cubicBezTo>
                <a:lnTo>
                  <a:pt x="4129269" y="743193"/>
                </a:lnTo>
                <a:lnTo>
                  <a:pt x="4102629" y="430401"/>
                </a:lnTo>
                <a:cubicBezTo>
                  <a:pt x="4102851" y="423404"/>
                  <a:pt x="4096833" y="417551"/>
                  <a:pt x="4089142" y="417329"/>
                </a:cubicBezTo>
                <a:cubicBezTo>
                  <a:pt x="4081450" y="417106"/>
                  <a:pt x="4074985" y="422593"/>
                  <a:pt x="4074763" y="429591"/>
                </a:cubicBezTo>
                <a:lnTo>
                  <a:pt x="4036029" y="678790"/>
                </a:lnTo>
                <a:lnTo>
                  <a:pt x="4006826" y="571621"/>
                </a:lnTo>
                <a:cubicBezTo>
                  <a:pt x="4005265" y="565961"/>
                  <a:pt x="3999692" y="561989"/>
                  <a:pt x="3993282" y="561993"/>
                </a:cubicBezTo>
                <a:lnTo>
                  <a:pt x="3992949" y="561993"/>
                </a:lnTo>
                <a:cubicBezTo>
                  <a:pt x="3986427" y="562115"/>
                  <a:pt x="3980910" y="566331"/>
                  <a:pt x="3979628" y="572128"/>
                </a:cubicBezTo>
                <a:lnTo>
                  <a:pt x="3952208" y="700933"/>
                </a:lnTo>
                <a:lnTo>
                  <a:pt x="3902050" y="570354"/>
                </a:lnTo>
                <a:cubicBezTo>
                  <a:pt x="3900489" y="566366"/>
                  <a:pt x="3896867" y="563337"/>
                  <a:pt x="3892353" y="562288"/>
                </a:cubicBezTo>
                <a:cubicBezTo>
                  <a:pt x="3884884" y="560554"/>
                  <a:pt x="3877305" y="564638"/>
                  <a:pt x="3875409" y="571418"/>
                </a:cubicBezTo>
                <a:lnTo>
                  <a:pt x="3853229" y="648083"/>
                </a:lnTo>
                <a:lnTo>
                  <a:pt x="3810705" y="546083"/>
                </a:lnTo>
                <a:cubicBezTo>
                  <a:pt x="3808978" y="541994"/>
                  <a:pt x="3805076" y="538999"/>
                  <a:pt x="3800395" y="538148"/>
                </a:cubicBezTo>
                <a:cubicBezTo>
                  <a:pt x="3792815" y="536785"/>
                  <a:pt x="3785515" y="541249"/>
                  <a:pt x="3784010" y="548110"/>
                </a:cubicBezTo>
                <a:lnTo>
                  <a:pt x="3741988" y="739240"/>
                </a:lnTo>
                <a:lnTo>
                  <a:pt x="3716184" y="572634"/>
                </a:lnTo>
                <a:cubicBezTo>
                  <a:pt x="3715237" y="566397"/>
                  <a:pt x="3709329" y="561756"/>
                  <a:pt x="3702418" y="561740"/>
                </a:cubicBezTo>
                <a:cubicBezTo>
                  <a:pt x="3695395" y="561801"/>
                  <a:pt x="3689544" y="566600"/>
                  <a:pt x="3688708" y="572938"/>
                </a:cubicBezTo>
                <a:lnTo>
                  <a:pt x="3653764" y="845699"/>
                </a:lnTo>
                <a:lnTo>
                  <a:pt x="3604776" y="572381"/>
                </a:lnTo>
                <a:cubicBezTo>
                  <a:pt x="3603717" y="566508"/>
                  <a:pt x="3598312" y="562090"/>
                  <a:pt x="3591791" y="561740"/>
                </a:cubicBezTo>
                <a:cubicBezTo>
                  <a:pt x="3585269" y="561385"/>
                  <a:pt x="3579362" y="565232"/>
                  <a:pt x="3577635" y="570962"/>
                </a:cubicBezTo>
                <a:lnTo>
                  <a:pt x="3550772" y="657761"/>
                </a:lnTo>
                <a:lnTo>
                  <a:pt x="3520677" y="570608"/>
                </a:lnTo>
                <a:cubicBezTo>
                  <a:pt x="3519117" y="566067"/>
                  <a:pt x="3514881" y="562708"/>
                  <a:pt x="3509697" y="561913"/>
                </a:cubicBezTo>
                <a:cubicBezTo>
                  <a:pt x="3502118" y="560742"/>
                  <a:pt x="3494929" y="565384"/>
                  <a:pt x="3493647" y="572280"/>
                </a:cubicBezTo>
                <a:lnTo>
                  <a:pt x="3485399" y="616161"/>
                </a:lnTo>
                <a:lnTo>
                  <a:pt x="3447612" y="345781"/>
                </a:lnTo>
                <a:cubicBezTo>
                  <a:pt x="3446721" y="339483"/>
                  <a:pt x="3440813" y="334755"/>
                  <a:pt x="3433847" y="334684"/>
                </a:cubicBezTo>
                <a:cubicBezTo>
                  <a:pt x="3426881" y="334674"/>
                  <a:pt x="3420973" y="339351"/>
                  <a:pt x="3420025" y="345629"/>
                </a:cubicBezTo>
                <a:lnTo>
                  <a:pt x="3357884" y="748867"/>
                </a:lnTo>
                <a:lnTo>
                  <a:pt x="3323609" y="572179"/>
                </a:lnTo>
                <a:cubicBezTo>
                  <a:pt x="3322774" y="568018"/>
                  <a:pt x="3319764" y="564496"/>
                  <a:pt x="3315473" y="562794"/>
                </a:cubicBezTo>
                <a:lnTo>
                  <a:pt x="3314253" y="562770"/>
                </a:lnTo>
                <a:lnTo>
                  <a:pt x="3314253" y="557085"/>
                </a:lnTo>
                <a:lnTo>
                  <a:pt x="3313611" y="556826"/>
                </a:lnTo>
                <a:cubicBezTo>
                  <a:pt x="3305976" y="556016"/>
                  <a:pt x="3299065" y="560992"/>
                  <a:pt x="3298173" y="567939"/>
                </a:cubicBezTo>
                <a:lnTo>
                  <a:pt x="3254647" y="915033"/>
                </a:lnTo>
                <a:lnTo>
                  <a:pt x="3214353" y="413393"/>
                </a:lnTo>
                <a:cubicBezTo>
                  <a:pt x="3213851" y="406796"/>
                  <a:pt x="3207833" y="401673"/>
                  <a:pt x="3200531" y="401637"/>
                </a:cubicBezTo>
                <a:cubicBezTo>
                  <a:pt x="3193286" y="401642"/>
                  <a:pt x="3187268" y="406684"/>
                  <a:pt x="3186654" y="413241"/>
                </a:cubicBezTo>
                <a:lnTo>
                  <a:pt x="3156726" y="733176"/>
                </a:lnTo>
                <a:lnTo>
                  <a:pt x="3116543" y="281750"/>
                </a:lnTo>
                <a:cubicBezTo>
                  <a:pt x="3115987" y="275249"/>
                  <a:pt x="3110079" y="270207"/>
                  <a:pt x="3102889" y="270096"/>
                </a:cubicBezTo>
                <a:cubicBezTo>
                  <a:pt x="3095811" y="270101"/>
                  <a:pt x="3089847" y="274909"/>
                  <a:pt x="3089012" y="281294"/>
                </a:cubicBezTo>
                <a:lnTo>
                  <a:pt x="3053121" y="563378"/>
                </a:lnTo>
                <a:lnTo>
                  <a:pt x="3014777" y="65132"/>
                </a:lnTo>
                <a:cubicBezTo>
                  <a:pt x="3014777" y="58135"/>
                  <a:pt x="3008535" y="52465"/>
                  <a:pt x="3000844" y="52465"/>
                </a:cubicBezTo>
                <a:cubicBezTo>
                  <a:pt x="2993153" y="52465"/>
                  <a:pt x="2986911" y="58135"/>
                  <a:pt x="2986911" y="65132"/>
                </a:cubicBezTo>
                <a:lnTo>
                  <a:pt x="2956928" y="552686"/>
                </a:lnTo>
                <a:lnTo>
                  <a:pt x="2936975" y="337792"/>
                </a:lnTo>
                <a:cubicBezTo>
                  <a:pt x="2936419" y="331220"/>
                  <a:pt x="2930343" y="326168"/>
                  <a:pt x="2923099" y="326188"/>
                </a:cubicBezTo>
                <a:cubicBezTo>
                  <a:pt x="2915797" y="326224"/>
                  <a:pt x="2909779" y="331346"/>
                  <a:pt x="2909277" y="337944"/>
                </a:cubicBezTo>
                <a:lnTo>
                  <a:pt x="2874054" y="769254"/>
                </a:lnTo>
                <a:lnTo>
                  <a:pt x="2833704" y="461023"/>
                </a:lnTo>
                <a:cubicBezTo>
                  <a:pt x="2832869" y="454715"/>
                  <a:pt x="2827017" y="449931"/>
                  <a:pt x="2820050" y="449825"/>
                </a:cubicBezTo>
                <a:cubicBezTo>
                  <a:pt x="2813139" y="449830"/>
                  <a:pt x="2807231" y="454441"/>
                  <a:pt x="2806229" y="460669"/>
                </a:cubicBezTo>
                <a:lnTo>
                  <a:pt x="2772232" y="673486"/>
                </a:lnTo>
                <a:lnTo>
                  <a:pt x="2741358" y="587346"/>
                </a:lnTo>
                <a:cubicBezTo>
                  <a:pt x="2739518" y="582177"/>
                  <a:pt x="2734223" y="578655"/>
                  <a:pt x="2728260" y="578579"/>
                </a:cubicBezTo>
                <a:cubicBezTo>
                  <a:pt x="2722352" y="578600"/>
                  <a:pt x="2717114" y="581954"/>
                  <a:pt x="2715107" y="586991"/>
                </a:cubicBezTo>
                <a:lnTo>
                  <a:pt x="2672640" y="695122"/>
                </a:lnTo>
                <a:lnTo>
                  <a:pt x="2637975" y="601888"/>
                </a:lnTo>
                <a:cubicBezTo>
                  <a:pt x="2636079" y="596634"/>
                  <a:pt x="2630618" y="593132"/>
                  <a:pt x="2624543" y="593274"/>
                </a:cubicBezTo>
                <a:cubicBezTo>
                  <a:pt x="2618469" y="593386"/>
                  <a:pt x="2613230" y="597029"/>
                  <a:pt x="2611446" y="602294"/>
                </a:cubicBezTo>
                <a:lnTo>
                  <a:pt x="2592386" y="659653"/>
                </a:lnTo>
                <a:lnTo>
                  <a:pt x="2534480" y="459453"/>
                </a:lnTo>
                <a:cubicBezTo>
                  <a:pt x="2533031" y="454289"/>
                  <a:pt x="2528183" y="450504"/>
                  <a:pt x="2522331" y="449993"/>
                </a:cubicBezTo>
                <a:cubicBezTo>
                  <a:pt x="2514695" y="449319"/>
                  <a:pt x="2507841" y="454416"/>
                  <a:pt x="2507117" y="461378"/>
                </a:cubicBezTo>
                <a:lnTo>
                  <a:pt x="2478693" y="712350"/>
                </a:lnTo>
                <a:lnTo>
                  <a:pt x="2450215" y="581772"/>
                </a:lnTo>
                <a:cubicBezTo>
                  <a:pt x="2449267" y="577323"/>
                  <a:pt x="2445756" y="573685"/>
                  <a:pt x="2441018" y="572230"/>
                </a:cubicBezTo>
                <a:cubicBezTo>
                  <a:pt x="2433717" y="569980"/>
                  <a:pt x="2425803" y="573528"/>
                  <a:pt x="2423351" y="580150"/>
                </a:cubicBezTo>
                <a:lnTo>
                  <a:pt x="2388910" y="672473"/>
                </a:lnTo>
                <a:lnTo>
                  <a:pt x="2352684" y="293404"/>
                </a:lnTo>
                <a:cubicBezTo>
                  <a:pt x="2352070" y="286847"/>
                  <a:pt x="2346051" y="281806"/>
                  <a:pt x="2338807" y="281801"/>
                </a:cubicBezTo>
                <a:cubicBezTo>
                  <a:pt x="2331506" y="281892"/>
                  <a:pt x="2325486" y="287080"/>
                  <a:pt x="2325040" y="293708"/>
                </a:cubicBezTo>
                <a:lnTo>
                  <a:pt x="2299795" y="662794"/>
                </a:lnTo>
                <a:lnTo>
                  <a:pt x="2255766" y="43243"/>
                </a:lnTo>
                <a:cubicBezTo>
                  <a:pt x="2255375" y="36468"/>
                  <a:pt x="2249134" y="31213"/>
                  <a:pt x="2241665" y="31386"/>
                </a:cubicBezTo>
                <a:cubicBezTo>
                  <a:pt x="2234254" y="31461"/>
                  <a:pt x="2228179" y="36807"/>
                  <a:pt x="2227900" y="43547"/>
                </a:cubicBezTo>
                <a:lnTo>
                  <a:pt x="2199087" y="747871"/>
                </a:lnTo>
                <a:lnTo>
                  <a:pt x="2159517" y="147422"/>
                </a:lnTo>
                <a:cubicBezTo>
                  <a:pt x="2159072" y="140743"/>
                  <a:pt x="2152997" y="135529"/>
                  <a:pt x="2145640" y="135514"/>
                </a:cubicBezTo>
                <a:cubicBezTo>
                  <a:pt x="2138283" y="135529"/>
                  <a:pt x="2132209" y="140713"/>
                  <a:pt x="2131763" y="147371"/>
                </a:cubicBezTo>
                <a:lnTo>
                  <a:pt x="2099215" y="613542"/>
                </a:lnTo>
                <a:lnTo>
                  <a:pt x="2076922" y="476275"/>
                </a:lnTo>
                <a:cubicBezTo>
                  <a:pt x="2075863" y="470089"/>
                  <a:pt x="2070067" y="465508"/>
                  <a:pt x="2063156" y="465483"/>
                </a:cubicBezTo>
                <a:cubicBezTo>
                  <a:pt x="2056301" y="465487"/>
                  <a:pt x="2050449" y="470048"/>
                  <a:pt x="2049391" y="476224"/>
                </a:cubicBezTo>
                <a:lnTo>
                  <a:pt x="2006031" y="734392"/>
                </a:lnTo>
                <a:lnTo>
                  <a:pt x="1979281" y="603560"/>
                </a:lnTo>
                <a:cubicBezTo>
                  <a:pt x="1977998" y="597890"/>
                  <a:pt x="1972648" y="593720"/>
                  <a:pt x="1966295" y="593426"/>
                </a:cubicBezTo>
                <a:cubicBezTo>
                  <a:pt x="1959831" y="593061"/>
                  <a:pt x="1953979" y="596836"/>
                  <a:pt x="1952195" y="602496"/>
                </a:cubicBezTo>
                <a:lnTo>
                  <a:pt x="1918756" y="704851"/>
                </a:lnTo>
                <a:lnTo>
                  <a:pt x="1881081" y="591298"/>
                </a:lnTo>
                <a:cubicBezTo>
                  <a:pt x="1879576" y="586778"/>
                  <a:pt x="1875452" y="583383"/>
                  <a:pt x="1870325" y="582496"/>
                </a:cubicBezTo>
                <a:cubicBezTo>
                  <a:pt x="1862801" y="581184"/>
                  <a:pt x="1855500" y="585694"/>
                  <a:pt x="1854050" y="592564"/>
                </a:cubicBezTo>
                <a:lnTo>
                  <a:pt x="1821894" y="746047"/>
                </a:lnTo>
                <a:lnTo>
                  <a:pt x="1786169" y="558970"/>
                </a:lnTo>
                <a:cubicBezTo>
                  <a:pt x="1785111" y="553533"/>
                  <a:pt x="1780261" y="549358"/>
                  <a:pt x="1774243" y="548658"/>
                </a:cubicBezTo>
                <a:cubicBezTo>
                  <a:pt x="1766608" y="547777"/>
                  <a:pt x="1759585" y="552686"/>
                  <a:pt x="1758638" y="559629"/>
                </a:cubicBezTo>
                <a:lnTo>
                  <a:pt x="1733169" y="752178"/>
                </a:lnTo>
                <a:lnTo>
                  <a:pt x="1691147" y="289705"/>
                </a:lnTo>
                <a:cubicBezTo>
                  <a:pt x="1691314" y="282708"/>
                  <a:pt x="1685184" y="276926"/>
                  <a:pt x="1677493" y="276784"/>
                </a:cubicBezTo>
                <a:cubicBezTo>
                  <a:pt x="1669802" y="276643"/>
                  <a:pt x="1663448" y="282201"/>
                  <a:pt x="1663281" y="289198"/>
                </a:cubicBezTo>
                <a:lnTo>
                  <a:pt x="1613122" y="656461"/>
                </a:lnTo>
                <a:lnTo>
                  <a:pt x="1595009" y="602192"/>
                </a:lnTo>
                <a:cubicBezTo>
                  <a:pt x="1593282" y="597059"/>
                  <a:pt x="1588154" y="593472"/>
                  <a:pt x="1582248" y="593223"/>
                </a:cubicBezTo>
                <a:cubicBezTo>
                  <a:pt x="1576340" y="592980"/>
                  <a:pt x="1570878" y="596203"/>
                  <a:pt x="1568704" y="601229"/>
                </a:cubicBezTo>
                <a:lnTo>
                  <a:pt x="1533036" y="682961"/>
                </a:lnTo>
                <a:lnTo>
                  <a:pt x="1504836" y="476579"/>
                </a:lnTo>
                <a:cubicBezTo>
                  <a:pt x="1503944" y="470240"/>
                  <a:pt x="1498036" y="465483"/>
                  <a:pt x="1491014" y="465483"/>
                </a:cubicBezTo>
                <a:cubicBezTo>
                  <a:pt x="1483936" y="465548"/>
                  <a:pt x="1478028" y="470433"/>
                  <a:pt x="1477305" y="476832"/>
                </a:cubicBezTo>
                <a:lnTo>
                  <a:pt x="1428316" y="906825"/>
                </a:lnTo>
                <a:lnTo>
                  <a:pt x="1378771" y="603763"/>
                </a:lnTo>
                <a:cubicBezTo>
                  <a:pt x="1377990" y="598873"/>
                  <a:pt x="1374145" y="594840"/>
                  <a:pt x="1368962" y="593426"/>
                </a:cubicBezTo>
                <a:cubicBezTo>
                  <a:pt x="1361605" y="591424"/>
                  <a:pt x="1353857" y="595235"/>
                  <a:pt x="1351629" y="601939"/>
                </a:cubicBezTo>
                <a:lnTo>
                  <a:pt x="1327664" y="674246"/>
                </a:lnTo>
                <a:lnTo>
                  <a:pt x="1291717" y="600469"/>
                </a:lnTo>
                <a:cubicBezTo>
                  <a:pt x="1289321" y="595498"/>
                  <a:pt x="1283748" y="592479"/>
                  <a:pt x="1277784" y="592970"/>
                </a:cubicBezTo>
                <a:cubicBezTo>
                  <a:pt x="1271876" y="593441"/>
                  <a:pt x="1266917" y="597287"/>
                  <a:pt x="1265467" y="602547"/>
                </a:cubicBezTo>
                <a:lnTo>
                  <a:pt x="1250921" y="655852"/>
                </a:lnTo>
                <a:lnTo>
                  <a:pt x="1206893" y="182182"/>
                </a:lnTo>
                <a:cubicBezTo>
                  <a:pt x="1206336" y="175610"/>
                  <a:pt x="1200262" y="170558"/>
                  <a:pt x="1193016" y="170578"/>
                </a:cubicBezTo>
                <a:cubicBezTo>
                  <a:pt x="1185715" y="170700"/>
                  <a:pt x="1179752" y="175909"/>
                  <a:pt x="1179307" y="182536"/>
                </a:cubicBezTo>
                <a:lnTo>
                  <a:pt x="1147205" y="704902"/>
                </a:lnTo>
                <a:lnTo>
                  <a:pt x="1114155" y="297559"/>
                </a:lnTo>
                <a:cubicBezTo>
                  <a:pt x="1113654" y="290997"/>
                  <a:pt x="1107691" y="285889"/>
                  <a:pt x="1100445" y="285804"/>
                </a:cubicBezTo>
                <a:cubicBezTo>
                  <a:pt x="1093255" y="285824"/>
                  <a:pt x="1087293" y="290769"/>
                  <a:pt x="1086568" y="297255"/>
                </a:cubicBezTo>
                <a:lnTo>
                  <a:pt x="1055583" y="580455"/>
                </a:lnTo>
                <a:lnTo>
                  <a:pt x="1009769" y="49881"/>
                </a:lnTo>
                <a:cubicBezTo>
                  <a:pt x="1009213" y="43303"/>
                  <a:pt x="1003138" y="38231"/>
                  <a:pt x="995892" y="38226"/>
                </a:cubicBezTo>
                <a:lnTo>
                  <a:pt x="995559" y="38226"/>
                </a:lnTo>
                <a:cubicBezTo>
                  <a:pt x="988146" y="38358"/>
                  <a:pt x="982183" y="43754"/>
                  <a:pt x="981959" y="50489"/>
                </a:cubicBezTo>
                <a:lnTo>
                  <a:pt x="957661" y="774575"/>
                </a:lnTo>
                <a:lnTo>
                  <a:pt x="931021" y="461783"/>
                </a:lnTo>
                <a:cubicBezTo>
                  <a:pt x="931244" y="454786"/>
                  <a:pt x="925225" y="448933"/>
                  <a:pt x="917534" y="448710"/>
                </a:cubicBezTo>
                <a:cubicBezTo>
                  <a:pt x="909843" y="448488"/>
                  <a:pt x="903378" y="453975"/>
                  <a:pt x="903155" y="460973"/>
                </a:cubicBezTo>
                <a:lnTo>
                  <a:pt x="864422" y="710172"/>
                </a:lnTo>
                <a:lnTo>
                  <a:pt x="835219" y="603003"/>
                </a:lnTo>
                <a:cubicBezTo>
                  <a:pt x="833658" y="597343"/>
                  <a:pt x="828084" y="593370"/>
                  <a:pt x="821675" y="593375"/>
                </a:cubicBezTo>
                <a:lnTo>
                  <a:pt x="821342" y="593375"/>
                </a:lnTo>
                <a:cubicBezTo>
                  <a:pt x="814820" y="593497"/>
                  <a:pt x="809302" y="597712"/>
                  <a:pt x="808020" y="603509"/>
                </a:cubicBezTo>
                <a:lnTo>
                  <a:pt x="780601" y="732315"/>
                </a:lnTo>
                <a:lnTo>
                  <a:pt x="730442" y="601736"/>
                </a:lnTo>
                <a:cubicBezTo>
                  <a:pt x="728882" y="597748"/>
                  <a:pt x="725260" y="594718"/>
                  <a:pt x="720745" y="593669"/>
                </a:cubicBezTo>
                <a:cubicBezTo>
                  <a:pt x="713276" y="591936"/>
                  <a:pt x="705698" y="596020"/>
                  <a:pt x="703802" y="602800"/>
                </a:cubicBezTo>
                <a:lnTo>
                  <a:pt x="681621" y="679465"/>
                </a:lnTo>
                <a:lnTo>
                  <a:pt x="639097" y="577465"/>
                </a:lnTo>
                <a:cubicBezTo>
                  <a:pt x="637371" y="573376"/>
                  <a:pt x="633468" y="570381"/>
                  <a:pt x="628787" y="569530"/>
                </a:cubicBezTo>
                <a:cubicBezTo>
                  <a:pt x="621207" y="568166"/>
                  <a:pt x="613908" y="572631"/>
                  <a:pt x="612403" y="579492"/>
                </a:cubicBezTo>
                <a:lnTo>
                  <a:pt x="570381" y="770622"/>
                </a:lnTo>
                <a:lnTo>
                  <a:pt x="544577" y="604016"/>
                </a:lnTo>
                <a:cubicBezTo>
                  <a:pt x="543629" y="597778"/>
                  <a:pt x="537721" y="593137"/>
                  <a:pt x="530811" y="593122"/>
                </a:cubicBezTo>
                <a:cubicBezTo>
                  <a:pt x="523788" y="593183"/>
                  <a:pt x="517937" y="597982"/>
                  <a:pt x="517101" y="604320"/>
                </a:cubicBezTo>
                <a:lnTo>
                  <a:pt x="482157" y="877081"/>
                </a:lnTo>
                <a:lnTo>
                  <a:pt x="433169" y="603763"/>
                </a:lnTo>
                <a:cubicBezTo>
                  <a:pt x="432110" y="597890"/>
                  <a:pt x="426704" y="593472"/>
                  <a:pt x="420184" y="593122"/>
                </a:cubicBezTo>
                <a:cubicBezTo>
                  <a:pt x="413662" y="592767"/>
                  <a:pt x="407754" y="596613"/>
                  <a:pt x="406028" y="602344"/>
                </a:cubicBezTo>
                <a:lnTo>
                  <a:pt x="379165" y="689143"/>
                </a:lnTo>
                <a:lnTo>
                  <a:pt x="349070" y="601990"/>
                </a:lnTo>
                <a:cubicBezTo>
                  <a:pt x="347510" y="597449"/>
                  <a:pt x="343274" y="594090"/>
                  <a:pt x="338090" y="593294"/>
                </a:cubicBezTo>
                <a:cubicBezTo>
                  <a:pt x="330511" y="592124"/>
                  <a:pt x="323321" y="596766"/>
                  <a:pt x="322040" y="603662"/>
                </a:cubicBezTo>
                <a:lnTo>
                  <a:pt x="313791" y="647543"/>
                </a:lnTo>
                <a:lnTo>
                  <a:pt x="276005" y="377163"/>
                </a:lnTo>
                <a:cubicBezTo>
                  <a:pt x="275114" y="370865"/>
                  <a:pt x="269206" y="366137"/>
                  <a:pt x="262240" y="366066"/>
                </a:cubicBezTo>
                <a:cubicBezTo>
                  <a:pt x="255273" y="366056"/>
                  <a:pt x="249365" y="370733"/>
                  <a:pt x="248418" y="377011"/>
                </a:cubicBezTo>
                <a:lnTo>
                  <a:pt x="186276" y="780249"/>
                </a:lnTo>
                <a:lnTo>
                  <a:pt x="152002" y="603560"/>
                </a:lnTo>
                <a:cubicBezTo>
                  <a:pt x="151166" y="599400"/>
                  <a:pt x="148156" y="595878"/>
                  <a:pt x="143865" y="594176"/>
                </a:cubicBezTo>
                <a:cubicBezTo>
                  <a:pt x="136843" y="591358"/>
                  <a:pt x="128651" y="594267"/>
                  <a:pt x="125529" y="600672"/>
                </a:cubicBezTo>
                <a:lnTo>
                  <a:pt x="76318" y="702013"/>
                </a:lnTo>
                <a:lnTo>
                  <a:pt x="27051" y="600672"/>
                </a:lnTo>
                <a:cubicBezTo>
                  <a:pt x="26828" y="600130"/>
                  <a:pt x="26606" y="599608"/>
                  <a:pt x="26270" y="599096"/>
                </a:cubicBezTo>
                <a:cubicBezTo>
                  <a:pt x="22760" y="592894"/>
                  <a:pt x="14345" y="590487"/>
                  <a:pt x="7489" y="593720"/>
                </a:cubicBezTo>
                <a:cubicBezTo>
                  <a:pt x="690" y="596953"/>
                  <a:pt x="-1985" y="604604"/>
                  <a:pt x="1582" y="610806"/>
                </a:cubicBezTo>
                <a:lnTo>
                  <a:pt x="64113" y="738497"/>
                </a:lnTo>
                <a:cubicBezTo>
                  <a:pt x="65506" y="741365"/>
                  <a:pt x="68014" y="743660"/>
                  <a:pt x="71191" y="744937"/>
                </a:cubicBezTo>
                <a:cubicBezTo>
                  <a:pt x="78213" y="747775"/>
                  <a:pt x="86461" y="744891"/>
                  <a:pt x="89583" y="738497"/>
                </a:cubicBezTo>
                <a:lnTo>
                  <a:pt x="133054" y="648860"/>
                </a:lnTo>
                <a:lnTo>
                  <a:pt x="174685" y="863299"/>
                </a:lnTo>
                <a:cubicBezTo>
                  <a:pt x="175855" y="869359"/>
                  <a:pt x="181652" y="873782"/>
                  <a:pt x="188395" y="873788"/>
                </a:cubicBezTo>
                <a:lnTo>
                  <a:pt x="188674" y="873788"/>
                </a:lnTo>
                <a:cubicBezTo>
                  <a:pt x="195529" y="873676"/>
                  <a:pt x="201269" y="869055"/>
                  <a:pt x="202216" y="862893"/>
                </a:cubicBezTo>
                <a:lnTo>
                  <a:pt x="262128" y="474249"/>
                </a:lnTo>
                <a:lnTo>
                  <a:pt x="298521" y="734950"/>
                </a:lnTo>
                <a:cubicBezTo>
                  <a:pt x="299245" y="740559"/>
                  <a:pt x="303983" y="745053"/>
                  <a:pt x="310113" y="745965"/>
                </a:cubicBezTo>
                <a:cubicBezTo>
                  <a:pt x="317692" y="747095"/>
                  <a:pt x="324882" y="742413"/>
                  <a:pt x="326108" y="735507"/>
                </a:cubicBezTo>
                <a:lnTo>
                  <a:pt x="340376" y="659501"/>
                </a:lnTo>
                <a:lnTo>
                  <a:pt x="367239" y="737179"/>
                </a:lnTo>
                <a:cubicBezTo>
                  <a:pt x="369021" y="742570"/>
                  <a:pt x="374539" y="746214"/>
                  <a:pt x="380725" y="746047"/>
                </a:cubicBezTo>
                <a:cubicBezTo>
                  <a:pt x="386855" y="745950"/>
                  <a:pt x="392262" y="742206"/>
                  <a:pt x="393933" y="736824"/>
                </a:cubicBezTo>
                <a:lnTo>
                  <a:pt x="416226" y="664162"/>
                </a:lnTo>
                <a:lnTo>
                  <a:pt x="471178" y="970518"/>
                </a:lnTo>
                <a:cubicBezTo>
                  <a:pt x="472293" y="976644"/>
                  <a:pt x="478089" y="981144"/>
                  <a:pt x="484943" y="981159"/>
                </a:cubicBezTo>
                <a:cubicBezTo>
                  <a:pt x="491910" y="980997"/>
                  <a:pt x="497706" y="976203"/>
                  <a:pt x="498486" y="969910"/>
                </a:cubicBezTo>
                <a:lnTo>
                  <a:pt x="532427" y="704953"/>
                </a:lnTo>
                <a:lnTo>
                  <a:pt x="554720" y="847692"/>
                </a:lnTo>
                <a:cubicBezTo>
                  <a:pt x="555555" y="853053"/>
                  <a:pt x="560014" y="857355"/>
                  <a:pt x="565866" y="858399"/>
                </a:cubicBezTo>
                <a:cubicBezTo>
                  <a:pt x="573390" y="859742"/>
                  <a:pt x="580690" y="855267"/>
                  <a:pt x="582195" y="848401"/>
                </a:cubicBezTo>
                <a:lnTo>
                  <a:pt x="630793" y="627528"/>
                </a:lnTo>
                <a:lnTo>
                  <a:pt x="671701" y="725727"/>
                </a:lnTo>
                <a:cubicBezTo>
                  <a:pt x="673317" y="729584"/>
                  <a:pt x="676884" y="732492"/>
                  <a:pt x="681287" y="733521"/>
                </a:cubicBezTo>
                <a:cubicBezTo>
                  <a:pt x="688699" y="735264"/>
                  <a:pt x="696334" y="731184"/>
                  <a:pt x="698229" y="724410"/>
                </a:cubicBezTo>
                <a:lnTo>
                  <a:pt x="719352" y="649367"/>
                </a:lnTo>
                <a:lnTo>
                  <a:pt x="771516" y="784658"/>
                </a:lnTo>
                <a:cubicBezTo>
                  <a:pt x="773133" y="788879"/>
                  <a:pt x="777145" y="792000"/>
                  <a:pt x="781939" y="792867"/>
                </a:cubicBezTo>
                <a:cubicBezTo>
                  <a:pt x="789517" y="794219"/>
                  <a:pt x="796818" y="789750"/>
                  <a:pt x="798323" y="782884"/>
                </a:cubicBezTo>
                <a:lnTo>
                  <a:pt x="823514" y="664517"/>
                </a:lnTo>
                <a:lnTo>
                  <a:pt x="854781" y="779287"/>
                </a:lnTo>
                <a:cubicBezTo>
                  <a:pt x="856118" y="784389"/>
                  <a:pt x="860799" y="788214"/>
                  <a:pt x="866483" y="788904"/>
                </a:cubicBezTo>
                <a:cubicBezTo>
                  <a:pt x="874119" y="789831"/>
                  <a:pt x="881142" y="784957"/>
                  <a:pt x="882144" y="778020"/>
                </a:cubicBezTo>
                <a:lnTo>
                  <a:pt x="912909" y="579188"/>
                </a:lnTo>
                <a:lnTo>
                  <a:pt x="949580" y="1009890"/>
                </a:lnTo>
                <a:cubicBezTo>
                  <a:pt x="949747" y="1016887"/>
                  <a:pt x="956100" y="1022431"/>
                  <a:pt x="963847" y="1022278"/>
                </a:cubicBezTo>
                <a:cubicBezTo>
                  <a:pt x="971538" y="1022126"/>
                  <a:pt x="977612" y="1016330"/>
                  <a:pt x="977446" y="1009332"/>
                </a:cubicBezTo>
                <a:lnTo>
                  <a:pt x="1002079" y="283118"/>
                </a:lnTo>
                <a:lnTo>
                  <a:pt x="1040256" y="724663"/>
                </a:lnTo>
                <a:cubicBezTo>
                  <a:pt x="1040813" y="731195"/>
                  <a:pt x="1046776" y="736257"/>
                  <a:pt x="1053966" y="736368"/>
                </a:cubicBezTo>
                <a:cubicBezTo>
                  <a:pt x="1061156" y="736348"/>
                  <a:pt x="1067118" y="731402"/>
                  <a:pt x="1067843" y="724917"/>
                </a:cubicBezTo>
                <a:lnTo>
                  <a:pt x="1098384" y="445721"/>
                </a:lnTo>
                <a:lnTo>
                  <a:pt x="1135445" y="902011"/>
                </a:lnTo>
                <a:cubicBezTo>
                  <a:pt x="1136003" y="908619"/>
                  <a:pt x="1142077" y="913711"/>
                  <a:pt x="1149378" y="913716"/>
                </a:cubicBezTo>
                <a:cubicBezTo>
                  <a:pt x="1156735" y="913671"/>
                  <a:pt x="1162754" y="908426"/>
                  <a:pt x="1163143" y="901758"/>
                </a:cubicBezTo>
                <a:lnTo>
                  <a:pt x="1196305" y="364495"/>
                </a:lnTo>
                <a:lnTo>
                  <a:pt x="1230691" y="734798"/>
                </a:lnTo>
                <a:cubicBezTo>
                  <a:pt x="1231192" y="740230"/>
                  <a:pt x="1235427" y="744769"/>
                  <a:pt x="1241280" y="746067"/>
                </a:cubicBezTo>
                <a:cubicBezTo>
                  <a:pt x="1248748" y="747729"/>
                  <a:pt x="1256271" y="743569"/>
                  <a:pt x="1258111" y="736774"/>
                </a:cubicBezTo>
                <a:lnTo>
                  <a:pt x="1283190" y="644958"/>
                </a:lnTo>
                <a:lnTo>
                  <a:pt x="1317855" y="715897"/>
                </a:lnTo>
                <a:cubicBezTo>
                  <a:pt x="1319471" y="719277"/>
                  <a:pt x="1322649" y="721841"/>
                  <a:pt x="1326550" y="722915"/>
                </a:cubicBezTo>
                <a:cubicBezTo>
                  <a:pt x="1333907" y="724947"/>
                  <a:pt x="1341709" y="721173"/>
                  <a:pt x="1343939" y="714479"/>
                </a:cubicBezTo>
                <a:lnTo>
                  <a:pt x="1360658" y="663808"/>
                </a:lnTo>
                <a:lnTo>
                  <a:pt x="1416390" y="1010548"/>
                </a:lnTo>
                <a:cubicBezTo>
                  <a:pt x="1416556" y="1017546"/>
                  <a:pt x="1422910" y="1023104"/>
                  <a:pt x="1430600" y="1022963"/>
                </a:cubicBezTo>
                <a:cubicBezTo>
                  <a:pt x="1438292" y="1022820"/>
                  <a:pt x="1444422" y="1017039"/>
                  <a:pt x="1444256" y="1010041"/>
                </a:cubicBezTo>
                <a:lnTo>
                  <a:pt x="1492073" y="590031"/>
                </a:lnTo>
                <a:lnTo>
                  <a:pt x="1511858" y="735051"/>
                </a:lnTo>
                <a:cubicBezTo>
                  <a:pt x="1512527" y="739601"/>
                  <a:pt x="1515815" y="743483"/>
                  <a:pt x="1520496" y="745190"/>
                </a:cubicBezTo>
                <a:cubicBezTo>
                  <a:pt x="1527631" y="747789"/>
                  <a:pt x="1535767" y="744638"/>
                  <a:pt x="1538609" y="738142"/>
                </a:cubicBezTo>
                <a:lnTo>
                  <a:pt x="1579683" y="644097"/>
                </a:lnTo>
                <a:lnTo>
                  <a:pt x="1605320" y="720812"/>
                </a:lnTo>
                <a:cubicBezTo>
                  <a:pt x="1606936" y="725570"/>
                  <a:pt x="1611451" y="729036"/>
                  <a:pt x="1616913" y="729660"/>
                </a:cubicBezTo>
                <a:cubicBezTo>
                  <a:pt x="1624547" y="730541"/>
                  <a:pt x="1631514" y="725626"/>
                  <a:pt x="1632461" y="718684"/>
                </a:cubicBezTo>
                <a:lnTo>
                  <a:pt x="1674038" y="413849"/>
                </a:lnTo>
                <a:lnTo>
                  <a:pt x="1716282" y="878754"/>
                </a:lnTo>
                <a:cubicBezTo>
                  <a:pt x="1716170" y="885751"/>
                  <a:pt x="1722245" y="891522"/>
                  <a:pt x="1729937" y="891649"/>
                </a:cubicBezTo>
                <a:cubicBezTo>
                  <a:pt x="1737683" y="891776"/>
                  <a:pt x="1744036" y="886207"/>
                  <a:pt x="1744148" y="879209"/>
                </a:cubicBezTo>
                <a:lnTo>
                  <a:pt x="1774633" y="648049"/>
                </a:lnTo>
                <a:lnTo>
                  <a:pt x="1807181" y="818607"/>
                </a:lnTo>
                <a:cubicBezTo>
                  <a:pt x="1808351" y="824637"/>
                  <a:pt x="1814091" y="829045"/>
                  <a:pt x="1820835" y="829096"/>
                </a:cubicBezTo>
                <a:cubicBezTo>
                  <a:pt x="1827522" y="829207"/>
                  <a:pt x="1833319" y="824931"/>
                  <a:pt x="1834600" y="818962"/>
                </a:cubicBezTo>
                <a:lnTo>
                  <a:pt x="1870436" y="647846"/>
                </a:lnTo>
                <a:lnTo>
                  <a:pt x="1905213" y="752634"/>
                </a:lnTo>
                <a:cubicBezTo>
                  <a:pt x="1906996" y="757979"/>
                  <a:pt x="1912403" y="761643"/>
                  <a:pt x="1918533" y="761653"/>
                </a:cubicBezTo>
                <a:cubicBezTo>
                  <a:pt x="1924664" y="761638"/>
                  <a:pt x="1930125" y="757949"/>
                  <a:pt x="1931853" y="752583"/>
                </a:cubicBezTo>
                <a:lnTo>
                  <a:pt x="1961892" y="660109"/>
                </a:lnTo>
                <a:lnTo>
                  <a:pt x="1993103" y="812577"/>
                </a:lnTo>
                <a:cubicBezTo>
                  <a:pt x="1994440" y="818475"/>
                  <a:pt x="2000124" y="822712"/>
                  <a:pt x="2006757" y="822712"/>
                </a:cubicBezTo>
                <a:lnTo>
                  <a:pt x="2007035" y="822712"/>
                </a:lnTo>
                <a:cubicBezTo>
                  <a:pt x="2013835" y="822590"/>
                  <a:pt x="2019519" y="818060"/>
                  <a:pt x="2020577" y="811969"/>
                </a:cubicBezTo>
                <a:lnTo>
                  <a:pt x="2062377" y="562922"/>
                </a:lnTo>
                <a:lnTo>
                  <a:pt x="2090633" y="735203"/>
                </a:lnTo>
                <a:cubicBezTo>
                  <a:pt x="2091580" y="741633"/>
                  <a:pt x="2097821" y="746320"/>
                  <a:pt x="2104955" y="745996"/>
                </a:cubicBezTo>
                <a:cubicBezTo>
                  <a:pt x="2112089" y="745702"/>
                  <a:pt x="2117774" y="740599"/>
                  <a:pt x="2118276" y="734139"/>
                </a:cubicBezTo>
                <a:lnTo>
                  <a:pt x="2144860" y="353500"/>
                </a:lnTo>
                <a:lnTo>
                  <a:pt x="2188107" y="1009332"/>
                </a:lnTo>
                <a:cubicBezTo>
                  <a:pt x="2188553" y="1016010"/>
                  <a:pt x="2194628" y="1021225"/>
                  <a:pt x="2201985" y="1021239"/>
                </a:cubicBezTo>
                <a:cubicBezTo>
                  <a:pt x="2209396" y="1021138"/>
                  <a:pt x="2215471" y="1015777"/>
                  <a:pt x="2215751" y="1009028"/>
                </a:cubicBezTo>
                <a:lnTo>
                  <a:pt x="2245066" y="292644"/>
                </a:lnTo>
                <a:lnTo>
                  <a:pt x="2285527" y="861880"/>
                </a:lnTo>
                <a:cubicBezTo>
                  <a:pt x="2285972" y="868558"/>
                  <a:pt x="2292103" y="873752"/>
                  <a:pt x="2299460" y="873737"/>
                </a:cubicBezTo>
                <a:cubicBezTo>
                  <a:pt x="2306815" y="873722"/>
                  <a:pt x="2312891" y="868538"/>
                  <a:pt x="2313337" y="861880"/>
                </a:cubicBezTo>
                <a:lnTo>
                  <a:pt x="2341203" y="463506"/>
                </a:lnTo>
                <a:lnTo>
                  <a:pt x="2367117" y="734443"/>
                </a:lnTo>
                <a:cubicBezTo>
                  <a:pt x="2367619" y="739459"/>
                  <a:pt x="2371297" y="743741"/>
                  <a:pt x="2376536" y="745347"/>
                </a:cubicBezTo>
                <a:cubicBezTo>
                  <a:pt x="2383837" y="747582"/>
                  <a:pt x="2391752" y="744015"/>
                  <a:pt x="2394204" y="737382"/>
                </a:cubicBezTo>
                <a:lnTo>
                  <a:pt x="2433216" y="632797"/>
                </a:lnTo>
                <a:lnTo>
                  <a:pt x="2469609" y="799656"/>
                </a:lnTo>
                <a:cubicBezTo>
                  <a:pt x="2470779" y="805124"/>
                  <a:pt x="2475795" y="809248"/>
                  <a:pt x="2481870" y="809811"/>
                </a:cubicBezTo>
                <a:cubicBezTo>
                  <a:pt x="2489505" y="810520"/>
                  <a:pt x="2496360" y="805453"/>
                  <a:pt x="2497140" y="798491"/>
                </a:cubicBezTo>
                <a:lnTo>
                  <a:pt x="2527235" y="532875"/>
                </a:lnTo>
                <a:lnTo>
                  <a:pt x="2578231" y="709107"/>
                </a:lnTo>
                <a:cubicBezTo>
                  <a:pt x="2579457" y="713358"/>
                  <a:pt x="2583023" y="716718"/>
                  <a:pt x="2587649" y="717985"/>
                </a:cubicBezTo>
                <a:cubicBezTo>
                  <a:pt x="2595061" y="720006"/>
                  <a:pt x="2602808" y="716212"/>
                  <a:pt x="2605037" y="709513"/>
                </a:cubicBezTo>
                <a:lnTo>
                  <a:pt x="2625770" y="647137"/>
                </a:lnTo>
                <a:lnTo>
                  <a:pt x="2659209" y="737382"/>
                </a:lnTo>
                <a:cubicBezTo>
                  <a:pt x="2661103" y="742489"/>
                  <a:pt x="2666397" y="745940"/>
                  <a:pt x="2672305" y="745996"/>
                </a:cubicBezTo>
                <a:cubicBezTo>
                  <a:pt x="2678269" y="746113"/>
                  <a:pt x="2683619" y="742712"/>
                  <a:pt x="2685570" y="737585"/>
                </a:cubicBezTo>
                <a:lnTo>
                  <a:pt x="2727814" y="630112"/>
                </a:lnTo>
                <a:lnTo>
                  <a:pt x="2764485" y="732670"/>
                </a:lnTo>
                <a:cubicBezTo>
                  <a:pt x="2766102" y="737240"/>
                  <a:pt x="2770449" y="740574"/>
                  <a:pt x="2775688" y="741273"/>
                </a:cubicBezTo>
                <a:cubicBezTo>
                  <a:pt x="2783323" y="742297"/>
                  <a:pt x="2790401" y="737513"/>
                  <a:pt x="2791517" y="730592"/>
                </a:cubicBezTo>
                <a:lnTo>
                  <a:pt x="2818991" y="558970"/>
                </a:lnTo>
                <a:lnTo>
                  <a:pt x="2863912" y="902315"/>
                </a:lnTo>
                <a:cubicBezTo>
                  <a:pt x="2864747" y="908674"/>
                  <a:pt x="2870711" y="913458"/>
                  <a:pt x="2877733" y="913463"/>
                </a:cubicBezTo>
                <a:lnTo>
                  <a:pt x="2878067" y="913463"/>
                </a:lnTo>
                <a:cubicBezTo>
                  <a:pt x="2885200" y="913321"/>
                  <a:pt x="2891108" y="908254"/>
                  <a:pt x="2891610" y="901758"/>
                </a:cubicBezTo>
                <a:lnTo>
                  <a:pt x="2924547" y="498722"/>
                </a:lnTo>
                <a:lnTo>
                  <a:pt x="2946450" y="734493"/>
                </a:lnTo>
                <a:cubicBezTo>
                  <a:pt x="2946561" y="741491"/>
                  <a:pt x="2952859" y="747080"/>
                  <a:pt x="2960550" y="746984"/>
                </a:cubicBezTo>
                <a:cubicBezTo>
                  <a:pt x="2968297" y="746887"/>
                  <a:pt x="2974427" y="741137"/>
                  <a:pt x="2974315" y="734139"/>
                </a:cubicBezTo>
                <a:lnTo>
                  <a:pt x="3002962" y="267512"/>
                </a:lnTo>
                <a:lnTo>
                  <a:pt x="3036401" y="701051"/>
                </a:lnTo>
                <a:cubicBezTo>
                  <a:pt x="3036902" y="707582"/>
                  <a:pt x="3042810" y="712690"/>
                  <a:pt x="3050000" y="712857"/>
                </a:cubicBezTo>
                <a:cubicBezTo>
                  <a:pt x="3057133" y="712913"/>
                  <a:pt x="3063209" y="708109"/>
                  <a:pt x="3064156" y="701659"/>
                </a:cubicBezTo>
                <a:lnTo>
                  <a:pt x="3101049" y="411974"/>
                </a:lnTo>
                <a:lnTo>
                  <a:pt x="3143295" y="887114"/>
                </a:lnTo>
                <a:cubicBezTo>
                  <a:pt x="3143853" y="893691"/>
                  <a:pt x="3149927" y="898763"/>
                  <a:pt x="3157172" y="898768"/>
                </a:cubicBezTo>
                <a:cubicBezTo>
                  <a:pt x="3164417" y="898768"/>
                  <a:pt x="3170437" y="893752"/>
                  <a:pt x="3171049" y="887215"/>
                </a:cubicBezTo>
                <a:lnTo>
                  <a:pt x="3200253" y="574881"/>
                </a:lnTo>
                <a:lnTo>
                  <a:pt x="3238541" y="1051845"/>
                </a:lnTo>
                <a:cubicBezTo>
                  <a:pt x="3239041" y="1058366"/>
                  <a:pt x="3244949" y="1063458"/>
                  <a:pt x="3252139" y="1063600"/>
                </a:cubicBezTo>
                <a:lnTo>
                  <a:pt x="3252418" y="1063600"/>
                </a:lnTo>
                <a:cubicBezTo>
                  <a:pt x="3259161" y="1063190"/>
                  <a:pt x="3264623" y="1058417"/>
                  <a:pt x="3265292" y="1052301"/>
                </a:cubicBezTo>
                <a:lnTo>
                  <a:pt x="3313892" y="665026"/>
                </a:lnTo>
                <a:lnTo>
                  <a:pt x="3346292" y="831917"/>
                </a:lnTo>
                <a:cubicBezTo>
                  <a:pt x="3347462" y="837977"/>
                  <a:pt x="3353259" y="842401"/>
                  <a:pt x="3360003" y="842406"/>
                </a:cubicBezTo>
                <a:lnTo>
                  <a:pt x="3360281" y="842406"/>
                </a:lnTo>
                <a:cubicBezTo>
                  <a:pt x="3367136" y="842294"/>
                  <a:pt x="3372877" y="837673"/>
                  <a:pt x="3373823" y="831511"/>
                </a:cubicBezTo>
                <a:lnTo>
                  <a:pt x="3433735" y="442867"/>
                </a:lnTo>
                <a:lnTo>
                  <a:pt x="3470129" y="703568"/>
                </a:lnTo>
                <a:cubicBezTo>
                  <a:pt x="3470852" y="709177"/>
                  <a:pt x="3475590" y="713671"/>
                  <a:pt x="3481721" y="714583"/>
                </a:cubicBezTo>
                <a:cubicBezTo>
                  <a:pt x="3489300" y="715713"/>
                  <a:pt x="3496489" y="711031"/>
                  <a:pt x="3497715" y="704125"/>
                </a:cubicBezTo>
                <a:lnTo>
                  <a:pt x="3511983" y="628119"/>
                </a:lnTo>
                <a:lnTo>
                  <a:pt x="3538846" y="705797"/>
                </a:lnTo>
                <a:cubicBezTo>
                  <a:pt x="3540629" y="711188"/>
                  <a:pt x="3546146" y="714832"/>
                  <a:pt x="3552333" y="714665"/>
                </a:cubicBezTo>
                <a:cubicBezTo>
                  <a:pt x="3558463" y="714568"/>
                  <a:pt x="3563870" y="710824"/>
                  <a:pt x="3565540" y="705443"/>
                </a:cubicBezTo>
                <a:lnTo>
                  <a:pt x="3587833" y="632780"/>
                </a:lnTo>
                <a:lnTo>
                  <a:pt x="3642785" y="939136"/>
                </a:lnTo>
                <a:cubicBezTo>
                  <a:pt x="3643900" y="945262"/>
                  <a:pt x="3649696" y="949762"/>
                  <a:pt x="3656551" y="949777"/>
                </a:cubicBezTo>
                <a:cubicBezTo>
                  <a:pt x="3663517" y="949615"/>
                  <a:pt x="3669314" y="944821"/>
                  <a:pt x="3670093" y="938528"/>
                </a:cubicBezTo>
                <a:lnTo>
                  <a:pt x="3704035" y="673571"/>
                </a:lnTo>
                <a:lnTo>
                  <a:pt x="3726327" y="816310"/>
                </a:lnTo>
                <a:cubicBezTo>
                  <a:pt x="3727162" y="821671"/>
                  <a:pt x="3731621" y="825973"/>
                  <a:pt x="3737474" y="827017"/>
                </a:cubicBezTo>
                <a:cubicBezTo>
                  <a:pt x="3744998" y="828360"/>
                  <a:pt x="3752297" y="823886"/>
                  <a:pt x="3753803" y="817019"/>
                </a:cubicBezTo>
                <a:lnTo>
                  <a:pt x="3802401" y="596146"/>
                </a:lnTo>
                <a:lnTo>
                  <a:pt x="3843308" y="694345"/>
                </a:lnTo>
                <a:cubicBezTo>
                  <a:pt x="3844925" y="698202"/>
                  <a:pt x="3848491" y="701110"/>
                  <a:pt x="3852894" y="702139"/>
                </a:cubicBezTo>
                <a:cubicBezTo>
                  <a:pt x="3860307" y="703882"/>
                  <a:pt x="3867941" y="699803"/>
                  <a:pt x="3869836" y="693028"/>
                </a:cubicBezTo>
                <a:lnTo>
                  <a:pt x="3890959" y="617985"/>
                </a:lnTo>
                <a:lnTo>
                  <a:pt x="3943123" y="753276"/>
                </a:lnTo>
                <a:cubicBezTo>
                  <a:pt x="3944740" y="757497"/>
                  <a:pt x="3948753" y="760618"/>
                  <a:pt x="3953546" y="761485"/>
                </a:cubicBezTo>
                <a:cubicBezTo>
                  <a:pt x="3961125" y="762838"/>
                  <a:pt x="3968426" y="758368"/>
                  <a:pt x="3969931" y="751502"/>
                </a:cubicBezTo>
                <a:lnTo>
                  <a:pt x="3995121" y="633135"/>
                </a:lnTo>
                <a:lnTo>
                  <a:pt x="4026388" y="747905"/>
                </a:lnTo>
                <a:cubicBezTo>
                  <a:pt x="4027725" y="753007"/>
                  <a:pt x="4032406" y="756833"/>
                  <a:pt x="4038091" y="757522"/>
                </a:cubicBezTo>
                <a:cubicBezTo>
                  <a:pt x="4045727" y="758449"/>
                  <a:pt x="4052749" y="753575"/>
                  <a:pt x="4053751" y="746638"/>
                </a:cubicBezTo>
                <a:lnTo>
                  <a:pt x="4084516" y="547806"/>
                </a:lnTo>
                <a:lnTo>
                  <a:pt x="4121188" y="978508"/>
                </a:lnTo>
                <a:cubicBezTo>
                  <a:pt x="4121354" y="985505"/>
                  <a:pt x="4127707" y="991049"/>
                  <a:pt x="4135454" y="990897"/>
                </a:cubicBezTo>
                <a:cubicBezTo>
                  <a:pt x="4143146" y="990744"/>
                  <a:pt x="4149220" y="984948"/>
                  <a:pt x="4149053" y="977950"/>
                </a:cubicBezTo>
                <a:lnTo>
                  <a:pt x="4173687" y="251736"/>
                </a:lnTo>
                <a:lnTo>
                  <a:pt x="4211863" y="693282"/>
                </a:lnTo>
                <a:cubicBezTo>
                  <a:pt x="4212420" y="699813"/>
                  <a:pt x="4218383" y="704875"/>
                  <a:pt x="4225573" y="704987"/>
                </a:cubicBezTo>
                <a:cubicBezTo>
                  <a:pt x="4232763" y="704966"/>
                  <a:pt x="4238725" y="700021"/>
                  <a:pt x="4239450" y="693535"/>
                </a:cubicBezTo>
                <a:lnTo>
                  <a:pt x="4269991" y="414339"/>
                </a:lnTo>
                <a:lnTo>
                  <a:pt x="4307052" y="870629"/>
                </a:lnTo>
                <a:cubicBezTo>
                  <a:pt x="4307611" y="877237"/>
                  <a:pt x="4313684" y="882329"/>
                  <a:pt x="4320985" y="882334"/>
                </a:cubicBezTo>
                <a:cubicBezTo>
                  <a:pt x="4328342" y="882289"/>
                  <a:pt x="4334361" y="877044"/>
                  <a:pt x="4334751" y="870376"/>
                </a:cubicBezTo>
                <a:lnTo>
                  <a:pt x="4367913" y="333114"/>
                </a:lnTo>
                <a:lnTo>
                  <a:pt x="4402298" y="703416"/>
                </a:lnTo>
                <a:cubicBezTo>
                  <a:pt x="4402799" y="708848"/>
                  <a:pt x="4407035" y="713388"/>
                  <a:pt x="4412887" y="714685"/>
                </a:cubicBezTo>
                <a:cubicBezTo>
                  <a:pt x="4420355" y="716347"/>
                  <a:pt x="4427879" y="712187"/>
                  <a:pt x="4429719" y="705392"/>
                </a:cubicBezTo>
                <a:lnTo>
                  <a:pt x="4454797" y="613577"/>
                </a:lnTo>
                <a:lnTo>
                  <a:pt x="4489462" y="684516"/>
                </a:lnTo>
                <a:cubicBezTo>
                  <a:pt x="4491079" y="687895"/>
                  <a:pt x="4494256" y="690459"/>
                  <a:pt x="4498157" y="691533"/>
                </a:cubicBezTo>
                <a:cubicBezTo>
                  <a:pt x="4505514" y="693566"/>
                  <a:pt x="4513316" y="689791"/>
                  <a:pt x="4515546" y="683097"/>
                </a:cubicBezTo>
                <a:lnTo>
                  <a:pt x="4532265" y="632426"/>
                </a:lnTo>
                <a:lnTo>
                  <a:pt x="4587997" y="979166"/>
                </a:lnTo>
                <a:cubicBezTo>
                  <a:pt x="4588164" y="986164"/>
                  <a:pt x="4594518" y="991722"/>
                  <a:pt x="4602208" y="991581"/>
                </a:cubicBezTo>
                <a:cubicBezTo>
                  <a:pt x="4609900" y="991439"/>
                  <a:pt x="4616029" y="985657"/>
                  <a:pt x="4615863" y="978659"/>
                </a:cubicBezTo>
                <a:lnTo>
                  <a:pt x="4663680" y="558649"/>
                </a:lnTo>
                <a:lnTo>
                  <a:pt x="4683465" y="703669"/>
                </a:lnTo>
                <a:cubicBezTo>
                  <a:pt x="4684135" y="708219"/>
                  <a:pt x="4687422" y="712101"/>
                  <a:pt x="4692104" y="713808"/>
                </a:cubicBezTo>
                <a:cubicBezTo>
                  <a:pt x="4699238" y="716408"/>
                  <a:pt x="4707375" y="713256"/>
                  <a:pt x="4710217" y="706760"/>
                </a:cubicBezTo>
                <a:lnTo>
                  <a:pt x="4751291" y="612715"/>
                </a:lnTo>
                <a:lnTo>
                  <a:pt x="4776928" y="689431"/>
                </a:lnTo>
                <a:cubicBezTo>
                  <a:pt x="4778544" y="694189"/>
                  <a:pt x="4783059" y="697654"/>
                  <a:pt x="4788520" y="698278"/>
                </a:cubicBezTo>
                <a:cubicBezTo>
                  <a:pt x="4796155" y="699159"/>
                  <a:pt x="4803122" y="694244"/>
                  <a:pt x="4804068" y="687303"/>
                </a:cubicBezTo>
                <a:lnTo>
                  <a:pt x="4845646" y="382467"/>
                </a:lnTo>
                <a:lnTo>
                  <a:pt x="4887889" y="847372"/>
                </a:lnTo>
                <a:cubicBezTo>
                  <a:pt x="4887778" y="854369"/>
                  <a:pt x="4893853" y="860140"/>
                  <a:pt x="4901545" y="860267"/>
                </a:cubicBezTo>
                <a:cubicBezTo>
                  <a:pt x="4909291" y="860394"/>
                  <a:pt x="4915644" y="854825"/>
                  <a:pt x="4915755" y="847827"/>
                </a:cubicBezTo>
                <a:lnTo>
                  <a:pt x="4946240" y="616667"/>
                </a:lnTo>
                <a:lnTo>
                  <a:pt x="4978788" y="787225"/>
                </a:lnTo>
                <a:cubicBezTo>
                  <a:pt x="4979958" y="793255"/>
                  <a:pt x="4985699" y="797663"/>
                  <a:pt x="4992442" y="797714"/>
                </a:cubicBezTo>
                <a:cubicBezTo>
                  <a:pt x="4999130" y="797826"/>
                  <a:pt x="5004926" y="793549"/>
                  <a:pt x="5006208" y="787580"/>
                </a:cubicBezTo>
                <a:lnTo>
                  <a:pt x="5042044" y="616465"/>
                </a:lnTo>
                <a:lnTo>
                  <a:pt x="5076821" y="721252"/>
                </a:lnTo>
                <a:cubicBezTo>
                  <a:pt x="5078603" y="726598"/>
                  <a:pt x="5084010" y="730261"/>
                  <a:pt x="5090140" y="730271"/>
                </a:cubicBezTo>
                <a:cubicBezTo>
                  <a:pt x="5096271" y="730256"/>
                  <a:pt x="5101733" y="726567"/>
                  <a:pt x="5103461" y="721201"/>
                </a:cubicBezTo>
                <a:lnTo>
                  <a:pt x="5133500" y="628727"/>
                </a:lnTo>
                <a:lnTo>
                  <a:pt x="5164710" y="781196"/>
                </a:lnTo>
                <a:cubicBezTo>
                  <a:pt x="5166048" y="787094"/>
                  <a:pt x="5171732" y="791330"/>
                  <a:pt x="5178364" y="791330"/>
                </a:cubicBezTo>
                <a:lnTo>
                  <a:pt x="5178643" y="791330"/>
                </a:lnTo>
                <a:cubicBezTo>
                  <a:pt x="5185442" y="791208"/>
                  <a:pt x="5191127" y="786678"/>
                  <a:pt x="5192185" y="780587"/>
                </a:cubicBezTo>
                <a:lnTo>
                  <a:pt x="5233984" y="531540"/>
                </a:lnTo>
                <a:lnTo>
                  <a:pt x="5262240" y="703821"/>
                </a:lnTo>
                <a:cubicBezTo>
                  <a:pt x="5263188" y="710251"/>
                  <a:pt x="5269429" y="714938"/>
                  <a:pt x="5276563" y="714614"/>
                </a:cubicBezTo>
                <a:cubicBezTo>
                  <a:pt x="5283696" y="714320"/>
                  <a:pt x="5289381" y="709217"/>
                  <a:pt x="5289883" y="702757"/>
                </a:cubicBezTo>
                <a:lnTo>
                  <a:pt x="5316467" y="322118"/>
                </a:lnTo>
                <a:lnTo>
                  <a:pt x="5359715" y="977950"/>
                </a:lnTo>
                <a:cubicBezTo>
                  <a:pt x="5360160" y="984628"/>
                  <a:pt x="5366236" y="989843"/>
                  <a:pt x="5373593" y="989858"/>
                </a:cubicBezTo>
                <a:cubicBezTo>
                  <a:pt x="5381004" y="989757"/>
                  <a:pt x="5387079" y="984395"/>
                  <a:pt x="5387358" y="977646"/>
                </a:cubicBezTo>
                <a:lnTo>
                  <a:pt x="5416673" y="261262"/>
                </a:lnTo>
                <a:lnTo>
                  <a:pt x="5457134" y="830498"/>
                </a:lnTo>
                <a:cubicBezTo>
                  <a:pt x="5457580" y="837176"/>
                  <a:pt x="5463710" y="842370"/>
                  <a:pt x="5471068" y="842355"/>
                </a:cubicBezTo>
                <a:cubicBezTo>
                  <a:pt x="5478423" y="842340"/>
                  <a:pt x="5484498" y="837156"/>
                  <a:pt x="5484945" y="830498"/>
                </a:cubicBezTo>
                <a:lnTo>
                  <a:pt x="5512811" y="432125"/>
                </a:lnTo>
                <a:lnTo>
                  <a:pt x="5538725" y="703061"/>
                </a:lnTo>
                <a:cubicBezTo>
                  <a:pt x="5539227" y="708077"/>
                  <a:pt x="5542905" y="712359"/>
                  <a:pt x="5548144" y="713965"/>
                </a:cubicBezTo>
                <a:cubicBezTo>
                  <a:pt x="5555445" y="716200"/>
                  <a:pt x="5563359" y="712633"/>
                  <a:pt x="5565812" y="706000"/>
                </a:cubicBezTo>
                <a:lnTo>
                  <a:pt x="5604824" y="601416"/>
                </a:lnTo>
                <a:lnTo>
                  <a:pt x="5641217" y="768274"/>
                </a:lnTo>
                <a:cubicBezTo>
                  <a:pt x="5642387" y="773742"/>
                  <a:pt x="5647402" y="777866"/>
                  <a:pt x="5653478" y="778429"/>
                </a:cubicBezTo>
                <a:cubicBezTo>
                  <a:pt x="5661112" y="779138"/>
                  <a:pt x="5667967" y="774071"/>
                  <a:pt x="5668748" y="767109"/>
                </a:cubicBezTo>
                <a:lnTo>
                  <a:pt x="5698842" y="501493"/>
                </a:lnTo>
                <a:lnTo>
                  <a:pt x="5749838" y="677725"/>
                </a:lnTo>
                <a:cubicBezTo>
                  <a:pt x="5751064" y="681976"/>
                  <a:pt x="5754630" y="685336"/>
                  <a:pt x="5759256" y="686603"/>
                </a:cubicBezTo>
                <a:cubicBezTo>
                  <a:pt x="5766669" y="688625"/>
                  <a:pt x="5774415" y="684830"/>
                  <a:pt x="5776644" y="678131"/>
                </a:cubicBezTo>
                <a:lnTo>
                  <a:pt x="5797377" y="615755"/>
                </a:lnTo>
                <a:lnTo>
                  <a:pt x="5830816" y="706000"/>
                </a:lnTo>
                <a:cubicBezTo>
                  <a:pt x="5832711" y="711108"/>
                  <a:pt x="5838005" y="714558"/>
                  <a:pt x="5843913" y="714614"/>
                </a:cubicBezTo>
                <a:cubicBezTo>
                  <a:pt x="5849876" y="714731"/>
                  <a:pt x="5855227" y="711330"/>
                  <a:pt x="5857177" y="706203"/>
                </a:cubicBezTo>
                <a:lnTo>
                  <a:pt x="5899421" y="598730"/>
                </a:lnTo>
                <a:lnTo>
                  <a:pt x="5936093" y="701288"/>
                </a:lnTo>
                <a:cubicBezTo>
                  <a:pt x="5937710" y="705858"/>
                  <a:pt x="5942057" y="709192"/>
                  <a:pt x="5947296" y="709891"/>
                </a:cubicBezTo>
                <a:cubicBezTo>
                  <a:pt x="5954930" y="710915"/>
                  <a:pt x="5962008" y="706131"/>
                  <a:pt x="5963124" y="699210"/>
                </a:cubicBezTo>
                <a:lnTo>
                  <a:pt x="5990599" y="527588"/>
                </a:lnTo>
                <a:lnTo>
                  <a:pt x="6035519" y="870933"/>
                </a:lnTo>
                <a:cubicBezTo>
                  <a:pt x="6036355" y="877292"/>
                  <a:pt x="6042318" y="882076"/>
                  <a:pt x="6049341" y="882081"/>
                </a:cubicBezTo>
                <a:lnTo>
                  <a:pt x="6049674" y="882081"/>
                </a:lnTo>
                <a:cubicBezTo>
                  <a:pt x="6056808" y="881939"/>
                  <a:pt x="6062716" y="876872"/>
                  <a:pt x="6063218" y="870376"/>
                </a:cubicBezTo>
                <a:lnTo>
                  <a:pt x="6096155" y="467340"/>
                </a:lnTo>
                <a:lnTo>
                  <a:pt x="6118057" y="703111"/>
                </a:lnTo>
                <a:cubicBezTo>
                  <a:pt x="6118168" y="710109"/>
                  <a:pt x="6124467" y="715699"/>
                  <a:pt x="6132157" y="715602"/>
                </a:cubicBezTo>
                <a:cubicBezTo>
                  <a:pt x="6139905" y="715505"/>
                  <a:pt x="6146034" y="709755"/>
                  <a:pt x="6145923" y="702757"/>
                </a:cubicBezTo>
                <a:lnTo>
                  <a:pt x="6174570" y="236130"/>
                </a:lnTo>
                <a:lnTo>
                  <a:pt x="6208009" y="669669"/>
                </a:lnTo>
                <a:cubicBezTo>
                  <a:pt x="6208510" y="676200"/>
                  <a:pt x="6214417" y="681308"/>
                  <a:pt x="6221607" y="681475"/>
                </a:cubicBezTo>
                <a:cubicBezTo>
                  <a:pt x="6228741" y="681531"/>
                  <a:pt x="6234816" y="676727"/>
                  <a:pt x="6235763" y="670277"/>
                </a:cubicBezTo>
                <a:lnTo>
                  <a:pt x="6272657" y="380592"/>
                </a:lnTo>
                <a:lnTo>
                  <a:pt x="6314902" y="855732"/>
                </a:lnTo>
                <a:cubicBezTo>
                  <a:pt x="6315460" y="862309"/>
                  <a:pt x="6321534" y="867381"/>
                  <a:pt x="6328780" y="867386"/>
                </a:cubicBezTo>
                <a:cubicBezTo>
                  <a:pt x="6336025" y="867386"/>
                  <a:pt x="6342044" y="862370"/>
                  <a:pt x="6342657" y="855833"/>
                </a:cubicBezTo>
                <a:lnTo>
                  <a:pt x="6371860" y="543499"/>
                </a:lnTo>
                <a:lnTo>
                  <a:pt x="6410148" y="1020463"/>
                </a:lnTo>
                <a:cubicBezTo>
                  <a:pt x="6410649" y="1026984"/>
                  <a:pt x="6416557" y="1032076"/>
                  <a:pt x="6423747" y="1032218"/>
                </a:cubicBezTo>
                <a:lnTo>
                  <a:pt x="6424026" y="1032218"/>
                </a:lnTo>
                <a:cubicBezTo>
                  <a:pt x="6430769" y="1031808"/>
                  <a:pt x="6436231" y="1027035"/>
                  <a:pt x="6436900" y="1020919"/>
                </a:cubicBezTo>
                <a:lnTo>
                  <a:pt x="6476778" y="703139"/>
                </a:lnTo>
                <a:lnTo>
                  <a:pt x="6517102" y="1024464"/>
                </a:lnTo>
                <a:cubicBezTo>
                  <a:pt x="6517771" y="1030580"/>
                  <a:pt x="6523233" y="1035353"/>
                  <a:pt x="6529975" y="1035763"/>
                </a:cubicBezTo>
                <a:lnTo>
                  <a:pt x="6530255" y="1035763"/>
                </a:lnTo>
                <a:cubicBezTo>
                  <a:pt x="6537445" y="1035621"/>
                  <a:pt x="6543353" y="1030529"/>
                  <a:pt x="6543853" y="1024008"/>
                </a:cubicBezTo>
                <a:lnTo>
                  <a:pt x="6582141" y="547044"/>
                </a:lnTo>
                <a:lnTo>
                  <a:pt x="6611345" y="859378"/>
                </a:lnTo>
                <a:cubicBezTo>
                  <a:pt x="6611957" y="865915"/>
                  <a:pt x="6617977" y="870931"/>
                  <a:pt x="6625222" y="870931"/>
                </a:cubicBezTo>
                <a:cubicBezTo>
                  <a:pt x="6632467" y="870926"/>
                  <a:pt x="6638541" y="865854"/>
                  <a:pt x="6639099" y="859277"/>
                </a:cubicBezTo>
                <a:lnTo>
                  <a:pt x="6681344" y="384137"/>
                </a:lnTo>
                <a:lnTo>
                  <a:pt x="6718238" y="673822"/>
                </a:lnTo>
                <a:cubicBezTo>
                  <a:pt x="6719185" y="680272"/>
                  <a:pt x="6725261" y="685076"/>
                  <a:pt x="6732394" y="685020"/>
                </a:cubicBezTo>
                <a:cubicBezTo>
                  <a:pt x="6739584" y="684853"/>
                  <a:pt x="6745492" y="679745"/>
                  <a:pt x="6745992" y="673214"/>
                </a:cubicBezTo>
                <a:lnTo>
                  <a:pt x="6779432" y="239675"/>
                </a:lnTo>
                <a:lnTo>
                  <a:pt x="6808078" y="706302"/>
                </a:lnTo>
                <a:cubicBezTo>
                  <a:pt x="6807967" y="713300"/>
                  <a:pt x="6814097" y="719050"/>
                  <a:pt x="6821844" y="719147"/>
                </a:cubicBezTo>
                <a:cubicBezTo>
                  <a:pt x="6829534" y="719244"/>
                  <a:pt x="6835833" y="713654"/>
                  <a:pt x="6835944" y="706656"/>
                </a:cubicBezTo>
                <a:lnTo>
                  <a:pt x="6857847" y="470885"/>
                </a:lnTo>
                <a:lnTo>
                  <a:pt x="6890784" y="873921"/>
                </a:lnTo>
                <a:cubicBezTo>
                  <a:pt x="6891286" y="880417"/>
                  <a:pt x="6897194" y="885484"/>
                  <a:pt x="6904327" y="885626"/>
                </a:cubicBezTo>
                <a:lnTo>
                  <a:pt x="6904661" y="885626"/>
                </a:lnTo>
                <a:cubicBezTo>
                  <a:pt x="6911683" y="885621"/>
                  <a:pt x="6917647" y="880837"/>
                  <a:pt x="6918482" y="874478"/>
                </a:cubicBezTo>
                <a:lnTo>
                  <a:pt x="6963402" y="531133"/>
                </a:lnTo>
                <a:lnTo>
                  <a:pt x="6990877" y="702755"/>
                </a:lnTo>
                <a:cubicBezTo>
                  <a:pt x="6991993" y="709676"/>
                  <a:pt x="6999071" y="714460"/>
                  <a:pt x="7006705" y="713436"/>
                </a:cubicBezTo>
                <a:cubicBezTo>
                  <a:pt x="7011944" y="712737"/>
                  <a:pt x="7016292" y="709403"/>
                  <a:pt x="7017908" y="704833"/>
                </a:cubicBezTo>
                <a:lnTo>
                  <a:pt x="7054580" y="602275"/>
                </a:lnTo>
                <a:lnTo>
                  <a:pt x="7096824" y="709748"/>
                </a:lnTo>
                <a:cubicBezTo>
                  <a:pt x="7098775" y="714875"/>
                  <a:pt x="7104125" y="718276"/>
                  <a:pt x="7110088" y="718159"/>
                </a:cubicBezTo>
                <a:cubicBezTo>
                  <a:pt x="7115997" y="718103"/>
                  <a:pt x="7121291" y="714653"/>
                  <a:pt x="7123185" y="709545"/>
                </a:cubicBezTo>
                <a:lnTo>
                  <a:pt x="7156624" y="619300"/>
                </a:lnTo>
                <a:lnTo>
                  <a:pt x="7177357" y="681676"/>
                </a:lnTo>
                <a:cubicBezTo>
                  <a:pt x="7179586" y="688375"/>
                  <a:pt x="7187332" y="692170"/>
                  <a:pt x="7194745" y="690148"/>
                </a:cubicBezTo>
                <a:cubicBezTo>
                  <a:pt x="7199371" y="688881"/>
                  <a:pt x="7202937" y="685521"/>
                  <a:pt x="7204163" y="681270"/>
                </a:cubicBezTo>
                <a:lnTo>
                  <a:pt x="7255159" y="505038"/>
                </a:lnTo>
                <a:lnTo>
                  <a:pt x="7285254" y="770654"/>
                </a:lnTo>
                <a:cubicBezTo>
                  <a:pt x="7286034" y="777616"/>
                  <a:pt x="7292889" y="782683"/>
                  <a:pt x="7300524" y="781974"/>
                </a:cubicBezTo>
                <a:cubicBezTo>
                  <a:pt x="7306599" y="781411"/>
                  <a:pt x="7311615" y="777287"/>
                  <a:pt x="7312785" y="771819"/>
                </a:cubicBezTo>
                <a:lnTo>
                  <a:pt x="7349178" y="604961"/>
                </a:lnTo>
                <a:lnTo>
                  <a:pt x="7388190" y="709545"/>
                </a:lnTo>
                <a:cubicBezTo>
                  <a:pt x="7390642" y="716178"/>
                  <a:pt x="7398557" y="719745"/>
                  <a:pt x="7405858" y="717510"/>
                </a:cubicBezTo>
                <a:cubicBezTo>
                  <a:pt x="7411096" y="715904"/>
                  <a:pt x="7414774" y="711622"/>
                  <a:pt x="7415276" y="706606"/>
                </a:cubicBezTo>
                <a:lnTo>
                  <a:pt x="7441191" y="435670"/>
                </a:lnTo>
                <a:lnTo>
                  <a:pt x="7469056" y="834043"/>
                </a:lnTo>
                <a:cubicBezTo>
                  <a:pt x="7469503" y="840701"/>
                  <a:pt x="7475578" y="845885"/>
                  <a:pt x="7482934" y="845900"/>
                </a:cubicBezTo>
                <a:cubicBezTo>
                  <a:pt x="7490291" y="845915"/>
                  <a:pt x="7496422" y="840721"/>
                  <a:pt x="7496867" y="834043"/>
                </a:cubicBezTo>
                <a:lnTo>
                  <a:pt x="7537328" y="264807"/>
                </a:lnTo>
                <a:lnTo>
                  <a:pt x="7566643" y="981191"/>
                </a:lnTo>
                <a:cubicBezTo>
                  <a:pt x="7566922" y="987940"/>
                  <a:pt x="7572998" y="993302"/>
                  <a:pt x="7580409" y="993403"/>
                </a:cubicBezTo>
                <a:cubicBezTo>
                  <a:pt x="7587765" y="993388"/>
                  <a:pt x="7593841" y="988173"/>
                  <a:pt x="7594286" y="981495"/>
                </a:cubicBezTo>
                <a:lnTo>
                  <a:pt x="7637534" y="325663"/>
                </a:lnTo>
                <a:lnTo>
                  <a:pt x="7664118" y="706302"/>
                </a:lnTo>
                <a:cubicBezTo>
                  <a:pt x="7664620" y="712762"/>
                  <a:pt x="7670305" y="717865"/>
                  <a:pt x="7677439" y="718159"/>
                </a:cubicBezTo>
                <a:cubicBezTo>
                  <a:pt x="7684572" y="718483"/>
                  <a:pt x="7690814" y="713796"/>
                  <a:pt x="7691761" y="707366"/>
                </a:cubicBezTo>
                <a:lnTo>
                  <a:pt x="7720017" y="535085"/>
                </a:lnTo>
                <a:lnTo>
                  <a:pt x="7761816" y="784132"/>
                </a:lnTo>
                <a:cubicBezTo>
                  <a:pt x="7762874" y="790223"/>
                  <a:pt x="7768559" y="794753"/>
                  <a:pt x="7775358" y="794875"/>
                </a:cubicBezTo>
                <a:lnTo>
                  <a:pt x="7775637" y="794875"/>
                </a:lnTo>
                <a:cubicBezTo>
                  <a:pt x="7782270" y="794875"/>
                  <a:pt x="7787954" y="790639"/>
                  <a:pt x="7789291" y="784741"/>
                </a:cubicBezTo>
                <a:lnTo>
                  <a:pt x="7820502" y="632272"/>
                </a:lnTo>
                <a:lnTo>
                  <a:pt x="7850541" y="724746"/>
                </a:lnTo>
                <a:cubicBezTo>
                  <a:pt x="7852269" y="730112"/>
                  <a:pt x="7857730" y="733801"/>
                  <a:pt x="7863861" y="733816"/>
                </a:cubicBezTo>
                <a:cubicBezTo>
                  <a:pt x="7869991" y="733806"/>
                  <a:pt x="7875398" y="730143"/>
                  <a:pt x="7877181" y="724797"/>
                </a:cubicBezTo>
                <a:lnTo>
                  <a:pt x="7911958" y="620010"/>
                </a:lnTo>
                <a:lnTo>
                  <a:pt x="7947794" y="791125"/>
                </a:lnTo>
                <a:cubicBezTo>
                  <a:pt x="7949075" y="797094"/>
                  <a:pt x="7954872" y="801371"/>
                  <a:pt x="7961559" y="801259"/>
                </a:cubicBezTo>
                <a:cubicBezTo>
                  <a:pt x="7968303" y="801208"/>
                  <a:pt x="7974043" y="796800"/>
                  <a:pt x="7975213" y="790770"/>
                </a:cubicBezTo>
                <a:lnTo>
                  <a:pt x="8007761" y="620212"/>
                </a:lnTo>
                <a:lnTo>
                  <a:pt x="8038246" y="851372"/>
                </a:lnTo>
                <a:cubicBezTo>
                  <a:pt x="8038358" y="858370"/>
                  <a:pt x="8044711" y="863939"/>
                  <a:pt x="8052457" y="863812"/>
                </a:cubicBezTo>
                <a:cubicBezTo>
                  <a:pt x="8060149" y="863685"/>
                  <a:pt x="8066223" y="857914"/>
                  <a:pt x="8066112" y="850917"/>
                </a:cubicBezTo>
                <a:lnTo>
                  <a:pt x="8108355" y="386012"/>
                </a:lnTo>
                <a:lnTo>
                  <a:pt x="8149933" y="690848"/>
                </a:lnTo>
                <a:cubicBezTo>
                  <a:pt x="8150880" y="697789"/>
                  <a:pt x="8157847" y="702704"/>
                  <a:pt x="8165481" y="701823"/>
                </a:cubicBezTo>
                <a:cubicBezTo>
                  <a:pt x="8170943" y="701199"/>
                  <a:pt x="8175457" y="697734"/>
                  <a:pt x="8177074" y="692976"/>
                </a:cubicBezTo>
                <a:lnTo>
                  <a:pt x="8202710" y="616260"/>
                </a:lnTo>
                <a:lnTo>
                  <a:pt x="8243784" y="710305"/>
                </a:lnTo>
                <a:cubicBezTo>
                  <a:pt x="8246626" y="716801"/>
                  <a:pt x="8254763" y="719953"/>
                  <a:pt x="8261898" y="717353"/>
                </a:cubicBezTo>
                <a:cubicBezTo>
                  <a:pt x="8266579" y="715646"/>
                  <a:pt x="8269866" y="711764"/>
                  <a:pt x="8270536" y="707214"/>
                </a:cubicBezTo>
                <a:lnTo>
                  <a:pt x="8290321" y="562194"/>
                </a:lnTo>
                <a:lnTo>
                  <a:pt x="8338138" y="982204"/>
                </a:lnTo>
                <a:cubicBezTo>
                  <a:pt x="8337972" y="989202"/>
                  <a:pt x="8344102" y="994984"/>
                  <a:pt x="8351793" y="995126"/>
                </a:cubicBezTo>
                <a:cubicBezTo>
                  <a:pt x="8359484" y="995267"/>
                  <a:pt x="8365838" y="989709"/>
                  <a:pt x="8366004" y="982711"/>
                </a:cubicBezTo>
                <a:lnTo>
                  <a:pt x="8421735" y="635971"/>
                </a:lnTo>
                <a:lnTo>
                  <a:pt x="8438455" y="686642"/>
                </a:lnTo>
                <a:cubicBezTo>
                  <a:pt x="8440685" y="693336"/>
                  <a:pt x="8448487" y="697111"/>
                  <a:pt x="8455844" y="695078"/>
                </a:cubicBezTo>
                <a:cubicBezTo>
                  <a:pt x="8459745" y="694004"/>
                  <a:pt x="8462922" y="691440"/>
                  <a:pt x="8464539" y="688061"/>
                </a:cubicBezTo>
                <a:lnTo>
                  <a:pt x="8499203" y="617122"/>
                </a:lnTo>
                <a:lnTo>
                  <a:pt x="8524282" y="708937"/>
                </a:lnTo>
                <a:cubicBezTo>
                  <a:pt x="8526123" y="715732"/>
                  <a:pt x="8533646" y="719892"/>
                  <a:pt x="8541114" y="718230"/>
                </a:cubicBezTo>
                <a:cubicBezTo>
                  <a:pt x="8546967" y="716933"/>
                  <a:pt x="8551202" y="712393"/>
                  <a:pt x="8551703" y="706961"/>
                </a:cubicBezTo>
                <a:lnTo>
                  <a:pt x="8586089" y="336659"/>
                </a:lnTo>
                <a:lnTo>
                  <a:pt x="8619251" y="873921"/>
                </a:lnTo>
                <a:cubicBezTo>
                  <a:pt x="8619640" y="880589"/>
                  <a:pt x="8625659" y="885834"/>
                  <a:pt x="8633015" y="885879"/>
                </a:cubicBezTo>
                <a:cubicBezTo>
                  <a:pt x="8640317" y="885874"/>
                  <a:pt x="8646391" y="880782"/>
                  <a:pt x="8646949" y="874174"/>
                </a:cubicBezTo>
                <a:lnTo>
                  <a:pt x="8684010" y="417884"/>
                </a:lnTo>
                <a:lnTo>
                  <a:pt x="8714551" y="697080"/>
                </a:lnTo>
                <a:cubicBezTo>
                  <a:pt x="8715275" y="703566"/>
                  <a:pt x="8721238" y="708511"/>
                  <a:pt x="8728428" y="708532"/>
                </a:cubicBezTo>
                <a:cubicBezTo>
                  <a:pt x="8735618" y="708420"/>
                  <a:pt x="8741581" y="703358"/>
                  <a:pt x="8742137" y="696827"/>
                </a:cubicBezTo>
                <a:lnTo>
                  <a:pt x="8780314" y="255281"/>
                </a:lnTo>
                <a:lnTo>
                  <a:pt x="8804947" y="981495"/>
                </a:lnTo>
                <a:cubicBezTo>
                  <a:pt x="8804781" y="988493"/>
                  <a:pt x="8810855" y="994289"/>
                  <a:pt x="8818547" y="994442"/>
                </a:cubicBezTo>
                <a:cubicBezTo>
                  <a:pt x="8826293" y="994594"/>
                  <a:pt x="8832647" y="989050"/>
                  <a:pt x="8832813" y="982053"/>
                </a:cubicBezTo>
                <a:lnTo>
                  <a:pt x="8869485" y="551351"/>
                </a:lnTo>
                <a:lnTo>
                  <a:pt x="8900250" y="750183"/>
                </a:lnTo>
                <a:cubicBezTo>
                  <a:pt x="8901252" y="757120"/>
                  <a:pt x="8908275" y="761994"/>
                  <a:pt x="8915910" y="761067"/>
                </a:cubicBezTo>
                <a:cubicBezTo>
                  <a:pt x="8921595" y="760378"/>
                  <a:pt x="8926276" y="756552"/>
                  <a:pt x="8927613" y="751450"/>
                </a:cubicBezTo>
                <a:lnTo>
                  <a:pt x="8958879" y="636680"/>
                </a:lnTo>
                <a:lnTo>
                  <a:pt x="8984070" y="755047"/>
                </a:lnTo>
                <a:cubicBezTo>
                  <a:pt x="8985575" y="761913"/>
                  <a:pt x="8992876" y="766383"/>
                  <a:pt x="9000455" y="765030"/>
                </a:cubicBezTo>
                <a:cubicBezTo>
                  <a:pt x="9005248" y="764163"/>
                  <a:pt x="9009261" y="761042"/>
                  <a:pt x="9010878" y="756821"/>
                </a:cubicBezTo>
                <a:lnTo>
                  <a:pt x="9063041" y="621530"/>
                </a:lnTo>
                <a:lnTo>
                  <a:pt x="9084165" y="696573"/>
                </a:lnTo>
                <a:cubicBezTo>
                  <a:pt x="9086060" y="703348"/>
                  <a:pt x="9093694" y="707427"/>
                  <a:pt x="9101107" y="705684"/>
                </a:cubicBezTo>
                <a:cubicBezTo>
                  <a:pt x="9105510" y="704655"/>
                  <a:pt x="9109076" y="701747"/>
                  <a:pt x="9110693" y="697890"/>
                </a:cubicBezTo>
                <a:lnTo>
                  <a:pt x="9151600" y="599691"/>
                </a:lnTo>
                <a:lnTo>
                  <a:pt x="9200198" y="820564"/>
                </a:lnTo>
                <a:cubicBezTo>
                  <a:pt x="9201703" y="827431"/>
                  <a:pt x="9209003" y="831905"/>
                  <a:pt x="9216527" y="830562"/>
                </a:cubicBezTo>
                <a:cubicBezTo>
                  <a:pt x="9222380" y="829518"/>
                  <a:pt x="9226839" y="825216"/>
                  <a:pt x="9227673" y="819855"/>
                </a:cubicBezTo>
                <a:lnTo>
                  <a:pt x="9249966" y="677116"/>
                </a:lnTo>
                <a:lnTo>
                  <a:pt x="9283907" y="942073"/>
                </a:lnTo>
                <a:cubicBezTo>
                  <a:pt x="9284687" y="948366"/>
                  <a:pt x="9290483" y="953160"/>
                  <a:pt x="9297450" y="953322"/>
                </a:cubicBezTo>
                <a:cubicBezTo>
                  <a:pt x="9304305" y="953307"/>
                  <a:pt x="9310101" y="948807"/>
                  <a:pt x="9311216" y="942681"/>
                </a:cubicBezTo>
                <a:lnTo>
                  <a:pt x="9366168" y="636325"/>
                </a:lnTo>
                <a:lnTo>
                  <a:pt x="9388461" y="708988"/>
                </a:lnTo>
                <a:cubicBezTo>
                  <a:pt x="9390131" y="714369"/>
                  <a:pt x="9395538" y="718113"/>
                  <a:pt x="9401668" y="718210"/>
                </a:cubicBezTo>
                <a:cubicBezTo>
                  <a:pt x="9407855" y="718377"/>
                  <a:pt x="9413373" y="714733"/>
                  <a:pt x="9415155" y="709342"/>
                </a:cubicBezTo>
                <a:lnTo>
                  <a:pt x="9442018" y="631664"/>
                </a:lnTo>
                <a:lnTo>
                  <a:pt x="9456286" y="707670"/>
                </a:lnTo>
                <a:cubicBezTo>
                  <a:pt x="9457511" y="714576"/>
                  <a:pt x="9464701" y="719258"/>
                  <a:pt x="9472280" y="718128"/>
                </a:cubicBezTo>
                <a:cubicBezTo>
                  <a:pt x="9478411" y="717216"/>
                  <a:pt x="9483149" y="712722"/>
                  <a:pt x="9483872" y="707113"/>
                </a:cubicBezTo>
                <a:lnTo>
                  <a:pt x="9520266" y="446412"/>
                </a:lnTo>
                <a:lnTo>
                  <a:pt x="9580178" y="835056"/>
                </a:lnTo>
                <a:cubicBezTo>
                  <a:pt x="9581124" y="841218"/>
                  <a:pt x="9586865" y="845839"/>
                  <a:pt x="9593720" y="845951"/>
                </a:cubicBezTo>
                <a:lnTo>
                  <a:pt x="9593998" y="845951"/>
                </a:lnTo>
                <a:cubicBezTo>
                  <a:pt x="9600742" y="845946"/>
                  <a:pt x="9606539" y="841522"/>
                  <a:pt x="9607709" y="835462"/>
                </a:cubicBezTo>
                <a:lnTo>
                  <a:pt x="9640109" y="668571"/>
                </a:lnTo>
                <a:lnTo>
                  <a:pt x="9688709" y="1055846"/>
                </a:lnTo>
                <a:cubicBezTo>
                  <a:pt x="9689378" y="1061962"/>
                  <a:pt x="9694840" y="1066735"/>
                  <a:pt x="9701583" y="1067145"/>
                </a:cubicBezTo>
                <a:lnTo>
                  <a:pt x="9701862" y="1067145"/>
                </a:lnTo>
                <a:cubicBezTo>
                  <a:pt x="9709052" y="1067003"/>
                  <a:pt x="9714960" y="1061911"/>
                  <a:pt x="9715460" y="1055390"/>
                </a:cubicBezTo>
                <a:lnTo>
                  <a:pt x="9753748" y="578426"/>
                </a:lnTo>
                <a:lnTo>
                  <a:pt x="9782952" y="890760"/>
                </a:lnTo>
                <a:cubicBezTo>
                  <a:pt x="9783564" y="897297"/>
                  <a:pt x="9789584" y="902313"/>
                  <a:pt x="9796829" y="902313"/>
                </a:cubicBezTo>
                <a:cubicBezTo>
                  <a:pt x="9804074" y="902308"/>
                  <a:pt x="9810148" y="897236"/>
                  <a:pt x="9810707" y="890659"/>
                </a:cubicBezTo>
                <a:lnTo>
                  <a:pt x="9852951" y="415519"/>
                </a:lnTo>
                <a:lnTo>
                  <a:pt x="9889845" y="705204"/>
                </a:lnTo>
                <a:cubicBezTo>
                  <a:pt x="9890792" y="711654"/>
                  <a:pt x="9896868" y="716458"/>
                  <a:pt x="9904001" y="716402"/>
                </a:cubicBezTo>
                <a:cubicBezTo>
                  <a:pt x="9911191" y="716235"/>
                  <a:pt x="9917099" y="711127"/>
                  <a:pt x="9917600" y="704596"/>
                </a:cubicBezTo>
                <a:lnTo>
                  <a:pt x="9951039" y="271057"/>
                </a:lnTo>
                <a:lnTo>
                  <a:pt x="9979685" y="737684"/>
                </a:lnTo>
                <a:cubicBezTo>
                  <a:pt x="9979574" y="744682"/>
                  <a:pt x="9985704" y="750432"/>
                  <a:pt x="9993451" y="750529"/>
                </a:cubicBezTo>
                <a:cubicBezTo>
                  <a:pt x="10001141" y="750625"/>
                  <a:pt x="10007440" y="745036"/>
                  <a:pt x="10007551" y="738038"/>
                </a:cubicBezTo>
                <a:lnTo>
                  <a:pt x="10029454" y="502267"/>
                </a:lnTo>
                <a:lnTo>
                  <a:pt x="10062391" y="905303"/>
                </a:lnTo>
                <a:cubicBezTo>
                  <a:pt x="10062893" y="911799"/>
                  <a:pt x="10068801" y="916866"/>
                  <a:pt x="10075934" y="917008"/>
                </a:cubicBezTo>
                <a:lnTo>
                  <a:pt x="10076268" y="917008"/>
                </a:lnTo>
                <a:cubicBezTo>
                  <a:pt x="10083290" y="917003"/>
                  <a:pt x="10089254" y="912219"/>
                  <a:pt x="10090089" y="905860"/>
                </a:cubicBezTo>
                <a:lnTo>
                  <a:pt x="10135009" y="562515"/>
                </a:lnTo>
                <a:lnTo>
                  <a:pt x="10162484" y="734137"/>
                </a:lnTo>
                <a:cubicBezTo>
                  <a:pt x="10163600" y="741058"/>
                  <a:pt x="10170678" y="745842"/>
                  <a:pt x="10178313" y="744818"/>
                </a:cubicBezTo>
                <a:cubicBezTo>
                  <a:pt x="10183551" y="744119"/>
                  <a:pt x="10187899" y="740785"/>
                  <a:pt x="10189515" y="736215"/>
                </a:cubicBezTo>
                <a:lnTo>
                  <a:pt x="10226187" y="633657"/>
                </a:lnTo>
                <a:lnTo>
                  <a:pt x="10268431" y="741130"/>
                </a:lnTo>
                <a:cubicBezTo>
                  <a:pt x="10270382" y="746257"/>
                  <a:pt x="10275732" y="749658"/>
                  <a:pt x="10281695" y="749541"/>
                </a:cubicBezTo>
                <a:cubicBezTo>
                  <a:pt x="10287604" y="749485"/>
                  <a:pt x="10292898" y="746034"/>
                  <a:pt x="10294792" y="740927"/>
                </a:cubicBezTo>
                <a:lnTo>
                  <a:pt x="10328231" y="650682"/>
                </a:lnTo>
                <a:lnTo>
                  <a:pt x="10348965" y="713058"/>
                </a:lnTo>
                <a:cubicBezTo>
                  <a:pt x="10351193" y="719757"/>
                  <a:pt x="10358940" y="723551"/>
                  <a:pt x="10366352" y="721530"/>
                </a:cubicBezTo>
                <a:cubicBezTo>
                  <a:pt x="10370978" y="720263"/>
                  <a:pt x="10374544" y="716903"/>
                  <a:pt x="10375770" y="712652"/>
                </a:cubicBezTo>
                <a:lnTo>
                  <a:pt x="10426766" y="536420"/>
                </a:lnTo>
                <a:lnTo>
                  <a:pt x="10456861" y="802036"/>
                </a:lnTo>
                <a:cubicBezTo>
                  <a:pt x="10457641" y="808998"/>
                  <a:pt x="10464496" y="814065"/>
                  <a:pt x="10472131" y="813356"/>
                </a:cubicBezTo>
                <a:cubicBezTo>
                  <a:pt x="10478206" y="812793"/>
                  <a:pt x="10483222" y="808669"/>
                  <a:pt x="10484392" y="803201"/>
                </a:cubicBezTo>
                <a:lnTo>
                  <a:pt x="10520785" y="636342"/>
                </a:lnTo>
                <a:lnTo>
                  <a:pt x="10559797" y="740927"/>
                </a:lnTo>
                <a:cubicBezTo>
                  <a:pt x="10562249" y="747560"/>
                  <a:pt x="10570164" y="751127"/>
                  <a:pt x="10577465" y="748892"/>
                </a:cubicBezTo>
                <a:cubicBezTo>
                  <a:pt x="10582703" y="747286"/>
                  <a:pt x="10586381" y="743004"/>
                  <a:pt x="10586883" y="737988"/>
                </a:cubicBezTo>
                <a:lnTo>
                  <a:pt x="10612798" y="467051"/>
                </a:lnTo>
                <a:lnTo>
                  <a:pt x="10640664" y="865425"/>
                </a:lnTo>
                <a:cubicBezTo>
                  <a:pt x="10641110" y="872083"/>
                  <a:pt x="10647185" y="877267"/>
                  <a:pt x="10654541" y="877282"/>
                </a:cubicBezTo>
                <a:cubicBezTo>
                  <a:pt x="10661898" y="877297"/>
                  <a:pt x="10668029" y="872103"/>
                  <a:pt x="10668474" y="865425"/>
                </a:cubicBezTo>
                <a:lnTo>
                  <a:pt x="10708935" y="296189"/>
                </a:lnTo>
                <a:lnTo>
                  <a:pt x="10738251" y="1012573"/>
                </a:lnTo>
                <a:cubicBezTo>
                  <a:pt x="10738529" y="1019322"/>
                  <a:pt x="10744605" y="1024683"/>
                  <a:pt x="10752016" y="1024784"/>
                </a:cubicBezTo>
                <a:cubicBezTo>
                  <a:pt x="10759373" y="1024770"/>
                  <a:pt x="10765448" y="1019555"/>
                  <a:pt x="10765894" y="1012877"/>
                </a:cubicBezTo>
                <a:lnTo>
                  <a:pt x="10809141" y="357045"/>
                </a:lnTo>
                <a:lnTo>
                  <a:pt x="10835725" y="737684"/>
                </a:lnTo>
                <a:cubicBezTo>
                  <a:pt x="10836227" y="744144"/>
                  <a:pt x="10841912" y="749247"/>
                  <a:pt x="10849046" y="749541"/>
                </a:cubicBezTo>
                <a:cubicBezTo>
                  <a:pt x="10856179" y="749865"/>
                  <a:pt x="10862421" y="745178"/>
                  <a:pt x="10863368" y="738748"/>
                </a:cubicBezTo>
                <a:lnTo>
                  <a:pt x="10891624" y="566467"/>
                </a:lnTo>
                <a:lnTo>
                  <a:pt x="10933423" y="815514"/>
                </a:lnTo>
                <a:cubicBezTo>
                  <a:pt x="10934482" y="821605"/>
                  <a:pt x="10940166" y="826135"/>
                  <a:pt x="10946966" y="826257"/>
                </a:cubicBezTo>
                <a:lnTo>
                  <a:pt x="10947244" y="826257"/>
                </a:lnTo>
                <a:cubicBezTo>
                  <a:pt x="10953877" y="826257"/>
                  <a:pt x="10959561" y="822020"/>
                  <a:pt x="10960898" y="816122"/>
                </a:cubicBezTo>
                <a:lnTo>
                  <a:pt x="10992109" y="663654"/>
                </a:lnTo>
                <a:lnTo>
                  <a:pt x="11022148" y="756128"/>
                </a:lnTo>
                <a:cubicBezTo>
                  <a:pt x="11023876" y="761494"/>
                  <a:pt x="11029337" y="765183"/>
                  <a:pt x="11035468" y="765198"/>
                </a:cubicBezTo>
                <a:cubicBezTo>
                  <a:pt x="11041598" y="765188"/>
                  <a:pt x="11047005" y="761524"/>
                  <a:pt x="11048788" y="756179"/>
                </a:cubicBezTo>
                <a:lnTo>
                  <a:pt x="11083564" y="651391"/>
                </a:lnTo>
                <a:lnTo>
                  <a:pt x="11119401" y="822507"/>
                </a:lnTo>
                <a:cubicBezTo>
                  <a:pt x="11120682" y="828476"/>
                  <a:pt x="11126479" y="832752"/>
                  <a:pt x="11133166" y="832641"/>
                </a:cubicBezTo>
                <a:cubicBezTo>
                  <a:pt x="11139909" y="832590"/>
                  <a:pt x="11145650" y="828182"/>
                  <a:pt x="11146820" y="822152"/>
                </a:cubicBezTo>
                <a:lnTo>
                  <a:pt x="11179368" y="651594"/>
                </a:lnTo>
                <a:lnTo>
                  <a:pt x="11209853" y="882754"/>
                </a:lnTo>
                <a:cubicBezTo>
                  <a:pt x="11209965" y="889752"/>
                  <a:pt x="11216318" y="895321"/>
                  <a:pt x="11224064" y="895194"/>
                </a:cubicBezTo>
                <a:cubicBezTo>
                  <a:pt x="11231755" y="895067"/>
                  <a:pt x="11237831" y="889296"/>
                  <a:pt x="11237719" y="882299"/>
                </a:cubicBezTo>
                <a:lnTo>
                  <a:pt x="11279963" y="417394"/>
                </a:lnTo>
                <a:lnTo>
                  <a:pt x="11321540" y="722229"/>
                </a:lnTo>
                <a:cubicBezTo>
                  <a:pt x="11322487" y="729171"/>
                  <a:pt x="11329454" y="734086"/>
                  <a:pt x="11337088" y="733205"/>
                </a:cubicBezTo>
                <a:cubicBezTo>
                  <a:pt x="11342550" y="732581"/>
                  <a:pt x="11347064" y="729115"/>
                  <a:pt x="11348681" y="724357"/>
                </a:cubicBezTo>
                <a:lnTo>
                  <a:pt x="11374318" y="647642"/>
                </a:lnTo>
                <a:lnTo>
                  <a:pt x="11415391" y="741687"/>
                </a:lnTo>
                <a:cubicBezTo>
                  <a:pt x="11418234" y="748183"/>
                  <a:pt x="11426370" y="751334"/>
                  <a:pt x="11433505" y="748735"/>
                </a:cubicBezTo>
                <a:cubicBezTo>
                  <a:pt x="11438186" y="747028"/>
                  <a:pt x="11441474" y="743146"/>
                  <a:pt x="11442143" y="738596"/>
                </a:cubicBezTo>
                <a:lnTo>
                  <a:pt x="11461928" y="593576"/>
                </a:lnTo>
                <a:lnTo>
                  <a:pt x="11509745" y="1013586"/>
                </a:lnTo>
                <a:cubicBezTo>
                  <a:pt x="11509579" y="1020584"/>
                  <a:pt x="11515709" y="1026365"/>
                  <a:pt x="11523401" y="1026508"/>
                </a:cubicBezTo>
                <a:cubicBezTo>
                  <a:pt x="11531091" y="1026649"/>
                  <a:pt x="11537445" y="1021091"/>
                  <a:pt x="11537611" y="1014093"/>
                </a:cubicBezTo>
                <a:lnTo>
                  <a:pt x="11593343" y="667353"/>
                </a:lnTo>
                <a:lnTo>
                  <a:pt x="11610062" y="718024"/>
                </a:lnTo>
                <a:cubicBezTo>
                  <a:pt x="11612292" y="724718"/>
                  <a:pt x="11620094" y="728492"/>
                  <a:pt x="11627451" y="726460"/>
                </a:cubicBezTo>
                <a:cubicBezTo>
                  <a:pt x="11631352" y="725386"/>
                  <a:pt x="11634529" y="722822"/>
                  <a:pt x="11636146" y="719442"/>
                </a:cubicBezTo>
                <a:lnTo>
                  <a:pt x="11670811" y="648503"/>
                </a:lnTo>
                <a:lnTo>
                  <a:pt x="11695890" y="740319"/>
                </a:lnTo>
                <a:cubicBezTo>
                  <a:pt x="11697729" y="747114"/>
                  <a:pt x="11705253" y="751274"/>
                  <a:pt x="11712721" y="749612"/>
                </a:cubicBezTo>
                <a:cubicBezTo>
                  <a:pt x="11718573" y="748314"/>
                  <a:pt x="11722809" y="743775"/>
                  <a:pt x="11723310" y="738343"/>
                </a:cubicBezTo>
                <a:lnTo>
                  <a:pt x="11757696" y="368040"/>
                </a:lnTo>
                <a:lnTo>
                  <a:pt x="11790857" y="905303"/>
                </a:lnTo>
                <a:cubicBezTo>
                  <a:pt x="11791247" y="911971"/>
                  <a:pt x="11797266" y="917216"/>
                  <a:pt x="11804623" y="917261"/>
                </a:cubicBezTo>
                <a:cubicBezTo>
                  <a:pt x="11811924" y="917256"/>
                  <a:pt x="11817998" y="912164"/>
                  <a:pt x="11818556" y="905556"/>
                </a:cubicBezTo>
                <a:lnTo>
                  <a:pt x="11855617" y="449266"/>
                </a:lnTo>
                <a:lnTo>
                  <a:pt x="11886158" y="728462"/>
                </a:lnTo>
                <a:cubicBezTo>
                  <a:pt x="11886883" y="734947"/>
                  <a:pt x="11892845" y="739893"/>
                  <a:pt x="11900035" y="739913"/>
                </a:cubicBezTo>
                <a:cubicBezTo>
                  <a:pt x="11907225" y="739802"/>
                  <a:pt x="11913188" y="734740"/>
                  <a:pt x="11913745" y="728208"/>
                </a:cubicBezTo>
                <a:lnTo>
                  <a:pt x="11951922" y="286663"/>
                </a:lnTo>
                <a:lnTo>
                  <a:pt x="11976555" y="1012877"/>
                </a:lnTo>
                <a:cubicBezTo>
                  <a:pt x="11976388" y="1019875"/>
                  <a:pt x="11982462" y="1025671"/>
                  <a:pt x="11990154" y="1025823"/>
                </a:cubicBezTo>
                <a:cubicBezTo>
                  <a:pt x="11997901" y="1025976"/>
                  <a:pt x="12004254" y="1020432"/>
                  <a:pt x="12004421" y="1013435"/>
                </a:cubicBezTo>
                <a:lnTo>
                  <a:pt x="12041092" y="582733"/>
                </a:lnTo>
                <a:lnTo>
                  <a:pt x="12071857" y="781565"/>
                </a:lnTo>
                <a:cubicBezTo>
                  <a:pt x="12072859" y="788502"/>
                  <a:pt x="12079882" y="793376"/>
                  <a:pt x="12087517" y="792449"/>
                </a:cubicBezTo>
                <a:cubicBezTo>
                  <a:pt x="12093202" y="791759"/>
                  <a:pt x="12097883" y="787934"/>
                  <a:pt x="12099220" y="782832"/>
                </a:cubicBezTo>
                <a:lnTo>
                  <a:pt x="12130487" y="668062"/>
                </a:lnTo>
                <a:lnTo>
                  <a:pt x="12155677" y="786429"/>
                </a:lnTo>
                <a:cubicBezTo>
                  <a:pt x="12157182" y="793295"/>
                  <a:pt x="12164483" y="797764"/>
                  <a:pt x="12172062" y="796412"/>
                </a:cubicBezTo>
                <a:cubicBezTo>
                  <a:pt x="12176856" y="795545"/>
                  <a:pt x="12180868" y="792424"/>
                  <a:pt x="12182485" y="788203"/>
                </a:cubicBezTo>
                <a:lnTo>
                  <a:pt x="12234649" y="652912"/>
                </a:lnTo>
                <a:lnTo>
                  <a:pt x="12255772" y="727955"/>
                </a:lnTo>
                <a:cubicBezTo>
                  <a:pt x="12257667" y="734729"/>
                  <a:pt x="12265302" y="738809"/>
                  <a:pt x="12272714" y="737066"/>
                </a:cubicBezTo>
                <a:cubicBezTo>
                  <a:pt x="12277117" y="736037"/>
                  <a:pt x="12280683" y="733129"/>
                  <a:pt x="12282300" y="729272"/>
                </a:cubicBezTo>
                <a:lnTo>
                  <a:pt x="12323208" y="631073"/>
                </a:lnTo>
                <a:lnTo>
                  <a:pt x="12371806" y="851946"/>
                </a:lnTo>
                <a:cubicBezTo>
                  <a:pt x="12373311" y="858812"/>
                  <a:pt x="12380610" y="863287"/>
                  <a:pt x="12388134" y="861944"/>
                </a:cubicBezTo>
                <a:cubicBezTo>
                  <a:pt x="12393987" y="860900"/>
                  <a:pt x="12398446" y="856598"/>
                  <a:pt x="12399281" y="851237"/>
                </a:cubicBezTo>
                <a:lnTo>
                  <a:pt x="12421573" y="708498"/>
                </a:lnTo>
                <a:lnTo>
                  <a:pt x="12455515" y="973455"/>
                </a:lnTo>
                <a:cubicBezTo>
                  <a:pt x="12456294" y="979748"/>
                  <a:pt x="12462091" y="984542"/>
                  <a:pt x="12469058" y="984704"/>
                </a:cubicBezTo>
                <a:cubicBezTo>
                  <a:pt x="12475912" y="984689"/>
                  <a:pt x="12481708" y="980189"/>
                  <a:pt x="12482823" y="974063"/>
                </a:cubicBezTo>
                <a:lnTo>
                  <a:pt x="12537775" y="667707"/>
                </a:lnTo>
                <a:lnTo>
                  <a:pt x="12560068" y="740369"/>
                </a:lnTo>
                <a:cubicBezTo>
                  <a:pt x="12561738" y="745751"/>
                  <a:pt x="12567145" y="749495"/>
                  <a:pt x="12573276" y="749592"/>
                </a:cubicBezTo>
                <a:cubicBezTo>
                  <a:pt x="12579462" y="749759"/>
                  <a:pt x="12584980" y="746115"/>
                  <a:pt x="12586762" y="740724"/>
                </a:cubicBezTo>
                <a:lnTo>
                  <a:pt x="12613625" y="663046"/>
                </a:lnTo>
                <a:lnTo>
                  <a:pt x="12627893" y="739052"/>
                </a:lnTo>
                <a:cubicBezTo>
                  <a:pt x="12629119" y="745958"/>
                  <a:pt x="12636309" y="750640"/>
                  <a:pt x="12643887" y="749510"/>
                </a:cubicBezTo>
                <a:cubicBezTo>
                  <a:pt x="12650018" y="748598"/>
                  <a:pt x="12654756" y="744104"/>
                  <a:pt x="12655480" y="738495"/>
                </a:cubicBezTo>
                <a:lnTo>
                  <a:pt x="12691873" y="477794"/>
                </a:lnTo>
                <a:lnTo>
                  <a:pt x="12751785" y="866438"/>
                </a:lnTo>
                <a:cubicBezTo>
                  <a:pt x="12752731" y="872600"/>
                  <a:pt x="12758472" y="877221"/>
                  <a:pt x="12765327" y="877333"/>
                </a:cubicBezTo>
                <a:lnTo>
                  <a:pt x="12765606" y="877333"/>
                </a:lnTo>
                <a:cubicBezTo>
                  <a:pt x="12772349" y="877327"/>
                  <a:pt x="12778146" y="872904"/>
                  <a:pt x="12779316" y="866844"/>
                </a:cubicBezTo>
                <a:lnTo>
                  <a:pt x="12820947" y="652405"/>
                </a:lnTo>
                <a:lnTo>
                  <a:pt x="12864418" y="742042"/>
                </a:lnTo>
                <a:cubicBezTo>
                  <a:pt x="12867540" y="748436"/>
                  <a:pt x="12875788" y="751320"/>
                  <a:pt x="12882810" y="748482"/>
                </a:cubicBezTo>
                <a:cubicBezTo>
                  <a:pt x="12885987" y="747205"/>
                  <a:pt x="12888495" y="744910"/>
                  <a:pt x="12889888" y="742042"/>
                </a:cubicBezTo>
                <a:lnTo>
                  <a:pt x="12952419" y="614351"/>
                </a:lnTo>
                <a:cubicBezTo>
                  <a:pt x="12955986" y="608149"/>
                  <a:pt x="12953310" y="600498"/>
                  <a:pt x="12946511" y="597265"/>
                </a:cubicBezTo>
                <a:cubicBezTo>
                  <a:pt x="12939656" y="594032"/>
                  <a:pt x="12931241" y="596439"/>
                  <a:pt x="12927730" y="602641"/>
                </a:cubicBezTo>
                <a:cubicBezTo>
                  <a:pt x="12927395" y="603153"/>
                  <a:pt x="12927172" y="603675"/>
                  <a:pt x="12926949" y="604217"/>
                </a:cubicBezTo>
                <a:lnTo>
                  <a:pt x="12877683" y="705558"/>
                </a:lnTo>
                <a:lnTo>
                  <a:pt x="12828472" y="604217"/>
                </a:lnTo>
                <a:cubicBezTo>
                  <a:pt x="12825350" y="597812"/>
                  <a:pt x="12817158" y="594903"/>
                  <a:pt x="12810136" y="597721"/>
                </a:cubicBezTo>
                <a:cubicBezTo>
                  <a:pt x="12805844" y="599423"/>
                  <a:pt x="12802834" y="602945"/>
                  <a:pt x="12801999" y="607105"/>
                </a:cubicBezTo>
                <a:lnTo>
                  <a:pt x="12767724" y="783794"/>
                </a:lnTo>
                <a:lnTo>
                  <a:pt x="12705583" y="380556"/>
                </a:lnTo>
                <a:cubicBezTo>
                  <a:pt x="12704635" y="374278"/>
                  <a:pt x="12698728" y="369601"/>
                  <a:pt x="12691761" y="369611"/>
                </a:cubicBezTo>
                <a:cubicBezTo>
                  <a:pt x="12684795" y="369682"/>
                  <a:pt x="12678887" y="374410"/>
                  <a:pt x="12677996" y="380708"/>
                </a:cubicBezTo>
                <a:lnTo>
                  <a:pt x="12640209" y="651088"/>
                </a:lnTo>
                <a:lnTo>
                  <a:pt x="12631961" y="607207"/>
                </a:lnTo>
                <a:cubicBezTo>
                  <a:pt x="12630680" y="600311"/>
                  <a:pt x="12623490" y="595669"/>
                  <a:pt x="12615911" y="596839"/>
                </a:cubicBezTo>
                <a:cubicBezTo>
                  <a:pt x="12610727" y="597635"/>
                  <a:pt x="12606491" y="600994"/>
                  <a:pt x="12604931" y="605535"/>
                </a:cubicBezTo>
                <a:lnTo>
                  <a:pt x="12574836" y="692688"/>
                </a:lnTo>
                <a:lnTo>
                  <a:pt x="12547973" y="605889"/>
                </a:lnTo>
                <a:cubicBezTo>
                  <a:pt x="12546247" y="600158"/>
                  <a:pt x="12540339" y="596312"/>
                  <a:pt x="12533817" y="596667"/>
                </a:cubicBezTo>
                <a:cubicBezTo>
                  <a:pt x="12527297" y="597017"/>
                  <a:pt x="12521891" y="601435"/>
                  <a:pt x="12520832" y="607308"/>
                </a:cubicBezTo>
                <a:lnTo>
                  <a:pt x="12471844" y="880626"/>
                </a:lnTo>
                <a:lnTo>
                  <a:pt x="12436900" y="607865"/>
                </a:lnTo>
                <a:cubicBezTo>
                  <a:pt x="12436064" y="601527"/>
                  <a:pt x="12430213" y="596728"/>
                  <a:pt x="12423190" y="596667"/>
                </a:cubicBezTo>
                <a:cubicBezTo>
                  <a:pt x="12416279" y="596682"/>
                  <a:pt x="12410372" y="601323"/>
                  <a:pt x="12409424" y="607561"/>
                </a:cubicBezTo>
                <a:lnTo>
                  <a:pt x="12383620" y="774167"/>
                </a:lnTo>
                <a:lnTo>
                  <a:pt x="12341598" y="583037"/>
                </a:lnTo>
                <a:cubicBezTo>
                  <a:pt x="12340093" y="576176"/>
                  <a:pt x="12332794" y="571711"/>
                  <a:pt x="12325213" y="573075"/>
                </a:cubicBezTo>
                <a:cubicBezTo>
                  <a:pt x="12320533" y="573926"/>
                  <a:pt x="12316630" y="576921"/>
                  <a:pt x="12314904" y="581010"/>
                </a:cubicBezTo>
                <a:lnTo>
                  <a:pt x="12272380" y="683010"/>
                </a:lnTo>
                <a:lnTo>
                  <a:pt x="12250199" y="606345"/>
                </a:lnTo>
                <a:cubicBezTo>
                  <a:pt x="12248303" y="599565"/>
                  <a:pt x="12240725" y="595481"/>
                  <a:pt x="12233255" y="597214"/>
                </a:cubicBezTo>
                <a:cubicBezTo>
                  <a:pt x="12228741" y="598263"/>
                  <a:pt x="12225119" y="601293"/>
                  <a:pt x="12223558" y="605281"/>
                </a:cubicBezTo>
                <a:lnTo>
                  <a:pt x="12173400" y="735860"/>
                </a:lnTo>
                <a:lnTo>
                  <a:pt x="12145980" y="607054"/>
                </a:lnTo>
                <a:cubicBezTo>
                  <a:pt x="12144699" y="601257"/>
                  <a:pt x="12139181" y="597042"/>
                  <a:pt x="12132659" y="596920"/>
                </a:cubicBezTo>
                <a:lnTo>
                  <a:pt x="12132326" y="596920"/>
                </a:lnTo>
                <a:cubicBezTo>
                  <a:pt x="12125917" y="596915"/>
                  <a:pt x="12120343" y="600888"/>
                  <a:pt x="12118782" y="606548"/>
                </a:cubicBezTo>
                <a:lnTo>
                  <a:pt x="12089579" y="713717"/>
                </a:lnTo>
                <a:lnTo>
                  <a:pt x="12050846" y="464518"/>
                </a:lnTo>
                <a:cubicBezTo>
                  <a:pt x="12050623" y="457520"/>
                  <a:pt x="12044158" y="452033"/>
                  <a:pt x="12036466" y="452255"/>
                </a:cubicBezTo>
                <a:cubicBezTo>
                  <a:pt x="12028776" y="452478"/>
                  <a:pt x="12022757" y="458331"/>
                  <a:pt x="12022980" y="465328"/>
                </a:cubicBezTo>
                <a:lnTo>
                  <a:pt x="11996340" y="778120"/>
                </a:lnTo>
                <a:lnTo>
                  <a:pt x="11972042" y="54034"/>
                </a:lnTo>
                <a:cubicBezTo>
                  <a:pt x="11971818" y="47299"/>
                  <a:pt x="11965855" y="41903"/>
                  <a:pt x="11958442" y="41771"/>
                </a:cubicBezTo>
                <a:lnTo>
                  <a:pt x="11958109" y="41771"/>
                </a:lnTo>
                <a:cubicBezTo>
                  <a:pt x="11950863" y="41776"/>
                  <a:pt x="11944788" y="46848"/>
                  <a:pt x="11944231" y="53426"/>
                </a:cubicBezTo>
                <a:lnTo>
                  <a:pt x="11898418" y="584000"/>
                </a:lnTo>
                <a:lnTo>
                  <a:pt x="11867433" y="300800"/>
                </a:lnTo>
                <a:cubicBezTo>
                  <a:pt x="11866708" y="294314"/>
                  <a:pt x="11860746" y="289369"/>
                  <a:pt x="11853556" y="289349"/>
                </a:cubicBezTo>
                <a:cubicBezTo>
                  <a:pt x="11846310" y="289434"/>
                  <a:pt x="11840347" y="294542"/>
                  <a:pt x="11839846" y="301104"/>
                </a:cubicBezTo>
                <a:lnTo>
                  <a:pt x="11806796" y="708447"/>
                </a:lnTo>
                <a:lnTo>
                  <a:pt x="11774694" y="186081"/>
                </a:lnTo>
                <a:cubicBezTo>
                  <a:pt x="11774249" y="179454"/>
                  <a:pt x="11768286" y="174245"/>
                  <a:pt x="11760985" y="174123"/>
                </a:cubicBezTo>
                <a:cubicBezTo>
                  <a:pt x="11753739" y="174103"/>
                  <a:pt x="11747665" y="179155"/>
                  <a:pt x="11747108" y="185727"/>
                </a:cubicBezTo>
                <a:lnTo>
                  <a:pt x="11703080" y="659397"/>
                </a:lnTo>
                <a:lnTo>
                  <a:pt x="11688533" y="606092"/>
                </a:lnTo>
                <a:cubicBezTo>
                  <a:pt x="11687084" y="600832"/>
                  <a:pt x="11682125" y="596986"/>
                  <a:pt x="11676217" y="596515"/>
                </a:cubicBezTo>
                <a:cubicBezTo>
                  <a:pt x="11670253" y="596024"/>
                  <a:pt x="11664680" y="599043"/>
                  <a:pt x="11662283" y="604014"/>
                </a:cubicBezTo>
                <a:lnTo>
                  <a:pt x="11626337" y="677791"/>
                </a:lnTo>
                <a:lnTo>
                  <a:pt x="11602372" y="605484"/>
                </a:lnTo>
                <a:cubicBezTo>
                  <a:pt x="11600144" y="598780"/>
                  <a:pt x="11592396" y="594969"/>
                  <a:pt x="11585039" y="596971"/>
                </a:cubicBezTo>
                <a:cubicBezTo>
                  <a:pt x="11579856" y="598385"/>
                  <a:pt x="11576011" y="602418"/>
                  <a:pt x="11575230" y="607308"/>
                </a:cubicBezTo>
                <a:lnTo>
                  <a:pt x="11525685" y="910370"/>
                </a:lnTo>
                <a:lnTo>
                  <a:pt x="11476696" y="480377"/>
                </a:lnTo>
                <a:cubicBezTo>
                  <a:pt x="11475973" y="473978"/>
                  <a:pt x="11470065" y="469093"/>
                  <a:pt x="11462987" y="469028"/>
                </a:cubicBezTo>
                <a:cubicBezTo>
                  <a:pt x="11455965" y="469028"/>
                  <a:pt x="11450057" y="473785"/>
                  <a:pt x="11449165" y="480124"/>
                </a:cubicBezTo>
                <a:lnTo>
                  <a:pt x="11420965" y="686506"/>
                </a:lnTo>
                <a:lnTo>
                  <a:pt x="11385297" y="604774"/>
                </a:lnTo>
                <a:cubicBezTo>
                  <a:pt x="11383122" y="599748"/>
                  <a:pt x="11377661" y="596525"/>
                  <a:pt x="11371753" y="596768"/>
                </a:cubicBezTo>
                <a:cubicBezTo>
                  <a:pt x="11365846" y="597017"/>
                  <a:pt x="11360719" y="600604"/>
                  <a:pt x="11358992" y="605737"/>
                </a:cubicBezTo>
                <a:lnTo>
                  <a:pt x="11340879" y="660006"/>
                </a:lnTo>
                <a:lnTo>
                  <a:pt x="11290720" y="292743"/>
                </a:lnTo>
                <a:cubicBezTo>
                  <a:pt x="11290553" y="285746"/>
                  <a:pt x="11284199" y="280188"/>
                  <a:pt x="11276508" y="280329"/>
                </a:cubicBezTo>
                <a:cubicBezTo>
                  <a:pt x="11268816" y="280471"/>
                  <a:pt x="11262687" y="286253"/>
                  <a:pt x="11262854" y="293250"/>
                </a:cubicBezTo>
                <a:lnTo>
                  <a:pt x="11220832" y="755723"/>
                </a:lnTo>
                <a:lnTo>
                  <a:pt x="11195363" y="563174"/>
                </a:lnTo>
                <a:cubicBezTo>
                  <a:pt x="11194415" y="556231"/>
                  <a:pt x="11187393" y="551322"/>
                  <a:pt x="11179757" y="552203"/>
                </a:cubicBezTo>
                <a:cubicBezTo>
                  <a:pt x="11173739" y="552903"/>
                  <a:pt x="11168890" y="557078"/>
                  <a:pt x="11167832" y="562515"/>
                </a:cubicBezTo>
                <a:lnTo>
                  <a:pt x="11132106" y="749592"/>
                </a:lnTo>
                <a:lnTo>
                  <a:pt x="11099951" y="596109"/>
                </a:lnTo>
                <a:cubicBezTo>
                  <a:pt x="11098501" y="589239"/>
                  <a:pt x="11091200" y="584729"/>
                  <a:pt x="11083676" y="586041"/>
                </a:cubicBezTo>
                <a:cubicBezTo>
                  <a:pt x="11078549" y="586928"/>
                  <a:pt x="11074425" y="590323"/>
                  <a:pt x="11072920" y="594843"/>
                </a:cubicBezTo>
                <a:lnTo>
                  <a:pt x="11035245" y="708396"/>
                </a:lnTo>
                <a:lnTo>
                  <a:pt x="11001806" y="606041"/>
                </a:lnTo>
                <a:cubicBezTo>
                  <a:pt x="11000022" y="600381"/>
                  <a:pt x="10994170" y="596606"/>
                  <a:pt x="10987706" y="596971"/>
                </a:cubicBezTo>
                <a:cubicBezTo>
                  <a:pt x="10981353" y="597265"/>
                  <a:pt x="10976003" y="601435"/>
                  <a:pt x="10974720" y="607105"/>
                </a:cubicBezTo>
                <a:lnTo>
                  <a:pt x="10947970" y="737937"/>
                </a:lnTo>
                <a:lnTo>
                  <a:pt x="10904610" y="479769"/>
                </a:lnTo>
                <a:cubicBezTo>
                  <a:pt x="10903552" y="473593"/>
                  <a:pt x="10897699" y="469032"/>
                  <a:pt x="10890845" y="469028"/>
                </a:cubicBezTo>
                <a:cubicBezTo>
                  <a:pt x="10883934" y="469053"/>
                  <a:pt x="10878137" y="473634"/>
                  <a:pt x="10877079" y="479820"/>
                </a:cubicBezTo>
                <a:lnTo>
                  <a:pt x="10854786" y="617087"/>
                </a:lnTo>
                <a:lnTo>
                  <a:pt x="10822238" y="150916"/>
                </a:lnTo>
                <a:cubicBezTo>
                  <a:pt x="10821792" y="144258"/>
                  <a:pt x="10815718" y="139074"/>
                  <a:pt x="10808361" y="139059"/>
                </a:cubicBezTo>
                <a:cubicBezTo>
                  <a:pt x="10801004" y="139074"/>
                  <a:pt x="10794929" y="144288"/>
                  <a:pt x="10794484" y="150967"/>
                </a:cubicBezTo>
                <a:lnTo>
                  <a:pt x="10754914" y="751416"/>
                </a:lnTo>
                <a:lnTo>
                  <a:pt x="10726101" y="47092"/>
                </a:lnTo>
                <a:cubicBezTo>
                  <a:pt x="10725822" y="40352"/>
                  <a:pt x="10719747" y="35006"/>
                  <a:pt x="10712336" y="34931"/>
                </a:cubicBezTo>
                <a:cubicBezTo>
                  <a:pt x="10704867" y="34758"/>
                  <a:pt x="10698625" y="40013"/>
                  <a:pt x="10698235" y="46788"/>
                </a:cubicBezTo>
                <a:lnTo>
                  <a:pt x="10654206" y="666339"/>
                </a:lnTo>
                <a:lnTo>
                  <a:pt x="10628961" y="297253"/>
                </a:lnTo>
                <a:cubicBezTo>
                  <a:pt x="10628515" y="290625"/>
                  <a:pt x="10622495" y="285437"/>
                  <a:pt x="10615194" y="285346"/>
                </a:cubicBezTo>
                <a:cubicBezTo>
                  <a:pt x="10607950" y="285351"/>
                  <a:pt x="10601931" y="290392"/>
                  <a:pt x="10601317" y="296949"/>
                </a:cubicBezTo>
                <a:lnTo>
                  <a:pt x="10565091" y="676018"/>
                </a:lnTo>
                <a:lnTo>
                  <a:pt x="10530650" y="583695"/>
                </a:lnTo>
                <a:cubicBezTo>
                  <a:pt x="10528197" y="577073"/>
                  <a:pt x="10520284" y="573525"/>
                  <a:pt x="10512983" y="575775"/>
                </a:cubicBezTo>
                <a:cubicBezTo>
                  <a:pt x="10508245" y="577230"/>
                  <a:pt x="10504734" y="580868"/>
                  <a:pt x="10503786" y="585317"/>
                </a:cubicBezTo>
                <a:lnTo>
                  <a:pt x="10475308" y="715895"/>
                </a:lnTo>
                <a:lnTo>
                  <a:pt x="10446884" y="464923"/>
                </a:lnTo>
                <a:cubicBezTo>
                  <a:pt x="10446160" y="457961"/>
                  <a:pt x="10439306" y="452864"/>
                  <a:pt x="10431669" y="453538"/>
                </a:cubicBezTo>
                <a:cubicBezTo>
                  <a:pt x="10425818" y="454049"/>
                  <a:pt x="10420969" y="457834"/>
                  <a:pt x="10419521" y="462998"/>
                </a:cubicBezTo>
                <a:lnTo>
                  <a:pt x="10361615" y="663198"/>
                </a:lnTo>
                <a:lnTo>
                  <a:pt x="10342555" y="605839"/>
                </a:lnTo>
                <a:cubicBezTo>
                  <a:pt x="10340771" y="600574"/>
                  <a:pt x="10335532" y="596931"/>
                  <a:pt x="10329458" y="596819"/>
                </a:cubicBezTo>
                <a:cubicBezTo>
                  <a:pt x="10323383" y="596677"/>
                  <a:pt x="10317921" y="600179"/>
                  <a:pt x="10316026" y="605433"/>
                </a:cubicBezTo>
                <a:lnTo>
                  <a:pt x="10281361" y="698667"/>
                </a:lnTo>
                <a:lnTo>
                  <a:pt x="10238894" y="590536"/>
                </a:lnTo>
                <a:cubicBezTo>
                  <a:pt x="10236887" y="585499"/>
                  <a:pt x="10231649" y="582145"/>
                  <a:pt x="10225741" y="582124"/>
                </a:cubicBezTo>
                <a:cubicBezTo>
                  <a:pt x="10219777" y="582200"/>
                  <a:pt x="10214483" y="585722"/>
                  <a:pt x="10212643" y="590891"/>
                </a:cubicBezTo>
                <a:lnTo>
                  <a:pt x="10181769" y="677031"/>
                </a:lnTo>
                <a:lnTo>
                  <a:pt x="10147772" y="464214"/>
                </a:lnTo>
                <a:cubicBezTo>
                  <a:pt x="10146769" y="457986"/>
                  <a:pt x="10140862" y="453375"/>
                  <a:pt x="10133951" y="453370"/>
                </a:cubicBezTo>
                <a:cubicBezTo>
                  <a:pt x="10126984" y="453476"/>
                  <a:pt x="10121132" y="458260"/>
                  <a:pt x="10120297" y="464568"/>
                </a:cubicBezTo>
                <a:lnTo>
                  <a:pt x="10079947" y="772799"/>
                </a:lnTo>
                <a:lnTo>
                  <a:pt x="10044724" y="341489"/>
                </a:lnTo>
                <a:cubicBezTo>
                  <a:pt x="10044222" y="334891"/>
                  <a:pt x="10038204" y="329769"/>
                  <a:pt x="10030902" y="329733"/>
                </a:cubicBezTo>
                <a:cubicBezTo>
                  <a:pt x="10023658" y="329713"/>
                  <a:pt x="10017582" y="334765"/>
                  <a:pt x="10017025" y="341337"/>
                </a:cubicBezTo>
                <a:lnTo>
                  <a:pt x="9997073" y="556231"/>
                </a:lnTo>
                <a:lnTo>
                  <a:pt x="9967090" y="68677"/>
                </a:lnTo>
                <a:cubicBezTo>
                  <a:pt x="9967090" y="61680"/>
                  <a:pt x="9960848" y="56010"/>
                  <a:pt x="9953157" y="56010"/>
                </a:cubicBezTo>
                <a:cubicBezTo>
                  <a:pt x="9945466" y="56010"/>
                  <a:pt x="9939225" y="61680"/>
                  <a:pt x="9939225" y="68677"/>
                </a:cubicBezTo>
                <a:lnTo>
                  <a:pt x="9900880" y="566923"/>
                </a:lnTo>
                <a:lnTo>
                  <a:pt x="9864989" y="284839"/>
                </a:lnTo>
                <a:cubicBezTo>
                  <a:pt x="9864153" y="278454"/>
                  <a:pt x="9858190" y="273646"/>
                  <a:pt x="9851112" y="273641"/>
                </a:cubicBezTo>
                <a:cubicBezTo>
                  <a:pt x="9843922" y="273752"/>
                  <a:pt x="9838014" y="278794"/>
                  <a:pt x="9837458" y="285295"/>
                </a:cubicBezTo>
                <a:lnTo>
                  <a:pt x="9797275" y="736721"/>
                </a:lnTo>
                <a:lnTo>
                  <a:pt x="9767347" y="416786"/>
                </a:lnTo>
                <a:cubicBezTo>
                  <a:pt x="9766733" y="410229"/>
                  <a:pt x="9760715" y="405187"/>
                  <a:pt x="9753470" y="405182"/>
                </a:cubicBezTo>
                <a:cubicBezTo>
                  <a:pt x="9746168" y="405218"/>
                  <a:pt x="9740151" y="410341"/>
                  <a:pt x="9739648" y="416938"/>
                </a:cubicBezTo>
                <a:lnTo>
                  <a:pt x="9699354" y="918578"/>
                </a:lnTo>
                <a:lnTo>
                  <a:pt x="9655828" y="571484"/>
                </a:lnTo>
                <a:cubicBezTo>
                  <a:pt x="9654936" y="564537"/>
                  <a:pt x="9648025" y="559561"/>
                  <a:pt x="9640389" y="560371"/>
                </a:cubicBezTo>
                <a:lnTo>
                  <a:pt x="9639748" y="560630"/>
                </a:lnTo>
                <a:lnTo>
                  <a:pt x="9639748" y="566315"/>
                </a:lnTo>
                <a:lnTo>
                  <a:pt x="9638528" y="566339"/>
                </a:lnTo>
                <a:cubicBezTo>
                  <a:pt x="9634237" y="568041"/>
                  <a:pt x="9631227" y="571563"/>
                  <a:pt x="9630392" y="575724"/>
                </a:cubicBezTo>
                <a:lnTo>
                  <a:pt x="9596117" y="752412"/>
                </a:lnTo>
                <a:lnTo>
                  <a:pt x="9533976" y="349174"/>
                </a:lnTo>
                <a:cubicBezTo>
                  <a:pt x="9533028" y="342896"/>
                  <a:pt x="9527120" y="338219"/>
                  <a:pt x="9520154" y="338229"/>
                </a:cubicBezTo>
                <a:cubicBezTo>
                  <a:pt x="9513188" y="338300"/>
                  <a:pt x="9507280" y="343028"/>
                  <a:pt x="9506389" y="349326"/>
                </a:cubicBezTo>
                <a:lnTo>
                  <a:pt x="9468602" y="619706"/>
                </a:lnTo>
                <a:lnTo>
                  <a:pt x="9460354" y="575825"/>
                </a:lnTo>
                <a:cubicBezTo>
                  <a:pt x="9459072" y="568929"/>
                  <a:pt x="9451883" y="564287"/>
                  <a:pt x="9444304" y="565458"/>
                </a:cubicBezTo>
                <a:cubicBezTo>
                  <a:pt x="9439120" y="566253"/>
                  <a:pt x="9434884" y="569612"/>
                  <a:pt x="9433323" y="574153"/>
                </a:cubicBezTo>
                <a:lnTo>
                  <a:pt x="9403229" y="661306"/>
                </a:lnTo>
                <a:lnTo>
                  <a:pt x="9376366" y="574507"/>
                </a:lnTo>
                <a:cubicBezTo>
                  <a:pt x="9374639" y="568777"/>
                  <a:pt x="9368732" y="564930"/>
                  <a:pt x="9362210" y="565285"/>
                </a:cubicBezTo>
                <a:cubicBezTo>
                  <a:pt x="9355689" y="565635"/>
                  <a:pt x="9350283" y="570053"/>
                  <a:pt x="9349225" y="575926"/>
                </a:cubicBezTo>
                <a:lnTo>
                  <a:pt x="9300237" y="849244"/>
                </a:lnTo>
                <a:lnTo>
                  <a:pt x="9265293" y="576483"/>
                </a:lnTo>
                <a:cubicBezTo>
                  <a:pt x="9264457" y="570145"/>
                  <a:pt x="9258605" y="565346"/>
                  <a:pt x="9251583" y="565285"/>
                </a:cubicBezTo>
                <a:cubicBezTo>
                  <a:pt x="9244672" y="565301"/>
                  <a:pt x="9238764" y="569942"/>
                  <a:pt x="9237817" y="576179"/>
                </a:cubicBezTo>
                <a:lnTo>
                  <a:pt x="9212013" y="742785"/>
                </a:lnTo>
                <a:lnTo>
                  <a:pt x="9169991" y="551655"/>
                </a:lnTo>
                <a:cubicBezTo>
                  <a:pt x="9168486" y="544794"/>
                  <a:pt x="9161186" y="540330"/>
                  <a:pt x="9153606" y="541693"/>
                </a:cubicBezTo>
                <a:cubicBezTo>
                  <a:pt x="9148925" y="542544"/>
                  <a:pt x="9145023" y="545539"/>
                  <a:pt x="9143296" y="549628"/>
                </a:cubicBezTo>
                <a:lnTo>
                  <a:pt x="9100772" y="651628"/>
                </a:lnTo>
                <a:lnTo>
                  <a:pt x="9078591" y="574963"/>
                </a:lnTo>
                <a:cubicBezTo>
                  <a:pt x="9076696" y="568183"/>
                  <a:pt x="9069117" y="564099"/>
                  <a:pt x="9061648" y="565833"/>
                </a:cubicBezTo>
                <a:cubicBezTo>
                  <a:pt x="9057134" y="566882"/>
                  <a:pt x="9053512" y="569911"/>
                  <a:pt x="9051951" y="573899"/>
                </a:cubicBezTo>
                <a:lnTo>
                  <a:pt x="9001793" y="704478"/>
                </a:lnTo>
                <a:lnTo>
                  <a:pt x="8974373" y="575673"/>
                </a:lnTo>
                <a:cubicBezTo>
                  <a:pt x="8973091" y="569876"/>
                  <a:pt x="8967574" y="565660"/>
                  <a:pt x="8961052" y="565538"/>
                </a:cubicBezTo>
                <a:lnTo>
                  <a:pt x="8960719" y="565538"/>
                </a:lnTo>
                <a:cubicBezTo>
                  <a:pt x="8954309" y="565534"/>
                  <a:pt x="8948736" y="569506"/>
                  <a:pt x="8947175" y="575166"/>
                </a:cubicBezTo>
                <a:lnTo>
                  <a:pt x="8917971" y="682335"/>
                </a:lnTo>
                <a:lnTo>
                  <a:pt x="8879238" y="433136"/>
                </a:lnTo>
                <a:cubicBezTo>
                  <a:pt x="8879015" y="426138"/>
                  <a:pt x="8872551" y="420651"/>
                  <a:pt x="8864859" y="420874"/>
                </a:cubicBezTo>
                <a:cubicBezTo>
                  <a:pt x="8857168" y="421096"/>
                  <a:pt x="8851150" y="426949"/>
                  <a:pt x="8851372" y="433946"/>
                </a:cubicBezTo>
                <a:lnTo>
                  <a:pt x="8824732" y="746738"/>
                </a:lnTo>
                <a:lnTo>
                  <a:pt x="8800434" y="22652"/>
                </a:lnTo>
                <a:cubicBezTo>
                  <a:pt x="8800211" y="15917"/>
                  <a:pt x="8794247" y="10521"/>
                  <a:pt x="8786835" y="10389"/>
                </a:cubicBezTo>
                <a:lnTo>
                  <a:pt x="8786501" y="10389"/>
                </a:lnTo>
                <a:cubicBezTo>
                  <a:pt x="8779256" y="10394"/>
                  <a:pt x="8773181" y="15466"/>
                  <a:pt x="8772624" y="22044"/>
                </a:cubicBezTo>
                <a:lnTo>
                  <a:pt x="8726811" y="552618"/>
                </a:lnTo>
                <a:lnTo>
                  <a:pt x="8695826" y="269418"/>
                </a:lnTo>
                <a:cubicBezTo>
                  <a:pt x="8695101" y="262932"/>
                  <a:pt x="8689138" y="257987"/>
                  <a:pt x="8681949" y="257967"/>
                </a:cubicBezTo>
                <a:cubicBezTo>
                  <a:pt x="8674703" y="258053"/>
                  <a:pt x="8668739" y="263161"/>
                  <a:pt x="8668239" y="269723"/>
                </a:cubicBezTo>
                <a:lnTo>
                  <a:pt x="8635189" y="677065"/>
                </a:lnTo>
                <a:lnTo>
                  <a:pt x="8603087" y="154700"/>
                </a:lnTo>
                <a:cubicBezTo>
                  <a:pt x="8602642" y="148072"/>
                  <a:pt x="8596679" y="142863"/>
                  <a:pt x="8589377" y="142741"/>
                </a:cubicBezTo>
                <a:cubicBezTo>
                  <a:pt x="8582132" y="142721"/>
                  <a:pt x="8576058" y="147773"/>
                  <a:pt x="8575501" y="154345"/>
                </a:cubicBezTo>
                <a:lnTo>
                  <a:pt x="8531473" y="628015"/>
                </a:lnTo>
                <a:lnTo>
                  <a:pt x="8516926" y="574710"/>
                </a:lnTo>
                <a:cubicBezTo>
                  <a:pt x="8515477" y="569450"/>
                  <a:pt x="8510518" y="565604"/>
                  <a:pt x="8504609" y="565133"/>
                </a:cubicBezTo>
                <a:cubicBezTo>
                  <a:pt x="8498646" y="564642"/>
                  <a:pt x="8493072" y="567661"/>
                  <a:pt x="8490677" y="572632"/>
                </a:cubicBezTo>
                <a:lnTo>
                  <a:pt x="8454730" y="646409"/>
                </a:lnTo>
                <a:lnTo>
                  <a:pt x="8430765" y="574102"/>
                </a:lnTo>
                <a:cubicBezTo>
                  <a:pt x="8428536" y="567398"/>
                  <a:pt x="8420789" y="563588"/>
                  <a:pt x="8413432" y="565589"/>
                </a:cubicBezTo>
                <a:cubicBezTo>
                  <a:pt x="8408249" y="567003"/>
                  <a:pt x="8404404" y="571036"/>
                  <a:pt x="8403623" y="575926"/>
                </a:cubicBezTo>
                <a:lnTo>
                  <a:pt x="8354078" y="878988"/>
                </a:lnTo>
                <a:lnTo>
                  <a:pt x="8305089" y="448996"/>
                </a:lnTo>
                <a:cubicBezTo>
                  <a:pt x="8304366" y="442596"/>
                  <a:pt x="8298458" y="437711"/>
                  <a:pt x="8291380" y="437646"/>
                </a:cubicBezTo>
                <a:cubicBezTo>
                  <a:pt x="8284358" y="437646"/>
                  <a:pt x="8278450" y="442403"/>
                  <a:pt x="8277558" y="448742"/>
                </a:cubicBezTo>
                <a:lnTo>
                  <a:pt x="8249357" y="655124"/>
                </a:lnTo>
                <a:lnTo>
                  <a:pt x="8213690" y="573392"/>
                </a:lnTo>
                <a:cubicBezTo>
                  <a:pt x="8211516" y="568366"/>
                  <a:pt x="8206054" y="565143"/>
                  <a:pt x="8200146" y="565386"/>
                </a:cubicBezTo>
                <a:cubicBezTo>
                  <a:pt x="8194240" y="565635"/>
                  <a:pt x="8189112" y="569222"/>
                  <a:pt x="8187385" y="574355"/>
                </a:cubicBezTo>
                <a:lnTo>
                  <a:pt x="8169272" y="628624"/>
                </a:lnTo>
                <a:lnTo>
                  <a:pt x="8119113" y="261361"/>
                </a:lnTo>
                <a:cubicBezTo>
                  <a:pt x="8118945" y="254364"/>
                  <a:pt x="8112592" y="248806"/>
                  <a:pt x="8104901" y="248947"/>
                </a:cubicBezTo>
                <a:cubicBezTo>
                  <a:pt x="8097209" y="249089"/>
                  <a:pt x="8091080" y="254871"/>
                  <a:pt x="8091247" y="261868"/>
                </a:cubicBezTo>
                <a:lnTo>
                  <a:pt x="8049225" y="724341"/>
                </a:lnTo>
                <a:lnTo>
                  <a:pt x="8023756" y="531792"/>
                </a:lnTo>
                <a:cubicBezTo>
                  <a:pt x="8022809" y="524850"/>
                  <a:pt x="8015786" y="519940"/>
                  <a:pt x="8008150" y="520821"/>
                </a:cubicBezTo>
                <a:cubicBezTo>
                  <a:pt x="8002132" y="521521"/>
                  <a:pt x="7997283" y="525696"/>
                  <a:pt x="7996225" y="531133"/>
                </a:cubicBezTo>
                <a:lnTo>
                  <a:pt x="7960500" y="718210"/>
                </a:lnTo>
                <a:lnTo>
                  <a:pt x="7928344" y="564728"/>
                </a:lnTo>
                <a:cubicBezTo>
                  <a:pt x="7926894" y="557857"/>
                  <a:pt x="7919593" y="553347"/>
                  <a:pt x="7912069" y="554659"/>
                </a:cubicBezTo>
                <a:cubicBezTo>
                  <a:pt x="7906942" y="555546"/>
                  <a:pt x="7902818" y="558941"/>
                  <a:pt x="7901313" y="563461"/>
                </a:cubicBezTo>
                <a:lnTo>
                  <a:pt x="7863637" y="677014"/>
                </a:lnTo>
                <a:lnTo>
                  <a:pt x="7830199" y="574659"/>
                </a:lnTo>
                <a:cubicBezTo>
                  <a:pt x="7828415" y="568999"/>
                  <a:pt x="7822563" y="565224"/>
                  <a:pt x="7816099" y="565589"/>
                </a:cubicBezTo>
                <a:cubicBezTo>
                  <a:pt x="7809746" y="565883"/>
                  <a:pt x="7804396" y="570053"/>
                  <a:pt x="7803112" y="575724"/>
                </a:cubicBezTo>
                <a:lnTo>
                  <a:pt x="7776363" y="706555"/>
                </a:lnTo>
                <a:lnTo>
                  <a:pt x="7733003" y="448387"/>
                </a:lnTo>
                <a:cubicBezTo>
                  <a:pt x="7731945" y="442211"/>
                  <a:pt x="7726092" y="437651"/>
                  <a:pt x="7719238" y="437646"/>
                </a:cubicBezTo>
                <a:cubicBezTo>
                  <a:pt x="7712327" y="437671"/>
                  <a:pt x="7706530" y="442252"/>
                  <a:pt x="7705471" y="448439"/>
                </a:cubicBezTo>
                <a:lnTo>
                  <a:pt x="7683179" y="585706"/>
                </a:lnTo>
                <a:lnTo>
                  <a:pt x="7650631" y="119534"/>
                </a:lnTo>
                <a:cubicBezTo>
                  <a:pt x="7650185" y="112876"/>
                  <a:pt x="7644111" y="107692"/>
                  <a:pt x="7636754" y="107677"/>
                </a:cubicBezTo>
                <a:cubicBezTo>
                  <a:pt x="7629397" y="107692"/>
                  <a:pt x="7623322" y="112906"/>
                  <a:pt x="7622877" y="119585"/>
                </a:cubicBezTo>
                <a:lnTo>
                  <a:pt x="7583307" y="720034"/>
                </a:lnTo>
                <a:lnTo>
                  <a:pt x="7554494" y="15710"/>
                </a:lnTo>
                <a:cubicBezTo>
                  <a:pt x="7554215" y="8970"/>
                  <a:pt x="7548140" y="3625"/>
                  <a:pt x="7540729" y="3549"/>
                </a:cubicBezTo>
                <a:cubicBezTo>
                  <a:pt x="7533260" y="3377"/>
                  <a:pt x="7527018" y="8631"/>
                  <a:pt x="7526628" y="15406"/>
                </a:cubicBezTo>
                <a:lnTo>
                  <a:pt x="7482599" y="634958"/>
                </a:lnTo>
                <a:lnTo>
                  <a:pt x="7457354" y="265872"/>
                </a:lnTo>
                <a:cubicBezTo>
                  <a:pt x="7456908" y="259244"/>
                  <a:pt x="7450888" y="254055"/>
                  <a:pt x="7443587" y="253964"/>
                </a:cubicBezTo>
                <a:cubicBezTo>
                  <a:pt x="7436343" y="253969"/>
                  <a:pt x="7430324" y="259011"/>
                  <a:pt x="7429710" y="265567"/>
                </a:cubicBezTo>
                <a:lnTo>
                  <a:pt x="7393484" y="644636"/>
                </a:lnTo>
                <a:lnTo>
                  <a:pt x="7359043" y="552313"/>
                </a:lnTo>
                <a:cubicBezTo>
                  <a:pt x="7356590" y="545691"/>
                  <a:pt x="7348677" y="542144"/>
                  <a:pt x="7341375" y="544393"/>
                </a:cubicBezTo>
                <a:cubicBezTo>
                  <a:pt x="7336638" y="545848"/>
                  <a:pt x="7333127" y="549486"/>
                  <a:pt x="7332179" y="553935"/>
                </a:cubicBezTo>
                <a:lnTo>
                  <a:pt x="7303701" y="684513"/>
                </a:lnTo>
                <a:lnTo>
                  <a:pt x="7275277" y="433541"/>
                </a:lnTo>
                <a:cubicBezTo>
                  <a:pt x="7274553" y="426579"/>
                  <a:pt x="7267699" y="421482"/>
                  <a:pt x="7260062" y="422156"/>
                </a:cubicBezTo>
                <a:cubicBezTo>
                  <a:pt x="7254211" y="422667"/>
                  <a:pt x="7249362" y="426452"/>
                  <a:pt x="7247914" y="431616"/>
                </a:cubicBezTo>
                <a:lnTo>
                  <a:pt x="7190008" y="631816"/>
                </a:lnTo>
                <a:lnTo>
                  <a:pt x="7170947" y="574457"/>
                </a:lnTo>
                <a:cubicBezTo>
                  <a:pt x="7169163" y="569192"/>
                  <a:pt x="7163925" y="565549"/>
                  <a:pt x="7157851" y="565437"/>
                </a:cubicBezTo>
                <a:cubicBezTo>
                  <a:pt x="7151776" y="565295"/>
                  <a:pt x="7146314" y="568797"/>
                  <a:pt x="7144419" y="574051"/>
                </a:cubicBezTo>
                <a:lnTo>
                  <a:pt x="7109754" y="667285"/>
                </a:lnTo>
                <a:lnTo>
                  <a:pt x="7067287" y="559154"/>
                </a:lnTo>
                <a:cubicBezTo>
                  <a:pt x="7065280" y="554117"/>
                  <a:pt x="7060041" y="550763"/>
                  <a:pt x="7054134" y="550742"/>
                </a:cubicBezTo>
                <a:cubicBezTo>
                  <a:pt x="7048170" y="550819"/>
                  <a:pt x="7042876" y="554340"/>
                  <a:pt x="7041036" y="559509"/>
                </a:cubicBezTo>
                <a:lnTo>
                  <a:pt x="7010162" y="645649"/>
                </a:lnTo>
                <a:lnTo>
                  <a:pt x="6976165" y="432832"/>
                </a:lnTo>
                <a:cubicBezTo>
                  <a:pt x="6975162" y="426604"/>
                  <a:pt x="6969255" y="421993"/>
                  <a:pt x="6962344" y="421988"/>
                </a:cubicBezTo>
                <a:cubicBezTo>
                  <a:pt x="6955377" y="422095"/>
                  <a:pt x="6949525" y="426878"/>
                  <a:pt x="6948690" y="433186"/>
                </a:cubicBezTo>
                <a:lnTo>
                  <a:pt x="6908339" y="741417"/>
                </a:lnTo>
                <a:lnTo>
                  <a:pt x="6873117" y="310107"/>
                </a:lnTo>
                <a:cubicBezTo>
                  <a:pt x="6872615" y="303509"/>
                  <a:pt x="6866597" y="298387"/>
                  <a:pt x="6859295" y="298351"/>
                </a:cubicBezTo>
                <a:cubicBezTo>
                  <a:pt x="6852050" y="298331"/>
                  <a:pt x="6845975" y="303383"/>
                  <a:pt x="6845418" y="309955"/>
                </a:cubicBezTo>
                <a:lnTo>
                  <a:pt x="6825466" y="524850"/>
                </a:lnTo>
                <a:lnTo>
                  <a:pt x="6795483" y="37295"/>
                </a:lnTo>
                <a:cubicBezTo>
                  <a:pt x="6795483" y="30298"/>
                  <a:pt x="6789241" y="24628"/>
                  <a:pt x="6781550" y="24628"/>
                </a:cubicBezTo>
                <a:cubicBezTo>
                  <a:pt x="6773859" y="24628"/>
                  <a:pt x="6767617" y="30298"/>
                  <a:pt x="6767617" y="37295"/>
                </a:cubicBezTo>
                <a:lnTo>
                  <a:pt x="6729273" y="535541"/>
                </a:lnTo>
                <a:lnTo>
                  <a:pt x="6693381" y="253457"/>
                </a:lnTo>
                <a:cubicBezTo>
                  <a:pt x="6692546" y="247073"/>
                  <a:pt x="6686583" y="242264"/>
                  <a:pt x="6679505" y="242259"/>
                </a:cubicBezTo>
                <a:cubicBezTo>
                  <a:pt x="6672315" y="242370"/>
                  <a:pt x="6666407" y="247412"/>
                  <a:pt x="6665851" y="253913"/>
                </a:cubicBezTo>
                <a:lnTo>
                  <a:pt x="6625668" y="705339"/>
                </a:lnTo>
                <a:lnTo>
                  <a:pt x="6595740" y="385404"/>
                </a:lnTo>
                <a:cubicBezTo>
                  <a:pt x="6595126" y="378847"/>
                  <a:pt x="6589108" y="373805"/>
                  <a:pt x="6581863" y="373800"/>
                </a:cubicBezTo>
                <a:cubicBezTo>
                  <a:pt x="6574561" y="373836"/>
                  <a:pt x="6568543" y="378959"/>
                  <a:pt x="6568041" y="385556"/>
                </a:cubicBezTo>
                <a:lnTo>
                  <a:pt x="6527747" y="887197"/>
                </a:lnTo>
                <a:lnTo>
                  <a:pt x="6485860" y="553176"/>
                </a:lnTo>
                <a:lnTo>
                  <a:pt x="6485860" y="525703"/>
                </a:lnTo>
                <a:lnTo>
                  <a:pt x="6485218" y="525444"/>
                </a:lnTo>
                <a:cubicBezTo>
                  <a:pt x="6481401" y="525039"/>
                  <a:pt x="6477764" y="526081"/>
                  <a:pt x="6474971" y="528092"/>
                </a:cubicBezTo>
                <a:lnTo>
                  <a:pt x="6473650" y="530247"/>
                </a:lnTo>
                <a:lnTo>
                  <a:pt x="6468783" y="528989"/>
                </a:lnTo>
                <a:lnTo>
                  <a:pt x="6468141" y="529248"/>
                </a:lnTo>
                <a:lnTo>
                  <a:pt x="6468141" y="549630"/>
                </a:lnTo>
                <a:lnTo>
                  <a:pt x="6426254" y="883652"/>
                </a:lnTo>
                <a:lnTo>
                  <a:pt x="6385960" y="382011"/>
                </a:lnTo>
                <a:cubicBezTo>
                  <a:pt x="6385458" y="375414"/>
                  <a:pt x="6379440" y="370291"/>
                  <a:pt x="6372139" y="370255"/>
                </a:cubicBezTo>
                <a:cubicBezTo>
                  <a:pt x="6364893" y="370260"/>
                  <a:pt x="6358875" y="375302"/>
                  <a:pt x="6358262" y="381859"/>
                </a:cubicBezTo>
                <a:lnTo>
                  <a:pt x="6328333" y="701794"/>
                </a:lnTo>
                <a:lnTo>
                  <a:pt x="6288151" y="250368"/>
                </a:lnTo>
                <a:cubicBezTo>
                  <a:pt x="6287594" y="243867"/>
                  <a:pt x="6281686" y="238825"/>
                  <a:pt x="6274497" y="238714"/>
                </a:cubicBezTo>
                <a:cubicBezTo>
                  <a:pt x="6267419" y="238719"/>
                  <a:pt x="6261455" y="243528"/>
                  <a:pt x="6260620" y="249912"/>
                </a:cubicBezTo>
                <a:lnTo>
                  <a:pt x="6224728" y="531996"/>
                </a:lnTo>
                <a:lnTo>
                  <a:pt x="6186384" y="33750"/>
                </a:lnTo>
                <a:cubicBezTo>
                  <a:pt x="6186384" y="26753"/>
                  <a:pt x="6180143" y="21083"/>
                  <a:pt x="6172452" y="21083"/>
                </a:cubicBezTo>
                <a:cubicBezTo>
                  <a:pt x="6164761" y="21083"/>
                  <a:pt x="6158518" y="26753"/>
                  <a:pt x="6158518" y="33750"/>
                </a:cubicBezTo>
                <a:lnTo>
                  <a:pt x="6128535" y="521305"/>
                </a:lnTo>
                <a:lnTo>
                  <a:pt x="6108583" y="306410"/>
                </a:lnTo>
                <a:cubicBezTo>
                  <a:pt x="6108027" y="299838"/>
                  <a:pt x="6101951" y="294786"/>
                  <a:pt x="6094706" y="294806"/>
                </a:cubicBezTo>
                <a:cubicBezTo>
                  <a:pt x="6087405" y="294842"/>
                  <a:pt x="6081387" y="299964"/>
                  <a:pt x="6080885" y="306562"/>
                </a:cubicBezTo>
                <a:lnTo>
                  <a:pt x="6045662" y="737872"/>
                </a:lnTo>
                <a:lnTo>
                  <a:pt x="6005312" y="429641"/>
                </a:lnTo>
                <a:cubicBezTo>
                  <a:pt x="6004476" y="423333"/>
                  <a:pt x="5998625" y="418550"/>
                  <a:pt x="5991658" y="418443"/>
                </a:cubicBezTo>
                <a:cubicBezTo>
                  <a:pt x="5984747" y="418448"/>
                  <a:pt x="5978839" y="423059"/>
                  <a:pt x="5977837" y="429287"/>
                </a:cubicBezTo>
                <a:lnTo>
                  <a:pt x="5943839" y="642104"/>
                </a:lnTo>
                <a:lnTo>
                  <a:pt x="5912965" y="555964"/>
                </a:lnTo>
                <a:cubicBezTo>
                  <a:pt x="5911126" y="550795"/>
                  <a:pt x="5905831" y="547274"/>
                  <a:pt x="5899868" y="547197"/>
                </a:cubicBezTo>
                <a:cubicBezTo>
                  <a:pt x="5893960" y="547218"/>
                  <a:pt x="5888721" y="550572"/>
                  <a:pt x="5886714" y="555609"/>
                </a:cubicBezTo>
                <a:lnTo>
                  <a:pt x="5844248" y="663740"/>
                </a:lnTo>
                <a:lnTo>
                  <a:pt x="5809582" y="570506"/>
                </a:lnTo>
                <a:cubicBezTo>
                  <a:pt x="5807687" y="565252"/>
                  <a:pt x="5802226" y="561750"/>
                  <a:pt x="5796150" y="561892"/>
                </a:cubicBezTo>
                <a:cubicBezTo>
                  <a:pt x="5790076" y="562004"/>
                  <a:pt x="5784838" y="565647"/>
                  <a:pt x="5783054" y="570912"/>
                </a:cubicBezTo>
                <a:lnTo>
                  <a:pt x="5763994" y="628271"/>
                </a:lnTo>
                <a:lnTo>
                  <a:pt x="5706088" y="428071"/>
                </a:lnTo>
                <a:cubicBezTo>
                  <a:pt x="5704639" y="422907"/>
                  <a:pt x="5699791" y="419122"/>
                  <a:pt x="5693939" y="418611"/>
                </a:cubicBezTo>
                <a:cubicBezTo>
                  <a:pt x="5686303" y="417937"/>
                  <a:pt x="5679448" y="423034"/>
                  <a:pt x="5678725" y="429996"/>
                </a:cubicBezTo>
                <a:lnTo>
                  <a:pt x="5650300" y="680968"/>
                </a:lnTo>
                <a:lnTo>
                  <a:pt x="5621823" y="550390"/>
                </a:lnTo>
                <a:cubicBezTo>
                  <a:pt x="5620874" y="545941"/>
                  <a:pt x="5617363" y="542303"/>
                  <a:pt x="5612626" y="540848"/>
                </a:cubicBezTo>
                <a:cubicBezTo>
                  <a:pt x="5605325" y="538599"/>
                  <a:pt x="5597411" y="542146"/>
                  <a:pt x="5594959" y="548768"/>
                </a:cubicBezTo>
                <a:lnTo>
                  <a:pt x="5560518" y="641091"/>
                </a:lnTo>
                <a:lnTo>
                  <a:pt x="5524292" y="262022"/>
                </a:lnTo>
                <a:cubicBezTo>
                  <a:pt x="5523678" y="255466"/>
                  <a:pt x="5517659" y="250424"/>
                  <a:pt x="5510415" y="250419"/>
                </a:cubicBezTo>
                <a:cubicBezTo>
                  <a:pt x="5503114" y="250510"/>
                  <a:pt x="5497094" y="255699"/>
                  <a:pt x="5496647" y="262327"/>
                </a:cubicBezTo>
                <a:lnTo>
                  <a:pt x="5471402" y="631413"/>
                </a:lnTo>
                <a:lnTo>
                  <a:pt x="5427373" y="11861"/>
                </a:lnTo>
                <a:cubicBezTo>
                  <a:pt x="5426983" y="5086"/>
                  <a:pt x="5420742" y="-169"/>
                  <a:pt x="5413273" y="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9555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80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2192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84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AB49C-82D6-462D-8630-09F94CD9C293}"/>
              </a:ext>
            </a:extLst>
          </p:cNvPr>
          <p:cNvSpPr/>
          <p:nvPr userDrawn="1"/>
        </p:nvSpPr>
        <p:spPr>
          <a:xfrm>
            <a:off x="0" y="-1"/>
            <a:ext cx="12192000" cy="653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D265AB-C1BD-4CEB-AE14-D0E6C976BF8A}"/>
              </a:ext>
            </a:extLst>
          </p:cNvPr>
          <p:cNvSpPr/>
          <p:nvPr userDrawn="1"/>
        </p:nvSpPr>
        <p:spPr>
          <a:xfrm>
            <a:off x="722811" y="291737"/>
            <a:ext cx="10519955" cy="7720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3C4845-8216-4B2A-A66E-536E74678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96AC6-9B82-47F8-82E6-EA6FB9EA9653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16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806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 44">
            <a:extLst>
              <a:ext uri="{FF2B5EF4-FFF2-40B4-BE49-F238E27FC236}">
                <a16:creationId xmlns:a16="http://schemas.microsoft.com/office/drawing/2014/main" id="{C07FBD2D-6A89-414D-85F9-7BB69D5020BD}"/>
              </a:ext>
            </a:extLst>
          </p:cNvPr>
          <p:cNvSpPr>
            <a:spLocks noChangeAspect="1"/>
          </p:cNvSpPr>
          <p:nvPr/>
        </p:nvSpPr>
        <p:spPr>
          <a:xfrm>
            <a:off x="8608025" y="14574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7" name="Freeform 44">
            <a:extLst>
              <a:ext uri="{FF2B5EF4-FFF2-40B4-BE49-F238E27FC236}">
                <a16:creationId xmlns:a16="http://schemas.microsoft.com/office/drawing/2014/main" id="{B11ECC53-3D93-4507-89DA-7C96C5F9837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81574" y="239085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B2F270D-6127-4230-AAA0-00D1740544F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811890" y="252965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FCAD4D1-1D22-4C76-A670-F8AC37A106D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17565" y="15962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Freeform 44">
            <a:extLst>
              <a:ext uri="{FF2B5EF4-FFF2-40B4-BE49-F238E27FC236}">
                <a16:creationId xmlns:a16="http://schemas.microsoft.com/office/drawing/2014/main" id="{C3AF9648-F60B-452B-86AC-AB13E224D3FD}"/>
              </a:ext>
            </a:extLst>
          </p:cNvPr>
          <p:cNvSpPr>
            <a:spLocks noChangeAspect="1"/>
          </p:cNvSpPr>
          <p:nvPr userDrawn="1"/>
        </p:nvSpPr>
        <p:spPr>
          <a:xfrm>
            <a:off x="4705886" y="43149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ADE84C9C-AE4C-4919-85E3-27955132D9E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202790" y="44537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8929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B178950-6460-489A-86E8-DA794485598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875633" y="1819076"/>
            <a:ext cx="9593277" cy="2645996"/>
          </a:xfrm>
          <a:custGeom>
            <a:avLst/>
            <a:gdLst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0 w 6913722"/>
              <a:gd name="connsiteY3" fmla="*/ 1800200 h 1800200"/>
              <a:gd name="connsiteX4" fmla="*/ 0 w 6913722"/>
              <a:gd name="connsiteY4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103257 w 6913722"/>
              <a:gd name="connsiteY3" fmla="*/ 1791789 h 1800200"/>
              <a:gd name="connsiteX4" fmla="*/ 0 w 6913722"/>
              <a:gd name="connsiteY4" fmla="*/ 1800200 h 1800200"/>
              <a:gd name="connsiteX5" fmla="*/ 0 w 6913722"/>
              <a:gd name="connsiteY5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103257 w 6913722"/>
              <a:gd name="connsiteY4" fmla="*/ 1791789 h 1800200"/>
              <a:gd name="connsiteX5" fmla="*/ 0 w 6913722"/>
              <a:gd name="connsiteY5" fmla="*/ 1800200 h 1800200"/>
              <a:gd name="connsiteX6" fmla="*/ 0 w 6913722"/>
              <a:gd name="connsiteY6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287815 w 6913722"/>
              <a:gd name="connsiteY4" fmla="*/ 1791789 h 1800200"/>
              <a:gd name="connsiteX5" fmla="*/ 1103257 w 6913722"/>
              <a:gd name="connsiteY5" fmla="*/ 1791789 h 1800200"/>
              <a:gd name="connsiteX6" fmla="*/ 0 w 6913722"/>
              <a:gd name="connsiteY6" fmla="*/ 1800200 h 1800200"/>
              <a:gd name="connsiteX7" fmla="*/ 0 w 6913722"/>
              <a:gd name="connsiteY7" fmla="*/ 0 h 1800200"/>
              <a:gd name="connsiteX0" fmla="*/ 0 w 6913722"/>
              <a:gd name="connsiteY0" fmla="*/ 0 h 1951179"/>
              <a:gd name="connsiteX1" fmla="*/ 6913722 w 6913722"/>
              <a:gd name="connsiteY1" fmla="*/ 0 h 1951179"/>
              <a:gd name="connsiteX2" fmla="*/ 6913722 w 6913722"/>
              <a:gd name="connsiteY2" fmla="*/ 1800200 h 1951179"/>
              <a:gd name="connsiteX3" fmla="*/ 1489151 w 6913722"/>
              <a:gd name="connsiteY3" fmla="*/ 1800178 h 1951179"/>
              <a:gd name="connsiteX4" fmla="*/ 1296204 w 6913722"/>
              <a:gd name="connsiteY4" fmla="*/ 1951179 h 1951179"/>
              <a:gd name="connsiteX5" fmla="*/ 1103257 w 6913722"/>
              <a:gd name="connsiteY5" fmla="*/ 1791789 h 1951179"/>
              <a:gd name="connsiteX6" fmla="*/ 0 w 6913722"/>
              <a:gd name="connsiteY6" fmla="*/ 1800200 h 1951179"/>
              <a:gd name="connsiteX7" fmla="*/ 0 w 6913722"/>
              <a:gd name="connsiteY7" fmla="*/ 0 h 1951179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303214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289193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13722" h="2002718">
                <a:moveTo>
                  <a:pt x="0" y="0"/>
                </a:moveTo>
                <a:lnTo>
                  <a:pt x="6913722" y="0"/>
                </a:lnTo>
                <a:lnTo>
                  <a:pt x="6913722" y="1800200"/>
                </a:lnTo>
                <a:lnTo>
                  <a:pt x="1489151" y="1800178"/>
                </a:lnTo>
                <a:lnTo>
                  <a:pt x="1289193" y="2002718"/>
                </a:lnTo>
                <a:lnTo>
                  <a:pt x="1103257" y="1791789"/>
                </a:lnTo>
                <a:lnTo>
                  <a:pt x="0" y="180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0AE06E-08A3-48B7-8322-CE3798623A8B}"/>
              </a:ext>
            </a:extLst>
          </p:cNvPr>
          <p:cNvSpPr/>
          <p:nvPr userDrawn="1"/>
        </p:nvSpPr>
        <p:spPr>
          <a:xfrm>
            <a:off x="-1" y="1819076"/>
            <a:ext cx="1875635" cy="238997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A708D5EC-6A83-4792-81FB-2ECCB0ABE2A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615413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D53BE75-DFE8-4D1E-89D4-0824C71EED7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7570712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3642239-33D4-4D2F-AC90-7781FC84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005272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723FA40-FCE6-4B16-AF36-281B510020E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33463" y="1792600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8B135-3ED1-42E9-A42D-5B4F7F10C23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33463" y="2878386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0371065-5281-4086-9A62-2FB24E56E50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33463" y="3964172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805CC9B-AA32-4069-B262-3DA21DB7FF5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33463" y="5049957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AF47A72-6930-4058-A5F2-8E8A5F1A5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32396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514C0E-C202-46C1-9852-BA3E45CA02B3}"/>
              </a:ext>
            </a:extLst>
          </p:cNvPr>
          <p:cNvSpPr/>
          <p:nvPr userDrawn="1"/>
        </p:nvSpPr>
        <p:spPr>
          <a:xfrm>
            <a:off x="9315811" y="3209360"/>
            <a:ext cx="2160000" cy="14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02D61-F30B-4228-A377-5750CAA2B9B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315811" y="177303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23E02-128E-42A1-8953-2DE50A51FCF9}"/>
              </a:ext>
            </a:extLst>
          </p:cNvPr>
          <p:cNvSpPr/>
          <p:nvPr userDrawn="1"/>
        </p:nvSpPr>
        <p:spPr>
          <a:xfrm>
            <a:off x="7155811" y="4645814"/>
            <a:ext cx="2160000" cy="14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6F87C8A-190B-4FCA-A7E1-913DC2A32AA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315811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A0A630E-93DB-487F-929A-17764764CDB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715559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1B731-17ED-4D6F-800A-73D3A14C3992}"/>
              </a:ext>
            </a:extLst>
          </p:cNvPr>
          <p:cNvSpPr/>
          <p:nvPr userDrawn="1"/>
        </p:nvSpPr>
        <p:spPr>
          <a:xfrm>
            <a:off x="7155811" y="1773034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746A58-880F-470E-AAFB-4D7CB30D2CF6}"/>
              </a:ext>
            </a:extLst>
          </p:cNvPr>
          <p:cNvSpPr/>
          <p:nvPr userDrawn="1"/>
        </p:nvSpPr>
        <p:spPr>
          <a:xfrm>
            <a:off x="4995381" y="3209360"/>
            <a:ext cx="2160000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BD37972-1F7F-4C9E-A6D4-C90E3B8369F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994903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E23BEDE-B250-40DE-8D39-C0803D8CC43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283516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3AFCEB-A5C6-4DD3-BD22-AE741EDA18AE}"/>
              </a:ext>
            </a:extLst>
          </p:cNvPr>
          <p:cNvSpPr/>
          <p:nvPr userDrawn="1"/>
        </p:nvSpPr>
        <p:spPr>
          <a:xfrm>
            <a:off x="674951" y="3209360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DC6E82-1C6B-48EE-8DA8-170A8B242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234622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75840" y="1478364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840" y="3120588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5840" y="4762777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16377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00000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29129" y="1766364"/>
            <a:ext cx="2052000" cy="11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3120588"/>
            <a:ext cx="6481129" cy="155069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4429129" y="2912764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6575840" y="2912764"/>
            <a:ext cx="205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6575840" y="4563278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6575840" y="6202777"/>
            <a:ext cx="205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8717920" y="4563278"/>
            <a:ext cx="169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10500000" y="4563278"/>
            <a:ext cx="169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664650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561423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379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056038" y="150040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056038" y="358405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10800000" flipH="1">
            <a:off x="8366" y="5251908"/>
            <a:ext cx="12175266" cy="1466117"/>
          </a:xfrm>
          <a:custGeom>
            <a:avLst/>
            <a:gdLst/>
            <a:ahLst/>
            <a:cxnLst/>
            <a:rect l="l" t="t" r="r" b="b"/>
            <a:pathLst>
              <a:path w="12175266" h="2117136" extrusionOk="0">
                <a:moveTo>
                  <a:pt x="6585323" y="958084"/>
                </a:moveTo>
                <a:lnTo>
                  <a:pt x="6569746" y="928836"/>
                </a:lnTo>
                <a:cubicBezTo>
                  <a:pt x="6417295" y="610457"/>
                  <a:pt x="6332460" y="101051"/>
                  <a:pt x="6064132" y="101051"/>
                </a:cubicBezTo>
                <a:cubicBezTo>
                  <a:pt x="5795802" y="101051"/>
                  <a:pt x="5710174" y="610457"/>
                  <a:pt x="5557331" y="928836"/>
                </a:cubicBezTo>
                <a:lnTo>
                  <a:pt x="5544310" y="953232"/>
                </a:lnTo>
                <a:lnTo>
                  <a:pt x="5549405" y="943050"/>
                </a:lnTo>
                <a:cubicBezTo>
                  <a:pt x="5710164" y="593385"/>
                  <a:pt x="5792625" y="4477"/>
                  <a:pt x="6064130" y="4477"/>
                </a:cubicBezTo>
                <a:cubicBezTo>
                  <a:pt x="6335633" y="4477"/>
                  <a:pt x="6417460" y="593385"/>
                  <a:pt x="6577817" y="943050"/>
                </a:cubicBezTo>
                <a:close/>
                <a:moveTo>
                  <a:pt x="10639772" y="958087"/>
                </a:moveTo>
                <a:lnTo>
                  <a:pt x="10624193" y="928836"/>
                </a:lnTo>
                <a:cubicBezTo>
                  <a:pt x="10471743" y="610457"/>
                  <a:pt x="10386908" y="101051"/>
                  <a:pt x="10118579" y="101051"/>
                </a:cubicBezTo>
                <a:cubicBezTo>
                  <a:pt x="9850250" y="101051"/>
                  <a:pt x="9764621" y="610457"/>
                  <a:pt x="9611779" y="928836"/>
                </a:cubicBezTo>
                <a:lnTo>
                  <a:pt x="9598749" y="953247"/>
                </a:lnTo>
                <a:lnTo>
                  <a:pt x="9603851" y="943050"/>
                </a:lnTo>
                <a:cubicBezTo>
                  <a:pt x="9764612" y="593385"/>
                  <a:pt x="9847072" y="4477"/>
                  <a:pt x="10118576" y="4477"/>
                </a:cubicBezTo>
                <a:cubicBezTo>
                  <a:pt x="10390080" y="4477"/>
                  <a:pt x="10471908" y="593385"/>
                  <a:pt x="10632265" y="943050"/>
                </a:cubicBezTo>
                <a:close/>
                <a:moveTo>
                  <a:pt x="2530884" y="958097"/>
                </a:moveTo>
                <a:lnTo>
                  <a:pt x="2515299" y="928836"/>
                </a:lnTo>
                <a:cubicBezTo>
                  <a:pt x="2362849" y="610457"/>
                  <a:pt x="2278014" y="101051"/>
                  <a:pt x="2009685" y="101051"/>
                </a:cubicBezTo>
                <a:cubicBezTo>
                  <a:pt x="1741355" y="101051"/>
                  <a:pt x="1655727" y="610457"/>
                  <a:pt x="1502885" y="928836"/>
                </a:cubicBezTo>
                <a:lnTo>
                  <a:pt x="1489864" y="953230"/>
                </a:lnTo>
                <a:lnTo>
                  <a:pt x="1494958" y="943050"/>
                </a:lnTo>
                <a:cubicBezTo>
                  <a:pt x="1655718" y="593385"/>
                  <a:pt x="1738178" y="4477"/>
                  <a:pt x="2009683" y="4477"/>
                </a:cubicBezTo>
                <a:cubicBezTo>
                  <a:pt x="2281186" y="4477"/>
                  <a:pt x="2363014" y="593385"/>
                  <a:pt x="2523371" y="943050"/>
                </a:cubicBezTo>
                <a:close/>
                <a:moveTo>
                  <a:pt x="11236710" y="995544"/>
                </a:moveTo>
                <a:lnTo>
                  <a:pt x="11306935" y="902785"/>
                </a:lnTo>
                <a:cubicBezTo>
                  <a:pt x="11399094" y="777722"/>
                  <a:pt x="11496210" y="659986"/>
                  <a:pt x="11677363" y="659874"/>
                </a:cubicBezTo>
                <a:cubicBezTo>
                  <a:pt x="11848712" y="659874"/>
                  <a:pt x="11945107" y="765126"/>
                  <a:pt x="12032548" y="881976"/>
                </a:cubicBezTo>
                <a:lnTo>
                  <a:pt x="12114858" y="993029"/>
                </a:lnTo>
                <a:lnTo>
                  <a:pt x="12072884" y="942044"/>
                </a:lnTo>
                <a:cubicBezTo>
                  <a:pt x="11974164" y="819446"/>
                  <a:pt x="11875232" y="694251"/>
                  <a:pt x="11677365" y="694251"/>
                </a:cubicBezTo>
                <a:cubicBezTo>
                  <a:pt x="11482617" y="694251"/>
                  <a:pt x="11384323" y="815389"/>
                  <a:pt x="11286389" y="936527"/>
                </a:cubicBezTo>
                <a:close/>
                <a:moveTo>
                  <a:pt x="3127816" y="995545"/>
                </a:moveTo>
                <a:lnTo>
                  <a:pt x="3198042" y="902785"/>
                </a:lnTo>
                <a:cubicBezTo>
                  <a:pt x="3290201" y="777722"/>
                  <a:pt x="3387317" y="659986"/>
                  <a:pt x="3568470" y="659874"/>
                </a:cubicBezTo>
                <a:cubicBezTo>
                  <a:pt x="3739819" y="659874"/>
                  <a:pt x="3836213" y="765126"/>
                  <a:pt x="3923653" y="881976"/>
                </a:cubicBezTo>
                <a:lnTo>
                  <a:pt x="4005507" y="992415"/>
                </a:lnTo>
                <a:lnTo>
                  <a:pt x="3926767" y="896198"/>
                </a:lnTo>
                <a:cubicBezTo>
                  <a:pt x="3838992" y="790104"/>
                  <a:pt x="3741605" y="694251"/>
                  <a:pt x="3568471" y="694251"/>
                </a:cubicBezTo>
                <a:cubicBezTo>
                  <a:pt x="3373723" y="694251"/>
                  <a:pt x="3275430" y="815389"/>
                  <a:pt x="3177496" y="936527"/>
                </a:cubicBezTo>
                <a:close/>
                <a:moveTo>
                  <a:pt x="7182261" y="995546"/>
                </a:moveTo>
                <a:lnTo>
                  <a:pt x="7252487" y="902785"/>
                </a:lnTo>
                <a:cubicBezTo>
                  <a:pt x="7344647" y="777722"/>
                  <a:pt x="7441763" y="659986"/>
                  <a:pt x="7622915" y="659874"/>
                </a:cubicBezTo>
                <a:cubicBezTo>
                  <a:pt x="7794265" y="659874"/>
                  <a:pt x="7890660" y="765126"/>
                  <a:pt x="7978100" y="881976"/>
                </a:cubicBezTo>
                <a:lnTo>
                  <a:pt x="8059953" y="992413"/>
                </a:lnTo>
                <a:lnTo>
                  <a:pt x="7981214" y="896198"/>
                </a:lnTo>
                <a:cubicBezTo>
                  <a:pt x="7893438" y="790104"/>
                  <a:pt x="7796050" y="694251"/>
                  <a:pt x="7622917" y="694251"/>
                </a:cubicBezTo>
                <a:cubicBezTo>
                  <a:pt x="7428169" y="694251"/>
                  <a:pt x="7329875" y="815389"/>
                  <a:pt x="7231942" y="936527"/>
                </a:cubicBezTo>
                <a:close/>
                <a:moveTo>
                  <a:pt x="1470907" y="996458"/>
                </a:moveTo>
                <a:lnTo>
                  <a:pt x="1525946" y="888699"/>
                </a:lnTo>
                <a:cubicBezTo>
                  <a:pt x="1667234" y="569597"/>
                  <a:pt x="1755913" y="105448"/>
                  <a:pt x="2009685" y="105448"/>
                </a:cubicBezTo>
                <a:cubicBezTo>
                  <a:pt x="2263456" y="105448"/>
                  <a:pt x="2351378" y="569597"/>
                  <a:pt x="2492258" y="888699"/>
                </a:cubicBezTo>
                <a:lnTo>
                  <a:pt x="2546759" y="995655"/>
                </a:lnTo>
                <a:lnTo>
                  <a:pt x="2515317" y="942836"/>
                </a:lnTo>
                <a:cubicBezTo>
                  <a:pt x="2362851" y="657970"/>
                  <a:pt x="2277958" y="202184"/>
                  <a:pt x="2009684" y="202184"/>
                </a:cubicBezTo>
                <a:cubicBezTo>
                  <a:pt x="1741410" y="202184"/>
                  <a:pt x="1655760" y="657970"/>
                  <a:pt x="1502900" y="942836"/>
                </a:cubicBezTo>
                <a:close/>
                <a:moveTo>
                  <a:pt x="5525350" y="996465"/>
                </a:moveTo>
                <a:lnTo>
                  <a:pt x="5580393" y="888699"/>
                </a:lnTo>
                <a:cubicBezTo>
                  <a:pt x="5721681" y="569597"/>
                  <a:pt x="5810361" y="105448"/>
                  <a:pt x="6064132" y="105448"/>
                </a:cubicBezTo>
                <a:cubicBezTo>
                  <a:pt x="6317902" y="105448"/>
                  <a:pt x="6405824" y="569597"/>
                  <a:pt x="6546704" y="888699"/>
                </a:cubicBezTo>
                <a:lnTo>
                  <a:pt x="6601204" y="995653"/>
                </a:lnTo>
                <a:lnTo>
                  <a:pt x="6569764" y="942836"/>
                </a:lnTo>
                <a:cubicBezTo>
                  <a:pt x="6417298" y="657970"/>
                  <a:pt x="6332405" y="202184"/>
                  <a:pt x="6064131" y="202184"/>
                </a:cubicBezTo>
                <a:cubicBezTo>
                  <a:pt x="5795856" y="202184"/>
                  <a:pt x="5710208" y="657970"/>
                  <a:pt x="5557348" y="942836"/>
                </a:cubicBezTo>
                <a:close/>
                <a:moveTo>
                  <a:pt x="9579794" y="996471"/>
                </a:moveTo>
                <a:lnTo>
                  <a:pt x="9634839" y="888699"/>
                </a:lnTo>
                <a:cubicBezTo>
                  <a:pt x="9776127" y="569597"/>
                  <a:pt x="9864807" y="105448"/>
                  <a:pt x="10118579" y="105448"/>
                </a:cubicBezTo>
                <a:cubicBezTo>
                  <a:pt x="10372350" y="105448"/>
                  <a:pt x="10460272" y="569597"/>
                  <a:pt x="10601152" y="888699"/>
                </a:cubicBezTo>
                <a:lnTo>
                  <a:pt x="10655650" y="995648"/>
                </a:lnTo>
                <a:lnTo>
                  <a:pt x="10624211" y="942836"/>
                </a:lnTo>
                <a:cubicBezTo>
                  <a:pt x="10471746" y="657970"/>
                  <a:pt x="10386852" y="202184"/>
                  <a:pt x="10118577" y="202184"/>
                </a:cubicBezTo>
                <a:cubicBezTo>
                  <a:pt x="9850303" y="202184"/>
                  <a:pt x="9764654" y="657970"/>
                  <a:pt x="9611794" y="942836"/>
                </a:cubicBezTo>
                <a:close/>
                <a:moveTo>
                  <a:pt x="5524497" y="1004708"/>
                </a:moveTo>
                <a:lnTo>
                  <a:pt x="5580375" y="906828"/>
                </a:lnTo>
                <a:cubicBezTo>
                  <a:pt x="5721681" y="621314"/>
                  <a:pt x="5810412" y="206022"/>
                  <a:pt x="6064131" y="206022"/>
                </a:cubicBezTo>
                <a:cubicBezTo>
                  <a:pt x="6317848" y="206022"/>
                  <a:pt x="6405890" y="621314"/>
                  <a:pt x="6546791" y="906828"/>
                </a:cubicBezTo>
                <a:lnTo>
                  <a:pt x="6601960" y="1003695"/>
                </a:lnTo>
                <a:lnTo>
                  <a:pt x="6569760" y="955958"/>
                </a:lnTo>
                <a:cubicBezTo>
                  <a:pt x="6417328" y="704604"/>
                  <a:pt x="6332514" y="302437"/>
                  <a:pt x="6064131" y="302437"/>
                </a:cubicBezTo>
                <a:cubicBezTo>
                  <a:pt x="5795747" y="302437"/>
                  <a:pt x="5710290" y="704604"/>
                  <a:pt x="5557457" y="955958"/>
                </a:cubicBezTo>
                <a:close/>
                <a:moveTo>
                  <a:pt x="9578942" y="1004710"/>
                </a:moveTo>
                <a:lnTo>
                  <a:pt x="9634822" y="906828"/>
                </a:lnTo>
                <a:cubicBezTo>
                  <a:pt x="9776128" y="621314"/>
                  <a:pt x="9864859" y="206022"/>
                  <a:pt x="10118577" y="206022"/>
                </a:cubicBezTo>
                <a:cubicBezTo>
                  <a:pt x="10372295" y="206022"/>
                  <a:pt x="10460338" y="621314"/>
                  <a:pt x="10601239" y="906828"/>
                </a:cubicBezTo>
                <a:lnTo>
                  <a:pt x="10656408" y="1003695"/>
                </a:lnTo>
                <a:lnTo>
                  <a:pt x="10624208" y="955958"/>
                </a:lnTo>
                <a:cubicBezTo>
                  <a:pt x="10471776" y="704604"/>
                  <a:pt x="10386961" y="302437"/>
                  <a:pt x="10118578" y="302437"/>
                </a:cubicBezTo>
                <a:cubicBezTo>
                  <a:pt x="9850194" y="302437"/>
                  <a:pt x="9764737" y="704604"/>
                  <a:pt x="9611904" y="955958"/>
                </a:cubicBezTo>
                <a:close/>
                <a:moveTo>
                  <a:pt x="1470047" y="1004710"/>
                </a:moveTo>
                <a:lnTo>
                  <a:pt x="1525928" y="906828"/>
                </a:lnTo>
                <a:cubicBezTo>
                  <a:pt x="1667234" y="621314"/>
                  <a:pt x="1755965" y="206022"/>
                  <a:pt x="2009684" y="206022"/>
                </a:cubicBezTo>
                <a:cubicBezTo>
                  <a:pt x="2263402" y="206022"/>
                  <a:pt x="2351444" y="621314"/>
                  <a:pt x="2492345" y="906828"/>
                </a:cubicBezTo>
                <a:lnTo>
                  <a:pt x="2547515" y="1003697"/>
                </a:lnTo>
                <a:lnTo>
                  <a:pt x="2515313" y="955958"/>
                </a:lnTo>
                <a:cubicBezTo>
                  <a:pt x="2362882" y="704604"/>
                  <a:pt x="2278067" y="302437"/>
                  <a:pt x="2009683" y="302437"/>
                </a:cubicBezTo>
                <a:cubicBezTo>
                  <a:pt x="1741300" y="302437"/>
                  <a:pt x="1655843" y="704604"/>
                  <a:pt x="1503009" y="955958"/>
                </a:cubicBezTo>
                <a:close/>
                <a:moveTo>
                  <a:pt x="8171660" y="1005340"/>
                </a:moveTo>
                <a:lnTo>
                  <a:pt x="8199315" y="979287"/>
                </a:lnTo>
                <a:cubicBezTo>
                  <a:pt x="8287384" y="896374"/>
                  <a:pt x="8384548" y="819926"/>
                  <a:pt x="8558431" y="819926"/>
                </a:cubicBezTo>
                <a:cubicBezTo>
                  <a:pt x="8703773" y="819926"/>
                  <a:pt x="8794859" y="872765"/>
                  <a:pt x="8872532" y="938814"/>
                </a:cubicBezTo>
                <a:lnTo>
                  <a:pt x="8942400" y="1003323"/>
                </a:lnTo>
                <a:lnTo>
                  <a:pt x="8875570" y="947511"/>
                </a:lnTo>
                <a:cubicBezTo>
                  <a:pt x="8797851" y="887815"/>
                  <a:pt x="8705214" y="839113"/>
                  <a:pt x="8558433" y="839113"/>
                </a:cubicBezTo>
                <a:cubicBezTo>
                  <a:pt x="8383231" y="839113"/>
                  <a:pt x="8286007" y="907871"/>
                  <a:pt x="8197349" y="983398"/>
                </a:cubicBezTo>
                <a:close/>
                <a:moveTo>
                  <a:pt x="4117214" y="1005340"/>
                </a:moveTo>
                <a:lnTo>
                  <a:pt x="4144868" y="979287"/>
                </a:lnTo>
                <a:cubicBezTo>
                  <a:pt x="4232938" y="896374"/>
                  <a:pt x="4330101" y="819926"/>
                  <a:pt x="4503985" y="819926"/>
                </a:cubicBezTo>
                <a:cubicBezTo>
                  <a:pt x="4649326" y="819926"/>
                  <a:pt x="4740413" y="872765"/>
                  <a:pt x="4818087" y="938814"/>
                </a:cubicBezTo>
                <a:lnTo>
                  <a:pt x="4887960" y="1003329"/>
                </a:lnTo>
                <a:lnTo>
                  <a:pt x="4821124" y="947511"/>
                </a:lnTo>
                <a:cubicBezTo>
                  <a:pt x="4743405" y="887815"/>
                  <a:pt x="4650766" y="839113"/>
                  <a:pt x="4503986" y="839113"/>
                </a:cubicBezTo>
                <a:cubicBezTo>
                  <a:pt x="4328784" y="839113"/>
                  <a:pt x="4231560" y="907871"/>
                  <a:pt x="4142903" y="983398"/>
                </a:cubicBezTo>
                <a:close/>
                <a:moveTo>
                  <a:pt x="62760" y="1005346"/>
                </a:moveTo>
                <a:lnTo>
                  <a:pt x="90421" y="979286"/>
                </a:lnTo>
                <a:cubicBezTo>
                  <a:pt x="178490" y="896374"/>
                  <a:pt x="275654" y="819926"/>
                  <a:pt x="449537" y="819926"/>
                </a:cubicBezTo>
                <a:cubicBezTo>
                  <a:pt x="594879" y="819926"/>
                  <a:pt x="685965" y="872765"/>
                  <a:pt x="763638" y="938814"/>
                </a:cubicBezTo>
                <a:lnTo>
                  <a:pt x="833509" y="1003326"/>
                </a:lnTo>
                <a:lnTo>
                  <a:pt x="766676" y="947511"/>
                </a:lnTo>
                <a:cubicBezTo>
                  <a:pt x="688957" y="887815"/>
                  <a:pt x="596320" y="839113"/>
                  <a:pt x="449539" y="839113"/>
                </a:cubicBezTo>
                <a:cubicBezTo>
                  <a:pt x="274337" y="839113"/>
                  <a:pt x="177113" y="907871"/>
                  <a:pt x="88455" y="983397"/>
                </a:cubicBezTo>
                <a:close/>
                <a:moveTo>
                  <a:pt x="11232986" y="1006495"/>
                </a:moveTo>
                <a:lnTo>
                  <a:pt x="11306866" y="918132"/>
                </a:lnTo>
                <a:cubicBezTo>
                  <a:pt x="11398972" y="804974"/>
                  <a:pt x="11496062" y="698492"/>
                  <a:pt x="11677365" y="698567"/>
                </a:cubicBezTo>
                <a:cubicBezTo>
                  <a:pt x="11873193" y="698567"/>
                  <a:pt x="11971257" y="823043"/>
                  <a:pt x="12069804" y="945316"/>
                </a:cubicBezTo>
                <a:lnTo>
                  <a:pt x="12122844" y="1005870"/>
                </a:lnTo>
                <a:lnTo>
                  <a:pt x="12072614" y="954532"/>
                </a:lnTo>
                <a:cubicBezTo>
                  <a:pt x="11973849" y="844829"/>
                  <a:pt x="11875231" y="732945"/>
                  <a:pt x="11677365" y="732945"/>
                </a:cubicBezTo>
                <a:cubicBezTo>
                  <a:pt x="11482696" y="732945"/>
                  <a:pt x="11384382" y="841331"/>
                  <a:pt x="11286418" y="949718"/>
                </a:cubicBezTo>
                <a:close/>
                <a:moveTo>
                  <a:pt x="7178534" y="1006500"/>
                </a:moveTo>
                <a:lnTo>
                  <a:pt x="7252418" y="918132"/>
                </a:lnTo>
                <a:cubicBezTo>
                  <a:pt x="7344525" y="804974"/>
                  <a:pt x="7441614" y="698492"/>
                  <a:pt x="7622917" y="698567"/>
                </a:cubicBezTo>
                <a:cubicBezTo>
                  <a:pt x="7818745" y="698567"/>
                  <a:pt x="7916809" y="823043"/>
                  <a:pt x="8015356" y="945316"/>
                </a:cubicBezTo>
                <a:lnTo>
                  <a:pt x="8068389" y="1005862"/>
                </a:lnTo>
                <a:lnTo>
                  <a:pt x="8018166" y="954533"/>
                </a:lnTo>
                <a:cubicBezTo>
                  <a:pt x="7919401" y="844829"/>
                  <a:pt x="7820783" y="732945"/>
                  <a:pt x="7622917" y="732945"/>
                </a:cubicBezTo>
                <a:cubicBezTo>
                  <a:pt x="7428248" y="732945"/>
                  <a:pt x="7329934" y="841331"/>
                  <a:pt x="7231971" y="949718"/>
                </a:cubicBezTo>
                <a:close/>
                <a:moveTo>
                  <a:pt x="3124086" y="1006503"/>
                </a:moveTo>
                <a:lnTo>
                  <a:pt x="3197973" y="918132"/>
                </a:lnTo>
                <a:cubicBezTo>
                  <a:pt x="3290080" y="804974"/>
                  <a:pt x="3387169" y="698492"/>
                  <a:pt x="3568471" y="698567"/>
                </a:cubicBezTo>
                <a:cubicBezTo>
                  <a:pt x="3764300" y="698567"/>
                  <a:pt x="3862364" y="823043"/>
                  <a:pt x="3960909" y="945316"/>
                </a:cubicBezTo>
                <a:lnTo>
                  <a:pt x="4013944" y="1005864"/>
                </a:lnTo>
                <a:lnTo>
                  <a:pt x="3963718" y="954533"/>
                </a:lnTo>
                <a:cubicBezTo>
                  <a:pt x="3864955" y="844829"/>
                  <a:pt x="3766337" y="732945"/>
                  <a:pt x="3568471" y="732945"/>
                </a:cubicBezTo>
                <a:cubicBezTo>
                  <a:pt x="3373802" y="732945"/>
                  <a:pt x="3275489" y="841331"/>
                  <a:pt x="3177525" y="949718"/>
                </a:cubicBezTo>
                <a:close/>
                <a:moveTo>
                  <a:pt x="2631979" y="1006714"/>
                </a:moveTo>
                <a:lnTo>
                  <a:pt x="2646393" y="989985"/>
                </a:lnTo>
                <a:cubicBezTo>
                  <a:pt x="2687664" y="949497"/>
                  <a:pt x="2734375" y="925941"/>
                  <a:pt x="2788676" y="925941"/>
                </a:cubicBezTo>
                <a:cubicBezTo>
                  <a:pt x="2861077" y="925941"/>
                  <a:pt x="2920055" y="944772"/>
                  <a:pt x="2970664" y="975372"/>
                </a:cubicBezTo>
                <a:lnTo>
                  <a:pt x="3003461" y="998780"/>
                </a:lnTo>
                <a:lnTo>
                  <a:pt x="2972132" y="978674"/>
                </a:lnTo>
                <a:cubicBezTo>
                  <a:pt x="2921170" y="950979"/>
                  <a:pt x="2861709" y="933936"/>
                  <a:pt x="2788679" y="933936"/>
                </a:cubicBezTo>
                <a:cubicBezTo>
                  <a:pt x="2739842" y="933936"/>
                  <a:pt x="2697085" y="950776"/>
                  <a:pt x="2658895" y="980245"/>
                </a:cubicBezTo>
                <a:close/>
                <a:moveTo>
                  <a:pt x="6686425" y="1006715"/>
                </a:moveTo>
                <a:lnTo>
                  <a:pt x="6700839" y="989985"/>
                </a:lnTo>
                <a:cubicBezTo>
                  <a:pt x="6742109" y="949497"/>
                  <a:pt x="6788822" y="925941"/>
                  <a:pt x="6843122" y="925941"/>
                </a:cubicBezTo>
                <a:cubicBezTo>
                  <a:pt x="6915523" y="925941"/>
                  <a:pt x="6974501" y="944772"/>
                  <a:pt x="7025110" y="975372"/>
                </a:cubicBezTo>
                <a:lnTo>
                  <a:pt x="7057908" y="998780"/>
                </a:lnTo>
                <a:lnTo>
                  <a:pt x="7026579" y="978674"/>
                </a:lnTo>
                <a:cubicBezTo>
                  <a:pt x="6975617" y="950979"/>
                  <a:pt x="6916156" y="933936"/>
                  <a:pt x="6843125" y="933936"/>
                </a:cubicBezTo>
                <a:cubicBezTo>
                  <a:pt x="6794288" y="933936"/>
                  <a:pt x="6751531" y="950776"/>
                  <a:pt x="6713341" y="980245"/>
                </a:cubicBezTo>
                <a:close/>
                <a:moveTo>
                  <a:pt x="10740868" y="1006719"/>
                </a:moveTo>
                <a:lnTo>
                  <a:pt x="10755286" y="989985"/>
                </a:lnTo>
                <a:cubicBezTo>
                  <a:pt x="10796557" y="949497"/>
                  <a:pt x="10843269" y="925941"/>
                  <a:pt x="10897570" y="925941"/>
                </a:cubicBezTo>
                <a:cubicBezTo>
                  <a:pt x="10969971" y="925941"/>
                  <a:pt x="11028948" y="944772"/>
                  <a:pt x="11079557" y="975372"/>
                </a:cubicBezTo>
                <a:lnTo>
                  <a:pt x="11112352" y="998777"/>
                </a:lnTo>
                <a:lnTo>
                  <a:pt x="11081027" y="978674"/>
                </a:lnTo>
                <a:cubicBezTo>
                  <a:pt x="11030064" y="950979"/>
                  <a:pt x="10970603" y="933936"/>
                  <a:pt x="10897573" y="933936"/>
                </a:cubicBezTo>
                <a:cubicBezTo>
                  <a:pt x="10848736" y="933936"/>
                  <a:pt x="10805978" y="950776"/>
                  <a:pt x="10767788" y="980245"/>
                </a:cubicBezTo>
                <a:close/>
                <a:moveTo>
                  <a:pt x="4009543" y="1007611"/>
                </a:moveTo>
                <a:lnTo>
                  <a:pt x="3963752" y="966379"/>
                </a:lnTo>
                <a:cubicBezTo>
                  <a:pt x="3865044" y="869695"/>
                  <a:pt x="3766336" y="770762"/>
                  <a:pt x="3568471" y="770762"/>
                </a:cubicBezTo>
                <a:cubicBezTo>
                  <a:pt x="3373482" y="770762"/>
                  <a:pt x="3275189" y="866397"/>
                  <a:pt x="3177314" y="962032"/>
                </a:cubicBezTo>
                <a:lnTo>
                  <a:pt x="3130547" y="1005925"/>
                </a:lnTo>
                <a:lnTo>
                  <a:pt x="3180174" y="953116"/>
                </a:lnTo>
                <a:cubicBezTo>
                  <a:pt x="3275709" y="847108"/>
                  <a:pt x="3374522" y="737262"/>
                  <a:pt x="3568471" y="737262"/>
                </a:cubicBezTo>
                <a:cubicBezTo>
                  <a:pt x="3764358" y="737262"/>
                  <a:pt x="3862392" y="848562"/>
                  <a:pt x="3960952" y="957973"/>
                </a:cubicBezTo>
                <a:close/>
                <a:moveTo>
                  <a:pt x="12118440" y="1007613"/>
                </a:moveTo>
                <a:lnTo>
                  <a:pt x="12072647" y="966379"/>
                </a:lnTo>
                <a:cubicBezTo>
                  <a:pt x="11973939" y="869695"/>
                  <a:pt x="11875231" y="770762"/>
                  <a:pt x="11677365" y="770762"/>
                </a:cubicBezTo>
                <a:cubicBezTo>
                  <a:pt x="11482377" y="770762"/>
                  <a:pt x="11384083" y="866397"/>
                  <a:pt x="11286209" y="962032"/>
                </a:cubicBezTo>
                <a:lnTo>
                  <a:pt x="11239434" y="1005932"/>
                </a:lnTo>
                <a:lnTo>
                  <a:pt x="11289067" y="953116"/>
                </a:lnTo>
                <a:cubicBezTo>
                  <a:pt x="11384603" y="847108"/>
                  <a:pt x="11483415" y="737262"/>
                  <a:pt x="11677365" y="737262"/>
                </a:cubicBezTo>
                <a:cubicBezTo>
                  <a:pt x="11873253" y="737262"/>
                  <a:pt x="11971286" y="848562"/>
                  <a:pt x="12069848" y="957973"/>
                </a:cubicBezTo>
                <a:close/>
                <a:moveTo>
                  <a:pt x="8063996" y="1007617"/>
                </a:moveTo>
                <a:lnTo>
                  <a:pt x="8018199" y="966379"/>
                </a:lnTo>
                <a:cubicBezTo>
                  <a:pt x="7919491" y="869695"/>
                  <a:pt x="7820783" y="770762"/>
                  <a:pt x="7622917" y="770762"/>
                </a:cubicBezTo>
                <a:cubicBezTo>
                  <a:pt x="7427929" y="770762"/>
                  <a:pt x="7329635" y="866397"/>
                  <a:pt x="7231761" y="962032"/>
                </a:cubicBezTo>
                <a:lnTo>
                  <a:pt x="7184986" y="1005932"/>
                </a:lnTo>
                <a:lnTo>
                  <a:pt x="7234619" y="953116"/>
                </a:lnTo>
                <a:cubicBezTo>
                  <a:pt x="7330155" y="847108"/>
                  <a:pt x="7428967" y="737262"/>
                  <a:pt x="7622917" y="737262"/>
                </a:cubicBezTo>
                <a:cubicBezTo>
                  <a:pt x="7818805" y="737262"/>
                  <a:pt x="7916838" y="848562"/>
                  <a:pt x="8015400" y="957973"/>
                </a:cubicBezTo>
                <a:close/>
                <a:moveTo>
                  <a:pt x="1387005" y="1007710"/>
                </a:moveTo>
                <a:lnTo>
                  <a:pt x="1359060" y="980245"/>
                </a:lnTo>
                <a:cubicBezTo>
                  <a:pt x="1320860" y="950776"/>
                  <a:pt x="1278119" y="933936"/>
                  <a:pt x="1229332" y="933936"/>
                </a:cubicBezTo>
                <a:cubicBezTo>
                  <a:pt x="1180545" y="933936"/>
                  <a:pt x="1137823" y="939245"/>
                  <a:pt x="1099657" y="948535"/>
                </a:cubicBezTo>
                <a:lnTo>
                  <a:pt x="999726" y="986117"/>
                </a:lnTo>
                <a:lnTo>
                  <a:pt x="1046687" y="960815"/>
                </a:lnTo>
                <a:cubicBezTo>
                  <a:pt x="1097341" y="939274"/>
                  <a:pt x="1156539" y="925941"/>
                  <a:pt x="1229330" y="925941"/>
                </a:cubicBezTo>
                <a:cubicBezTo>
                  <a:pt x="1283642" y="925941"/>
                  <a:pt x="1330389" y="949497"/>
                  <a:pt x="1371711" y="989985"/>
                </a:cubicBezTo>
                <a:close/>
                <a:moveTo>
                  <a:pt x="9495901" y="1007713"/>
                </a:moveTo>
                <a:lnTo>
                  <a:pt x="9467953" y="980245"/>
                </a:lnTo>
                <a:cubicBezTo>
                  <a:pt x="9429753" y="950776"/>
                  <a:pt x="9387012" y="933936"/>
                  <a:pt x="9338225" y="933936"/>
                </a:cubicBezTo>
                <a:cubicBezTo>
                  <a:pt x="9289438" y="933936"/>
                  <a:pt x="9246717" y="939245"/>
                  <a:pt x="9208551" y="948535"/>
                </a:cubicBezTo>
                <a:lnTo>
                  <a:pt x="9108619" y="986118"/>
                </a:lnTo>
                <a:lnTo>
                  <a:pt x="9155581" y="960815"/>
                </a:lnTo>
                <a:cubicBezTo>
                  <a:pt x="9206234" y="939274"/>
                  <a:pt x="9265433" y="925941"/>
                  <a:pt x="9338224" y="925941"/>
                </a:cubicBezTo>
                <a:cubicBezTo>
                  <a:pt x="9392536" y="925941"/>
                  <a:pt x="9439283" y="949497"/>
                  <a:pt x="9480604" y="989985"/>
                </a:cubicBezTo>
                <a:close/>
                <a:moveTo>
                  <a:pt x="5441456" y="1007713"/>
                </a:moveTo>
                <a:lnTo>
                  <a:pt x="5413507" y="980245"/>
                </a:lnTo>
                <a:cubicBezTo>
                  <a:pt x="5375307" y="950776"/>
                  <a:pt x="5332566" y="933936"/>
                  <a:pt x="5283779" y="933936"/>
                </a:cubicBezTo>
                <a:cubicBezTo>
                  <a:pt x="5234992" y="933936"/>
                  <a:pt x="5192271" y="939245"/>
                  <a:pt x="5154105" y="948535"/>
                </a:cubicBezTo>
                <a:lnTo>
                  <a:pt x="5054174" y="986118"/>
                </a:lnTo>
                <a:lnTo>
                  <a:pt x="5101135" y="960815"/>
                </a:lnTo>
                <a:cubicBezTo>
                  <a:pt x="5151787" y="939274"/>
                  <a:pt x="5210987" y="925941"/>
                  <a:pt x="5283779" y="925941"/>
                </a:cubicBezTo>
                <a:cubicBezTo>
                  <a:pt x="5338090" y="925941"/>
                  <a:pt x="5384837" y="949497"/>
                  <a:pt x="5426159" y="989985"/>
                </a:cubicBezTo>
                <a:close/>
                <a:moveTo>
                  <a:pt x="4117849" y="1010480"/>
                </a:moveTo>
                <a:lnTo>
                  <a:pt x="4144938" y="987343"/>
                </a:lnTo>
                <a:cubicBezTo>
                  <a:pt x="4233073" y="912233"/>
                  <a:pt x="4330104" y="843429"/>
                  <a:pt x="4503986" y="843429"/>
                </a:cubicBezTo>
                <a:cubicBezTo>
                  <a:pt x="4649268" y="843429"/>
                  <a:pt x="4740361" y="891209"/>
                  <a:pt x="4818062" y="950934"/>
                </a:cubicBezTo>
                <a:lnTo>
                  <a:pt x="4887267" y="1008694"/>
                </a:lnTo>
                <a:lnTo>
                  <a:pt x="4821021" y="959171"/>
                </a:lnTo>
                <a:cubicBezTo>
                  <a:pt x="4743359" y="905758"/>
                  <a:pt x="4650766" y="862138"/>
                  <a:pt x="4503985" y="862138"/>
                </a:cubicBezTo>
                <a:cubicBezTo>
                  <a:pt x="4328844" y="862138"/>
                  <a:pt x="4231454" y="923836"/>
                  <a:pt x="4142845" y="991380"/>
                </a:cubicBezTo>
                <a:close/>
                <a:moveTo>
                  <a:pt x="63397" y="1010484"/>
                </a:moveTo>
                <a:lnTo>
                  <a:pt x="90490" y="987343"/>
                </a:lnTo>
                <a:cubicBezTo>
                  <a:pt x="178627" y="912233"/>
                  <a:pt x="275656" y="843429"/>
                  <a:pt x="449539" y="843429"/>
                </a:cubicBezTo>
                <a:cubicBezTo>
                  <a:pt x="594820" y="843429"/>
                  <a:pt x="685914" y="891209"/>
                  <a:pt x="763612" y="950934"/>
                </a:cubicBezTo>
                <a:lnTo>
                  <a:pt x="832818" y="1008693"/>
                </a:lnTo>
                <a:lnTo>
                  <a:pt x="766573" y="959171"/>
                </a:lnTo>
                <a:cubicBezTo>
                  <a:pt x="688911" y="905758"/>
                  <a:pt x="596318" y="862138"/>
                  <a:pt x="449538" y="862138"/>
                </a:cubicBezTo>
                <a:cubicBezTo>
                  <a:pt x="274396" y="862138"/>
                  <a:pt x="177007" y="923836"/>
                  <a:pt x="88397" y="991380"/>
                </a:cubicBezTo>
                <a:close/>
                <a:moveTo>
                  <a:pt x="8172289" y="1010486"/>
                </a:moveTo>
                <a:lnTo>
                  <a:pt x="8199384" y="987343"/>
                </a:lnTo>
                <a:cubicBezTo>
                  <a:pt x="8287521" y="912233"/>
                  <a:pt x="8384550" y="843429"/>
                  <a:pt x="8558433" y="843429"/>
                </a:cubicBezTo>
                <a:cubicBezTo>
                  <a:pt x="8703715" y="843429"/>
                  <a:pt x="8794808" y="891209"/>
                  <a:pt x="8872506" y="950934"/>
                </a:cubicBezTo>
                <a:lnTo>
                  <a:pt x="8941709" y="1008691"/>
                </a:lnTo>
                <a:lnTo>
                  <a:pt x="8875467" y="959171"/>
                </a:lnTo>
                <a:cubicBezTo>
                  <a:pt x="8797805" y="905758"/>
                  <a:pt x="8705212" y="862138"/>
                  <a:pt x="8558432" y="862138"/>
                </a:cubicBezTo>
                <a:cubicBezTo>
                  <a:pt x="8383290" y="862138"/>
                  <a:pt x="8285901" y="923836"/>
                  <a:pt x="8197292" y="991380"/>
                </a:cubicBezTo>
                <a:close/>
                <a:moveTo>
                  <a:pt x="959465" y="1011520"/>
                </a:moveTo>
                <a:lnTo>
                  <a:pt x="976486" y="998640"/>
                </a:lnTo>
                <a:lnTo>
                  <a:pt x="993691" y="989369"/>
                </a:lnTo>
                <a:close/>
                <a:moveTo>
                  <a:pt x="5013913" y="1011521"/>
                </a:moveTo>
                <a:lnTo>
                  <a:pt x="5030933" y="998640"/>
                </a:lnTo>
                <a:lnTo>
                  <a:pt x="5048140" y="989369"/>
                </a:lnTo>
                <a:close/>
                <a:moveTo>
                  <a:pt x="9068357" y="1011522"/>
                </a:moveTo>
                <a:lnTo>
                  <a:pt x="9085380" y="998640"/>
                </a:lnTo>
                <a:lnTo>
                  <a:pt x="9102587" y="989368"/>
                </a:lnTo>
                <a:close/>
                <a:moveTo>
                  <a:pt x="10658834" y="1014322"/>
                </a:moveTo>
                <a:lnTo>
                  <a:pt x="10624025" y="969636"/>
                </a:lnTo>
                <a:cubicBezTo>
                  <a:pt x="10471460" y="751794"/>
                  <a:pt x="10386577" y="403247"/>
                  <a:pt x="10118578" y="403247"/>
                </a:cubicBezTo>
                <a:cubicBezTo>
                  <a:pt x="9850579" y="403247"/>
                  <a:pt x="9764789" y="751794"/>
                  <a:pt x="9611839" y="969636"/>
                </a:cubicBezTo>
                <a:lnTo>
                  <a:pt x="9579518" y="1011041"/>
                </a:lnTo>
                <a:lnTo>
                  <a:pt x="9635071" y="925196"/>
                </a:lnTo>
                <a:cubicBezTo>
                  <a:pt x="9776370" y="673271"/>
                  <a:pt x="9864859" y="306835"/>
                  <a:pt x="10118578" y="306835"/>
                </a:cubicBezTo>
                <a:cubicBezTo>
                  <a:pt x="10372296" y="306835"/>
                  <a:pt x="10460407" y="673271"/>
                  <a:pt x="10601309" y="925196"/>
                </a:cubicBezTo>
                <a:close/>
                <a:moveTo>
                  <a:pt x="6604386" y="1014323"/>
                </a:moveTo>
                <a:lnTo>
                  <a:pt x="6569577" y="969636"/>
                </a:lnTo>
                <a:cubicBezTo>
                  <a:pt x="6417013" y="751794"/>
                  <a:pt x="6332129" y="403247"/>
                  <a:pt x="6064131" y="403247"/>
                </a:cubicBezTo>
                <a:cubicBezTo>
                  <a:pt x="5796132" y="403247"/>
                  <a:pt x="5710342" y="751794"/>
                  <a:pt x="5557392" y="969636"/>
                </a:cubicBezTo>
                <a:lnTo>
                  <a:pt x="5525074" y="1011037"/>
                </a:lnTo>
                <a:lnTo>
                  <a:pt x="5580625" y="925196"/>
                </a:lnTo>
                <a:cubicBezTo>
                  <a:pt x="5721924" y="673271"/>
                  <a:pt x="5810413" y="306835"/>
                  <a:pt x="6064131" y="306835"/>
                </a:cubicBezTo>
                <a:cubicBezTo>
                  <a:pt x="6317848" y="306835"/>
                  <a:pt x="6405959" y="673271"/>
                  <a:pt x="6546862" y="925196"/>
                </a:cubicBezTo>
                <a:close/>
                <a:moveTo>
                  <a:pt x="2549941" y="1014324"/>
                </a:moveTo>
                <a:lnTo>
                  <a:pt x="2515130" y="969636"/>
                </a:lnTo>
                <a:cubicBezTo>
                  <a:pt x="2362566" y="751794"/>
                  <a:pt x="2277683" y="403247"/>
                  <a:pt x="2009683" y="403247"/>
                </a:cubicBezTo>
                <a:cubicBezTo>
                  <a:pt x="1741685" y="403247"/>
                  <a:pt x="1655894" y="751794"/>
                  <a:pt x="1502945" y="969636"/>
                </a:cubicBezTo>
                <a:lnTo>
                  <a:pt x="1470626" y="1011039"/>
                </a:lnTo>
                <a:lnTo>
                  <a:pt x="1526177" y="925196"/>
                </a:lnTo>
                <a:cubicBezTo>
                  <a:pt x="1667475" y="673271"/>
                  <a:pt x="1755965" y="306835"/>
                  <a:pt x="2009683" y="306835"/>
                </a:cubicBezTo>
                <a:cubicBezTo>
                  <a:pt x="2263402" y="306835"/>
                  <a:pt x="2351513" y="673271"/>
                  <a:pt x="2492415" y="925196"/>
                </a:cubicBezTo>
                <a:close/>
                <a:moveTo>
                  <a:pt x="64150" y="1015553"/>
                </a:moveTo>
                <a:lnTo>
                  <a:pt x="91984" y="994361"/>
                </a:lnTo>
                <a:cubicBezTo>
                  <a:pt x="180949" y="926839"/>
                  <a:pt x="276794" y="866535"/>
                  <a:pt x="449538" y="866535"/>
                </a:cubicBezTo>
                <a:cubicBezTo>
                  <a:pt x="594730" y="866535"/>
                  <a:pt x="685812" y="909256"/>
                  <a:pt x="763527" y="962657"/>
                </a:cubicBezTo>
                <a:lnTo>
                  <a:pt x="834294" y="1015448"/>
                </a:lnTo>
                <a:lnTo>
                  <a:pt x="766494" y="970683"/>
                </a:lnTo>
                <a:cubicBezTo>
                  <a:pt x="688835" y="923533"/>
                  <a:pt x="596258" y="885084"/>
                  <a:pt x="449537" y="885084"/>
                </a:cubicBezTo>
                <a:cubicBezTo>
                  <a:pt x="274516" y="885084"/>
                  <a:pt x="177606" y="939227"/>
                  <a:pt x="88892" y="998879"/>
                </a:cubicBezTo>
                <a:close/>
                <a:moveTo>
                  <a:pt x="8173043" y="1015554"/>
                </a:moveTo>
                <a:lnTo>
                  <a:pt x="8200878" y="994361"/>
                </a:lnTo>
                <a:cubicBezTo>
                  <a:pt x="8289843" y="926839"/>
                  <a:pt x="8385688" y="866535"/>
                  <a:pt x="8558432" y="866535"/>
                </a:cubicBezTo>
                <a:cubicBezTo>
                  <a:pt x="8703624" y="866535"/>
                  <a:pt x="8794706" y="909256"/>
                  <a:pt x="8872421" y="962657"/>
                </a:cubicBezTo>
                <a:lnTo>
                  <a:pt x="8943193" y="1015452"/>
                </a:lnTo>
                <a:lnTo>
                  <a:pt x="8875388" y="970683"/>
                </a:lnTo>
                <a:cubicBezTo>
                  <a:pt x="8797730" y="923533"/>
                  <a:pt x="8705153" y="885084"/>
                  <a:pt x="8558432" y="885084"/>
                </a:cubicBezTo>
                <a:cubicBezTo>
                  <a:pt x="8383410" y="885084"/>
                  <a:pt x="8286501" y="939227"/>
                  <a:pt x="8197787" y="998879"/>
                </a:cubicBezTo>
                <a:close/>
                <a:moveTo>
                  <a:pt x="4118592" y="1015556"/>
                </a:moveTo>
                <a:lnTo>
                  <a:pt x="4146431" y="994361"/>
                </a:lnTo>
                <a:cubicBezTo>
                  <a:pt x="4235397" y="926839"/>
                  <a:pt x="4331242" y="866535"/>
                  <a:pt x="4503985" y="866535"/>
                </a:cubicBezTo>
                <a:cubicBezTo>
                  <a:pt x="4649178" y="866535"/>
                  <a:pt x="4740260" y="909256"/>
                  <a:pt x="4817976" y="962657"/>
                </a:cubicBezTo>
                <a:lnTo>
                  <a:pt x="4888741" y="1015448"/>
                </a:lnTo>
                <a:lnTo>
                  <a:pt x="4820942" y="970683"/>
                </a:lnTo>
                <a:cubicBezTo>
                  <a:pt x="4743284" y="923533"/>
                  <a:pt x="4650707" y="885084"/>
                  <a:pt x="4503986" y="885084"/>
                </a:cubicBezTo>
                <a:cubicBezTo>
                  <a:pt x="4328963" y="885084"/>
                  <a:pt x="4232054" y="939227"/>
                  <a:pt x="4143340" y="998879"/>
                </a:cubicBezTo>
                <a:close/>
                <a:moveTo>
                  <a:pt x="10736438" y="1015892"/>
                </a:moveTo>
                <a:lnTo>
                  <a:pt x="10755132" y="996277"/>
                </a:lnTo>
                <a:cubicBezTo>
                  <a:pt x="10796441" y="959646"/>
                  <a:pt x="10843205" y="938333"/>
                  <a:pt x="10897573" y="938333"/>
                </a:cubicBezTo>
                <a:cubicBezTo>
                  <a:pt x="10970063" y="938333"/>
                  <a:pt x="11029092" y="955368"/>
                  <a:pt x="11079725" y="983050"/>
                </a:cubicBezTo>
                <a:lnTo>
                  <a:pt x="11124104" y="1011692"/>
                </a:lnTo>
                <a:lnTo>
                  <a:pt x="11082363" y="987583"/>
                </a:lnTo>
                <a:cubicBezTo>
                  <a:pt x="11031041" y="962445"/>
                  <a:pt x="10971051" y="946807"/>
                  <a:pt x="10897571" y="946807"/>
                </a:cubicBezTo>
                <a:cubicBezTo>
                  <a:pt x="10848764" y="946807"/>
                  <a:pt x="10806028" y="961874"/>
                  <a:pt x="10767852" y="988242"/>
                </a:cubicBezTo>
                <a:close/>
                <a:moveTo>
                  <a:pt x="6681990" y="1015892"/>
                </a:moveTo>
                <a:lnTo>
                  <a:pt x="6700685" y="996277"/>
                </a:lnTo>
                <a:cubicBezTo>
                  <a:pt x="6741993" y="959646"/>
                  <a:pt x="6788757" y="938333"/>
                  <a:pt x="6843125" y="938333"/>
                </a:cubicBezTo>
                <a:cubicBezTo>
                  <a:pt x="6915616" y="938333"/>
                  <a:pt x="6974644" y="955368"/>
                  <a:pt x="7025277" y="983050"/>
                </a:cubicBezTo>
                <a:lnTo>
                  <a:pt x="7069652" y="1011690"/>
                </a:lnTo>
                <a:lnTo>
                  <a:pt x="7027915" y="987583"/>
                </a:lnTo>
                <a:cubicBezTo>
                  <a:pt x="6976593" y="962445"/>
                  <a:pt x="6916604" y="946807"/>
                  <a:pt x="6843123" y="946807"/>
                </a:cubicBezTo>
                <a:cubicBezTo>
                  <a:pt x="6794316" y="946807"/>
                  <a:pt x="6751580" y="961874"/>
                  <a:pt x="6713405" y="988242"/>
                </a:cubicBezTo>
                <a:close/>
                <a:moveTo>
                  <a:pt x="2627543" y="1015892"/>
                </a:moveTo>
                <a:lnTo>
                  <a:pt x="2646238" y="996277"/>
                </a:lnTo>
                <a:cubicBezTo>
                  <a:pt x="2687547" y="959646"/>
                  <a:pt x="2734310" y="938333"/>
                  <a:pt x="2788679" y="938333"/>
                </a:cubicBezTo>
                <a:cubicBezTo>
                  <a:pt x="2861170" y="938333"/>
                  <a:pt x="2920198" y="955368"/>
                  <a:pt x="2970831" y="983050"/>
                </a:cubicBezTo>
                <a:lnTo>
                  <a:pt x="3015212" y="1011694"/>
                </a:lnTo>
                <a:lnTo>
                  <a:pt x="2973468" y="987583"/>
                </a:lnTo>
                <a:cubicBezTo>
                  <a:pt x="2922147" y="962445"/>
                  <a:pt x="2862157" y="946807"/>
                  <a:pt x="2788676" y="946807"/>
                </a:cubicBezTo>
                <a:cubicBezTo>
                  <a:pt x="2739870" y="946807"/>
                  <a:pt x="2697133" y="961874"/>
                  <a:pt x="2658958" y="988242"/>
                </a:cubicBezTo>
                <a:close/>
                <a:moveTo>
                  <a:pt x="10655356" y="1015930"/>
                </a:moveTo>
                <a:lnTo>
                  <a:pt x="10583716" y="930284"/>
                </a:lnTo>
                <a:cubicBezTo>
                  <a:pt x="10454363" y="747478"/>
                  <a:pt x="10362263" y="503736"/>
                  <a:pt x="10118578" y="503736"/>
                </a:cubicBezTo>
                <a:cubicBezTo>
                  <a:pt x="9874892" y="503736"/>
                  <a:pt x="9782043" y="747478"/>
                  <a:pt x="9652265" y="930284"/>
                </a:cubicBezTo>
                <a:lnTo>
                  <a:pt x="9581311" y="1014899"/>
                </a:lnTo>
                <a:lnTo>
                  <a:pt x="9634607" y="943481"/>
                </a:lnTo>
                <a:cubicBezTo>
                  <a:pt x="9775884" y="725145"/>
                  <a:pt x="9864755" y="407564"/>
                  <a:pt x="10118578" y="407564"/>
                </a:cubicBezTo>
                <a:cubicBezTo>
                  <a:pt x="10372401" y="407564"/>
                  <a:pt x="10460548" y="725145"/>
                  <a:pt x="10601418" y="943481"/>
                </a:cubicBezTo>
                <a:close/>
                <a:moveTo>
                  <a:pt x="6600918" y="1015942"/>
                </a:moveTo>
                <a:lnTo>
                  <a:pt x="6529268" y="930284"/>
                </a:lnTo>
                <a:cubicBezTo>
                  <a:pt x="6399916" y="747478"/>
                  <a:pt x="6307815" y="503736"/>
                  <a:pt x="6064131" y="503736"/>
                </a:cubicBezTo>
                <a:cubicBezTo>
                  <a:pt x="5820445" y="503736"/>
                  <a:pt x="5727596" y="747478"/>
                  <a:pt x="5597818" y="930284"/>
                </a:cubicBezTo>
                <a:lnTo>
                  <a:pt x="5526863" y="1014899"/>
                </a:lnTo>
                <a:lnTo>
                  <a:pt x="5580160" y="943481"/>
                </a:lnTo>
                <a:cubicBezTo>
                  <a:pt x="5721437" y="725145"/>
                  <a:pt x="5810308" y="407564"/>
                  <a:pt x="6064131" y="407564"/>
                </a:cubicBezTo>
                <a:cubicBezTo>
                  <a:pt x="6317953" y="407564"/>
                  <a:pt x="6406100" y="725145"/>
                  <a:pt x="6546971" y="943481"/>
                </a:cubicBezTo>
                <a:close/>
                <a:moveTo>
                  <a:pt x="2546472" y="1015942"/>
                </a:moveTo>
                <a:lnTo>
                  <a:pt x="2474821" y="930284"/>
                </a:lnTo>
                <a:cubicBezTo>
                  <a:pt x="2345468" y="747478"/>
                  <a:pt x="2253368" y="503736"/>
                  <a:pt x="2009683" y="503736"/>
                </a:cubicBezTo>
                <a:cubicBezTo>
                  <a:pt x="1765998" y="503736"/>
                  <a:pt x="1673148" y="747478"/>
                  <a:pt x="1543370" y="930284"/>
                </a:cubicBezTo>
                <a:lnTo>
                  <a:pt x="1472419" y="1014896"/>
                </a:lnTo>
                <a:lnTo>
                  <a:pt x="1525713" y="943481"/>
                </a:lnTo>
                <a:cubicBezTo>
                  <a:pt x="1666989" y="725145"/>
                  <a:pt x="1755859" y="407564"/>
                  <a:pt x="2009683" y="407564"/>
                </a:cubicBezTo>
                <a:cubicBezTo>
                  <a:pt x="2263507" y="407564"/>
                  <a:pt x="2351654" y="725145"/>
                  <a:pt x="2492524" y="943481"/>
                </a:cubicBezTo>
                <a:close/>
                <a:moveTo>
                  <a:pt x="5006172" y="1020646"/>
                </a:moveTo>
                <a:lnTo>
                  <a:pt x="5030539" y="1003994"/>
                </a:lnTo>
                <a:lnTo>
                  <a:pt x="5047716" y="996614"/>
                </a:lnTo>
                <a:lnTo>
                  <a:pt x="5051759" y="994275"/>
                </a:lnTo>
                <a:lnTo>
                  <a:pt x="5058204" y="992108"/>
                </a:lnTo>
                <a:lnTo>
                  <a:pt x="5140641" y="956690"/>
                </a:lnTo>
                <a:cubicBezTo>
                  <a:pt x="5182149" y="945099"/>
                  <a:pt x="5229164" y="938333"/>
                  <a:pt x="5283779" y="938333"/>
                </a:cubicBezTo>
                <a:cubicBezTo>
                  <a:pt x="5338103" y="938333"/>
                  <a:pt x="5384861" y="959646"/>
                  <a:pt x="5426193" y="996277"/>
                </a:cubicBezTo>
                <a:lnTo>
                  <a:pt x="5444775" y="1015757"/>
                </a:lnTo>
                <a:lnTo>
                  <a:pt x="5413486" y="988242"/>
                </a:lnTo>
                <a:cubicBezTo>
                  <a:pt x="5375289" y="961874"/>
                  <a:pt x="5332555" y="946807"/>
                  <a:pt x="5283778" y="946807"/>
                </a:cubicBezTo>
                <a:cubicBezTo>
                  <a:pt x="5235001" y="946807"/>
                  <a:pt x="5192283" y="951554"/>
                  <a:pt x="5154117" y="959860"/>
                </a:cubicBezTo>
                <a:lnTo>
                  <a:pt x="5058204" y="992108"/>
                </a:lnTo>
                <a:lnTo>
                  <a:pt x="5047716" y="996614"/>
                </a:lnTo>
                <a:close/>
                <a:moveTo>
                  <a:pt x="951725" y="1020646"/>
                </a:moveTo>
                <a:lnTo>
                  <a:pt x="976092" y="1003994"/>
                </a:lnTo>
                <a:lnTo>
                  <a:pt x="993269" y="996614"/>
                </a:lnTo>
                <a:lnTo>
                  <a:pt x="997312" y="994275"/>
                </a:lnTo>
                <a:lnTo>
                  <a:pt x="1003756" y="992108"/>
                </a:lnTo>
                <a:lnTo>
                  <a:pt x="1086193" y="956690"/>
                </a:lnTo>
                <a:cubicBezTo>
                  <a:pt x="1127702" y="945099"/>
                  <a:pt x="1174716" y="938333"/>
                  <a:pt x="1229332" y="938333"/>
                </a:cubicBezTo>
                <a:cubicBezTo>
                  <a:pt x="1283655" y="938333"/>
                  <a:pt x="1330413" y="959646"/>
                  <a:pt x="1371745" y="996277"/>
                </a:cubicBezTo>
                <a:lnTo>
                  <a:pt x="1390328" y="1015757"/>
                </a:lnTo>
                <a:lnTo>
                  <a:pt x="1359038" y="988242"/>
                </a:lnTo>
                <a:cubicBezTo>
                  <a:pt x="1320842" y="961874"/>
                  <a:pt x="1278107" y="946807"/>
                  <a:pt x="1229330" y="946807"/>
                </a:cubicBezTo>
                <a:cubicBezTo>
                  <a:pt x="1180553" y="946807"/>
                  <a:pt x="1137836" y="951554"/>
                  <a:pt x="1099669" y="959860"/>
                </a:cubicBezTo>
                <a:lnTo>
                  <a:pt x="1003756" y="992108"/>
                </a:lnTo>
                <a:lnTo>
                  <a:pt x="993269" y="996614"/>
                </a:lnTo>
                <a:close/>
                <a:moveTo>
                  <a:pt x="9060618" y="1020647"/>
                </a:moveTo>
                <a:lnTo>
                  <a:pt x="9084986" y="1003994"/>
                </a:lnTo>
                <a:lnTo>
                  <a:pt x="9102164" y="996613"/>
                </a:lnTo>
                <a:lnTo>
                  <a:pt x="9106207" y="994275"/>
                </a:lnTo>
                <a:lnTo>
                  <a:pt x="9112648" y="992109"/>
                </a:lnTo>
                <a:lnTo>
                  <a:pt x="9195087" y="956690"/>
                </a:lnTo>
                <a:cubicBezTo>
                  <a:pt x="9236595" y="945099"/>
                  <a:pt x="9283609" y="938333"/>
                  <a:pt x="9338225" y="938333"/>
                </a:cubicBezTo>
                <a:cubicBezTo>
                  <a:pt x="9392548" y="938333"/>
                  <a:pt x="9439307" y="959646"/>
                  <a:pt x="9480639" y="996277"/>
                </a:cubicBezTo>
                <a:lnTo>
                  <a:pt x="9499219" y="1015754"/>
                </a:lnTo>
                <a:lnTo>
                  <a:pt x="9467933" y="988242"/>
                </a:lnTo>
                <a:cubicBezTo>
                  <a:pt x="9429737" y="961874"/>
                  <a:pt x="9387002" y="946807"/>
                  <a:pt x="9338225" y="946807"/>
                </a:cubicBezTo>
                <a:cubicBezTo>
                  <a:pt x="9289448" y="946807"/>
                  <a:pt x="9246731" y="951554"/>
                  <a:pt x="9208564" y="959860"/>
                </a:cubicBezTo>
                <a:lnTo>
                  <a:pt x="9112648" y="992109"/>
                </a:lnTo>
                <a:lnTo>
                  <a:pt x="9102164" y="996613"/>
                </a:lnTo>
                <a:close/>
                <a:moveTo>
                  <a:pt x="12126611" y="1020811"/>
                </a:moveTo>
                <a:lnTo>
                  <a:pt x="12072524" y="978477"/>
                </a:lnTo>
                <a:cubicBezTo>
                  <a:pt x="11973744" y="894575"/>
                  <a:pt x="11874931" y="809133"/>
                  <a:pt x="11677364" y="809133"/>
                </a:cubicBezTo>
                <a:cubicBezTo>
                  <a:pt x="11482616" y="809133"/>
                  <a:pt x="11384362" y="892017"/>
                  <a:pt x="11286448" y="974901"/>
                </a:cubicBezTo>
                <a:lnTo>
                  <a:pt x="11236209" y="1015742"/>
                </a:lnTo>
                <a:lnTo>
                  <a:pt x="11288987" y="966150"/>
                </a:lnTo>
                <a:cubicBezTo>
                  <a:pt x="11384522" y="872453"/>
                  <a:pt x="11483255" y="775478"/>
                  <a:pt x="11677365" y="775478"/>
                </a:cubicBezTo>
                <a:cubicBezTo>
                  <a:pt x="11873431" y="775478"/>
                  <a:pt x="11971510" y="873556"/>
                  <a:pt x="12070050" y="969915"/>
                </a:cubicBezTo>
                <a:close/>
                <a:moveTo>
                  <a:pt x="8072165" y="1020812"/>
                </a:moveTo>
                <a:lnTo>
                  <a:pt x="8018076" y="978477"/>
                </a:lnTo>
                <a:cubicBezTo>
                  <a:pt x="7919296" y="894575"/>
                  <a:pt x="7820483" y="809133"/>
                  <a:pt x="7622916" y="809133"/>
                </a:cubicBezTo>
                <a:cubicBezTo>
                  <a:pt x="7428168" y="809133"/>
                  <a:pt x="7329915" y="892017"/>
                  <a:pt x="7232001" y="974901"/>
                </a:cubicBezTo>
                <a:lnTo>
                  <a:pt x="7181759" y="1015745"/>
                </a:lnTo>
                <a:lnTo>
                  <a:pt x="7234539" y="966150"/>
                </a:lnTo>
                <a:cubicBezTo>
                  <a:pt x="7330074" y="872453"/>
                  <a:pt x="7428807" y="775478"/>
                  <a:pt x="7622917" y="775478"/>
                </a:cubicBezTo>
                <a:cubicBezTo>
                  <a:pt x="7818984" y="775478"/>
                  <a:pt x="7917063" y="873556"/>
                  <a:pt x="8015603" y="969915"/>
                </a:cubicBezTo>
                <a:close/>
                <a:moveTo>
                  <a:pt x="4017719" y="1020813"/>
                </a:moveTo>
                <a:lnTo>
                  <a:pt x="3963628" y="978477"/>
                </a:lnTo>
                <a:cubicBezTo>
                  <a:pt x="3864850" y="894575"/>
                  <a:pt x="3766036" y="809133"/>
                  <a:pt x="3568470" y="809133"/>
                </a:cubicBezTo>
                <a:cubicBezTo>
                  <a:pt x="3373721" y="809133"/>
                  <a:pt x="3275468" y="892017"/>
                  <a:pt x="3177554" y="974901"/>
                </a:cubicBezTo>
                <a:lnTo>
                  <a:pt x="3127315" y="1015743"/>
                </a:lnTo>
                <a:lnTo>
                  <a:pt x="3180093" y="966150"/>
                </a:lnTo>
                <a:cubicBezTo>
                  <a:pt x="3275629" y="872453"/>
                  <a:pt x="3374360" y="775478"/>
                  <a:pt x="3568471" y="775478"/>
                </a:cubicBezTo>
                <a:cubicBezTo>
                  <a:pt x="3764537" y="775478"/>
                  <a:pt x="3862617" y="873556"/>
                  <a:pt x="3961155" y="969915"/>
                </a:cubicBezTo>
                <a:close/>
                <a:moveTo>
                  <a:pt x="1005621" y="1021238"/>
                </a:moveTo>
                <a:lnTo>
                  <a:pt x="1046163" y="1007684"/>
                </a:lnTo>
                <a:cubicBezTo>
                  <a:pt x="1097011" y="996402"/>
                  <a:pt x="1156419" y="989421"/>
                  <a:pt x="1229330" y="989421"/>
                </a:cubicBezTo>
                <a:cubicBezTo>
                  <a:pt x="1265583" y="989421"/>
                  <a:pt x="1298470" y="994905"/>
                  <a:pt x="1328626" y="1004845"/>
                </a:cubicBezTo>
                <a:lnTo>
                  <a:pt x="1355681" y="1018604"/>
                </a:lnTo>
                <a:lnTo>
                  <a:pt x="1298013" y="1003227"/>
                </a:lnTo>
                <a:cubicBezTo>
                  <a:pt x="1276500" y="999488"/>
                  <a:pt x="1253668" y="997494"/>
                  <a:pt x="1229330" y="997494"/>
                </a:cubicBezTo>
                <a:cubicBezTo>
                  <a:pt x="1180653" y="997494"/>
                  <a:pt x="1138024" y="1000008"/>
                  <a:pt x="1099934" y="1004409"/>
                </a:cubicBezTo>
                <a:close/>
                <a:moveTo>
                  <a:pt x="9114516" y="1021239"/>
                </a:moveTo>
                <a:lnTo>
                  <a:pt x="9155058" y="1007684"/>
                </a:lnTo>
                <a:cubicBezTo>
                  <a:pt x="9205906" y="996402"/>
                  <a:pt x="9265314" y="989421"/>
                  <a:pt x="9338225" y="989421"/>
                </a:cubicBezTo>
                <a:cubicBezTo>
                  <a:pt x="9374478" y="989421"/>
                  <a:pt x="9407365" y="994905"/>
                  <a:pt x="9437520" y="1004845"/>
                </a:cubicBezTo>
                <a:lnTo>
                  <a:pt x="9464576" y="1018604"/>
                </a:lnTo>
                <a:lnTo>
                  <a:pt x="9406908" y="1003227"/>
                </a:lnTo>
                <a:cubicBezTo>
                  <a:pt x="9385395" y="999488"/>
                  <a:pt x="9362563" y="997494"/>
                  <a:pt x="9338225" y="997494"/>
                </a:cubicBezTo>
                <a:cubicBezTo>
                  <a:pt x="9289548" y="997494"/>
                  <a:pt x="9246919" y="1000008"/>
                  <a:pt x="9208829" y="1004409"/>
                </a:cubicBezTo>
                <a:close/>
                <a:moveTo>
                  <a:pt x="5060068" y="1021239"/>
                </a:moveTo>
                <a:lnTo>
                  <a:pt x="5100611" y="1007684"/>
                </a:lnTo>
                <a:cubicBezTo>
                  <a:pt x="5151458" y="996402"/>
                  <a:pt x="5210867" y="989421"/>
                  <a:pt x="5283778" y="989421"/>
                </a:cubicBezTo>
                <a:cubicBezTo>
                  <a:pt x="5320032" y="989421"/>
                  <a:pt x="5352919" y="994905"/>
                  <a:pt x="5383073" y="1004845"/>
                </a:cubicBezTo>
                <a:lnTo>
                  <a:pt x="5410129" y="1018604"/>
                </a:lnTo>
                <a:lnTo>
                  <a:pt x="5352462" y="1003227"/>
                </a:lnTo>
                <a:cubicBezTo>
                  <a:pt x="5330948" y="999488"/>
                  <a:pt x="5308116" y="997494"/>
                  <a:pt x="5283778" y="997494"/>
                </a:cubicBezTo>
                <a:cubicBezTo>
                  <a:pt x="5235100" y="997494"/>
                  <a:pt x="5192472" y="1000008"/>
                  <a:pt x="5154382" y="1004409"/>
                </a:cubicBezTo>
                <a:close/>
                <a:moveTo>
                  <a:pt x="2625209" y="1022249"/>
                </a:moveTo>
                <a:lnTo>
                  <a:pt x="2646257" y="1002489"/>
                </a:lnTo>
                <a:cubicBezTo>
                  <a:pt x="2687562" y="969713"/>
                  <a:pt x="2734320" y="950644"/>
                  <a:pt x="2788676" y="950644"/>
                </a:cubicBezTo>
                <a:cubicBezTo>
                  <a:pt x="2885312" y="950644"/>
                  <a:pt x="2958033" y="977740"/>
                  <a:pt x="3018840" y="1018385"/>
                </a:cubicBezTo>
                <a:lnTo>
                  <a:pt x="3019683" y="1019084"/>
                </a:lnTo>
                <a:lnTo>
                  <a:pt x="2919033" y="976190"/>
                </a:lnTo>
                <a:cubicBezTo>
                  <a:pt x="2880620" y="965553"/>
                  <a:pt x="2837644" y="959437"/>
                  <a:pt x="2788676" y="959437"/>
                </a:cubicBezTo>
                <a:cubicBezTo>
                  <a:pt x="2739890" y="959437"/>
                  <a:pt x="2697168" y="972732"/>
                  <a:pt x="2659004" y="995997"/>
                </a:cubicBezTo>
                <a:close/>
                <a:moveTo>
                  <a:pt x="10734102" y="1022250"/>
                </a:moveTo>
                <a:lnTo>
                  <a:pt x="10755152" y="1002489"/>
                </a:lnTo>
                <a:cubicBezTo>
                  <a:pt x="10796457" y="969713"/>
                  <a:pt x="10843214" y="950644"/>
                  <a:pt x="10897571" y="950644"/>
                </a:cubicBezTo>
                <a:cubicBezTo>
                  <a:pt x="10994206" y="950644"/>
                  <a:pt x="11066927" y="977740"/>
                  <a:pt x="11127734" y="1018385"/>
                </a:cubicBezTo>
                <a:lnTo>
                  <a:pt x="11128577" y="1019084"/>
                </a:lnTo>
                <a:lnTo>
                  <a:pt x="11027927" y="976190"/>
                </a:lnTo>
                <a:cubicBezTo>
                  <a:pt x="10989514" y="965553"/>
                  <a:pt x="10946538" y="959437"/>
                  <a:pt x="10897571" y="959437"/>
                </a:cubicBezTo>
                <a:cubicBezTo>
                  <a:pt x="10848784" y="959437"/>
                  <a:pt x="10806063" y="972732"/>
                  <a:pt x="10767898" y="995997"/>
                </a:cubicBezTo>
                <a:close/>
                <a:moveTo>
                  <a:pt x="6679654" y="1022251"/>
                </a:moveTo>
                <a:lnTo>
                  <a:pt x="6700704" y="1002489"/>
                </a:lnTo>
                <a:cubicBezTo>
                  <a:pt x="6742009" y="969713"/>
                  <a:pt x="6788766" y="950644"/>
                  <a:pt x="6843123" y="950644"/>
                </a:cubicBezTo>
                <a:cubicBezTo>
                  <a:pt x="6939758" y="950644"/>
                  <a:pt x="7012479" y="977740"/>
                  <a:pt x="7073287" y="1018385"/>
                </a:cubicBezTo>
                <a:lnTo>
                  <a:pt x="7074130" y="1019084"/>
                </a:lnTo>
                <a:lnTo>
                  <a:pt x="6973479" y="976190"/>
                </a:lnTo>
                <a:cubicBezTo>
                  <a:pt x="6935066" y="965553"/>
                  <a:pt x="6892090" y="959437"/>
                  <a:pt x="6843123" y="959437"/>
                </a:cubicBezTo>
                <a:cubicBezTo>
                  <a:pt x="6794336" y="959437"/>
                  <a:pt x="6751615" y="972732"/>
                  <a:pt x="6713451" y="995997"/>
                </a:cubicBezTo>
                <a:close/>
                <a:moveTo>
                  <a:pt x="59616" y="1023902"/>
                </a:moveTo>
                <a:lnTo>
                  <a:pt x="91568" y="1002399"/>
                </a:lnTo>
                <a:cubicBezTo>
                  <a:pt x="180380" y="942860"/>
                  <a:pt x="276554" y="889481"/>
                  <a:pt x="449537" y="889481"/>
                </a:cubicBezTo>
                <a:cubicBezTo>
                  <a:pt x="594699" y="889481"/>
                  <a:pt x="685696" y="927199"/>
                  <a:pt x="763344" y="974347"/>
                </a:cubicBezTo>
                <a:lnTo>
                  <a:pt x="834945" y="1021541"/>
                </a:lnTo>
                <a:lnTo>
                  <a:pt x="766416" y="982352"/>
                </a:lnTo>
                <a:cubicBezTo>
                  <a:pt x="688761" y="941508"/>
                  <a:pt x="596198" y="908186"/>
                  <a:pt x="449537" y="908186"/>
                </a:cubicBezTo>
                <a:cubicBezTo>
                  <a:pt x="274576" y="908186"/>
                  <a:pt x="177501" y="955179"/>
                  <a:pt x="88836" y="1006837"/>
                </a:cubicBezTo>
                <a:close/>
                <a:moveTo>
                  <a:pt x="8168505" y="1023906"/>
                </a:moveTo>
                <a:lnTo>
                  <a:pt x="8200463" y="1002400"/>
                </a:lnTo>
                <a:cubicBezTo>
                  <a:pt x="8289274" y="942860"/>
                  <a:pt x="8385449" y="889481"/>
                  <a:pt x="8558432" y="889481"/>
                </a:cubicBezTo>
                <a:cubicBezTo>
                  <a:pt x="8703595" y="889481"/>
                  <a:pt x="8794591" y="927199"/>
                  <a:pt x="8872239" y="974347"/>
                </a:cubicBezTo>
                <a:lnTo>
                  <a:pt x="8943839" y="1021540"/>
                </a:lnTo>
                <a:lnTo>
                  <a:pt x="8875310" y="982352"/>
                </a:lnTo>
                <a:cubicBezTo>
                  <a:pt x="8797655" y="941508"/>
                  <a:pt x="8705092" y="908186"/>
                  <a:pt x="8558432" y="908186"/>
                </a:cubicBezTo>
                <a:cubicBezTo>
                  <a:pt x="8383470" y="908186"/>
                  <a:pt x="8286396" y="955179"/>
                  <a:pt x="8197731" y="1006838"/>
                </a:cubicBezTo>
                <a:close/>
                <a:moveTo>
                  <a:pt x="4114056" y="1023907"/>
                </a:moveTo>
                <a:lnTo>
                  <a:pt x="4146015" y="1002400"/>
                </a:lnTo>
                <a:cubicBezTo>
                  <a:pt x="4234827" y="942860"/>
                  <a:pt x="4331002" y="889481"/>
                  <a:pt x="4503986" y="889481"/>
                </a:cubicBezTo>
                <a:cubicBezTo>
                  <a:pt x="4649148" y="889481"/>
                  <a:pt x="4740144" y="927199"/>
                  <a:pt x="4817792" y="974347"/>
                </a:cubicBezTo>
                <a:lnTo>
                  <a:pt x="4889391" y="1021540"/>
                </a:lnTo>
                <a:lnTo>
                  <a:pt x="4820863" y="982352"/>
                </a:lnTo>
                <a:cubicBezTo>
                  <a:pt x="4743208" y="941508"/>
                  <a:pt x="4650645" y="908186"/>
                  <a:pt x="4503985" y="908186"/>
                </a:cubicBezTo>
                <a:cubicBezTo>
                  <a:pt x="4329023" y="908186"/>
                  <a:pt x="4231949" y="955179"/>
                  <a:pt x="4143284" y="1006838"/>
                </a:cubicBezTo>
                <a:close/>
                <a:moveTo>
                  <a:pt x="5006198" y="1024485"/>
                </a:moveTo>
                <a:lnTo>
                  <a:pt x="5030411" y="1009650"/>
                </a:lnTo>
                <a:lnTo>
                  <a:pt x="5050187" y="1002023"/>
                </a:lnTo>
                <a:lnTo>
                  <a:pt x="5051512" y="1001346"/>
                </a:lnTo>
                <a:lnTo>
                  <a:pt x="5053373" y="1000794"/>
                </a:lnTo>
                <a:lnTo>
                  <a:pt x="5140597" y="967154"/>
                </a:lnTo>
                <a:cubicBezTo>
                  <a:pt x="5182130" y="956733"/>
                  <a:pt x="5229163" y="950644"/>
                  <a:pt x="5283778" y="950644"/>
                </a:cubicBezTo>
                <a:cubicBezTo>
                  <a:pt x="5338102" y="950644"/>
                  <a:pt x="5384862" y="969713"/>
                  <a:pt x="5426197" y="1002489"/>
                </a:cubicBezTo>
                <a:lnTo>
                  <a:pt x="5446101" y="1021157"/>
                </a:lnTo>
                <a:lnTo>
                  <a:pt x="5413648" y="995997"/>
                </a:lnTo>
                <a:cubicBezTo>
                  <a:pt x="5375412" y="972732"/>
                  <a:pt x="5332626" y="959437"/>
                  <a:pt x="5283778" y="959437"/>
                </a:cubicBezTo>
                <a:cubicBezTo>
                  <a:pt x="5234930" y="959437"/>
                  <a:pt x="5192159" y="963628"/>
                  <a:pt x="5153955" y="970962"/>
                </a:cubicBezTo>
                <a:lnTo>
                  <a:pt x="5053373" y="1000794"/>
                </a:lnTo>
                <a:lnTo>
                  <a:pt x="5050187" y="1002023"/>
                </a:lnTo>
                <a:close/>
                <a:moveTo>
                  <a:pt x="951746" y="1024487"/>
                </a:moveTo>
                <a:lnTo>
                  <a:pt x="975963" y="1009650"/>
                </a:lnTo>
                <a:lnTo>
                  <a:pt x="995742" y="1002022"/>
                </a:lnTo>
                <a:lnTo>
                  <a:pt x="997066" y="1001346"/>
                </a:lnTo>
                <a:lnTo>
                  <a:pt x="998922" y="1000795"/>
                </a:lnTo>
                <a:lnTo>
                  <a:pt x="1086148" y="967154"/>
                </a:lnTo>
                <a:cubicBezTo>
                  <a:pt x="1127682" y="956733"/>
                  <a:pt x="1174715" y="950644"/>
                  <a:pt x="1229330" y="950644"/>
                </a:cubicBezTo>
                <a:cubicBezTo>
                  <a:pt x="1283654" y="950644"/>
                  <a:pt x="1330414" y="969713"/>
                  <a:pt x="1371748" y="1002489"/>
                </a:cubicBezTo>
                <a:lnTo>
                  <a:pt x="1391648" y="1021153"/>
                </a:lnTo>
                <a:lnTo>
                  <a:pt x="1359200" y="995997"/>
                </a:lnTo>
                <a:cubicBezTo>
                  <a:pt x="1320966" y="972732"/>
                  <a:pt x="1278178" y="959437"/>
                  <a:pt x="1229331" y="959437"/>
                </a:cubicBezTo>
                <a:cubicBezTo>
                  <a:pt x="1180484" y="959437"/>
                  <a:pt x="1137713" y="963628"/>
                  <a:pt x="1099506" y="970962"/>
                </a:cubicBezTo>
                <a:lnTo>
                  <a:pt x="998922" y="1000795"/>
                </a:lnTo>
                <a:lnTo>
                  <a:pt x="995742" y="1002022"/>
                </a:lnTo>
                <a:close/>
                <a:moveTo>
                  <a:pt x="9060637" y="1024488"/>
                </a:moveTo>
                <a:lnTo>
                  <a:pt x="9084857" y="1009650"/>
                </a:lnTo>
                <a:lnTo>
                  <a:pt x="9104639" y="1002020"/>
                </a:lnTo>
                <a:lnTo>
                  <a:pt x="9105960" y="1001346"/>
                </a:lnTo>
                <a:lnTo>
                  <a:pt x="9107814" y="1000796"/>
                </a:lnTo>
                <a:lnTo>
                  <a:pt x="9195042" y="967154"/>
                </a:lnTo>
                <a:cubicBezTo>
                  <a:pt x="9236576" y="956733"/>
                  <a:pt x="9283610" y="950644"/>
                  <a:pt x="9338225" y="950644"/>
                </a:cubicBezTo>
                <a:cubicBezTo>
                  <a:pt x="9392548" y="950644"/>
                  <a:pt x="9439308" y="969713"/>
                  <a:pt x="9480643" y="1002489"/>
                </a:cubicBezTo>
                <a:lnTo>
                  <a:pt x="9500544" y="1021155"/>
                </a:lnTo>
                <a:lnTo>
                  <a:pt x="9468094" y="995997"/>
                </a:lnTo>
                <a:cubicBezTo>
                  <a:pt x="9429859" y="972732"/>
                  <a:pt x="9387072" y="959437"/>
                  <a:pt x="9338225" y="959437"/>
                </a:cubicBezTo>
                <a:cubicBezTo>
                  <a:pt x="9289378" y="959437"/>
                  <a:pt x="9246607" y="963628"/>
                  <a:pt x="9208400" y="970962"/>
                </a:cubicBezTo>
                <a:lnTo>
                  <a:pt x="9107814" y="1000796"/>
                </a:lnTo>
                <a:lnTo>
                  <a:pt x="9104639" y="1002020"/>
                </a:lnTo>
                <a:close/>
                <a:moveTo>
                  <a:pt x="10736480" y="1025032"/>
                </a:moveTo>
                <a:lnTo>
                  <a:pt x="10755135" y="1009579"/>
                </a:lnTo>
                <a:cubicBezTo>
                  <a:pt x="10796441" y="980659"/>
                  <a:pt x="10843203" y="963833"/>
                  <a:pt x="10897571" y="963833"/>
                </a:cubicBezTo>
                <a:cubicBezTo>
                  <a:pt x="10945899" y="963833"/>
                  <a:pt x="10988235" y="969810"/>
                  <a:pt x="11026085" y="980270"/>
                </a:cubicBezTo>
                <a:lnTo>
                  <a:pt x="11123791" y="1021947"/>
                </a:lnTo>
                <a:lnTo>
                  <a:pt x="11027016" y="986396"/>
                </a:lnTo>
                <a:cubicBezTo>
                  <a:pt x="10988905" y="977331"/>
                  <a:pt x="10946258" y="972151"/>
                  <a:pt x="10897571" y="972151"/>
                </a:cubicBezTo>
                <a:cubicBezTo>
                  <a:pt x="10848804" y="972151"/>
                  <a:pt x="10806100" y="983673"/>
                  <a:pt x="10767951" y="1003837"/>
                </a:cubicBezTo>
                <a:close/>
                <a:moveTo>
                  <a:pt x="6682031" y="1025033"/>
                </a:moveTo>
                <a:lnTo>
                  <a:pt x="6700687" y="1009579"/>
                </a:lnTo>
                <a:cubicBezTo>
                  <a:pt x="6741993" y="980659"/>
                  <a:pt x="6788755" y="963833"/>
                  <a:pt x="6843123" y="963833"/>
                </a:cubicBezTo>
                <a:cubicBezTo>
                  <a:pt x="6891451" y="963833"/>
                  <a:pt x="6933787" y="969810"/>
                  <a:pt x="6971637" y="980270"/>
                </a:cubicBezTo>
                <a:lnTo>
                  <a:pt x="7069344" y="1021947"/>
                </a:lnTo>
                <a:lnTo>
                  <a:pt x="6972569" y="986396"/>
                </a:lnTo>
                <a:cubicBezTo>
                  <a:pt x="6934458" y="977331"/>
                  <a:pt x="6891811" y="972151"/>
                  <a:pt x="6843124" y="972151"/>
                </a:cubicBezTo>
                <a:cubicBezTo>
                  <a:pt x="6794357" y="972151"/>
                  <a:pt x="6751653" y="983673"/>
                  <a:pt x="6713504" y="1003837"/>
                </a:cubicBezTo>
                <a:close/>
                <a:moveTo>
                  <a:pt x="2627583" y="1025034"/>
                </a:moveTo>
                <a:lnTo>
                  <a:pt x="2646240" y="1009579"/>
                </a:lnTo>
                <a:cubicBezTo>
                  <a:pt x="2687546" y="980659"/>
                  <a:pt x="2734308" y="963833"/>
                  <a:pt x="2788676" y="963833"/>
                </a:cubicBezTo>
                <a:cubicBezTo>
                  <a:pt x="2837004" y="963833"/>
                  <a:pt x="2879340" y="969810"/>
                  <a:pt x="2917190" y="980270"/>
                </a:cubicBezTo>
                <a:lnTo>
                  <a:pt x="3014896" y="1021946"/>
                </a:lnTo>
                <a:lnTo>
                  <a:pt x="2918122" y="986396"/>
                </a:lnTo>
                <a:cubicBezTo>
                  <a:pt x="2880011" y="977331"/>
                  <a:pt x="2837364" y="972151"/>
                  <a:pt x="2788677" y="972151"/>
                </a:cubicBezTo>
                <a:cubicBezTo>
                  <a:pt x="2739910" y="972151"/>
                  <a:pt x="2697207" y="983673"/>
                  <a:pt x="2659057" y="1003837"/>
                </a:cubicBezTo>
                <a:close/>
                <a:moveTo>
                  <a:pt x="8073903" y="1027783"/>
                </a:moveTo>
                <a:lnTo>
                  <a:pt x="8017907" y="990765"/>
                </a:lnTo>
                <a:cubicBezTo>
                  <a:pt x="7919161" y="919825"/>
                  <a:pt x="7820483" y="847424"/>
                  <a:pt x="7622917" y="847424"/>
                </a:cubicBezTo>
                <a:cubicBezTo>
                  <a:pt x="7428209" y="847424"/>
                  <a:pt x="7330075" y="917496"/>
                  <a:pt x="7232211" y="987569"/>
                </a:cubicBezTo>
                <a:lnTo>
                  <a:pt x="7174823" y="1027023"/>
                </a:lnTo>
                <a:lnTo>
                  <a:pt x="7252165" y="963697"/>
                </a:lnTo>
                <a:cubicBezTo>
                  <a:pt x="7344206" y="886297"/>
                  <a:pt x="7441315" y="813450"/>
                  <a:pt x="7622916" y="813450"/>
                </a:cubicBezTo>
                <a:cubicBezTo>
                  <a:pt x="7818983" y="813450"/>
                  <a:pt x="7916973" y="898533"/>
                  <a:pt x="8015569" y="982221"/>
                </a:cubicBezTo>
                <a:close/>
                <a:moveTo>
                  <a:pt x="4019457" y="1027784"/>
                </a:moveTo>
                <a:lnTo>
                  <a:pt x="3963459" y="990765"/>
                </a:lnTo>
                <a:cubicBezTo>
                  <a:pt x="3864714" y="919825"/>
                  <a:pt x="3766036" y="847424"/>
                  <a:pt x="3568470" y="847424"/>
                </a:cubicBezTo>
                <a:cubicBezTo>
                  <a:pt x="3373762" y="847424"/>
                  <a:pt x="3275628" y="917496"/>
                  <a:pt x="3177764" y="987569"/>
                </a:cubicBezTo>
                <a:lnTo>
                  <a:pt x="3120377" y="1027023"/>
                </a:lnTo>
                <a:lnTo>
                  <a:pt x="3197718" y="963697"/>
                </a:lnTo>
                <a:cubicBezTo>
                  <a:pt x="3289759" y="886297"/>
                  <a:pt x="3386868" y="813450"/>
                  <a:pt x="3568470" y="813450"/>
                </a:cubicBezTo>
                <a:cubicBezTo>
                  <a:pt x="3764537" y="813450"/>
                  <a:pt x="3862526" y="898533"/>
                  <a:pt x="3961122" y="982221"/>
                </a:cubicBezTo>
                <a:close/>
                <a:moveTo>
                  <a:pt x="12128356" y="1027787"/>
                </a:moveTo>
                <a:lnTo>
                  <a:pt x="12072355" y="990765"/>
                </a:lnTo>
                <a:cubicBezTo>
                  <a:pt x="11973609" y="919825"/>
                  <a:pt x="11874931" y="847424"/>
                  <a:pt x="11677365" y="847424"/>
                </a:cubicBezTo>
                <a:cubicBezTo>
                  <a:pt x="11482656" y="847424"/>
                  <a:pt x="11384522" y="917496"/>
                  <a:pt x="11286658" y="987569"/>
                </a:cubicBezTo>
                <a:lnTo>
                  <a:pt x="11229276" y="1027019"/>
                </a:lnTo>
                <a:lnTo>
                  <a:pt x="11306612" y="963697"/>
                </a:lnTo>
                <a:cubicBezTo>
                  <a:pt x="11398654" y="886297"/>
                  <a:pt x="11495762" y="813450"/>
                  <a:pt x="11677364" y="813450"/>
                </a:cubicBezTo>
                <a:cubicBezTo>
                  <a:pt x="11873431" y="813450"/>
                  <a:pt x="11971420" y="898532"/>
                  <a:pt x="12070017" y="982221"/>
                </a:cubicBezTo>
                <a:close/>
                <a:moveTo>
                  <a:pt x="60559" y="1028527"/>
                </a:moveTo>
                <a:lnTo>
                  <a:pt x="92501" y="1009941"/>
                </a:lnTo>
                <a:cubicBezTo>
                  <a:pt x="181878" y="958147"/>
                  <a:pt x="277213" y="912503"/>
                  <a:pt x="449537" y="912503"/>
                </a:cubicBezTo>
                <a:cubicBezTo>
                  <a:pt x="594699" y="912503"/>
                  <a:pt x="685830" y="945196"/>
                  <a:pt x="763596" y="986061"/>
                </a:cubicBezTo>
                <a:lnTo>
                  <a:pt x="837490" y="1028217"/>
                </a:lnTo>
                <a:lnTo>
                  <a:pt x="766270" y="993780"/>
                </a:lnTo>
                <a:cubicBezTo>
                  <a:pt x="688641" y="959244"/>
                  <a:pt x="596139" y="931048"/>
                  <a:pt x="449537" y="931048"/>
                </a:cubicBezTo>
                <a:cubicBezTo>
                  <a:pt x="274995" y="931048"/>
                  <a:pt x="177711" y="970801"/>
                  <a:pt x="88982" y="1014489"/>
                </a:cubicBezTo>
                <a:close/>
                <a:moveTo>
                  <a:pt x="8169450" y="1028529"/>
                </a:moveTo>
                <a:lnTo>
                  <a:pt x="8201396" y="1009941"/>
                </a:lnTo>
                <a:cubicBezTo>
                  <a:pt x="8290773" y="958147"/>
                  <a:pt x="8386108" y="912503"/>
                  <a:pt x="8558432" y="912503"/>
                </a:cubicBezTo>
                <a:cubicBezTo>
                  <a:pt x="8703594" y="912503"/>
                  <a:pt x="8794725" y="945196"/>
                  <a:pt x="8872491" y="986061"/>
                </a:cubicBezTo>
                <a:lnTo>
                  <a:pt x="8946390" y="1028220"/>
                </a:lnTo>
                <a:lnTo>
                  <a:pt x="8875164" y="993780"/>
                </a:lnTo>
                <a:cubicBezTo>
                  <a:pt x="8797535" y="959244"/>
                  <a:pt x="8705033" y="931048"/>
                  <a:pt x="8558432" y="931048"/>
                </a:cubicBezTo>
                <a:cubicBezTo>
                  <a:pt x="8383890" y="931048"/>
                  <a:pt x="8286606" y="970801"/>
                  <a:pt x="8197877" y="1014489"/>
                </a:cubicBezTo>
                <a:close/>
                <a:moveTo>
                  <a:pt x="4115004" y="1028529"/>
                </a:moveTo>
                <a:lnTo>
                  <a:pt x="4146949" y="1009941"/>
                </a:lnTo>
                <a:cubicBezTo>
                  <a:pt x="4236326" y="958147"/>
                  <a:pt x="4331662" y="912503"/>
                  <a:pt x="4503985" y="912503"/>
                </a:cubicBezTo>
                <a:cubicBezTo>
                  <a:pt x="4649147" y="912503"/>
                  <a:pt x="4740278" y="945196"/>
                  <a:pt x="4818044" y="986061"/>
                </a:cubicBezTo>
                <a:lnTo>
                  <a:pt x="4891946" y="1028221"/>
                </a:lnTo>
                <a:lnTo>
                  <a:pt x="4820717" y="993780"/>
                </a:lnTo>
                <a:cubicBezTo>
                  <a:pt x="4743088" y="959244"/>
                  <a:pt x="4650585" y="931048"/>
                  <a:pt x="4503985" y="931048"/>
                </a:cubicBezTo>
                <a:cubicBezTo>
                  <a:pt x="4329444" y="931048"/>
                  <a:pt x="4232158" y="970801"/>
                  <a:pt x="4143430" y="1014489"/>
                </a:cubicBezTo>
                <a:close/>
                <a:moveTo>
                  <a:pt x="951150" y="1028980"/>
                </a:moveTo>
                <a:lnTo>
                  <a:pt x="975889" y="1015644"/>
                </a:lnTo>
                <a:cubicBezTo>
                  <a:pt x="1041132" y="985182"/>
                  <a:pt x="1120054" y="963833"/>
                  <a:pt x="1229331" y="963833"/>
                </a:cubicBezTo>
                <a:cubicBezTo>
                  <a:pt x="1283699" y="963833"/>
                  <a:pt x="1330488" y="980659"/>
                  <a:pt x="1371840" y="1009579"/>
                </a:cubicBezTo>
                <a:lnTo>
                  <a:pt x="1390993" y="1025424"/>
                </a:lnTo>
                <a:lnTo>
                  <a:pt x="1358917" y="1003837"/>
                </a:lnTo>
                <a:cubicBezTo>
                  <a:pt x="1320752" y="983673"/>
                  <a:pt x="1278057" y="972151"/>
                  <a:pt x="1229330" y="972151"/>
                </a:cubicBezTo>
                <a:cubicBezTo>
                  <a:pt x="1131876" y="972151"/>
                  <a:pt x="1058605" y="986681"/>
                  <a:pt x="997469" y="1008476"/>
                </a:cubicBezTo>
                <a:close/>
                <a:moveTo>
                  <a:pt x="5005595" y="1028982"/>
                </a:moveTo>
                <a:lnTo>
                  <a:pt x="5030337" y="1015644"/>
                </a:lnTo>
                <a:cubicBezTo>
                  <a:pt x="5095580" y="985182"/>
                  <a:pt x="5174502" y="963833"/>
                  <a:pt x="5283778" y="963833"/>
                </a:cubicBezTo>
                <a:cubicBezTo>
                  <a:pt x="5338147" y="963833"/>
                  <a:pt x="5384937" y="980659"/>
                  <a:pt x="5426288" y="1009579"/>
                </a:cubicBezTo>
                <a:lnTo>
                  <a:pt x="5445440" y="1025424"/>
                </a:lnTo>
                <a:lnTo>
                  <a:pt x="5413364" y="1003837"/>
                </a:lnTo>
                <a:cubicBezTo>
                  <a:pt x="5375200" y="983673"/>
                  <a:pt x="5332505" y="972151"/>
                  <a:pt x="5283778" y="972151"/>
                </a:cubicBezTo>
                <a:cubicBezTo>
                  <a:pt x="5186323" y="972151"/>
                  <a:pt x="5113054" y="986681"/>
                  <a:pt x="5051918" y="1008476"/>
                </a:cubicBezTo>
                <a:close/>
                <a:moveTo>
                  <a:pt x="9060040" y="1028983"/>
                </a:moveTo>
                <a:lnTo>
                  <a:pt x="9084783" y="1015644"/>
                </a:lnTo>
                <a:cubicBezTo>
                  <a:pt x="9150027" y="985182"/>
                  <a:pt x="9228949" y="963833"/>
                  <a:pt x="9338225" y="963833"/>
                </a:cubicBezTo>
                <a:cubicBezTo>
                  <a:pt x="9392593" y="963833"/>
                  <a:pt x="9439382" y="980659"/>
                  <a:pt x="9480734" y="1009579"/>
                </a:cubicBezTo>
                <a:lnTo>
                  <a:pt x="9499883" y="1025421"/>
                </a:lnTo>
                <a:lnTo>
                  <a:pt x="9467812" y="1003837"/>
                </a:lnTo>
                <a:cubicBezTo>
                  <a:pt x="9429647" y="983673"/>
                  <a:pt x="9386952" y="972151"/>
                  <a:pt x="9338225" y="972151"/>
                </a:cubicBezTo>
                <a:cubicBezTo>
                  <a:pt x="9240771" y="972151"/>
                  <a:pt x="9167500" y="986681"/>
                  <a:pt x="9106364" y="1008476"/>
                </a:cubicBezTo>
                <a:close/>
                <a:moveTo>
                  <a:pt x="6681198" y="1030040"/>
                </a:moveTo>
                <a:lnTo>
                  <a:pt x="6700609" y="1016114"/>
                </a:lnTo>
                <a:cubicBezTo>
                  <a:pt x="6741944" y="991050"/>
                  <a:pt x="6788734" y="976467"/>
                  <a:pt x="6843124" y="976467"/>
                </a:cubicBezTo>
                <a:cubicBezTo>
                  <a:pt x="6891472" y="976467"/>
                  <a:pt x="6933830" y="981647"/>
                  <a:pt x="6971703" y="990712"/>
                </a:cubicBezTo>
                <a:lnTo>
                  <a:pt x="7072527" y="1027959"/>
                </a:lnTo>
                <a:lnTo>
                  <a:pt x="6972479" y="996841"/>
                </a:lnTo>
                <a:cubicBezTo>
                  <a:pt x="6934388" y="989168"/>
                  <a:pt x="6891770" y="984784"/>
                  <a:pt x="6843123" y="984784"/>
                </a:cubicBezTo>
                <a:cubicBezTo>
                  <a:pt x="6794376" y="984784"/>
                  <a:pt x="6751689" y="994533"/>
                  <a:pt x="6713552" y="1011595"/>
                </a:cubicBezTo>
                <a:close/>
                <a:moveTo>
                  <a:pt x="10735644" y="1030041"/>
                </a:moveTo>
                <a:lnTo>
                  <a:pt x="10755057" y="1016114"/>
                </a:lnTo>
                <a:cubicBezTo>
                  <a:pt x="10796391" y="991050"/>
                  <a:pt x="10843180" y="976467"/>
                  <a:pt x="10897571" y="976467"/>
                </a:cubicBezTo>
                <a:cubicBezTo>
                  <a:pt x="10945918" y="976467"/>
                  <a:pt x="10988277" y="981647"/>
                  <a:pt x="11026150" y="990712"/>
                </a:cubicBezTo>
                <a:lnTo>
                  <a:pt x="11126971" y="1027958"/>
                </a:lnTo>
                <a:lnTo>
                  <a:pt x="11026927" y="996841"/>
                </a:lnTo>
                <a:cubicBezTo>
                  <a:pt x="10988836" y="989168"/>
                  <a:pt x="10946218" y="984784"/>
                  <a:pt x="10897571" y="984784"/>
                </a:cubicBezTo>
                <a:cubicBezTo>
                  <a:pt x="10848824" y="984784"/>
                  <a:pt x="10806137" y="994533"/>
                  <a:pt x="10768000" y="1011595"/>
                </a:cubicBezTo>
                <a:close/>
                <a:moveTo>
                  <a:pt x="2626750" y="1030041"/>
                </a:moveTo>
                <a:lnTo>
                  <a:pt x="2646163" y="1016114"/>
                </a:lnTo>
                <a:cubicBezTo>
                  <a:pt x="2687497" y="991050"/>
                  <a:pt x="2734287" y="976467"/>
                  <a:pt x="2788677" y="976467"/>
                </a:cubicBezTo>
                <a:cubicBezTo>
                  <a:pt x="2837025" y="976467"/>
                  <a:pt x="2879383" y="981647"/>
                  <a:pt x="2917256" y="990712"/>
                </a:cubicBezTo>
                <a:lnTo>
                  <a:pt x="3018077" y="1027958"/>
                </a:lnTo>
                <a:lnTo>
                  <a:pt x="2918033" y="996841"/>
                </a:lnTo>
                <a:cubicBezTo>
                  <a:pt x="2879942" y="989168"/>
                  <a:pt x="2837324" y="984784"/>
                  <a:pt x="2788677" y="984784"/>
                </a:cubicBezTo>
                <a:cubicBezTo>
                  <a:pt x="2739930" y="984784"/>
                  <a:pt x="2697242" y="994533"/>
                  <a:pt x="2659106" y="1011595"/>
                </a:cubicBezTo>
                <a:close/>
                <a:moveTo>
                  <a:pt x="11126004" y="1032585"/>
                </a:moveTo>
                <a:lnTo>
                  <a:pt x="11026857" y="1007355"/>
                </a:lnTo>
                <a:cubicBezTo>
                  <a:pt x="10988783" y="1001080"/>
                  <a:pt x="10946188" y="997494"/>
                  <a:pt x="10897571" y="997494"/>
                </a:cubicBezTo>
                <a:cubicBezTo>
                  <a:pt x="10873203" y="997494"/>
                  <a:pt x="10850350" y="999488"/>
                  <a:pt x="10828824" y="1003227"/>
                </a:cubicBezTo>
                <a:lnTo>
                  <a:pt x="10771114" y="1018611"/>
                </a:lnTo>
                <a:lnTo>
                  <a:pt x="10798180" y="1004845"/>
                </a:lnTo>
                <a:cubicBezTo>
                  <a:pt x="10828348" y="994905"/>
                  <a:pt x="10861266" y="989421"/>
                  <a:pt x="10897571" y="989421"/>
                </a:cubicBezTo>
                <a:cubicBezTo>
                  <a:pt x="10945978" y="989421"/>
                  <a:pt x="10988383" y="993800"/>
                  <a:pt x="11026291" y="1001464"/>
                </a:cubicBezTo>
                <a:close/>
                <a:moveTo>
                  <a:pt x="7071561" y="1032586"/>
                </a:moveTo>
                <a:lnTo>
                  <a:pt x="6972409" y="1007355"/>
                </a:lnTo>
                <a:cubicBezTo>
                  <a:pt x="6934335" y="1001080"/>
                  <a:pt x="6891740" y="997494"/>
                  <a:pt x="6843123" y="997494"/>
                </a:cubicBezTo>
                <a:cubicBezTo>
                  <a:pt x="6818755" y="997494"/>
                  <a:pt x="6795902" y="999488"/>
                  <a:pt x="6774376" y="1003227"/>
                </a:cubicBezTo>
                <a:lnTo>
                  <a:pt x="6716667" y="1018611"/>
                </a:lnTo>
                <a:lnTo>
                  <a:pt x="6743732" y="1004845"/>
                </a:lnTo>
                <a:cubicBezTo>
                  <a:pt x="6773900" y="994905"/>
                  <a:pt x="6806818" y="989421"/>
                  <a:pt x="6843123" y="989421"/>
                </a:cubicBezTo>
                <a:cubicBezTo>
                  <a:pt x="6891531" y="989421"/>
                  <a:pt x="6933936" y="993800"/>
                  <a:pt x="6971844" y="1001464"/>
                </a:cubicBezTo>
                <a:close/>
                <a:moveTo>
                  <a:pt x="3017116" y="1032587"/>
                </a:moveTo>
                <a:lnTo>
                  <a:pt x="2917962" y="1007355"/>
                </a:lnTo>
                <a:cubicBezTo>
                  <a:pt x="2879888" y="1001080"/>
                  <a:pt x="2837293" y="997494"/>
                  <a:pt x="2788676" y="997494"/>
                </a:cubicBezTo>
                <a:cubicBezTo>
                  <a:pt x="2764308" y="997494"/>
                  <a:pt x="2741455" y="999488"/>
                  <a:pt x="2719929" y="1003227"/>
                </a:cubicBezTo>
                <a:lnTo>
                  <a:pt x="2662221" y="1018611"/>
                </a:lnTo>
                <a:lnTo>
                  <a:pt x="2689285" y="1004845"/>
                </a:lnTo>
                <a:cubicBezTo>
                  <a:pt x="2719453" y="994905"/>
                  <a:pt x="2752372" y="989421"/>
                  <a:pt x="2788677" y="989421"/>
                </a:cubicBezTo>
                <a:cubicBezTo>
                  <a:pt x="2837084" y="989421"/>
                  <a:pt x="2879489" y="993800"/>
                  <a:pt x="2917397" y="1001464"/>
                </a:cubicBezTo>
                <a:close/>
                <a:moveTo>
                  <a:pt x="5005704" y="1032915"/>
                </a:moveTo>
                <a:lnTo>
                  <a:pt x="5030265" y="1021434"/>
                </a:lnTo>
                <a:cubicBezTo>
                  <a:pt x="5095516" y="995008"/>
                  <a:pt x="5174457" y="976467"/>
                  <a:pt x="5283778" y="976467"/>
                </a:cubicBezTo>
                <a:cubicBezTo>
                  <a:pt x="5338090" y="976467"/>
                  <a:pt x="5384851" y="991050"/>
                  <a:pt x="5426193" y="1016114"/>
                </a:cubicBezTo>
                <a:lnTo>
                  <a:pt x="5444985" y="1029590"/>
                </a:lnTo>
                <a:lnTo>
                  <a:pt x="5413385" y="1011595"/>
                </a:lnTo>
                <a:cubicBezTo>
                  <a:pt x="5375216" y="994533"/>
                  <a:pt x="5332515" y="984784"/>
                  <a:pt x="5283778" y="984784"/>
                </a:cubicBezTo>
                <a:cubicBezTo>
                  <a:pt x="5186305" y="984784"/>
                  <a:pt x="5113048" y="997096"/>
                  <a:pt x="5051939" y="1015563"/>
                </a:cubicBezTo>
                <a:close/>
                <a:moveTo>
                  <a:pt x="951257" y="1032915"/>
                </a:moveTo>
                <a:lnTo>
                  <a:pt x="975816" y="1021434"/>
                </a:lnTo>
                <a:cubicBezTo>
                  <a:pt x="1041068" y="995008"/>
                  <a:pt x="1120009" y="976467"/>
                  <a:pt x="1229330" y="976467"/>
                </a:cubicBezTo>
                <a:cubicBezTo>
                  <a:pt x="1283642" y="976467"/>
                  <a:pt x="1330402" y="991050"/>
                  <a:pt x="1371744" y="1016114"/>
                </a:cubicBezTo>
                <a:lnTo>
                  <a:pt x="1390536" y="1029589"/>
                </a:lnTo>
                <a:lnTo>
                  <a:pt x="1358937" y="1011595"/>
                </a:lnTo>
                <a:cubicBezTo>
                  <a:pt x="1320768" y="994533"/>
                  <a:pt x="1278067" y="984784"/>
                  <a:pt x="1229330" y="984784"/>
                </a:cubicBezTo>
                <a:cubicBezTo>
                  <a:pt x="1131856" y="984784"/>
                  <a:pt x="1058601" y="997096"/>
                  <a:pt x="997492" y="1015563"/>
                </a:cubicBezTo>
                <a:close/>
                <a:moveTo>
                  <a:pt x="9060150" y="1032916"/>
                </a:moveTo>
                <a:lnTo>
                  <a:pt x="9084711" y="1021434"/>
                </a:lnTo>
                <a:cubicBezTo>
                  <a:pt x="9149963" y="995008"/>
                  <a:pt x="9228904" y="976467"/>
                  <a:pt x="9338225" y="976467"/>
                </a:cubicBezTo>
                <a:cubicBezTo>
                  <a:pt x="9392537" y="976467"/>
                  <a:pt x="9439297" y="991050"/>
                  <a:pt x="9480638" y="1016114"/>
                </a:cubicBezTo>
                <a:lnTo>
                  <a:pt x="9499432" y="1029590"/>
                </a:lnTo>
                <a:lnTo>
                  <a:pt x="9467831" y="1011595"/>
                </a:lnTo>
                <a:cubicBezTo>
                  <a:pt x="9429663" y="994533"/>
                  <a:pt x="9386962" y="984784"/>
                  <a:pt x="9338225" y="984784"/>
                </a:cubicBezTo>
                <a:cubicBezTo>
                  <a:pt x="9240751" y="984784"/>
                  <a:pt x="9167495" y="997096"/>
                  <a:pt x="9106387" y="1015563"/>
                </a:cubicBezTo>
                <a:close/>
                <a:moveTo>
                  <a:pt x="6610887" y="1034402"/>
                </a:moveTo>
                <a:lnTo>
                  <a:pt x="6528742" y="954109"/>
                </a:lnTo>
                <a:cubicBezTo>
                  <a:pt x="6399291" y="804538"/>
                  <a:pt x="6307116" y="605111"/>
                  <a:pt x="6063730" y="605111"/>
                </a:cubicBezTo>
                <a:cubicBezTo>
                  <a:pt x="5820345" y="605111"/>
                  <a:pt x="5727389" y="804538"/>
                  <a:pt x="5597509" y="954109"/>
                </a:cubicBezTo>
                <a:lnTo>
                  <a:pt x="5522526" y="1027222"/>
                </a:lnTo>
                <a:lnTo>
                  <a:pt x="5580177" y="961847"/>
                </a:lnTo>
                <a:cubicBezTo>
                  <a:pt x="5721435" y="777098"/>
                  <a:pt x="5810254" y="508373"/>
                  <a:pt x="6064131" y="508373"/>
                </a:cubicBezTo>
                <a:cubicBezTo>
                  <a:pt x="6318006" y="508373"/>
                  <a:pt x="6406205" y="777098"/>
                  <a:pt x="6547060" y="961847"/>
                </a:cubicBezTo>
                <a:close/>
                <a:moveTo>
                  <a:pt x="10665337" y="1034405"/>
                </a:moveTo>
                <a:lnTo>
                  <a:pt x="10583189" y="954109"/>
                </a:lnTo>
                <a:cubicBezTo>
                  <a:pt x="10453739" y="804538"/>
                  <a:pt x="10361564" y="605111"/>
                  <a:pt x="10118178" y="605111"/>
                </a:cubicBezTo>
                <a:cubicBezTo>
                  <a:pt x="9874792" y="605111"/>
                  <a:pt x="9781836" y="804538"/>
                  <a:pt x="9651956" y="954109"/>
                </a:cubicBezTo>
                <a:lnTo>
                  <a:pt x="9576972" y="1027222"/>
                </a:lnTo>
                <a:lnTo>
                  <a:pt x="9634624" y="961847"/>
                </a:lnTo>
                <a:cubicBezTo>
                  <a:pt x="9775882" y="777098"/>
                  <a:pt x="9864702" y="508373"/>
                  <a:pt x="10118578" y="508373"/>
                </a:cubicBezTo>
                <a:cubicBezTo>
                  <a:pt x="10372454" y="508373"/>
                  <a:pt x="10460653" y="777098"/>
                  <a:pt x="10601507" y="961847"/>
                </a:cubicBezTo>
                <a:close/>
                <a:moveTo>
                  <a:pt x="2556445" y="1034407"/>
                </a:moveTo>
                <a:lnTo>
                  <a:pt x="2474295" y="954109"/>
                </a:lnTo>
                <a:cubicBezTo>
                  <a:pt x="2344844" y="804538"/>
                  <a:pt x="2252669" y="605111"/>
                  <a:pt x="2009283" y="605111"/>
                </a:cubicBezTo>
                <a:cubicBezTo>
                  <a:pt x="1765897" y="605111"/>
                  <a:pt x="1672941" y="804538"/>
                  <a:pt x="1543061" y="954109"/>
                </a:cubicBezTo>
                <a:lnTo>
                  <a:pt x="1468082" y="1027217"/>
                </a:lnTo>
                <a:lnTo>
                  <a:pt x="1525730" y="961847"/>
                </a:lnTo>
                <a:cubicBezTo>
                  <a:pt x="1666988" y="777098"/>
                  <a:pt x="1755807" y="508373"/>
                  <a:pt x="2009683" y="508373"/>
                </a:cubicBezTo>
                <a:cubicBezTo>
                  <a:pt x="2263560" y="508373"/>
                  <a:pt x="2351758" y="777098"/>
                  <a:pt x="2492613" y="961847"/>
                </a:cubicBezTo>
                <a:close/>
                <a:moveTo>
                  <a:pt x="6613100" y="1036355"/>
                </a:moveTo>
                <a:lnTo>
                  <a:pt x="6612393" y="1035874"/>
                </a:lnTo>
                <a:lnTo>
                  <a:pt x="6611707" y="1035204"/>
                </a:lnTo>
                <a:close/>
                <a:moveTo>
                  <a:pt x="10667550" y="1036357"/>
                </a:moveTo>
                <a:lnTo>
                  <a:pt x="10666841" y="1035874"/>
                </a:lnTo>
                <a:lnTo>
                  <a:pt x="10666153" y="1035202"/>
                </a:lnTo>
                <a:close/>
                <a:moveTo>
                  <a:pt x="2558658" y="1036358"/>
                </a:moveTo>
                <a:lnTo>
                  <a:pt x="2557946" y="1035874"/>
                </a:lnTo>
                <a:lnTo>
                  <a:pt x="2557256" y="1035200"/>
                </a:lnTo>
                <a:close/>
                <a:moveTo>
                  <a:pt x="8954817" y="1037425"/>
                </a:moveTo>
                <a:lnTo>
                  <a:pt x="8948728" y="1035299"/>
                </a:lnTo>
                <a:cubicBezTo>
                  <a:pt x="8852713" y="995646"/>
                  <a:pt x="8753420" y="954714"/>
                  <a:pt x="8558032" y="954714"/>
                </a:cubicBezTo>
                <a:cubicBezTo>
                  <a:pt x="8383250" y="954714"/>
                  <a:pt x="8286536" y="987047"/>
                  <a:pt x="8197803" y="1022809"/>
                </a:cubicBezTo>
                <a:lnTo>
                  <a:pt x="8162538" y="1037061"/>
                </a:lnTo>
                <a:lnTo>
                  <a:pt x="8204488" y="1016546"/>
                </a:lnTo>
                <a:cubicBezTo>
                  <a:pt x="8295645" y="972285"/>
                  <a:pt x="8388747" y="935364"/>
                  <a:pt x="8558432" y="935364"/>
                </a:cubicBezTo>
                <a:cubicBezTo>
                  <a:pt x="8752181" y="935364"/>
                  <a:pt x="8849655" y="984611"/>
                  <a:pt x="8947429" y="1033858"/>
                </a:cubicBezTo>
                <a:close/>
                <a:moveTo>
                  <a:pt x="845920" y="1037425"/>
                </a:moveTo>
                <a:lnTo>
                  <a:pt x="839834" y="1035299"/>
                </a:lnTo>
                <a:cubicBezTo>
                  <a:pt x="743819" y="995646"/>
                  <a:pt x="644525" y="954714"/>
                  <a:pt x="449137" y="954714"/>
                </a:cubicBezTo>
                <a:cubicBezTo>
                  <a:pt x="274355" y="954714"/>
                  <a:pt x="177640" y="987047"/>
                  <a:pt x="88908" y="1022809"/>
                </a:cubicBezTo>
                <a:lnTo>
                  <a:pt x="53640" y="1037062"/>
                </a:lnTo>
                <a:lnTo>
                  <a:pt x="95593" y="1016546"/>
                </a:lnTo>
                <a:cubicBezTo>
                  <a:pt x="186750" y="972285"/>
                  <a:pt x="279852" y="935364"/>
                  <a:pt x="449537" y="935364"/>
                </a:cubicBezTo>
                <a:cubicBezTo>
                  <a:pt x="643286" y="935364"/>
                  <a:pt x="740760" y="984611"/>
                  <a:pt x="838534" y="1033858"/>
                </a:cubicBezTo>
                <a:close/>
                <a:moveTo>
                  <a:pt x="4900371" y="1037426"/>
                </a:moveTo>
                <a:lnTo>
                  <a:pt x="4894280" y="1035299"/>
                </a:lnTo>
                <a:cubicBezTo>
                  <a:pt x="4798266" y="995646"/>
                  <a:pt x="4698973" y="954714"/>
                  <a:pt x="4503584" y="954714"/>
                </a:cubicBezTo>
                <a:cubicBezTo>
                  <a:pt x="4328803" y="954714"/>
                  <a:pt x="4232089" y="987047"/>
                  <a:pt x="4143355" y="1022809"/>
                </a:cubicBezTo>
                <a:lnTo>
                  <a:pt x="4108091" y="1037061"/>
                </a:lnTo>
                <a:lnTo>
                  <a:pt x="4150040" y="1016546"/>
                </a:lnTo>
                <a:cubicBezTo>
                  <a:pt x="4241198" y="972285"/>
                  <a:pt x="4334300" y="935364"/>
                  <a:pt x="4503985" y="935364"/>
                </a:cubicBezTo>
                <a:cubicBezTo>
                  <a:pt x="4697733" y="935364"/>
                  <a:pt x="4795208" y="984611"/>
                  <a:pt x="4892982" y="1033858"/>
                </a:cubicBezTo>
                <a:close/>
                <a:moveTo>
                  <a:pt x="12135535" y="1037797"/>
                </a:moveTo>
                <a:lnTo>
                  <a:pt x="12071854" y="1003356"/>
                </a:lnTo>
                <a:cubicBezTo>
                  <a:pt x="11973119" y="945345"/>
                  <a:pt x="11874351" y="886121"/>
                  <a:pt x="11676964" y="886121"/>
                </a:cubicBezTo>
                <a:cubicBezTo>
                  <a:pt x="11482496" y="886121"/>
                  <a:pt x="11384362" y="943502"/>
                  <a:pt x="11286438" y="1000883"/>
                </a:cubicBezTo>
                <a:lnTo>
                  <a:pt x="11224560" y="1035694"/>
                </a:lnTo>
                <a:lnTo>
                  <a:pt x="11306531" y="978910"/>
                </a:lnTo>
                <a:cubicBezTo>
                  <a:pt x="11398623" y="913398"/>
                  <a:pt x="11495800" y="851741"/>
                  <a:pt x="11677365" y="851741"/>
                </a:cubicBezTo>
                <a:cubicBezTo>
                  <a:pt x="11873552" y="851741"/>
                  <a:pt x="11971616" y="923782"/>
                  <a:pt x="12070207" y="994609"/>
                </a:cubicBezTo>
                <a:close/>
                <a:moveTo>
                  <a:pt x="8081088" y="1037797"/>
                </a:moveTo>
                <a:lnTo>
                  <a:pt x="8017406" y="1003356"/>
                </a:lnTo>
                <a:cubicBezTo>
                  <a:pt x="7918672" y="945346"/>
                  <a:pt x="7819903" y="886121"/>
                  <a:pt x="7622516" y="886121"/>
                </a:cubicBezTo>
                <a:cubicBezTo>
                  <a:pt x="7428048" y="886121"/>
                  <a:pt x="7329914" y="943502"/>
                  <a:pt x="7231991" y="1000883"/>
                </a:cubicBezTo>
                <a:lnTo>
                  <a:pt x="7170114" y="1035693"/>
                </a:lnTo>
                <a:lnTo>
                  <a:pt x="7252083" y="978910"/>
                </a:lnTo>
                <a:cubicBezTo>
                  <a:pt x="7344175" y="913398"/>
                  <a:pt x="7441352" y="851741"/>
                  <a:pt x="7622917" y="851741"/>
                </a:cubicBezTo>
                <a:cubicBezTo>
                  <a:pt x="7819104" y="851741"/>
                  <a:pt x="7917168" y="923782"/>
                  <a:pt x="8015760" y="994610"/>
                </a:cubicBezTo>
                <a:close/>
                <a:moveTo>
                  <a:pt x="4026641" y="1037797"/>
                </a:moveTo>
                <a:lnTo>
                  <a:pt x="3962958" y="1003356"/>
                </a:lnTo>
                <a:cubicBezTo>
                  <a:pt x="3864225" y="945346"/>
                  <a:pt x="3765457" y="886121"/>
                  <a:pt x="3568070" y="886121"/>
                </a:cubicBezTo>
                <a:cubicBezTo>
                  <a:pt x="3373601" y="886121"/>
                  <a:pt x="3275467" y="943502"/>
                  <a:pt x="3177543" y="1000883"/>
                </a:cubicBezTo>
                <a:lnTo>
                  <a:pt x="3115671" y="1035691"/>
                </a:lnTo>
                <a:lnTo>
                  <a:pt x="3197637" y="978910"/>
                </a:lnTo>
                <a:cubicBezTo>
                  <a:pt x="3289728" y="913398"/>
                  <a:pt x="3386905" y="851741"/>
                  <a:pt x="3568470" y="851741"/>
                </a:cubicBezTo>
                <a:cubicBezTo>
                  <a:pt x="3764657" y="851741"/>
                  <a:pt x="3862721" y="923782"/>
                  <a:pt x="3961312" y="994610"/>
                </a:cubicBezTo>
                <a:close/>
                <a:moveTo>
                  <a:pt x="10664373" y="1038521"/>
                </a:moveTo>
                <a:lnTo>
                  <a:pt x="10583476" y="976974"/>
                </a:lnTo>
                <a:cubicBezTo>
                  <a:pt x="10454123" y="860639"/>
                  <a:pt x="10362023" y="705525"/>
                  <a:pt x="10118338" y="705525"/>
                </a:cubicBezTo>
                <a:cubicBezTo>
                  <a:pt x="9874652" y="705525"/>
                  <a:pt x="9782114" y="860639"/>
                  <a:pt x="9652375" y="976974"/>
                </a:cubicBezTo>
                <a:lnTo>
                  <a:pt x="9572208" y="1037804"/>
                </a:lnTo>
                <a:lnTo>
                  <a:pt x="9634318" y="980136"/>
                </a:lnTo>
                <a:cubicBezTo>
                  <a:pt x="9775495" y="828976"/>
                  <a:pt x="9864439" y="609108"/>
                  <a:pt x="10118577" y="609108"/>
                </a:cubicBezTo>
                <a:cubicBezTo>
                  <a:pt x="10372716" y="609108"/>
                  <a:pt x="10460868" y="828976"/>
                  <a:pt x="10601636" y="980136"/>
                </a:cubicBezTo>
                <a:close/>
                <a:moveTo>
                  <a:pt x="6609926" y="1038521"/>
                </a:moveTo>
                <a:lnTo>
                  <a:pt x="6529028" y="976974"/>
                </a:lnTo>
                <a:cubicBezTo>
                  <a:pt x="6399675" y="860639"/>
                  <a:pt x="6307575" y="705525"/>
                  <a:pt x="6063890" y="705525"/>
                </a:cubicBezTo>
                <a:cubicBezTo>
                  <a:pt x="5820205" y="705525"/>
                  <a:pt x="5727667" y="860639"/>
                  <a:pt x="5597928" y="976974"/>
                </a:cubicBezTo>
                <a:lnTo>
                  <a:pt x="5517758" y="1037806"/>
                </a:lnTo>
                <a:lnTo>
                  <a:pt x="5579871" y="980136"/>
                </a:lnTo>
                <a:cubicBezTo>
                  <a:pt x="5721048" y="828976"/>
                  <a:pt x="5809993" y="609108"/>
                  <a:pt x="6064131" y="609108"/>
                </a:cubicBezTo>
                <a:cubicBezTo>
                  <a:pt x="6318268" y="609108"/>
                  <a:pt x="6406420" y="828976"/>
                  <a:pt x="6547188" y="980136"/>
                </a:cubicBezTo>
                <a:close/>
                <a:moveTo>
                  <a:pt x="2555479" y="1038522"/>
                </a:moveTo>
                <a:lnTo>
                  <a:pt x="2474581" y="976974"/>
                </a:lnTo>
                <a:cubicBezTo>
                  <a:pt x="2345228" y="860639"/>
                  <a:pt x="2253128" y="705525"/>
                  <a:pt x="2009443" y="705525"/>
                </a:cubicBezTo>
                <a:cubicBezTo>
                  <a:pt x="1765757" y="705525"/>
                  <a:pt x="1673219" y="860639"/>
                  <a:pt x="1543480" y="976974"/>
                </a:cubicBezTo>
                <a:lnTo>
                  <a:pt x="1463312" y="1037806"/>
                </a:lnTo>
                <a:lnTo>
                  <a:pt x="1525423" y="980136"/>
                </a:lnTo>
                <a:cubicBezTo>
                  <a:pt x="1666600" y="828976"/>
                  <a:pt x="1755544" y="609108"/>
                  <a:pt x="2009683" y="609108"/>
                </a:cubicBezTo>
                <a:cubicBezTo>
                  <a:pt x="2263821" y="609108"/>
                  <a:pt x="2351973" y="828976"/>
                  <a:pt x="2492741" y="980136"/>
                </a:cubicBezTo>
                <a:close/>
                <a:moveTo>
                  <a:pt x="11223856" y="1040919"/>
                </a:moveTo>
                <a:lnTo>
                  <a:pt x="11306351" y="994183"/>
                </a:lnTo>
                <a:cubicBezTo>
                  <a:pt x="11398389" y="940641"/>
                  <a:pt x="11495459" y="890288"/>
                  <a:pt x="11676725" y="890438"/>
                </a:cubicBezTo>
                <a:cubicBezTo>
                  <a:pt x="11873451" y="890438"/>
                  <a:pt x="11971201" y="949258"/>
                  <a:pt x="12069804" y="1007235"/>
                </a:cubicBezTo>
                <a:lnTo>
                  <a:pt x="12129526" y="1039538"/>
                </a:lnTo>
                <a:lnTo>
                  <a:pt x="12071856" y="1015297"/>
                </a:lnTo>
                <a:cubicBezTo>
                  <a:pt x="11973129" y="970192"/>
                  <a:pt x="11874391" y="924098"/>
                  <a:pt x="11677124" y="924098"/>
                </a:cubicBezTo>
                <a:cubicBezTo>
                  <a:pt x="11483096" y="924098"/>
                  <a:pt x="11384962" y="968727"/>
                  <a:pt x="11286928" y="1013358"/>
                </a:cubicBezTo>
                <a:close/>
                <a:moveTo>
                  <a:pt x="7169408" y="1040919"/>
                </a:moveTo>
                <a:lnTo>
                  <a:pt x="7251903" y="994183"/>
                </a:lnTo>
                <a:cubicBezTo>
                  <a:pt x="7343942" y="940641"/>
                  <a:pt x="7441012" y="890288"/>
                  <a:pt x="7622277" y="890438"/>
                </a:cubicBezTo>
                <a:cubicBezTo>
                  <a:pt x="7819004" y="890438"/>
                  <a:pt x="7916753" y="949258"/>
                  <a:pt x="8015356" y="1007235"/>
                </a:cubicBezTo>
                <a:lnTo>
                  <a:pt x="8075077" y="1039537"/>
                </a:lnTo>
                <a:lnTo>
                  <a:pt x="8017408" y="1015296"/>
                </a:lnTo>
                <a:cubicBezTo>
                  <a:pt x="7918682" y="970192"/>
                  <a:pt x="7819944" y="924098"/>
                  <a:pt x="7622676" y="924098"/>
                </a:cubicBezTo>
                <a:cubicBezTo>
                  <a:pt x="7428648" y="924098"/>
                  <a:pt x="7330514" y="968727"/>
                  <a:pt x="7232480" y="1013358"/>
                </a:cubicBezTo>
                <a:close/>
                <a:moveTo>
                  <a:pt x="3114962" y="1040919"/>
                </a:moveTo>
                <a:lnTo>
                  <a:pt x="3197456" y="994183"/>
                </a:lnTo>
                <a:cubicBezTo>
                  <a:pt x="3289494" y="940641"/>
                  <a:pt x="3386565" y="890288"/>
                  <a:pt x="3567830" y="890438"/>
                </a:cubicBezTo>
                <a:cubicBezTo>
                  <a:pt x="3764557" y="890438"/>
                  <a:pt x="3862306" y="949258"/>
                  <a:pt x="3960909" y="1007235"/>
                </a:cubicBezTo>
                <a:lnTo>
                  <a:pt x="4020630" y="1039536"/>
                </a:lnTo>
                <a:lnTo>
                  <a:pt x="3962962" y="1015296"/>
                </a:lnTo>
                <a:cubicBezTo>
                  <a:pt x="3864234" y="970192"/>
                  <a:pt x="3765496" y="924098"/>
                  <a:pt x="3568230" y="924098"/>
                </a:cubicBezTo>
                <a:cubicBezTo>
                  <a:pt x="3374201" y="924098"/>
                  <a:pt x="3276067" y="968727"/>
                  <a:pt x="3178033" y="1013358"/>
                </a:cubicBezTo>
                <a:close/>
                <a:moveTo>
                  <a:pt x="10742464" y="1043183"/>
                </a:moveTo>
                <a:lnTo>
                  <a:pt x="10768666" y="1031581"/>
                </a:lnTo>
                <a:cubicBezTo>
                  <a:pt x="10806539" y="1020723"/>
                  <a:pt x="10848925" y="1014519"/>
                  <a:pt x="10897332" y="1014519"/>
                </a:cubicBezTo>
                <a:cubicBezTo>
                  <a:pt x="10994146" y="1014519"/>
                  <a:pt x="11067037" y="1025676"/>
                  <a:pt x="11127978" y="1042412"/>
                </a:cubicBezTo>
                <a:lnTo>
                  <a:pt x="11129459" y="1042917"/>
                </a:lnTo>
                <a:lnTo>
                  <a:pt x="11128915" y="1042767"/>
                </a:lnTo>
                <a:cubicBezTo>
                  <a:pt x="11067885" y="1030803"/>
                  <a:pt x="10994784" y="1022834"/>
                  <a:pt x="10897570" y="1022834"/>
                </a:cubicBezTo>
                <a:cubicBezTo>
                  <a:pt x="10848983" y="1022834"/>
                  <a:pt x="10806422" y="1027266"/>
                  <a:pt x="10768383" y="1035022"/>
                </a:cubicBezTo>
                <a:close/>
                <a:moveTo>
                  <a:pt x="6688015" y="1043183"/>
                </a:moveTo>
                <a:lnTo>
                  <a:pt x="6714218" y="1031581"/>
                </a:lnTo>
                <a:cubicBezTo>
                  <a:pt x="6752092" y="1020723"/>
                  <a:pt x="6794477" y="1014519"/>
                  <a:pt x="6842884" y="1014519"/>
                </a:cubicBezTo>
                <a:cubicBezTo>
                  <a:pt x="6939699" y="1014519"/>
                  <a:pt x="7012589" y="1025676"/>
                  <a:pt x="7073530" y="1042412"/>
                </a:cubicBezTo>
                <a:lnTo>
                  <a:pt x="7075010" y="1042916"/>
                </a:lnTo>
                <a:lnTo>
                  <a:pt x="7074468" y="1042767"/>
                </a:lnTo>
                <a:cubicBezTo>
                  <a:pt x="7013438" y="1030803"/>
                  <a:pt x="6940337" y="1022834"/>
                  <a:pt x="6843123" y="1022834"/>
                </a:cubicBezTo>
                <a:cubicBezTo>
                  <a:pt x="6794536" y="1022834"/>
                  <a:pt x="6751975" y="1027266"/>
                  <a:pt x="6713936" y="1035022"/>
                </a:cubicBezTo>
                <a:close/>
                <a:moveTo>
                  <a:pt x="2633566" y="1043183"/>
                </a:moveTo>
                <a:lnTo>
                  <a:pt x="2659771" y="1031581"/>
                </a:lnTo>
                <a:cubicBezTo>
                  <a:pt x="2697644" y="1020723"/>
                  <a:pt x="2740029" y="1014519"/>
                  <a:pt x="2788437" y="1014519"/>
                </a:cubicBezTo>
                <a:cubicBezTo>
                  <a:pt x="2885251" y="1014519"/>
                  <a:pt x="2958142" y="1025676"/>
                  <a:pt x="3019083" y="1042412"/>
                </a:cubicBezTo>
                <a:lnTo>
                  <a:pt x="3020565" y="1042917"/>
                </a:lnTo>
                <a:lnTo>
                  <a:pt x="3020021" y="1042767"/>
                </a:lnTo>
                <a:cubicBezTo>
                  <a:pt x="2958990" y="1030803"/>
                  <a:pt x="2885890" y="1022834"/>
                  <a:pt x="2788676" y="1022834"/>
                </a:cubicBezTo>
                <a:cubicBezTo>
                  <a:pt x="2740088" y="1022834"/>
                  <a:pt x="2697527" y="1027266"/>
                  <a:pt x="2659488" y="1035022"/>
                </a:cubicBezTo>
                <a:close/>
                <a:moveTo>
                  <a:pt x="9072116" y="1043563"/>
                </a:moveTo>
                <a:lnTo>
                  <a:pt x="9106391" y="1034265"/>
                </a:lnTo>
                <a:cubicBezTo>
                  <a:pt x="9167380" y="1022473"/>
                  <a:pt x="9240690" y="1014519"/>
                  <a:pt x="9337984" y="1014519"/>
                </a:cubicBezTo>
                <a:cubicBezTo>
                  <a:pt x="9386421" y="1014519"/>
                  <a:pt x="9428850" y="1020723"/>
                  <a:pt x="9466778" y="1031581"/>
                </a:cubicBezTo>
                <a:lnTo>
                  <a:pt x="9492104" y="1042774"/>
                </a:lnTo>
                <a:lnTo>
                  <a:pt x="9467447" y="1035022"/>
                </a:lnTo>
                <a:cubicBezTo>
                  <a:pt x="9429376" y="1027266"/>
                  <a:pt x="9386801" y="1022834"/>
                  <a:pt x="9338224" y="1022834"/>
                </a:cubicBezTo>
                <a:cubicBezTo>
                  <a:pt x="9241069" y="1022834"/>
                  <a:pt x="9168039" y="1028420"/>
                  <a:pt x="9107071" y="1036799"/>
                </a:cubicBezTo>
                <a:close/>
                <a:moveTo>
                  <a:pt x="963222" y="1043563"/>
                </a:moveTo>
                <a:lnTo>
                  <a:pt x="997496" y="1034265"/>
                </a:lnTo>
                <a:cubicBezTo>
                  <a:pt x="1058485" y="1022473"/>
                  <a:pt x="1131795" y="1014519"/>
                  <a:pt x="1229089" y="1014519"/>
                </a:cubicBezTo>
                <a:cubicBezTo>
                  <a:pt x="1277527" y="1014519"/>
                  <a:pt x="1319956" y="1020723"/>
                  <a:pt x="1357883" y="1031581"/>
                </a:cubicBezTo>
                <a:lnTo>
                  <a:pt x="1383209" y="1042774"/>
                </a:lnTo>
                <a:lnTo>
                  <a:pt x="1358552" y="1035022"/>
                </a:lnTo>
                <a:cubicBezTo>
                  <a:pt x="1320482" y="1027266"/>
                  <a:pt x="1277907" y="1022834"/>
                  <a:pt x="1229329" y="1022834"/>
                </a:cubicBezTo>
                <a:cubicBezTo>
                  <a:pt x="1132175" y="1022834"/>
                  <a:pt x="1059144" y="1028420"/>
                  <a:pt x="998176" y="1036799"/>
                </a:cubicBezTo>
                <a:close/>
                <a:moveTo>
                  <a:pt x="5017667" y="1043564"/>
                </a:moveTo>
                <a:lnTo>
                  <a:pt x="5051945" y="1034265"/>
                </a:lnTo>
                <a:cubicBezTo>
                  <a:pt x="5112932" y="1022473"/>
                  <a:pt x="5186243" y="1014519"/>
                  <a:pt x="5283537" y="1014519"/>
                </a:cubicBezTo>
                <a:cubicBezTo>
                  <a:pt x="5331975" y="1014519"/>
                  <a:pt x="5374404" y="1020723"/>
                  <a:pt x="5412331" y="1031581"/>
                </a:cubicBezTo>
                <a:lnTo>
                  <a:pt x="5437658" y="1042774"/>
                </a:lnTo>
                <a:lnTo>
                  <a:pt x="5413001" y="1035022"/>
                </a:lnTo>
                <a:cubicBezTo>
                  <a:pt x="5374930" y="1027266"/>
                  <a:pt x="5332355" y="1022834"/>
                  <a:pt x="5283778" y="1022834"/>
                </a:cubicBezTo>
                <a:cubicBezTo>
                  <a:pt x="5186623" y="1022834"/>
                  <a:pt x="5113592" y="1028420"/>
                  <a:pt x="5052625" y="1036799"/>
                </a:cubicBezTo>
                <a:close/>
                <a:moveTo>
                  <a:pt x="8155590" y="1044693"/>
                </a:moveTo>
                <a:lnTo>
                  <a:pt x="8204757" y="1025019"/>
                </a:lnTo>
                <a:cubicBezTo>
                  <a:pt x="8296364" y="988661"/>
                  <a:pt x="8389106" y="958712"/>
                  <a:pt x="8558431" y="958712"/>
                </a:cubicBezTo>
                <a:cubicBezTo>
                  <a:pt x="8752460" y="958712"/>
                  <a:pt x="8850055" y="998944"/>
                  <a:pt x="8947819" y="1039177"/>
                </a:cubicBezTo>
                <a:lnTo>
                  <a:pt x="8953293" y="1041338"/>
                </a:lnTo>
                <a:lnTo>
                  <a:pt x="8948728" y="1040099"/>
                </a:lnTo>
                <a:cubicBezTo>
                  <a:pt x="8852713" y="1009400"/>
                  <a:pt x="8753499" y="977422"/>
                  <a:pt x="8558192" y="977422"/>
                </a:cubicBezTo>
                <a:cubicBezTo>
                  <a:pt x="8441750" y="977422"/>
                  <a:pt x="8360165" y="988574"/>
                  <a:pt x="8292391" y="1004264"/>
                </a:cubicBezTo>
                <a:close/>
                <a:moveTo>
                  <a:pt x="4101143" y="1044693"/>
                </a:moveTo>
                <a:lnTo>
                  <a:pt x="4150309" y="1025019"/>
                </a:lnTo>
                <a:cubicBezTo>
                  <a:pt x="4241917" y="988661"/>
                  <a:pt x="4334659" y="958712"/>
                  <a:pt x="4503985" y="958712"/>
                </a:cubicBezTo>
                <a:cubicBezTo>
                  <a:pt x="4698013" y="958712"/>
                  <a:pt x="4795608" y="998944"/>
                  <a:pt x="4893372" y="1039177"/>
                </a:cubicBezTo>
                <a:lnTo>
                  <a:pt x="4898846" y="1041338"/>
                </a:lnTo>
                <a:lnTo>
                  <a:pt x="4894280" y="1040099"/>
                </a:lnTo>
                <a:cubicBezTo>
                  <a:pt x="4798266" y="1009400"/>
                  <a:pt x="4699053" y="977422"/>
                  <a:pt x="4503745" y="977422"/>
                </a:cubicBezTo>
                <a:cubicBezTo>
                  <a:pt x="4387303" y="977422"/>
                  <a:pt x="4305717" y="988574"/>
                  <a:pt x="4237943" y="1004264"/>
                </a:cubicBezTo>
                <a:close/>
                <a:moveTo>
                  <a:pt x="46689" y="1044694"/>
                </a:moveTo>
                <a:lnTo>
                  <a:pt x="95862" y="1025019"/>
                </a:lnTo>
                <a:cubicBezTo>
                  <a:pt x="187469" y="988661"/>
                  <a:pt x="280211" y="958712"/>
                  <a:pt x="449537" y="958712"/>
                </a:cubicBezTo>
                <a:cubicBezTo>
                  <a:pt x="643566" y="958712"/>
                  <a:pt x="741160" y="998944"/>
                  <a:pt x="838924" y="1039177"/>
                </a:cubicBezTo>
                <a:lnTo>
                  <a:pt x="844398" y="1041338"/>
                </a:lnTo>
                <a:lnTo>
                  <a:pt x="839833" y="1040099"/>
                </a:lnTo>
                <a:cubicBezTo>
                  <a:pt x="743818" y="1009400"/>
                  <a:pt x="644603" y="977422"/>
                  <a:pt x="449297" y="977422"/>
                </a:cubicBezTo>
                <a:cubicBezTo>
                  <a:pt x="332855" y="977422"/>
                  <a:pt x="251270" y="988574"/>
                  <a:pt x="183496" y="1004264"/>
                </a:cubicBezTo>
                <a:close/>
                <a:moveTo>
                  <a:pt x="12132276" y="1045417"/>
                </a:moveTo>
                <a:lnTo>
                  <a:pt x="12071791" y="1027232"/>
                </a:lnTo>
                <a:cubicBezTo>
                  <a:pt x="11973094" y="994989"/>
                  <a:pt x="11874431" y="962071"/>
                  <a:pt x="11677284" y="962071"/>
                </a:cubicBezTo>
                <a:cubicBezTo>
                  <a:pt x="11482896" y="962071"/>
                  <a:pt x="11384762" y="994049"/>
                  <a:pt x="11286818" y="1026028"/>
                </a:cubicBezTo>
                <a:lnTo>
                  <a:pt x="11236997" y="1039825"/>
                </a:lnTo>
                <a:lnTo>
                  <a:pt x="11306267" y="1009318"/>
                </a:lnTo>
                <a:cubicBezTo>
                  <a:pt x="11398437" y="967640"/>
                  <a:pt x="11495704" y="928415"/>
                  <a:pt x="11677044" y="928415"/>
                </a:cubicBezTo>
                <a:cubicBezTo>
                  <a:pt x="11873411" y="928415"/>
                  <a:pt x="11971340" y="974194"/>
                  <a:pt x="12070057" y="1019277"/>
                </a:cubicBezTo>
                <a:close/>
                <a:moveTo>
                  <a:pt x="8077831" y="1045418"/>
                </a:moveTo>
                <a:lnTo>
                  <a:pt x="8017343" y="1027232"/>
                </a:lnTo>
                <a:cubicBezTo>
                  <a:pt x="7918647" y="994989"/>
                  <a:pt x="7819983" y="962071"/>
                  <a:pt x="7622836" y="962071"/>
                </a:cubicBezTo>
                <a:cubicBezTo>
                  <a:pt x="7428448" y="962071"/>
                  <a:pt x="7330314" y="994049"/>
                  <a:pt x="7232370" y="1026028"/>
                </a:cubicBezTo>
                <a:lnTo>
                  <a:pt x="7182548" y="1039825"/>
                </a:lnTo>
                <a:lnTo>
                  <a:pt x="7251819" y="1009318"/>
                </a:lnTo>
                <a:cubicBezTo>
                  <a:pt x="7343989" y="967640"/>
                  <a:pt x="7441257" y="928415"/>
                  <a:pt x="7622597" y="928415"/>
                </a:cubicBezTo>
                <a:cubicBezTo>
                  <a:pt x="7818964" y="928415"/>
                  <a:pt x="7916893" y="974194"/>
                  <a:pt x="8015609" y="1019276"/>
                </a:cubicBezTo>
                <a:close/>
                <a:moveTo>
                  <a:pt x="4023384" y="1045418"/>
                </a:moveTo>
                <a:lnTo>
                  <a:pt x="3962896" y="1027232"/>
                </a:lnTo>
                <a:cubicBezTo>
                  <a:pt x="3864200" y="994989"/>
                  <a:pt x="3765535" y="962071"/>
                  <a:pt x="3568389" y="962071"/>
                </a:cubicBezTo>
                <a:cubicBezTo>
                  <a:pt x="3374001" y="962071"/>
                  <a:pt x="3275867" y="994049"/>
                  <a:pt x="3177923" y="1026028"/>
                </a:cubicBezTo>
                <a:lnTo>
                  <a:pt x="3128101" y="1039825"/>
                </a:lnTo>
                <a:lnTo>
                  <a:pt x="3197372" y="1009318"/>
                </a:lnTo>
                <a:cubicBezTo>
                  <a:pt x="3289542" y="967640"/>
                  <a:pt x="3386810" y="928415"/>
                  <a:pt x="3568150" y="928415"/>
                </a:cubicBezTo>
                <a:cubicBezTo>
                  <a:pt x="3764517" y="928415"/>
                  <a:pt x="3862446" y="974194"/>
                  <a:pt x="3961161" y="1019276"/>
                </a:cubicBezTo>
                <a:close/>
                <a:moveTo>
                  <a:pt x="6615067" y="1046437"/>
                </a:moveTo>
                <a:lnTo>
                  <a:pt x="6612623" y="1045665"/>
                </a:lnTo>
                <a:cubicBezTo>
                  <a:pt x="6430192" y="965888"/>
                  <a:pt x="6355633" y="806336"/>
                  <a:pt x="6064049" y="806336"/>
                </a:cubicBezTo>
                <a:cubicBezTo>
                  <a:pt x="5820174" y="806336"/>
                  <a:pt x="5733273" y="913204"/>
                  <a:pt x="5604570" y="996508"/>
                </a:cubicBezTo>
                <a:lnTo>
                  <a:pt x="5526138" y="1037393"/>
                </a:lnTo>
                <a:lnTo>
                  <a:pt x="5580084" y="998448"/>
                </a:lnTo>
                <a:cubicBezTo>
                  <a:pt x="5721255" y="880900"/>
                  <a:pt x="5809991" y="709922"/>
                  <a:pt x="6064130" y="709922"/>
                </a:cubicBezTo>
                <a:cubicBezTo>
                  <a:pt x="6354573" y="709922"/>
                  <a:pt x="6428488" y="933241"/>
                  <a:pt x="6611578" y="1044901"/>
                </a:cubicBezTo>
                <a:close/>
                <a:moveTo>
                  <a:pt x="10669516" y="1046438"/>
                </a:moveTo>
                <a:lnTo>
                  <a:pt x="10667070" y="1045665"/>
                </a:lnTo>
                <a:cubicBezTo>
                  <a:pt x="10484640" y="965888"/>
                  <a:pt x="10410081" y="806336"/>
                  <a:pt x="10118497" y="806336"/>
                </a:cubicBezTo>
                <a:cubicBezTo>
                  <a:pt x="9874622" y="806336"/>
                  <a:pt x="9787720" y="913204"/>
                  <a:pt x="9659017" y="996508"/>
                </a:cubicBezTo>
                <a:lnTo>
                  <a:pt x="9580585" y="1037393"/>
                </a:lnTo>
                <a:lnTo>
                  <a:pt x="9634531" y="998448"/>
                </a:lnTo>
                <a:cubicBezTo>
                  <a:pt x="9775702" y="880900"/>
                  <a:pt x="9864438" y="709922"/>
                  <a:pt x="10118577" y="709922"/>
                </a:cubicBezTo>
                <a:cubicBezTo>
                  <a:pt x="10409021" y="709922"/>
                  <a:pt x="10482936" y="933241"/>
                  <a:pt x="10666026" y="1044901"/>
                </a:cubicBezTo>
                <a:close/>
                <a:moveTo>
                  <a:pt x="2560621" y="1046438"/>
                </a:moveTo>
                <a:lnTo>
                  <a:pt x="2558175" y="1045665"/>
                </a:lnTo>
                <a:cubicBezTo>
                  <a:pt x="2375745" y="965888"/>
                  <a:pt x="2301185" y="806336"/>
                  <a:pt x="2009602" y="806336"/>
                </a:cubicBezTo>
                <a:cubicBezTo>
                  <a:pt x="1765726" y="806336"/>
                  <a:pt x="1678825" y="913204"/>
                  <a:pt x="1550122" y="996508"/>
                </a:cubicBezTo>
                <a:lnTo>
                  <a:pt x="1471689" y="1037393"/>
                </a:lnTo>
                <a:lnTo>
                  <a:pt x="1525636" y="998448"/>
                </a:lnTo>
                <a:cubicBezTo>
                  <a:pt x="1666806" y="880900"/>
                  <a:pt x="1755543" y="709922"/>
                  <a:pt x="2009682" y="709922"/>
                </a:cubicBezTo>
                <a:cubicBezTo>
                  <a:pt x="2300126" y="709922"/>
                  <a:pt x="2374041" y="933241"/>
                  <a:pt x="2557131" y="1044901"/>
                </a:cubicBezTo>
                <a:close/>
                <a:moveTo>
                  <a:pt x="8163039" y="1047083"/>
                </a:moveTo>
                <a:lnTo>
                  <a:pt x="8294140" y="1008481"/>
                </a:lnTo>
                <a:cubicBezTo>
                  <a:pt x="8361844" y="992872"/>
                  <a:pt x="8443029" y="981819"/>
                  <a:pt x="8558431" y="981819"/>
                </a:cubicBezTo>
                <a:cubicBezTo>
                  <a:pt x="8752460" y="981819"/>
                  <a:pt x="8849934" y="1013098"/>
                  <a:pt x="8947638" y="1044377"/>
                </a:cubicBezTo>
                <a:lnTo>
                  <a:pt x="8957305" y="1046994"/>
                </a:lnTo>
                <a:lnTo>
                  <a:pt x="8948728" y="1045295"/>
                </a:lnTo>
                <a:cubicBezTo>
                  <a:pt x="8852713" y="1023309"/>
                  <a:pt x="8753499" y="1000525"/>
                  <a:pt x="8558351" y="1000525"/>
                </a:cubicBezTo>
                <a:cubicBezTo>
                  <a:pt x="8442270" y="1000525"/>
                  <a:pt x="8360885" y="1008440"/>
                  <a:pt x="8293140" y="1019622"/>
                </a:cubicBezTo>
                <a:close/>
                <a:moveTo>
                  <a:pt x="4108587" y="1047084"/>
                </a:moveTo>
                <a:lnTo>
                  <a:pt x="4239692" y="1008481"/>
                </a:lnTo>
                <a:cubicBezTo>
                  <a:pt x="4307396" y="992872"/>
                  <a:pt x="4388582" y="981819"/>
                  <a:pt x="4503984" y="981819"/>
                </a:cubicBezTo>
                <a:cubicBezTo>
                  <a:pt x="4698013" y="981819"/>
                  <a:pt x="4795487" y="1013098"/>
                  <a:pt x="4893191" y="1044377"/>
                </a:cubicBezTo>
                <a:lnTo>
                  <a:pt x="4902859" y="1046995"/>
                </a:lnTo>
                <a:lnTo>
                  <a:pt x="4894280" y="1045295"/>
                </a:lnTo>
                <a:cubicBezTo>
                  <a:pt x="4798266" y="1023309"/>
                  <a:pt x="4699051" y="1000525"/>
                  <a:pt x="4503903" y="1000525"/>
                </a:cubicBezTo>
                <a:cubicBezTo>
                  <a:pt x="4387822" y="1000525"/>
                  <a:pt x="4306438" y="1008440"/>
                  <a:pt x="4238693" y="1019622"/>
                </a:cubicBezTo>
                <a:close/>
                <a:moveTo>
                  <a:pt x="54142" y="1047084"/>
                </a:moveTo>
                <a:lnTo>
                  <a:pt x="185245" y="1008481"/>
                </a:lnTo>
                <a:cubicBezTo>
                  <a:pt x="252949" y="992871"/>
                  <a:pt x="334134" y="981819"/>
                  <a:pt x="449536" y="981819"/>
                </a:cubicBezTo>
                <a:cubicBezTo>
                  <a:pt x="643565" y="981819"/>
                  <a:pt x="741039" y="1013098"/>
                  <a:pt x="838743" y="1044377"/>
                </a:cubicBezTo>
                <a:lnTo>
                  <a:pt x="848412" y="1046995"/>
                </a:lnTo>
                <a:lnTo>
                  <a:pt x="839832" y="1045295"/>
                </a:lnTo>
                <a:cubicBezTo>
                  <a:pt x="743817" y="1023309"/>
                  <a:pt x="644604" y="1000525"/>
                  <a:pt x="449456" y="1000525"/>
                </a:cubicBezTo>
                <a:cubicBezTo>
                  <a:pt x="333375" y="1000525"/>
                  <a:pt x="251989" y="1008440"/>
                  <a:pt x="184245" y="1019622"/>
                </a:cubicBezTo>
                <a:close/>
                <a:moveTo>
                  <a:pt x="10741634" y="1047915"/>
                </a:moveTo>
                <a:lnTo>
                  <a:pt x="10768779" y="1039339"/>
                </a:lnTo>
                <a:cubicBezTo>
                  <a:pt x="10806681" y="1031583"/>
                  <a:pt x="10849084" y="1027151"/>
                  <a:pt x="10897491" y="1027151"/>
                </a:cubicBezTo>
                <a:cubicBezTo>
                  <a:pt x="10994306" y="1027151"/>
                  <a:pt x="11067151" y="1035145"/>
                  <a:pt x="11128036" y="1047137"/>
                </a:cubicBezTo>
                <a:lnTo>
                  <a:pt x="11129718" y="1047603"/>
                </a:lnTo>
                <a:lnTo>
                  <a:pt x="10897570" y="1035544"/>
                </a:lnTo>
                <a:cubicBezTo>
                  <a:pt x="10849003" y="1035544"/>
                  <a:pt x="10806456" y="1038202"/>
                  <a:pt x="10768428" y="1042854"/>
                </a:cubicBezTo>
                <a:close/>
                <a:moveTo>
                  <a:pt x="6687187" y="1047915"/>
                </a:moveTo>
                <a:lnTo>
                  <a:pt x="6714331" y="1039339"/>
                </a:lnTo>
                <a:cubicBezTo>
                  <a:pt x="6752233" y="1031583"/>
                  <a:pt x="6794636" y="1027151"/>
                  <a:pt x="6843043" y="1027151"/>
                </a:cubicBezTo>
                <a:cubicBezTo>
                  <a:pt x="6939858" y="1027151"/>
                  <a:pt x="7012703" y="1035145"/>
                  <a:pt x="7073588" y="1047137"/>
                </a:cubicBezTo>
                <a:lnTo>
                  <a:pt x="7075270" y="1047603"/>
                </a:lnTo>
                <a:lnTo>
                  <a:pt x="6843122" y="1035544"/>
                </a:lnTo>
                <a:cubicBezTo>
                  <a:pt x="6794555" y="1035544"/>
                  <a:pt x="6752009" y="1038202"/>
                  <a:pt x="6713981" y="1042854"/>
                </a:cubicBezTo>
                <a:close/>
                <a:moveTo>
                  <a:pt x="2632739" y="1047915"/>
                </a:moveTo>
                <a:lnTo>
                  <a:pt x="2659884" y="1039339"/>
                </a:lnTo>
                <a:cubicBezTo>
                  <a:pt x="2697786" y="1031583"/>
                  <a:pt x="2740188" y="1027151"/>
                  <a:pt x="2788596" y="1027151"/>
                </a:cubicBezTo>
                <a:cubicBezTo>
                  <a:pt x="2885410" y="1027151"/>
                  <a:pt x="2958256" y="1035145"/>
                  <a:pt x="3019141" y="1047137"/>
                </a:cubicBezTo>
                <a:lnTo>
                  <a:pt x="3020823" y="1047603"/>
                </a:lnTo>
                <a:lnTo>
                  <a:pt x="2788674" y="1035544"/>
                </a:lnTo>
                <a:cubicBezTo>
                  <a:pt x="2740107" y="1035544"/>
                  <a:pt x="2697561" y="1038202"/>
                  <a:pt x="2659533" y="1042854"/>
                </a:cubicBezTo>
                <a:close/>
                <a:moveTo>
                  <a:pt x="9506368" y="1050193"/>
                </a:moveTo>
                <a:lnTo>
                  <a:pt x="9467447" y="1042854"/>
                </a:lnTo>
                <a:cubicBezTo>
                  <a:pt x="9429376" y="1038202"/>
                  <a:pt x="9386801" y="1035544"/>
                  <a:pt x="9338224" y="1035544"/>
                </a:cubicBezTo>
                <a:cubicBezTo>
                  <a:pt x="9232018" y="1035544"/>
                  <a:pt x="9147193" y="1040739"/>
                  <a:pt x="9072114" y="1047919"/>
                </a:cubicBezTo>
                <a:lnTo>
                  <a:pt x="9065681" y="1048671"/>
                </a:lnTo>
                <a:lnTo>
                  <a:pt x="9091995" y="1043458"/>
                </a:lnTo>
                <a:cubicBezTo>
                  <a:pt x="9269017" y="1014561"/>
                  <a:pt x="9392106" y="1020086"/>
                  <a:pt x="9486109" y="1043730"/>
                </a:cubicBezTo>
                <a:close/>
                <a:moveTo>
                  <a:pt x="5451921" y="1050193"/>
                </a:moveTo>
                <a:lnTo>
                  <a:pt x="5412999" y="1042854"/>
                </a:lnTo>
                <a:cubicBezTo>
                  <a:pt x="5374928" y="1038202"/>
                  <a:pt x="5332353" y="1035544"/>
                  <a:pt x="5283776" y="1035544"/>
                </a:cubicBezTo>
                <a:cubicBezTo>
                  <a:pt x="5177571" y="1035544"/>
                  <a:pt x="5092746" y="1040739"/>
                  <a:pt x="5017667" y="1047919"/>
                </a:cubicBezTo>
                <a:lnTo>
                  <a:pt x="5011234" y="1048671"/>
                </a:lnTo>
                <a:lnTo>
                  <a:pt x="5037548" y="1043458"/>
                </a:lnTo>
                <a:cubicBezTo>
                  <a:pt x="5214569" y="1014561"/>
                  <a:pt x="5337658" y="1020086"/>
                  <a:pt x="5431662" y="1043730"/>
                </a:cubicBezTo>
                <a:close/>
                <a:moveTo>
                  <a:pt x="1397474" y="1050194"/>
                </a:moveTo>
                <a:lnTo>
                  <a:pt x="1358551" y="1042854"/>
                </a:lnTo>
                <a:cubicBezTo>
                  <a:pt x="1320480" y="1038202"/>
                  <a:pt x="1277905" y="1035544"/>
                  <a:pt x="1229328" y="1035544"/>
                </a:cubicBezTo>
                <a:cubicBezTo>
                  <a:pt x="1168639" y="1035544"/>
                  <a:pt x="1114932" y="1037240"/>
                  <a:pt x="1066035" y="1040034"/>
                </a:cubicBezTo>
                <a:lnTo>
                  <a:pt x="953655" y="1049292"/>
                </a:lnTo>
                <a:lnTo>
                  <a:pt x="983099" y="1043458"/>
                </a:lnTo>
                <a:cubicBezTo>
                  <a:pt x="1160121" y="1014561"/>
                  <a:pt x="1283211" y="1020086"/>
                  <a:pt x="1377214" y="1043730"/>
                </a:cubicBezTo>
                <a:close/>
                <a:moveTo>
                  <a:pt x="10670705" y="1051360"/>
                </a:moveTo>
                <a:lnTo>
                  <a:pt x="10667127" y="1050682"/>
                </a:lnTo>
                <a:cubicBezTo>
                  <a:pt x="10484658" y="1002811"/>
                  <a:pt x="10410039" y="907071"/>
                  <a:pt x="10118576" y="907071"/>
                </a:cubicBezTo>
                <a:cubicBezTo>
                  <a:pt x="9873661" y="907071"/>
                  <a:pt x="9787200" y="971267"/>
                  <a:pt x="9658947" y="1021294"/>
                </a:cubicBezTo>
                <a:lnTo>
                  <a:pt x="9572094" y="1048559"/>
                </a:lnTo>
                <a:lnTo>
                  <a:pt x="9691926" y="978931"/>
                </a:lnTo>
                <a:cubicBezTo>
                  <a:pt x="9804026" y="900401"/>
                  <a:pt x="9900744" y="810653"/>
                  <a:pt x="10118577" y="810653"/>
                </a:cubicBezTo>
                <a:cubicBezTo>
                  <a:pt x="10409021" y="810653"/>
                  <a:pt x="10483341" y="970205"/>
                  <a:pt x="10666329" y="1049982"/>
                </a:cubicBezTo>
                <a:close/>
                <a:moveTo>
                  <a:pt x="6616259" y="1051360"/>
                </a:moveTo>
                <a:lnTo>
                  <a:pt x="6612679" y="1050682"/>
                </a:lnTo>
                <a:cubicBezTo>
                  <a:pt x="6430211" y="1002811"/>
                  <a:pt x="6355591" y="907071"/>
                  <a:pt x="6064128" y="907071"/>
                </a:cubicBezTo>
                <a:cubicBezTo>
                  <a:pt x="5819214" y="907071"/>
                  <a:pt x="5732754" y="971267"/>
                  <a:pt x="5604500" y="1021294"/>
                </a:cubicBezTo>
                <a:lnTo>
                  <a:pt x="5517648" y="1048558"/>
                </a:lnTo>
                <a:lnTo>
                  <a:pt x="5637479" y="978931"/>
                </a:lnTo>
                <a:cubicBezTo>
                  <a:pt x="5749579" y="900401"/>
                  <a:pt x="5846297" y="810653"/>
                  <a:pt x="6064130" y="810653"/>
                </a:cubicBezTo>
                <a:cubicBezTo>
                  <a:pt x="6354573" y="810653"/>
                  <a:pt x="6428893" y="970205"/>
                  <a:pt x="6611882" y="1049982"/>
                </a:cubicBezTo>
                <a:close/>
                <a:moveTo>
                  <a:pt x="2561811" y="1051360"/>
                </a:moveTo>
                <a:lnTo>
                  <a:pt x="2558232" y="1050682"/>
                </a:lnTo>
                <a:cubicBezTo>
                  <a:pt x="2375764" y="1002811"/>
                  <a:pt x="2301144" y="907071"/>
                  <a:pt x="2009680" y="907071"/>
                </a:cubicBezTo>
                <a:cubicBezTo>
                  <a:pt x="1764766" y="907071"/>
                  <a:pt x="1678305" y="971267"/>
                  <a:pt x="1550051" y="1021294"/>
                </a:cubicBezTo>
                <a:lnTo>
                  <a:pt x="1463199" y="1048559"/>
                </a:lnTo>
                <a:lnTo>
                  <a:pt x="1583031" y="978931"/>
                </a:lnTo>
                <a:cubicBezTo>
                  <a:pt x="1695130" y="900401"/>
                  <a:pt x="1791849" y="810653"/>
                  <a:pt x="2009681" y="810653"/>
                </a:cubicBezTo>
                <a:cubicBezTo>
                  <a:pt x="2300126" y="810653"/>
                  <a:pt x="2374446" y="970205"/>
                  <a:pt x="2557434" y="1049982"/>
                </a:cubicBezTo>
                <a:close/>
                <a:moveTo>
                  <a:pt x="8959690" y="1051817"/>
                </a:moveTo>
                <a:lnTo>
                  <a:pt x="8948566" y="1050494"/>
                </a:lnTo>
                <a:cubicBezTo>
                  <a:pt x="8819438" y="1031227"/>
                  <a:pt x="8688983" y="1022241"/>
                  <a:pt x="8558430" y="1023632"/>
                </a:cubicBezTo>
                <a:cubicBezTo>
                  <a:pt x="8442748" y="1023632"/>
                  <a:pt x="8362643" y="1028289"/>
                  <a:pt x="8295468" y="1034944"/>
                </a:cubicBezTo>
                <a:lnTo>
                  <a:pt x="8162515" y="1051659"/>
                </a:lnTo>
                <a:lnTo>
                  <a:pt x="8293300" y="1024119"/>
                </a:lnTo>
                <a:cubicBezTo>
                  <a:pt x="8361025" y="1012917"/>
                  <a:pt x="8442509" y="1004922"/>
                  <a:pt x="8558431" y="1004922"/>
                </a:cubicBezTo>
                <a:cubicBezTo>
                  <a:pt x="8752700" y="1004922"/>
                  <a:pt x="8850493" y="1027267"/>
                  <a:pt x="8948297" y="1049612"/>
                </a:cubicBezTo>
                <a:close/>
                <a:moveTo>
                  <a:pt x="4905244" y="1051817"/>
                </a:moveTo>
                <a:lnTo>
                  <a:pt x="4894119" y="1050494"/>
                </a:lnTo>
                <a:cubicBezTo>
                  <a:pt x="4764990" y="1031227"/>
                  <a:pt x="4634535" y="1022241"/>
                  <a:pt x="4503982" y="1023632"/>
                </a:cubicBezTo>
                <a:cubicBezTo>
                  <a:pt x="4388302" y="1023632"/>
                  <a:pt x="4308195" y="1028289"/>
                  <a:pt x="4241021" y="1034944"/>
                </a:cubicBezTo>
                <a:lnTo>
                  <a:pt x="4108067" y="1051659"/>
                </a:lnTo>
                <a:lnTo>
                  <a:pt x="4238852" y="1024119"/>
                </a:lnTo>
                <a:cubicBezTo>
                  <a:pt x="4306578" y="1012917"/>
                  <a:pt x="4388063" y="1004922"/>
                  <a:pt x="4503984" y="1004922"/>
                </a:cubicBezTo>
                <a:cubicBezTo>
                  <a:pt x="4698252" y="1004922"/>
                  <a:pt x="4796048" y="1027267"/>
                  <a:pt x="4893852" y="1049612"/>
                </a:cubicBezTo>
                <a:close/>
                <a:moveTo>
                  <a:pt x="850795" y="1051817"/>
                </a:moveTo>
                <a:lnTo>
                  <a:pt x="839671" y="1050494"/>
                </a:lnTo>
                <a:cubicBezTo>
                  <a:pt x="710542" y="1031227"/>
                  <a:pt x="580087" y="1022241"/>
                  <a:pt x="449535" y="1023632"/>
                </a:cubicBezTo>
                <a:cubicBezTo>
                  <a:pt x="333853" y="1023632"/>
                  <a:pt x="253747" y="1028289"/>
                  <a:pt x="186573" y="1034945"/>
                </a:cubicBezTo>
                <a:lnTo>
                  <a:pt x="53627" y="1051658"/>
                </a:lnTo>
                <a:lnTo>
                  <a:pt x="184405" y="1024119"/>
                </a:lnTo>
                <a:cubicBezTo>
                  <a:pt x="252129" y="1012917"/>
                  <a:pt x="333614" y="1004922"/>
                  <a:pt x="449535" y="1004922"/>
                </a:cubicBezTo>
                <a:cubicBezTo>
                  <a:pt x="643804" y="1004922"/>
                  <a:pt x="741598" y="1027267"/>
                  <a:pt x="839402" y="1049612"/>
                </a:cubicBezTo>
                <a:close/>
                <a:moveTo>
                  <a:pt x="12138783" y="1051844"/>
                </a:moveTo>
                <a:lnTo>
                  <a:pt x="11969335" y="1021084"/>
                </a:lnTo>
                <a:cubicBezTo>
                  <a:pt x="11896295" y="1009522"/>
                  <a:pt x="11808714" y="1000768"/>
                  <a:pt x="11677363" y="1000768"/>
                </a:cubicBezTo>
                <a:cubicBezTo>
                  <a:pt x="11483054" y="1000768"/>
                  <a:pt x="11384920" y="1019895"/>
                  <a:pt x="11286957" y="1039022"/>
                </a:cubicBezTo>
                <a:lnTo>
                  <a:pt x="11211883" y="1051454"/>
                </a:lnTo>
                <a:lnTo>
                  <a:pt x="11287837" y="1030475"/>
                </a:lnTo>
                <a:cubicBezTo>
                  <a:pt x="11385701" y="998526"/>
                  <a:pt x="11483455" y="966508"/>
                  <a:pt x="11677444" y="966228"/>
                </a:cubicBezTo>
                <a:cubicBezTo>
                  <a:pt x="11873871" y="966228"/>
                  <a:pt x="11971995" y="999101"/>
                  <a:pt x="12070636" y="1031356"/>
                </a:cubicBezTo>
                <a:close/>
                <a:moveTo>
                  <a:pt x="8084339" y="1051845"/>
                </a:moveTo>
                <a:lnTo>
                  <a:pt x="7914888" y="1021084"/>
                </a:lnTo>
                <a:cubicBezTo>
                  <a:pt x="7841847" y="1009522"/>
                  <a:pt x="7754266" y="1000768"/>
                  <a:pt x="7622915" y="1000768"/>
                </a:cubicBezTo>
                <a:cubicBezTo>
                  <a:pt x="7428606" y="1000768"/>
                  <a:pt x="7330473" y="1019895"/>
                  <a:pt x="7232509" y="1039022"/>
                </a:cubicBezTo>
                <a:lnTo>
                  <a:pt x="7157433" y="1051454"/>
                </a:lnTo>
                <a:lnTo>
                  <a:pt x="7233389" y="1030475"/>
                </a:lnTo>
                <a:cubicBezTo>
                  <a:pt x="7331253" y="998526"/>
                  <a:pt x="7429007" y="966508"/>
                  <a:pt x="7622996" y="966228"/>
                </a:cubicBezTo>
                <a:cubicBezTo>
                  <a:pt x="7819424" y="966228"/>
                  <a:pt x="7917547" y="999101"/>
                  <a:pt x="8016188" y="1031356"/>
                </a:cubicBezTo>
                <a:close/>
                <a:moveTo>
                  <a:pt x="4029894" y="1051846"/>
                </a:moveTo>
                <a:lnTo>
                  <a:pt x="3860440" y="1021084"/>
                </a:lnTo>
                <a:cubicBezTo>
                  <a:pt x="3787399" y="1009522"/>
                  <a:pt x="3699819" y="1000768"/>
                  <a:pt x="3568468" y="1000768"/>
                </a:cubicBezTo>
                <a:cubicBezTo>
                  <a:pt x="3374159" y="1000768"/>
                  <a:pt x="3276025" y="1019895"/>
                  <a:pt x="3178061" y="1039022"/>
                </a:cubicBezTo>
                <a:lnTo>
                  <a:pt x="3102987" y="1051454"/>
                </a:lnTo>
                <a:lnTo>
                  <a:pt x="3178942" y="1030475"/>
                </a:lnTo>
                <a:cubicBezTo>
                  <a:pt x="3276806" y="998526"/>
                  <a:pt x="3374560" y="966508"/>
                  <a:pt x="3568548" y="966228"/>
                </a:cubicBezTo>
                <a:cubicBezTo>
                  <a:pt x="3764976" y="966228"/>
                  <a:pt x="3863101" y="999101"/>
                  <a:pt x="3961741" y="1031356"/>
                </a:cubicBezTo>
                <a:close/>
                <a:moveTo>
                  <a:pt x="9526692" y="1053127"/>
                </a:moveTo>
                <a:lnTo>
                  <a:pt x="9467814" y="1027261"/>
                </a:lnTo>
                <a:cubicBezTo>
                  <a:pt x="9429656" y="1016405"/>
                  <a:pt x="9386961" y="1010202"/>
                  <a:pt x="9338224" y="1010202"/>
                </a:cubicBezTo>
                <a:cubicBezTo>
                  <a:pt x="9240750" y="1010202"/>
                  <a:pt x="9167529" y="1018021"/>
                  <a:pt x="9106464" y="1029751"/>
                </a:cubicBezTo>
                <a:lnTo>
                  <a:pt x="9068214" y="1040109"/>
                </a:lnTo>
                <a:lnTo>
                  <a:pt x="9106341" y="1026794"/>
                </a:lnTo>
                <a:cubicBezTo>
                  <a:pt x="9167300" y="1011664"/>
                  <a:pt x="9240570" y="1001491"/>
                  <a:pt x="9337825" y="1001491"/>
                </a:cubicBezTo>
                <a:cubicBezTo>
                  <a:pt x="9410316" y="1001491"/>
                  <a:pt x="9469367" y="1019439"/>
                  <a:pt x="9520036" y="1048605"/>
                </a:cubicBezTo>
                <a:close/>
                <a:moveTo>
                  <a:pt x="1417796" y="1053127"/>
                </a:moveTo>
                <a:lnTo>
                  <a:pt x="1358919" y="1027261"/>
                </a:lnTo>
                <a:cubicBezTo>
                  <a:pt x="1320761" y="1016405"/>
                  <a:pt x="1278067" y="1010202"/>
                  <a:pt x="1229330" y="1010202"/>
                </a:cubicBezTo>
                <a:cubicBezTo>
                  <a:pt x="1131855" y="1010202"/>
                  <a:pt x="1058635" y="1018021"/>
                  <a:pt x="997570" y="1029751"/>
                </a:cubicBezTo>
                <a:lnTo>
                  <a:pt x="959323" y="1040108"/>
                </a:lnTo>
                <a:lnTo>
                  <a:pt x="997447" y="1026794"/>
                </a:lnTo>
                <a:cubicBezTo>
                  <a:pt x="1058406" y="1011664"/>
                  <a:pt x="1131676" y="1001491"/>
                  <a:pt x="1228931" y="1001491"/>
                </a:cubicBezTo>
                <a:cubicBezTo>
                  <a:pt x="1301422" y="1001491"/>
                  <a:pt x="1360472" y="1019439"/>
                  <a:pt x="1411141" y="1048605"/>
                </a:cubicBezTo>
                <a:close/>
                <a:moveTo>
                  <a:pt x="5472246" y="1053128"/>
                </a:moveTo>
                <a:lnTo>
                  <a:pt x="5413367" y="1027261"/>
                </a:lnTo>
                <a:cubicBezTo>
                  <a:pt x="5375209" y="1016405"/>
                  <a:pt x="5332515" y="1010202"/>
                  <a:pt x="5283778" y="1010202"/>
                </a:cubicBezTo>
                <a:cubicBezTo>
                  <a:pt x="5186305" y="1010202"/>
                  <a:pt x="5113083" y="1018021"/>
                  <a:pt x="5052017" y="1029751"/>
                </a:cubicBezTo>
                <a:lnTo>
                  <a:pt x="5013768" y="1040109"/>
                </a:lnTo>
                <a:lnTo>
                  <a:pt x="5051894" y="1026794"/>
                </a:lnTo>
                <a:cubicBezTo>
                  <a:pt x="5112853" y="1011664"/>
                  <a:pt x="5186123" y="1001491"/>
                  <a:pt x="5283378" y="1001491"/>
                </a:cubicBezTo>
                <a:cubicBezTo>
                  <a:pt x="5355870" y="1001491"/>
                  <a:pt x="5414920" y="1019439"/>
                  <a:pt x="5465589" y="1048605"/>
                </a:cubicBezTo>
                <a:close/>
                <a:moveTo>
                  <a:pt x="11138659" y="1053556"/>
                </a:moveTo>
                <a:lnTo>
                  <a:pt x="11040201" y="1048670"/>
                </a:lnTo>
                <a:cubicBezTo>
                  <a:pt x="10968666" y="1046495"/>
                  <a:pt x="10907291" y="1046089"/>
                  <a:pt x="10853414" y="1046992"/>
                </a:cubicBezTo>
                <a:lnTo>
                  <a:pt x="10744873" y="1051718"/>
                </a:lnTo>
                <a:lnTo>
                  <a:pt x="10768851" y="1047173"/>
                </a:lnTo>
                <a:cubicBezTo>
                  <a:pt x="10806757" y="1042519"/>
                  <a:pt x="10849163" y="1039860"/>
                  <a:pt x="10897570" y="1039860"/>
                </a:cubicBezTo>
                <a:cubicBezTo>
                  <a:pt x="10994385" y="1039860"/>
                  <a:pt x="11067240" y="1044642"/>
                  <a:pt x="11128138" y="1051814"/>
                </a:cubicBezTo>
                <a:close/>
                <a:moveTo>
                  <a:pt x="7084211" y="1053556"/>
                </a:moveTo>
                <a:lnTo>
                  <a:pt x="6985754" y="1048670"/>
                </a:lnTo>
                <a:cubicBezTo>
                  <a:pt x="6914219" y="1046495"/>
                  <a:pt x="6852844" y="1046089"/>
                  <a:pt x="6798967" y="1046992"/>
                </a:cubicBezTo>
                <a:lnTo>
                  <a:pt x="6690425" y="1051718"/>
                </a:lnTo>
                <a:lnTo>
                  <a:pt x="6714403" y="1047173"/>
                </a:lnTo>
                <a:cubicBezTo>
                  <a:pt x="6752310" y="1042519"/>
                  <a:pt x="6794715" y="1039860"/>
                  <a:pt x="6843122" y="1039860"/>
                </a:cubicBezTo>
                <a:cubicBezTo>
                  <a:pt x="6939937" y="1039860"/>
                  <a:pt x="7012792" y="1044642"/>
                  <a:pt x="7073690" y="1051814"/>
                </a:cubicBezTo>
                <a:close/>
                <a:moveTo>
                  <a:pt x="3029764" y="1053556"/>
                </a:moveTo>
                <a:lnTo>
                  <a:pt x="2931308" y="1048670"/>
                </a:lnTo>
                <a:cubicBezTo>
                  <a:pt x="2859773" y="1046495"/>
                  <a:pt x="2798398" y="1046089"/>
                  <a:pt x="2744521" y="1046992"/>
                </a:cubicBezTo>
                <a:lnTo>
                  <a:pt x="2635977" y="1051718"/>
                </a:lnTo>
                <a:lnTo>
                  <a:pt x="2659956" y="1047173"/>
                </a:lnTo>
                <a:cubicBezTo>
                  <a:pt x="2697862" y="1042519"/>
                  <a:pt x="2740267" y="1039860"/>
                  <a:pt x="2788674" y="1039860"/>
                </a:cubicBezTo>
                <a:cubicBezTo>
                  <a:pt x="2885489" y="1039860"/>
                  <a:pt x="2958345" y="1044642"/>
                  <a:pt x="3019242" y="1051814"/>
                </a:cubicBezTo>
                <a:close/>
                <a:moveTo>
                  <a:pt x="10707547" y="1053572"/>
                </a:moveTo>
                <a:lnTo>
                  <a:pt x="10714848" y="1048605"/>
                </a:lnTo>
                <a:cubicBezTo>
                  <a:pt x="10765482" y="1019439"/>
                  <a:pt x="10824560" y="1001491"/>
                  <a:pt x="10897171" y="1001491"/>
                </a:cubicBezTo>
                <a:cubicBezTo>
                  <a:pt x="10993986" y="1001491"/>
                  <a:pt x="11066822" y="1015836"/>
                  <a:pt x="11127694" y="1037354"/>
                </a:cubicBezTo>
                <a:lnTo>
                  <a:pt x="11131380" y="1038970"/>
                </a:lnTo>
                <a:lnTo>
                  <a:pt x="11128809" y="1038095"/>
                </a:lnTo>
                <a:cubicBezTo>
                  <a:pt x="11067751" y="1021359"/>
                  <a:pt x="10994666" y="1010202"/>
                  <a:pt x="10897571" y="1010202"/>
                </a:cubicBezTo>
                <a:cubicBezTo>
                  <a:pt x="10848894" y="1010202"/>
                  <a:pt x="10806265" y="1016405"/>
                  <a:pt x="10768177" y="1027261"/>
                </a:cubicBezTo>
                <a:lnTo>
                  <a:pt x="10708670" y="1053460"/>
                </a:lnTo>
                <a:close/>
                <a:moveTo>
                  <a:pt x="6653100" y="1053572"/>
                </a:moveTo>
                <a:lnTo>
                  <a:pt x="6660401" y="1048605"/>
                </a:lnTo>
                <a:cubicBezTo>
                  <a:pt x="6711035" y="1019439"/>
                  <a:pt x="6770113" y="1001491"/>
                  <a:pt x="6842724" y="1001491"/>
                </a:cubicBezTo>
                <a:cubicBezTo>
                  <a:pt x="6939539" y="1001491"/>
                  <a:pt x="7012374" y="1015836"/>
                  <a:pt x="7073247" y="1037354"/>
                </a:cubicBezTo>
                <a:lnTo>
                  <a:pt x="7076934" y="1038971"/>
                </a:lnTo>
                <a:lnTo>
                  <a:pt x="7074361" y="1038095"/>
                </a:lnTo>
                <a:cubicBezTo>
                  <a:pt x="7013303" y="1021359"/>
                  <a:pt x="6940218" y="1010202"/>
                  <a:pt x="6843123" y="1010202"/>
                </a:cubicBezTo>
                <a:cubicBezTo>
                  <a:pt x="6794446" y="1010202"/>
                  <a:pt x="6751817" y="1016405"/>
                  <a:pt x="6713729" y="1027261"/>
                </a:cubicBezTo>
                <a:lnTo>
                  <a:pt x="6654223" y="1053460"/>
                </a:lnTo>
                <a:close/>
                <a:moveTo>
                  <a:pt x="2598652" y="1053572"/>
                </a:moveTo>
                <a:lnTo>
                  <a:pt x="2605954" y="1048605"/>
                </a:lnTo>
                <a:cubicBezTo>
                  <a:pt x="2656588" y="1019439"/>
                  <a:pt x="2715666" y="1001491"/>
                  <a:pt x="2788277" y="1001491"/>
                </a:cubicBezTo>
                <a:cubicBezTo>
                  <a:pt x="2885091" y="1001491"/>
                  <a:pt x="2957927" y="1015836"/>
                  <a:pt x="3018800" y="1037354"/>
                </a:cubicBezTo>
                <a:lnTo>
                  <a:pt x="3022489" y="1038971"/>
                </a:lnTo>
                <a:lnTo>
                  <a:pt x="3019913" y="1038095"/>
                </a:lnTo>
                <a:cubicBezTo>
                  <a:pt x="2958856" y="1021359"/>
                  <a:pt x="2885770" y="1010202"/>
                  <a:pt x="2788676" y="1010202"/>
                </a:cubicBezTo>
                <a:cubicBezTo>
                  <a:pt x="2739998" y="1010202"/>
                  <a:pt x="2697370" y="1016405"/>
                  <a:pt x="2659282" y="1027261"/>
                </a:cubicBezTo>
                <a:lnTo>
                  <a:pt x="2599774" y="1053460"/>
                </a:lnTo>
                <a:close/>
                <a:moveTo>
                  <a:pt x="1463592" y="1054090"/>
                </a:moveTo>
                <a:lnTo>
                  <a:pt x="1544906" y="1027764"/>
                </a:lnTo>
                <a:cubicBezTo>
                  <a:pt x="1675132" y="977923"/>
                  <a:pt x="1767644" y="911469"/>
                  <a:pt x="2009680" y="911469"/>
                </a:cubicBezTo>
                <a:cubicBezTo>
                  <a:pt x="2251717" y="911469"/>
                  <a:pt x="2343730" y="977923"/>
                  <a:pt x="2473561" y="1027764"/>
                </a:cubicBezTo>
                <a:lnTo>
                  <a:pt x="2552060" y="1053245"/>
                </a:lnTo>
                <a:lnTo>
                  <a:pt x="2399661" y="1036264"/>
                </a:lnTo>
                <a:cubicBezTo>
                  <a:pt x="2270328" y="1017017"/>
                  <a:pt x="2139926" y="1007393"/>
                  <a:pt x="2009524" y="1007393"/>
                </a:cubicBezTo>
                <a:cubicBezTo>
                  <a:pt x="1879122" y="1007393"/>
                  <a:pt x="1748720" y="1017017"/>
                  <a:pt x="1619388" y="1036264"/>
                </a:cubicBezTo>
                <a:close/>
                <a:moveTo>
                  <a:pt x="9498591" y="1054323"/>
                </a:moveTo>
                <a:lnTo>
                  <a:pt x="9338225" y="1048174"/>
                </a:lnTo>
                <a:cubicBezTo>
                  <a:pt x="9247941" y="1048174"/>
                  <a:pt x="9172921" y="1049441"/>
                  <a:pt x="9106008" y="1051306"/>
                </a:cubicBezTo>
                <a:lnTo>
                  <a:pt x="9064916" y="1052808"/>
                </a:lnTo>
                <a:lnTo>
                  <a:pt x="9092142" y="1049571"/>
                </a:lnTo>
                <a:cubicBezTo>
                  <a:pt x="9225156" y="1036531"/>
                  <a:pt x="9327652" y="1035128"/>
                  <a:pt x="9410192" y="1041227"/>
                </a:cubicBezTo>
                <a:close/>
                <a:moveTo>
                  <a:pt x="5444144" y="1054323"/>
                </a:moveTo>
                <a:lnTo>
                  <a:pt x="5283779" y="1048174"/>
                </a:lnTo>
                <a:cubicBezTo>
                  <a:pt x="5193495" y="1048174"/>
                  <a:pt x="5118475" y="1049441"/>
                  <a:pt x="5051562" y="1051306"/>
                </a:cubicBezTo>
                <a:lnTo>
                  <a:pt x="5010470" y="1052808"/>
                </a:lnTo>
                <a:lnTo>
                  <a:pt x="5037696" y="1049571"/>
                </a:lnTo>
                <a:cubicBezTo>
                  <a:pt x="5170709" y="1036531"/>
                  <a:pt x="5273205" y="1035128"/>
                  <a:pt x="5355745" y="1041227"/>
                </a:cubicBezTo>
                <a:close/>
                <a:moveTo>
                  <a:pt x="1389696" y="1054323"/>
                </a:moveTo>
                <a:lnTo>
                  <a:pt x="1229331" y="1048174"/>
                </a:lnTo>
                <a:lnTo>
                  <a:pt x="954754" y="1052959"/>
                </a:lnTo>
                <a:lnTo>
                  <a:pt x="983248" y="1049571"/>
                </a:lnTo>
                <a:cubicBezTo>
                  <a:pt x="1116261" y="1036531"/>
                  <a:pt x="1218757" y="1035128"/>
                  <a:pt x="1301297" y="1041227"/>
                </a:cubicBezTo>
                <a:close/>
                <a:moveTo>
                  <a:pt x="9570821" y="1054629"/>
                </a:moveTo>
                <a:lnTo>
                  <a:pt x="9653802" y="1027764"/>
                </a:lnTo>
                <a:cubicBezTo>
                  <a:pt x="9784027" y="977923"/>
                  <a:pt x="9876540" y="911469"/>
                  <a:pt x="10118576" y="911469"/>
                </a:cubicBezTo>
                <a:cubicBezTo>
                  <a:pt x="10360612" y="911469"/>
                  <a:pt x="10452625" y="977923"/>
                  <a:pt x="10582456" y="1027764"/>
                </a:cubicBezTo>
                <a:lnTo>
                  <a:pt x="10660964" y="1053247"/>
                </a:lnTo>
                <a:lnTo>
                  <a:pt x="10508554" y="1036264"/>
                </a:lnTo>
                <a:cubicBezTo>
                  <a:pt x="10249889" y="997769"/>
                  <a:pt x="9986947" y="997769"/>
                  <a:pt x="9728282" y="1036264"/>
                </a:cubicBezTo>
                <a:cubicBezTo>
                  <a:pt x="9674619" y="1044064"/>
                  <a:pt x="9624098" y="1049963"/>
                  <a:pt x="9575495" y="1054335"/>
                </a:cubicBezTo>
                <a:close/>
                <a:moveTo>
                  <a:pt x="5516373" y="1054629"/>
                </a:moveTo>
                <a:lnTo>
                  <a:pt x="5599355" y="1027764"/>
                </a:lnTo>
                <a:cubicBezTo>
                  <a:pt x="5729580" y="977923"/>
                  <a:pt x="5822092" y="911469"/>
                  <a:pt x="6064128" y="911469"/>
                </a:cubicBezTo>
                <a:cubicBezTo>
                  <a:pt x="6306165" y="911469"/>
                  <a:pt x="6398177" y="977923"/>
                  <a:pt x="6528008" y="1027764"/>
                </a:cubicBezTo>
                <a:lnTo>
                  <a:pt x="6606511" y="1053246"/>
                </a:lnTo>
                <a:lnTo>
                  <a:pt x="6454106" y="1036264"/>
                </a:lnTo>
                <a:cubicBezTo>
                  <a:pt x="6195441" y="997769"/>
                  <a:pt x="5932500" y="997769"/>
                  <a:pt x="5673834" y="1036264"/>
                </a:cubicBezTo>
                <a:cubicBezTo>
                  <a:pt x="5620173" y="1044064"/>
                  <a:pt x="5569650" y="1049963"/>
                  <a:pt x="5521048" y="1054335"/>
                </a:cubicBezTo>
                <a:close/>
                <a:moveTo>
                  <a:pt x="12139049" y="1056141"/>
                </a:moveTo>
                <a:lnTo>
                  <a:pt x="12067980" y="1051854"/>
                </a:lnTo>
                <a:cubicBezTo>
                  <a:pt x="11879987" y="1039582"/>
                  <a:pt x="11722604" y="1037438"/>
                  <a:pt x="11583755" y="1039884"/>
                </a:cubicBezTo>
                <a:lnTo>
                  <a:pt x="11216007" y="1055231"/>
                </a:lnTo>
                <a:lnTo>
                  <a:pt x="11287866" y="1043299"/>
                </a:lnTo>
                <a:cubicBezTo>
                  <a:pt x="11629995" y="976204"/>
                  <a:pt x="11889289" y="1010156"/>
                  <a:pt x="12048347" y="1039151"/>
                </a:cubicBezTo>
                <a:close/>
                <a:moveTo>
                  <a:pt x="4030158" y="1056142"/>
                </a:moveTo>
                <a:lnTo>
                  <a:pt x="3959086" y="1051854"/>
                </a:lnTo>
                <a:cubicBezTo>
                  <a:pt x="3771093" y="1039582"/>
                  <a:pt x="3613710" y="1037438"/>
                  <a:pt x="3474862" y="1039884"/>
                </a:cubicBezTo>
                <a:lnTo>
                  <a:pt x="3107111" y="1055232"/>
                </a:lnTo>
                <a:lnTo>
                  <a:pt x="3178970" y="1043299"/>
                </a:lnTo>
                <a:cubicBezTo>
                  <a:pt x="3521099" y="976204"/>
                  <a:pt x="3780394" y="1010156"/>
                  <a:pt x="3939451" y="1039150"/>
                </a:cubicBezTo>
                <a:close/>
                <a:moveTo>
                  <a:pt x="8084609" y="1056143"/>
                </a:moveTo>
                <a:lnTo>
                  <a:pt x="8013532" y="1051854"/>
                </a:lnTo>
                <a:cubicBezTo>
                  <a:pt x="7825539" y="1039582"/>
                  <a:pt x="7668156" y="1037438"/>
                  <a:pt x="7529307" y="1039884"/>
                </a:cubicBezTo>
                <a:lnTo>
                  <a:pt x="7161560" y="1055231"/>
                </a:lnTo>
                <a:lnTo>
                  <a:pt x="7233418" y="1043299"/>
                </a:lnTo>
                <a:cubicBezTo>
                  <a:pt x="7575547" y="976204"/>
                  <a:pt x="7834842" y="1010156"/>
                  <a:pt x="7993899" y="1039150"/>
                </a:cubicBezTo>
                <a:close/>
                <a:moveTo>
                  <a:pt x="4120851" y="1056353"/>
                </a:moveTo>
                <a:lnTo>
                  <a:pt x="4115992" y="1056220"/>
                </a:lnTo>
                <a:lnTo>
                  <a:pt x="4290929" y="1037676"/>
                </a:lnTo>
                <a:cubicBezTo>
                  <a:pt x="4533577" y="1018074"/>
                  <a:pt x="4675584" y="1029053"/>
                  <a:pt x="4810031" y="1044932"/>
                </a:cubicBezTo>
                <a:lnTo>
                  <a:pt x="4903438" y="1055857"/>
                </a:lnTo>
                <a:lnTo>
                  <a:pt x="4783254" y="1051860"/>
                </a:lnTo>
                <a:cubicBezTo>
                  <a:pt x="4663354" y="1048663"/>
                  <a:pt x="4526700" y="1046803"/>
                  <a:pt x="4363517" y="1049258"/>
                </a:cubicBezTo>
                <a:close/>
                <a:moveTo>
                  <a:pt x="8175301" y="1056353"/>
                </a:moveTo>
                <a:lnTo>
                  <a:pt x="8170444" y="1056220"/>
                </a:lnTo>
                <a:lnTo>
                  <a:pt x="8345376" y="1037676"/>
                </a:lnTo>
                <a:cubicBezTo>
                  <a:pt x="8588024" y="1018074"/>
                  <a:pt x="8730031" y="1029053"/>
                  <a:pt x="8864478" y="1044932"/>
                </a:cubicBezTo>
                <a:lnTo>
                  <a:pt x="8957890" y="1055858"/>
                </a:lnTo>
                <a:lnTo>
                  <a:pt x="8837700" y="1051860"/>
                </a:lnTo>
                <a:cubicBezTo>
                  <a:pt x="8717800" y="1048663"/>
                  <a:pt x="8581146" y="1046803"/>
                  <a:pt x="8417964" y="1049258"/>
                </a:cubicBezTo>
                <a:close/>
                <a:moveTo>
                  <a:pt x="850028" y="1056552"/>
                </a:moveTo>
                <a:lnTo>
                  <a:pt x="564647" y="1048721"/>
                </a:lnTo>
                <a:cubicBezTo>
                  <a:pt x="486901" y="1047861"/>
                  <a:pt x="402316" y="1047855"/>
                  <a:pt x="309069" y="1049258"/>
                </a:cubicBezTo>
                <a:lnTo>
                  <a:pt x="66397" y="1056353"/>
                </a:lnTo>
                <a:lnTo>
                  <a:pt x="61552" y="1056220"/>
                </a:lnTo>
                <a:lnTo>
                  <a:pt x="236481" y="1037676"/>
                </a:lnTo>
                <a:cubicBezTo>
                  <a:pt x="444465" y="1020874"/>
                  <a:pt x="578508" y="1026540"/>
                  <a:pt x="697228" y="1038502"/>
                </a:cubicBezTo>
                <a:lnTo>
                  <a:pt x="850693" y="1056526"/>
                </a:lnTo>
                <a:close/>
                <a:moveTo>
                  <a:pt x="9434224" y="1063238"/>
                </a:moveTo>
                <a:cubicBezTo>
                  <a:pt x="9342252" y="1066614"/>
                  <a:pt x="9253071" y="1065367"/>
                  <a:pt x="9156908" y="1062478"/>
                </a:cubicBezTo>
                <a:lnTo>
                  <a:pt x="9039358" y="1058568"/>
                </a:lnTo>
                <a:lnTo>
                  <a:pt x="9156908" y="1054658"/>
                </a:lnTo>
                <a:cubicBezTo>
                  <a:pt x="9253071" y="1051769"/>
                  <a:pt x="9342252" y="1050522"/>
                  <a:pt x="9434224" y="1053898"/>
                </a:cubicBezTo>
                <a:lnTo>
                  <a:pt x="9508324" y="1058568"/>
                </a:lnTo>
                <a:close/>
                <a:moveTo>
                  <a:pt x="5379777" y="1063238"/>
                </a:moveTo>
                <a:cubicBezTo>
                  <a:pt x="5287805" y="1066614"/>
                  <a:pt x="5198624" y="1065367"/>
                  <a:pt x="5102461" y="1062478"/>
                </a:cubicBezTo>
                <a:lnTo>
                  <a:pt x="4984912" y="1058568"/>
                </a:lnTo>
                <a:lnTo>
                  <a:pt x="5102461" y="1054658"/>
                </a:lnTo>
                <a:cubicBezTo>
                  <a:pt x="5198624" y="1051769"/>
                  <a:pt x="5287805" y="1050522"/>
                  <a:pt x="5379777" y="1053898"/>
                </a:cubicBezTo>
                <a:lnTo>
                  <a:pt x="5453878" y="1058569"/>
                </a:lnTo>
                <a:close/>
                <a:moveTo>
                  <a:pt x="1128957" y="1064483"/>
                </a:moveTo>
                <a:cubicBezTo>
                  <a:pt x="1075831" y="1063507"/>
                  <a:pt x="1021336" y="1061717"/>
                  <a:pt x="963650" y="1059668"/>
                </a:cubicBezTo>
                <a:lnTo>
                  <a:pt x="923544" y="1058568"/>
                </a:lnTo>
                <a:lnTo>
                  <a:pt x="963650" y="1057468"/>
                </a:lnTo>
                <a:cubicBezTo>
                  <a:pt x="1079022" y="1053370"/>
                  <a:pt x="1181628" y="1050307"/>
                  <a:pt x="1286055" y="1052726"/>
                </a:cubicBezTo>
                <a:lnTo>
                  <a:pt x="1398623" y="1058568"/>
                </a:lnTo>
                <a:lnTo>
                  <a:pt x="1286055" y="1064410"/>
                </a:lnTo>
                <a:cubicBezTo>
                  <a:pt x="1233842" y="1065620"/>
                  <a:pt x="1182084" y="1065459"/>
                  <a:pt x="1128957" y="1064483"/>
                </a:cubicBezTo>
                <a:close/>
                <a:moveTo>
                  <a:pt x="10876488" y="1065322"/>
                </a:moveTo>
                <a:lnTo>
                  <a:pt x="10720469" y="1058568"/>
                </a:lnTo>
                <a:lnTo>
                  <a:pt x="10876488" y="1051814"/>
                </a:lnTo>
                <a:cubicBezTo>
                  <a:pt x="10932991" y="1051138"/>
                  <a:pt x="10988090" y="1052084"/>
                  <a:pt x="11043296" y="1053960"/>
                </a:cubicBezTo>
                <a:lnTo>
                  <a:pt x="11143190" y="1058568"/>
                </a:lnTo>
                <a:lnTo>
                  <a:pt x="11043296" y="1063176"/>
                </a:lnTo>
                <a:cubicBezTo>
                  <a:pt x="10988091" y="1065052"/>
                  <a:pt x="10932991" y="1065998"/>
                  <a:pt x="10876488" y="1065322"/>
                </a:cubicBezTo>
                <a:close/>
                <a:moveTo>
                  <a:pt x="6822040" y="1065322"/>
                </a:moveTo>
                <a:lnTo>
                  <a:pt x="6666021" y="1058568"/>
                </a:lnTo>
                <a:lnTo>
                  <a:pt x="6822041" y="1051814"/>
                </a:lnTo>
                <a:cubicBezTo>
                  <a:pt x="6878544" y="1051138"/>
                  <a:pt x="6933643" y="1052084"/>
                  <a:pt x="6988849" y="1053960"/>
                </a:cubicBezTo>
                <a:lnTo>
                  <a:pt x="7088743" y="1058568"/>
                </a:lnTo>
                <a:lnTo>
                  <a:pt x="6988849" y="1063176"/>
                </a:lnTo>
                <a:cubicBezTo>
                  <a:pt x="6933643" y="1065052"/>
                  <a:pt x="6878544" y="1065998"/>
                  <a:pt x="6822040" y="1065322"/>
                </a:cubicBezTo>
                <a:close/>
                <a:moveTo>
                  <a:pt x="2767595" y="1065322"/>
                </a:moveTo>
                <a:lnTo>
                  <a:pt x="2611574" y="1058568"/>
                </a:lnTo>
                <a:lnTo>
                  <a:pt x="2767594" y="1051814"/>
                </a:lnTo>
                <a:cubicBezTo>
                  <a:pt x="2824097" y="1051138"/>
                  <a:pt x="2879197" y="1052084"/>
                  <a:pt x="2934403" y="1053960"/>
                </a:cubicBezTo>
                <a:lnTo>
                  <a:pt x="3034295" y="1058568"/>
                </a:lnTo>
                <a:lnTo>
                  <a:pt x="2934403" y="1063176"/>
                </a:lnTo>
                <a:cubicBezTo>
                  <a:pt x="2879197" y="1065052"/>
                  <a:pt x="2824098" y="1065998"/>
                  <a:pt x="2767595" y="1065322"/>
                </a:cubicBezTo>
                <a:close/>
                <a:moveTo>
                  <a:pt x="8529423" y="1066083"/>
                </a:moveTo>
                <a:lnTo>
                  <a:pt x="8255913" y="1058568"/>
                </a:lnTo>
                <a:lnTo>
                  <a:pt x="8529423" y="1051053"/>
                </a:lnTo>
                <a:cubicBezTo>
                  <a:pt x="8612113" y="1050460"/>
                  <a:pt x="8681437" y="1051283"/>
                  <a:pt x="8744553" y="1052851"/>
                </a:cubicBezTo>
                <a:lnTo>
                  <a:pt x="8906823" y="1058568"/>
                </a:lnTo>
                <a:lnTo>
                  <a:pt x="8744553" y="1064285"/>
                </a:lnTo>
                <a:cubicBezTo>
                  <a:pt x="8681437" y="1065853"/>
                  <a:pt x="8612113" y="1066676"/>
                  <a:pt x="8529423" y="1066083"/>
                </a:cubicBezTo>
                <a:close/>
                <a:moveTo>
                  <a:pt x="4474976" y="1066083"/>
                </a:moveTo>
                <a:lnTo>
                  <a:pt x="4201467" y="1058568"/>
                </a:lnTo>
                <a:lnTo>
                  <a:pt x="4474977" y="1051053"/>
                </a:lnTo>
                <a:cubicBezTo>
                  <a:pt x="4557667" y="1050460"/>
                  <a:pt x="4626991" y="1051283"/>
                  <a:pt x="4690107" y="1052851"/>
                </a:cubicBezTo>
                <a:lnTo>
                  <a:pt x="4852376" y="1058568"/>
                </a:lnTo>
                <a:lnTo>
                  <a:pt x="4690107" y="1064285"/>
                </a:lnTo>
                <a:cubicBezTo>
                  <a:pt x="4626991" y="1065853"/>
                  <a:pt x="4557666" y="1066676"/>
                  <a:pt x="4474976" y="1066083"/>
                </a:cubicBezTo>
                <a:close/>
                <a:moveTo>
                  <a:pt x="420529" y="1066083"/>
                </a:moveTo>
                <a:lnTo>
                  <a:pt x="147022" y="1058568"/>
                </a:lnTo>
                <a:lnTo>
                  <a:pt x="420529" y="1051053"/>
                </a:lnTo>
                <a:cubicBezTo>
                  <a:pt x="530782" y="1050263"/>
                  <a:pt x="617274" y="1051989"/>
                  <a:pt x="696970" y="1054642"/>
                </a:cubicBezTo>
                <a:lnTo>
                  <a:pt x="798087" y="1058568"/>
                </a:lnTo>
                <a:lnTo>
                  <a:pt x="696970" y="1062494"/>
                </a:lnTo>
                <a:cubicBezTo>
                  <a:pt x="617274" y="1065147"/>
                  <a:pt x="530782" y="1066873"/>
                  <a:pt x="420529" y="1066083"/>
                </a:cubicBezTo>
                <a:close/>
                <a:moveTo>
                  <a:pt x="7536476" y="1073334"/>
                </a:moveTo>
                <a:cubicBezTo>
                  <a:pt x="7445152" y="1071948"/>
                  <a:pt x="7344365" y="1068221"/>
                  <a:pt x="7233500" y="1060966"/>
                </a:cubicBezTo>
                <a:lnTo>
                  <a:pt x="7185183" y="1058568"/>
                </a:lnTo>
                <a:lnTo>
                  <a:pt x="7233500" y="1056170"/>
                </a:lnTo>
                <a:cubicBezTo>
                  <a:pt x="7455230" y="1041660"/>
                  <a:pt x="7636647" y="1041261"/>
                  <a:pt x="7782678" y="1045488"/>
                </a:cubicBezTo>
                <a:lnTo>
                  <a:pt x="8040670" y="1058568"/>
                </a:lnTo>
                <a:lnTo>
                  <a:pt x="7782678" y="1071648"/>
                </a:lnTo>
                <a:cubicBezTo>
                  <a:pt x="7709663" y="1073762"/>
                  <a:pt x="7627801" y="1074719"/>
                  <a:pt x="7536476" y="1073334"/>
                </a:cubicBezTo>
                <a:close/>
                <a:moveTo>
                  <a:pt x="3482030" y="1073334"/>
                </a:moveTo>
                <a:cubicBezTo>
                  <a:pt x="3390706" y="1071948"/>
                  <a:pt x="3289919" y="1068221"/>
                  <a:pt x="3179054" y="1060966"/>
                </a:cubicBezTo>
                <a:lnTo>
                  <a:pt x="3130736" y="1058568"/>
                </a:lnTo>
                <a:lnTo>
                  <a:pt x="3179054" y="1056170"/>
                </a:lnTo>
                <a:cubicBezTo>
                  <a:pt x="3400785" y="1041660"/>
                  <a:pt x="3582201" y="1041261"/>
                  <a:pt x="3728233" y="1045488"/>
                </a:cubicBezTo>
                <a:lnTo>
                  <a:pt x="3986224" y="1058568"/>
                </a:lnTo>
                <a:lnTo>
                  <a:pt x="3728232" y="1071648"/>
                </a:lnTo>
                <a:cubicBezTo>
                  <a:pt x="3655217" y="1073762"/>
                  <a:pt x="3573355" y="1074719"/>
                  <a:pt x="3482030" y="1073334"/>
                </a:cubicBezTo>
                <a:close/>
                <a:moveTo>
                  <a:pt x="11590923" y="1073334"/>
                </a:moveTo>
                <a:cubicBezTo>
                  <a:pt x="11499599" y="1071949"/>
                  <a:pt x="11398812" y="1068221"/>
                  <a:pt x="11287947" y="1060966"/>
                </a:cubicBezTo>
                <a:lnTo>
                  <a:pt x="11239630" y="1058568"/>
                </a:lnTo>
                <a:lnTo>
                  <a:pt x="11287947" y="1056170"/>
                </a:lnTo>
                <a:cubicBezTo>
                  <a:pt x="11509677" y="1041660"/>
                  <a:pt x="11691094" y="1041260"/>
                  <a:pt x="11837126" y="1045488"/>
                </a:cubicBezTo>
                <a:lnTo>
                  <a:pt x="12095122" y="1058568"/>
                </a:lnTo>
                <a:lnTo>
                  <a:pt x="11837126" y="1071648"/>
                </a:lnTo>
                <a:cubicBezTo>
                  <a:pt x="11764110" y="1073762"/>
                  <a:pt x="11682248" y="1074719"/>
                  <a:pt x="11590923" y="1073334"/>
                </a:cubicBezTo>
                <a:close/>
                <a:moveTo>
                  <a:pt x="9215375" y="1076879"/>
                </a:moveTo>
                <a:cubicBezTo>
                  <a:pt x="9177427" y="1074965"/>
                  <a:pt x="9136480" y="1071912"/>
                  <a:pt x="9092142" y="1067565"/>
                </a:cubicBezTo>
                <a:lnTo>
                  <a:pt x="9064916" y="1064328"/>
                </a:lnTo>
                <a:lnTo>
                  <a:pt x="9106009" y="1065830"/>
                </a:lnTo>
                <a:cubicBezTo>
                  <a:pt x="9172921" y="1067695"/>
                  <a:pt x="9247941" y="1068962"/>
                  <a:pt x="9338225" y="1068962"/>
                </a:cubicBezTo>
                <a:lnTo>
                  <a:pt x="9498591" y="1062813"/>
                </a:lnTo>
                <a:lnTo>
                  <a:pt x="9410192" y="1075909"/>
                </a:lnTo>
                <a:cubicBezTo>
                  <a:pt x="9355165" y="1079975"/>
                  <a:pt x="9291269" y="1080707"/>
                  <a:pt x="9215375" y="1076879"/>
                </a:cubicBezTo>
                <a:close/>
                <a:moveTo>
                  <a:pt x="5160929" y="1076879"/>
                </a:moveTo>
                <a:cubicBezTo>
                  <a:pt x="5122980" y="1074965"/>
                  <a:pt x="5082033" y="1071912"/>
                  <a:pt x="5037696" y="1067565"/>
                </a:cubicBezTo>
                <a:lnTo>
                  <a:pt x="5010470" y="1064328"/>
                </a:lnTo>
                <a:lnTo>
                  <a:pt x="5051562" y="1065830"/>
                </a:lnTo>
                <a:cubicBezTo>
                  <a:pt x="5118475" y="1067695"/>
                  <a:pt x="5193493" y="1068962"/>
                  <a:pt x="5283778" y="1068962"/>
                </a:cubicBezTo>
                <a:lnTo>
                  <a:pt x="5444144" y="1062813"/>
                </a:lnTo>
                <a:lnTo>
                  <a:pt x="5355745" y="1075909"/>
                </a:lnTo>
                <a:cubicBezTo>
                  <a:pt x="5300719" y="1079975"/>
                  <a:pt x="5236823" y="1080707"/>
                  <a:pt x="5160929" y="1076879"/>
                </a:cubicBezTo>
                <a:close/>
                <a:moveTo>
                  <a:pt x="1106480" y="1076879"/>
                </a:moveTo>
                <a:cubicBezTo>
                  <a:pt x="1068532" y="1074965"/>
                  <a:pt x="1027585" y="1071912"/>
                  <a:pt x="983248" y="1067565"/>
                </a:cubicBezTo>
                <a:lnTo>
                  <a:pt x="954754" y="1064177"/>
                </a:lnTo>
                <a:lnTo>
                  <a:pt x="1229331" y="1068962"/>
                </a:lnTo>
                <a:lnTo>
                  <a:pt x="1389696" y="1062813"/>
                </a:lnTo>
                <a:lnTo>
                  <a:pt x="1301297" y="1075909"/>
                </a:lnTo>
                <a:cubicBezTo>
                  <a:pt x="1246271" y="1079975"/>
                  <a:pt x="1182374" y="1080707"/>
                  <a:pt x="1106480" y="1076879"/>
                </a:cubicBezTo>
                <a:close/>
                <a:moveTo>
                  <a:pt x="10897570" y="1077276"/>
                </a:moveTo>
                <a:cubicBezTo>
                  <a:pt x="10849163" y="1077276"/>
                  <a:pt x="10806757" y="1074617"/>
                  <a:pt x="10768851" y="1069963"/>
                </a:cubicBezTo>
                <a:lnTo>
                  <a:pt x="10744873" y="1065418"/>
                </a:lnTo>
                <a:lnTo>
                  <a:pt x="10853414" y="1070144"/>
                </a:lnTo>
                <a:cubicBezTo>
                  <a:pt x="10907291" y="1071047"/>
                  <a:pt x="10968666" y="1070641"/>
                  <a:pt x="11040201" y="1068466"/>
                </a:cubicBezTo>
                <a:lnTo>
                  <a:pt x="11138659" y="1063580"/>
                </a:lnTo>
                <a:lnTo>
                  <a:pt x="11128138" y="1065322"/>
                </a:lnTo>
                <a:cubicBezTo>
                  <a:pt x="11067240" y="1072494"/>
                  <a:pt x="10994385" y="1077276"/>
                  <a:pt x="10897570" y="1077276"/>
                </a:cubicBezTo>
                <a:close/>
                <a:moveTo>
                  <a:pt x="6843122" y="1077276"/>
                </a:moveTo>
                <a:cubicBezTo>
                  <a:pt x="6794715" y="1077276"/>
                  <a:pt x="6752310" y="1074617"/>
                  <a:pt x="6714404" y="1069963"/>
                </a:cubicBezTo>
                <a:lnTo>
                  <a:pt x="6690425" y="1065418"/>
                </a:lnTo>
                <a:lnTo>
                  <a:pt x="6798967" y="1070144"/>
                </a:lnTo>
                <a:cubicBezTo>
                  <a:pt x="6852844" y="1071047"/>
                  <a:pt x="6914219" y="1070641"/>
                  <a:pt x="6985754" y="1068466"/>
                </a:cubicBezTo>
                <a:lnTo>
                  <a:pt x="7084212" y="1063580"/>
                </a:lnTo>
                <a:lnTo>
                  <a:pt x="7073690" y="1065322"/>
                </a:lnTo>
                <a:cubicBezTo>
                  <a:pt x="7012792" y="1072494"/>
                  <a:pt x="6939937" y="1077276"/>
                  <a:pt x="6843122" y="1077276"/>
                </a:cubicBezTo>
                <a:close/>
                <a:moveTo>
                  <a:pt x="2788674" y="1077276"/>
                </a:moveTo>
                <a:cubicBezTo>
                  <a:pt x="2740267" y="1077276"/>
                  <a:pt x="2697862" y="1074617"/>
                  <a:pt x="2659956" y="1069963"/>
                </a:cubicBezTo>
                <a:lnTo>
                  <a:pt x="2635977" y="1065418"/>
                </a:lnTo>
                <a:lnTo>
                  <a:pt x="2744521" y="1070144"/>
                </a:lnTo>
                <a:cubicBezTo>
                  <a:pt x="2798398" y="1071047"/>
                  <a:pt x="2859773" y="1070641"/>
                  <a:pt x="2931308" y="1068466"/>
                </a:cubicBezTo>
                <a:lnTo>
                  <a:pt x="3029764" y="1063580"/>
                </a:lnTo>
                <a:lnTo>
                  <a:pt x="3019242" y="1065322"/>
                </a:lnTo>
                <a:cubicBezTo>
                  <a:pt x="2958345" y="1072494"/>
                  <a:pt x="2885489" y="1077276"/>
                  <a:pt x="2788674" y="1077276"/>
                </a:cubicBezTo>
                <a:close/>
                <a:moveTo>
                  <a:pt x="6611707" y="1081932"/>
                </a:moveTo>
                <a:lnTo>
                  <a:pt x="6612393" y="1081262"/>
                </a:lnTo>
                <a:lnTo>
                  <a:pt x="6613100" y="1080781"/>
                </a:lnTo>
                <a:close/>
                <a:moveTo>
                  <a:pt x="10666153" y="1081934"/>
                </a:moveTo>
                <a:lnTo>
                  <a:pt x="10666841" y="1081262"/>
                </a:lnTo>
                <a:lnTo>
                  <a:pt x="10667550" y="1080779"/>
                </a:lnTo>
                <a:close/>
                <a:moveTo>
                  <a:pt x="2557258" y="1081935"/>
                </a:moveTo>
                <a:lnTo>
                  <a:pt x="2557946" y="1081262"/>
                </a:lnTo>
                <a:lnTo>
                  <a:pt x="2558657" y="1080779"/>
                </a:lnTo>
                <a:close/>
                <a:moveTo>
                  <a:pt x="8645502" y="1089137"/>
                </a:moveTo>
                <a:cubicBezTo>
                  <a:pt x="8562864" y="1091417"/>
                  <a:pt x="8466700" y="1089261"/>
                  <a:pt x="8345376" y="1079460"/>
                </a:cubicBezTo>
                <a:lnTo>
                  <a:pt x="8170440" y="1060917"/>
                </a:lnTo>
                <a:lnTo>
                  <a:pt x="8175299" y="1060783"/>
                </a:lnTo>
                <a:lnTo>
                  <a:pt x="8417964" y="1067878"/>
                </a:lnTo>
                <a:cubicBezTo>
                  <a:pt x="8581146" y="1070333"/>
                  <a:pt x="8717800" y="1068473"/>
                  <a:pt x="8837700" y="1065276"/>
                </a:cubicBezTo>
                <a:lnTo>
                  <a:pt x="8957890" y="1061278"/>
                </a:lnTo>
                <a:lnTo>
                  <a:pt x="8864478" y="1072204"/>
                </a:lnTo>
                <a:cubicBezTo>
                  <a:pt x="8797254" y="1080143"/>
                  <a:pt x="8728141" y="1086858"/>
                  <a:pt x="8645502" y="1089137"/>
                </a:cubicBezTo>
                <a:close/>
                <a:moveTo>
                  <a:pt x="4591055" y="1089137"/>
                </a:moveTo>
                <a:cubicBezTo>
                  <a:pt x="4508417" y="1091417"/>
                  <a:pt x="4412253" y="1089261"/>
                  <a:pt x="4290929" y="1079460"/>
                </a:cubicBezTo>
                <a:lnTo>
                  <a:pt x="4115992" y="1060917"/>
                </a:lnTo>
                <a:lnTo>
                  <a:pt x="4120851" y="1060783"/>
                </a:lnTo>
                <a:lnTo>
                  <a:pt x="4363518" y="1067878"/>
                </a:lnTo>
                <a:cubicBezTo>
                  <a:pt x="4526699" y="1070333"/>
                  <a:pt x="4663354" y="1068473"/>
                  <a:pt x="4783253" y="1065276"/>
                </a:cubicBezTo>
                <a:lnTo>
                  <a:pt x="4903442" y="1061278"/>
                </a:lnTo>
                <a:lnTo>
                  <a:pt x="4810031" y="1072204"/>
                </a:lnTo>
                <a:cubicBezTo>
                  <a:pt x="4742807" y="1080143"/>
                  <a:pt x="4673694" y="1086858"/>
                  <a:pt x="4591055" y="1089137"/>
                </a:cubicBezTo>
                <a:close/>
                <a:moveTo>
                  <a:pt x="421989" y="1089372"/>
                </a:moveTo>
                <a:cubicBezTo>
                  <a:pt x="366921" y="1088165"/>
                  <a:pt x="305809" y="1085061"/>
                  <a:pt x="236481" y="1079460"/>
                </a:cubicBezTo>
                <a:lnTo>
                  <a:pt x="61553" y="1060917"/>
                </a:lnTo>
                <a:lnTo>
                  <a:pt x="66398" y="1060783"/>
                </a:lnTo>
                <a:lnTo>
                  <a:pt x="309069" y="1067878"/>
                </a:lnTo>
                <a:cubicBezTo>
                  <a:pt x="402316" y="1069281"/>
                  <a:pt x="486901" y="1069275"/>
                  <a:pt x="564647" y="1068415"/>
                </a:cubicBezTo>
                <a:lnTo>
                  <a:pt x="850027" y="1060585"/>
                </a:lnTo>
                <a:lnTo>
                  <a:pt x="850692" y="1060611"/>
                </a:lnTo>
                <a:lnTo>
                  <a:pt x="697228" y="1078634"/>
                </a:lnTo>
                <a:cubicBezTo>
                  <a:pt x="618081" y="1086609"/>
                  <a:pt x="532124" y="1091785"/>
                  <a:pt x="421989" y="1089372"/>
                </a:cubicBezTo>
                <a:close/>
                <a:moveTo>
                  <a:pt x="10897491" y="1089985"/>
                </a:moveTo>
                <a:cubicBezTo>
                  <a:pt x="10849084" y="1089985"/>
                  <a:pt x="10806681" y="1085553"/>
                  <a:pt x="10768779" y="1077797"/>
                </a:cubicBezTo>
                <a:lnTo>
                  <a:pt x="10741633" y="1069221"/>
                </a:lnTo>
                <a:lnTo>
                  <a:pt x="10768428" y="1074282"/>
                </a:lnTo>
                <a:cubicBezTo>
                  <a:pt x="10806456" y="1078934"/>
                  <a:pt x="10849003" y="1081592"/>
                  <a:pt x="10897570" y="1081592"/>
                </a:cubicBezTo>
                <a:lnTo>
                  <a:pt x="11129718" y="1069533"/>
                </a:lnTo>
                <a:lnTo>
                  <a:pt x="11128036" y="1069999"/>
                </a:lnTo>
                <a:cubicBezTo>
                  <a:pt x="11067151" y="1081991"/>
                  <a:pt x="10994306" y="1089985"/>
                  <a:pt x="10897491" y="1089985"/>
                </a:cubicBezTo>
                <a:close/>
                <a:moveTo>
                  <a:pt x="6843043" y="1089985"/>
                </a:moveTo>
                <a:cubicBezTo>
                  <a:pt x="6794636" y="1089985"/>
                  <a:pt x="6752233" y="1085553"/>
                  <a:pt x="6714331" y="1077797"/>
                </a:cubicBezTo>
                <a:lnTo>
                  <a:pt x="6687187" y="1069222"/>
                </a:lnTo>
                <a:lnTo>
                  <a:pt x="6713981" y="1074282"/>
                </a:lnTo>
                <a:cubicBezTo>
                  <a:pt x="6752009" y="1078934"/>
                  <a:pt x="6794555" y="1081592"/>
                  <a:pt x="6843122" y="1081592"/>
                </a:cubicBezTo>
                <a:lnTo>
                  <a:pt x="7075270" y="1069533"/>
                </a:lnTo>
                <a:lnTo>
                  <a:pt x="7073589" y="1069999"/>
                </a:lnTo>
                <a:cubicBezTo>
                  <a:pt x="7012704" y="1081991"/>
                  <a:pt x="6939858" y="1089985"/>
                  <a:pt x="6843043" y="1089985"/>
                </a:cubicBezTo>
                <a:close/>
                <a:moveTo>
                  <a:pt x="2788596" y="1089985"/>
                </a:moveTo>
                <a:cubicBezTo>
                  <a:pt x="2740188" y="1089985"/>
                  <a:pt x="2697786" y="1085553"/>
                  <a:pt x="2659884" y="1077797"/>
                </a:cubicBezTo>
                <a:lnTo>
                  <a:pt x="2632739" y="1069221"/>
                </a:lnTo>
                <a:lnTo>
                  <a:pt x="2659533" y="1074282"/>
                </a:lnTo>
                <a:cubicBezTo>
                  <a:pt x="2697561" y="1078934"/>
                  <a:pt x="2740107" y="1081592"/>
                  <a:pt x="2788674" y="1081592"/>
                </a:cubicBezTo>
                <a:lnTo>
                  <a:pt x="3020822" y="1069533"/>
                </a:lnTo>
                <a:lnTo>
                  <a:pt x="3019141" y="1069999"/>
                </a:lnTo>
                <a:cubicBezTo>
                  <a:pt x="2958256" y="1081991"/>
                  <a:pt x="2885410" y="1089985"/>
                  <a:pt x="2788596" y="1089985"/>
                </a:cubicBezTo>
                <a:close/>
                <a:moveTo>
                  <a:pt x="9320184" y="1093245"/>
                </a:moveTo>
                <a:cubicBezTo>
                  <a:pt x="9255534" y="1093970"/>
                  <a:pt x="9180506" y="1088126"/>
                  <a:pt x="9091995" y="1073678"/>
                </a:cubicBezTo>
                <a:lnTo>
                  <a:pt x="9065681" y="1068465"/>
                </a:lnTo>
                <a:lnTo>
                  <a:pt x="9072114" y="1069217"/>
                </a:lnTo>
                <a:cubicBezTo>
                  <a:pt x="9147193" y="1076397"/>
                  <a:pt x="9232018" y="1081592"/>
                  <a:pt x="9338224" y="1081592"/>
                </a:cubicBezTo>
                <a:cubicBezTo>
                  <a:pt x="9386801" y="1081592"/>
                  <a:pt x="9429376" y="1078934"/>
                  <a:pt x="9467447" y="1074282"/>
                </a:cubicBezTo>
                <a:lnTo>
                  <a:pt x="9506368" y="1066943"/>
                </a:lnTo>
                <a:lnTo>
                  <a:pt x="9486109" y="1073406"/>
                </a:lnTo>
                <a:cubicBezTo>
                  <a:pt x="9439108" y="1085228"/>
                  <a:pt x="9384834" y="1092520"/>
                  <a:pt x="9320184" y="1093245"/>
                </a:cubicBezTo>
                <a:close/>
                <a:moveTo>
                  <a:pt x="5265736" y="1093245"/>
                </a:moveTo>
                <a:cubicBezTo>
                  <a:pt x="5201087" y="1093970"/>
                  <a:pt x="5126059" y="1088126"/>
                  <a:pt x="5037547" y="1073678"/>
                </a:cubicBezTo>
                <a:lnTo>
                  <a:pt x="5011232" y="1068465"/>
                </a:lnTo>
                <a:lnTo>
                  <a:pt x="5017667" y="1069217"/>
                </a:lnTo>
                <a:cubicBezTo>
                  <a:pt x="5092746" y="1076397"/>
                  <a:pt x="5177571" y="1081592"/>
                  <a:pt x="5283776" y="1081592"/>
                </a:cubicBezTo>
                <a:cubicBezTo>
                  <a:pt x="5332354" y="1081592"/>
                  <a:pt x="5374928" y="1078934"/>
                  <a:pt x="5412999" y="1074282"/>
                </a:cubicBezTo>
                <a:lnTo>
                  <a:pt x="5451921" y="1066943"/>
                </a:lnTo>
                <a:lnTo>
                  <a:pt x="5431662" y="1073406"/>
                </a:lnTo>
                <a:cubicBezTo>
                  <a:pt x="5384660" y="1085228"/>
                  <a:pt x="5330387" y="1092520"/>
                  <a:pt x="5265736" y="1093245"/>
                </a:cubicBezTo>
                <a:close/>
                <a:moveTo>
                  <a:pt x="1211289" y="1093245"/>
                </a:moveTo>
                <a:cubicBezTo>
                  <a:pt x="1146638" y="1093970"/>
                  <a:pt x="1071610" y="1088126"/>
                  <a:pt x="983099" y="1073678"/>
                </a:cubicBezTo>
                <a:lnTo>
                  <a:pt x="953655" y="1067844"/>
                </a:lnTo>
                <a:lnTo>
                  <a:pt x="1066035" y="1077102"/>
                </a:lnTo>
                <a:cubicBezTo>
                  <a:pt x="1114932" y="1079896"/>
                  <a:pt x="1168639" y="1081592"/>
                  <a:pt x="1229328" y="1081592"/>
                </a:cubicBezTo>
                <a:cubicBezTo>
                  <a:pt x="1277905" y="1081592"/>
                  <a:pt x="1320480" y="1078934"/>
                  <a:pt x="1358551" y="1074282"/>
                </a:cubicBezTo>
                <a:lnTo>
                  <a:pt x="1397474" y="1066942"/>
                </a:lnTo>
                <a:lnTo>
                  <a:pt x="1377214" y="1073406"/>
                </a:lnTo>
                <a:cubicBezTo>
                  <a:pt x="1330212" y="1085228"/>
                  <a:pt x="1275939" y="1092520"/>
                  <a:pt x="1211289" y="1093245"/>
                </a:cubicBezTo>
                <a:close/>
                <a:moveTo>
                  <a:pt x="10897332" y="1102617"/>
                </a:moveTo>
                <a:cubicBezTo>
                  <a:pt x="10848925" y="1102617"/>
                  <a:pt x="10806539" y="1096413"/>
                  <a:pt x="10768666" y="1085555"/>
                </a:cubicBezTo>
                <a:lnTo>
                  <a:pt x="10742464" y="1073953"/>
                </a:lnTo>
                <a:lnTo>
                  <a:pt x="10768383" y="1082114"/>
                </a:lnTo>
                <a:cubicBezTo>
                  <a:pt x="10806422" y="1089870"/>
                  <a:pt x="10848983" y="1094302"/>
                  <a:pt x="10897570" y="1094302"/>
                </a:cubicBezTo>
                <a:cubicBezTo>
                  <a:pt x="10994784" y="1094302"/>
                  <a:pt x="11067885" y="1086333"/>
                  <a:pt x="11128915" y="1074369"/>
                </a:cubicBezTo>
                <a:lnTo>
                  <a:pt x="11129460" y="1074219"/>
                </a:lnTo>
                <a:lnTo>
                  <a:pt x="11127978" y="1074724"/>
                </a:lnTo>
                <a:cubicBezTo>
                  <a:pt x="11067037" y="1091460"/>
                  <a:pt x="10994146" y="1102617"/>
                  <a:pt x="10897332" y="1102617"/>
                </a:cubicBezTo>
                <a:close/>
                <a:moveTo>
                  <a:pt x="9337984" y="1102617"/>
                </a:moveTo>
                <a:cubicBezTo>
                  <a:pt x="9240690" y="1102617"/>
                  <a:pt x="9167379" y="1094663"/>
                  <a:pt x="9106391" y="1082871"/>
                </a:cubicBezTo>
                <a:lnTo>
                  <a:pt x="9072116" y="1073572"/>
                </a:lnTo>
                <a:lnTo>
                  <a:pt x="9107071" y="1080337"/>
                </a:lnTo>
                <a:cubicBezTo>
                  <a:pt x="9168039" y="1088716"/>
                  <a:pt x="9241070" y="1094302"/>
                  <a:pt x="9338224" y="1094302"/>
                </a:cubicBezTo>
                <a:cubicBezTo>
                  <a:pt x="9386801" y="1094302"/>
                  <a:pt x="9429376" y="1089870"/>
                  <a:pt x="9467447" y="1082114"/>
                </a:cubicBezTo>
                <a:lnTo>
                  <a:pt x="9492104" y="1074362"/>
                </a:lnTo>
                <a:lnTo>
                  <a:pt x="9466778" y="1085555"/>
                </a:lnTo>
                <a:cubicBezTo>
                  <a:pt x="9428850" y="1096413"/>
                  <a:pt x="9386421" y="1102617"/>
                  <a:pt x="9337984" y="1102617"/>
                </a:cubicBezTo>
                <a:close/>
                <a:moveTo>
                  <a:pt x="6842884" y="1102617"/>
                </a:moveTo>
                <a:cubicBezTo>
                  <a:pt x="6794477" y="1102617"/>
                  <a:pt x="6752092" y="1096413"/>
                  <a:pt x="6714218" y="1085555"/>
                </a:cubicBezTo>
                <a:lnTo>
                  <a:pt x="6688013" y="1073952"/>
                </a:lnTo>
                <a:lnTo>
                  <a:pt x="6713936" y="1082114"/>
                </a:lnTo>
                <a:cubicBezTo>
                  <a:pt x="6751975" y="1089870"/>
                  <a:pt x="6794536" y="1094302"/>
                  <a:pt x="6843123" y="1094302"/>
                </a:cubicBezTo>
                <a:cubicBezTo>
                  <a:pt x="6940337" y="1094302"/>
                  <a:pt x="7013438" y="1086333"/>
                  <a:pt x="7074468" y="1074369"/>
                </a:cubicBezTo>
                <a:lnTo>
                  <a:pt x="7075011" y="1074219"/>
                </a:lnTo>
                <a:lnTo>
                  <a:pt x="7073530" y="1074724"/>
                </a:lnTo>
                <a:cubicBezTo>
                  <a:pt x="7012589" y="1091460"/>
                  <a:pt x="6939698" y="1102617"/>
                  <a:pt x="6842884" y="1102617"/>
                </a:cubicBezTo>
                <a:close/>
                <a:moveTo>
                  <a:pt x="5283537" y="1102617"/>
                </a:moveTo>
                <a:cubicBezTo>
                  <a:pt x="5186243" y="1102617"/>
                  <a:pt x="5112932" y="1094663"/>
                  <a:pt x="5051945" y="1082871"/>
                </a:cubicBezTo>
                <a:lnTo>
                  <a:pt x="5017667" y="1073572"/>
                </a:lnTo>
                <a:lnTo>
                  <a:pt x="5052624" y="1080337"/>
                </a:lnTo>
                <a:cubicBezTo>
                  <a:pt x="5113592" y="1088716"/>
                  <a:pt x="5186623" y="1094302"/>
                  <a:pt x="5283778" y="1094302"/>
                </a:cubicBezTo>
                <a:cubicBezTo>
                  <a:pt x="5332355" y="1094302"/>
                  <a:pt x="5374929" y="1089870"/>
                  <a:pt x="5413001" y="1082114"/>
                </a:cubicBezTo>
                <a:lnTo>
                  <a:pt x="5437658" y="1074362"/>
                </a:lnTo>
                <a:lnTo>
                  <a:pt x="5412331" y="1085555"/>
                </a:lnTo>
                <a:cubicBezTo>
                  <a:pt x="5374403" y="1096413"/>
                  <a:pt x="5331975" y="1102617"/>
                  <a:pt x="5283537" y="1102617"/>
                </a:cubicBezTo>
                <a:close/>
                <a:moveTo>
                  <a:pt x="2788436" y="1102617"/>
                </a:moveTo>
                <a:cubicBezTo>
                  <a:pt x="2740029" y="1102617"/>
                  <a:pt x="2697644" y="1096413"/>
                  <a:pt x="2659771" y="1085555"/>
                </a:cubicBezTo>
                <a:lnTo>
                  <a:pt x="2633566" y="1073953"/>
                </a:lnTo>
                <a:lnTo>
                  <a:pt x="2659488" y="1082114"/>
                </a:lnTo>
                <a:cubicBezTo>
                  <a:pt x="2697527" y="1089870"/>
                  <a:pt x="2740088" y="1094302"/>
                  <a:pt x="2788676" y="1094302"/>
                </a:cubicBezTo>
                <a:cubicBezTo>
                  <a:pt x="2885890" y="1094302"/>
                  <a:pt x="2958990" y="1086333"/>
                  <a:pt x="3020020" y="1074369"/>
                </a:cubicBezTo>
                <a:lnTo>
                  <a:pt x="3020567" y="1074219"/>
                </a:lnTo>
                <a:lnTo>
                  <a:pt x="3019083" y="1074724"/>
                </a:lnTo>
                <a:cubicBezTo>
                  <a:pt x="2958142" y="1091460"/>
                  <a:pt x="2885251" y="1102617"/>
                  <a:pt x="2788436" y="1102617"/>
                </a:cubicBezTo>
                <a:close/>
                <a:moveTo>
                  <a:pt x="1229089" y="1102617"/>
                </a:moveTo>
                <a:cubicBezTo>
                  <a:pt x="1131795" y="1102617"/>
                  <a:pt x="1058485" y="1094663"/>
                  <a:pt x="997496" y="1082871"/>
                </a:cubicBezTo>
                <a:lnTo>
                  <a:pt x="963220" y="1073572"/>
                </a:lnTo>
                <a:lnTo>
                  <a:pt x="998176" y="1080337"/>
                </a:lnTo>
                <a:cubicBezTo>
                  <a:pt x="1059144" y="1088716"/>
                  <a:pt x="1132175" y="1094302"/>
                  <a:pt x="1229329" y="1094302"/>
                </a:cubicBezTo>
                <a:cubicBezTo>
                  <a:pt x="1277906" y="1094302"/>
                  <a:pt x="1320482" y="1089870"/>
                  <a:pt x="1358552" y="1082114"/>
                </a:cubicBezTo>
                <a:lnTo>
                  <a:pt x="1383209" y="1074362"/>
                </a:lnTo>
                <a:lnTo>
                  <a:pt x="1357883" y="1085555"/>
                </a:lnTo>
                <a:cubicBezTo>
                  <a:pt x="1319956" y="1096413"/>
                  <a:pt x="1277527" y="1102617"/>
                  <a:pt x="1229089" y="1102617"/>
                </a:cubicBezTo>
                <a:close/>
                <a:moveTo>
                  <a:pt x="10118577" y="1104936"/>
                </a:moveTo>
                <a:cubicBezTo>
                  <a:pt x="9973055" y="1104936"/>
                  <a:pt x="9881587" y="1096954"/>
                  <a:pt x="9803603" y="1086976"/>
                </a:cubicBezTo>
                <a:lnTo>
                  <a:pt x="9581457" y="1058568"/>
                </a:lnTo>
                <a:lnTo>
                  <a:pt x="9803603" y="1030160"/>
                </a:lnTo>
                <a:cubicBezTo>
                  <a:pt x="9881587" y="1020182"/>
                  <a:pt x="9973055" y="1012200"/>
                  <a:pt x="10118577" y="1012200"/>
                </a:cubicBezTo>
                <a:cubicBezTo>
                  <a:pt x="10357416" y="1012200"/>
                  <a:pt x="10460726" y="1035545"/>
                  <a:pt x="10598843" y="1052713"/>
                </a:cubicBezTo>
                <a:lnTo>
                  <a:pt x="10657495" y="1058568"/>
                </a:lnTo>
                <a:lnTo>
                  <a:pt x="10598843" y="1064423"/>
                </a:lnTo>
                <a:cubicBezTo>
                  <a:pt x="10460726" y="1081591"/>
                  <a:pt x="10357416" y="1104936"/>
                  <a:pt x="10118577" y="1104936"/>
                </a:cubicBezTo>
                <a:close/>
                <a:moveTo>
                  <a:pt x="6064131" y="1104936"/>
                </a:moveTo>
                <a:cubicBezTo>
                  <a:pt x="5918609" y="1104936"/>
                  <a:pt x="5827141" y="1096954"/>
                  <a:pt x="5749157" y="1086976"/>
                </a:cubicBezTo>
                <a:lnTo>
                  <a:pt x="5527011" y="1058568"/>
                </a:lnTo>
                <a:lnTo>
                  <a:pt x="5749157" y="1030160"/>
                </a:lnTo>
                <a:cubicBezTo>
                  <a:pt x="5827141" y="1020182"/>
                  <a:pt x="5918609" y="1012200"/>
                  <a:pt x="6064131" y="1012200"/>
                </a:cubicBezTo>
                <a:cubicBezTo>
                  <a:pt x="6302969" y="1012200"/>
                  <a:pt x="6406279" y="1035545"/>
                  <a:pt x="6544395" y="1052713"/>
                </a:cubicBezTo>
                <a:lnTo>
                  <a:pt x="6603048" y="1058568"/>
                </a:lnTo>
                <a:lnTo>
                  <a:pt x="6544395" y="1064423"/>
                </a:lnTo>
                <a:cubicBezTo>
                  <a:pt x="6406279" y="1081591"/>
                  <a:pt x="6302969" y="1104936"/>
                  <a:pt x="6064131" y="1104936"/>
                </a:cubicBezTo>
                <a:close/>
                <a:moveTo>
                  <a:pt x="2009684" y="1104936"/>
                </a:moveTo>
                <a:cubicBezTo>
                  <a:pt x="1864162" y="1104936"/>
                  <a:pt x="1772694" y="1096954"/>
                  <a:pt x="1694710" y="1086976"/>
                </a:cubicBezTo>
                <a:lnTo>
                  <a:pt x="1472563" y="1058568"/>
                </a:lnTo>
                <a:lnTo>
                  <a:pt x="1694710" y="1030160"/>
                </a:lnTo>
                <a:cubicBezTo>
                  <a:pt x="1772694" y="1020182"/>
                  <a:pt x="1864162" y="1012200"/>
                  <a:pt x="2009684" y="1012200"/>
                </a:cubicBezTo>
                <a:cubicBezTo>
                  <a:pt x="2248523" y="1012200"/>
                  <a:pt x="2351832" y="1035545"/>
                  <a:pt x="2489949" y="1052713"/>
                </a:cubicBezTo>
                <a:lnTo>
                  <a:pt x="2548602" y="1058568"/>
                </a:lnTo>
                <a:lnTo>
                  <a:pt x="2489949" y="1064423"/>
                </a:lnTo>
                <a:cubicBezTo>
                  <a:pt x="2351833" y="1081591"/>
                  <a:pt x="2248522" y="1104936"/>
                  <a:pt x="2009684" y="1104936"/>
                </a:cubicBezTo>
                <a:close/>
                <a:moveTo>
                  <a:pt x="11736758" y="1111945"/>
                </a:moveTo>
                <a:cubicBezTo>
                  <a:pt x="11609286" y="1115671"/>
                  <a:pt x="11458931" y="1107384"/>
                  <a:pt x="11287866" y="1073837"/>
                </a:cubicBezTo>
                <a:lnTo>
                  <a:pt x="11216007" y="1061905"/>
                </a:lnTo>
                <a:lnTo>
                  <a:pt x="11583755" y="1077252"/>
                </a:lnTo>
                <a:cubicBezTo>
                  <a:pt x="11722604" y="1079698"/>
                  <a:pt x="11879987" y="1077554"/>
                  <a:pt x="12067980" y="1065282"/>
                </a:cubicBezTo>
                <a:lnTo>
                  <a:pt x="12139049" y="1060995"/>
                </a:lnTo>
                <a:lnTo>
                  <a:pt x="12048347" y="1077985"/>
                </a:lnTo>
                <a:cubicBezTo>
                  <a:pt x="11968818" y="1092483"/>
                  <a:pt x="11864230" y="1108219"/>
                  <a:pt x="11736758" y="1111945"/>
                </a:cubicBezTo>
                <a:close/>
                <a:moveTo>
                  <a:pt x="7682311" y="1111945"/>
                </a:moveTo>
                <a:cubicBezTo>
                  <a:pt x="7554839" y="1115671"/>
                  <a:pt x="7404483" y="1107384"/>
                  <a:pt x="7233418" y="1073837"/>
                </a:cubicBezTo>
                <a:lnTo>
                  <a:pt x="7161559" y="1061905"/>
                </a:lnTo>
                <a:lnTo>
                  <a:pt x="7529308" y="1077252"/>
                </a:lnTo>
                <a:cubicBezTo>
                  <a:pt x="7668156" y="1079698"/>
                  <a:pt x="7825540" y="1077554"/>
                  <a:pt x="8013532" y="1065282"/>
                </a:cubicBezTo>
                <a:lnTo>
                  <a:pt x="8084609" y="1060993"/>
                </a:lnTo>
                <a:lnTo>
                  <a:pt x="7993899" y="1077986"/>
                </a:lnTo>
                <a:cubicBezTo>
                  <a:pt x="7914371" y="1092483"/>
                  <a:pt x="7809783" y="1108219"/>
                  <a:pt x="7682311" y="1111945"/>
                </a:cubicBezTo>
                <a:close/>
                <a:moveTo>
                  <a:pt x="3627863" y="1111945"/>
                </a:moveTo>
                <a:cubicBezTo>
                  <a:pt x="3500391" y="1115671"/>
                  <a:pt x="3350035" y="1107384"/>
                  <a:pt x="3178970" y="1073837"/>
                </a:cubicBezTo>
                <a:lnTo>
                  <a:pt x="3107111" y="1061904"/>
                </a:lnTo>
                <a:lnTo>
                  <a:pt x="3474862" y="1077252"/>
                </a:lnTo>
                <a:cubicBezTo>
                  <a:pt x="3613710" y="1079698"/>
                  <a:pt x="3771094" y="1077554"/>
                  <a:pt x="3959087" y="1065282"/>
                </a:cubicBezTo>
                <a:lnTo>
                  <a:pt x="4030158" y="1060994"/>
                </a:lnTo>
                <a:lnTo>
                  <a:pt x="3939451" y="1077986"/>
                </a:lnTo>
                <a:cubicBezTo>
                  <a:pt x="3859923" y="1092483"/>
                  <a:pt x="3755335" y="1108219"/>
                  <a:pt x="3627863" y="1111945"/>
                </a:cubicBezTo>
                <a:close/>
                <a:moveTo>
                  <a:pt x="8558431" y="1112214"/>
                </a:moveTo>
                <a:cubicBezTo>
                  <a:pt x="8442509" y="1112214"/>
                  <a:pt x="8361025" y="1104219"/>
                  <a:pt x="8293300" y="1093017"/>
                </a:cubicBezTo>
                <a:lnTo>
                  <a:pt x="8162516" y="1065477"/>
                </a:lnTo>
                <a:lnTo>
                  <a:pt x="8295468" y="1082192"/>
                </a:lnTo>
                <a:cubicBezTo>
                  <a:pt x="8362643" y="1088847"/>
                  <a:pt x="8442748" y="1093504"/>
                  <a:pt x="8558430" y="1093504"/>
                </a:cubicBezTo>
                <a:cubicBezTo>
                  <a:pt x="8688983" y="1094895"/>
                  <a:pt x="8819438" y="1085909"/>
                  <a:pt x="8948566" y="1066642"/>
                </a:cubicBezTo>
                <a:lnTo>
                  <a:pt x="8959690" y="1065319"/>
                </a:lnTo>
                <a:lnTo>
                  <a:pt x="8948297" y="1067524"/>
                </a:lnTo>
                <a:cubicBezTo>
                  <a:pt x="8850493" y="1089869"/>
                  <a:pt x="8752699" y="1112214"/>
                  <a:pt x="8558431" y="1112214"/>
                </a:cubicBezTo>
                <a:close/>
                <a:moveTo>
                  <a:pt x="4503984" y="1112214"/>
                </a:moveTo>
                <a:cubicBezTo>
                  <a:pt x="4388063" y="1112214"/>
                  <a:pt x="4306577" y="1104219"/>
                  <a:pt x="4238852" y="1093017"/>
                </a:cubicBezTo>
                <a:lnTo>
                  <a:pt x="4108068" y="1065477"/>
                </a:lnTo>
                <a:lnTo>
                  <a:pt x="4241021" y="1082192"/>
                </a:lnTo>
                <a:cubicBezTo>
                  <a:pt x="4308195" y="1088847"/>
                  <a:pt x="4388301" y="1093504"/>
                  <a:pt x="4503982" y="1093504"/>
                </a:cubicBezTo>
                <a:cubicBezTo>
                  <a:pt x="4634535" y="1094895"/>
                  <a:pt x="4764990" y="1085909"/>
                  <a:pt x="4894119" y="1066642"/>
                </a:cubicBezTo>
                <a:lnTo>
                  <a:pt x="4905245" y="1065319"/>
                </a:lnTo>
                <a:lnTo>
                  <a:pt x="4893852" y="1067524"/>
                </a:lnTo>
                <a:cubicBezTo>
                  <a:pt x="4796046" y="1089869"/>
                  <a:pt x="4698252" y="1112214"/>
                  <a:pt x="4503984" y="1112214"/>
                </a:cubicBezTo>
                <a:close/>
                <a:moveTo>
                  <a:pt x="449535" y="1112214"/>
                </a:moveTo>
                <a:cubicBezTo>
                  <a:pt x="333614" y="1112214"/>
                  <a:pt x="252129" y="1104219"/>
                  <a:pt x="184405" y="1093016"/>
                </a:cubicBezTo>
                <a:lnTo>
                  <a:pt x="53627" y="1065478"/>
                </a:lnTo>
                <a:lnTo>
                  <a:pt x="186573" y="1082191"/>
                </a:lnTo>
                <a:cubicBezTo>
                  <a:pt x="253747" y="1088847"/>
                  <a:pt x="333853" y="1093504"/>
                  <a:pt x="449535" y="1093504"/>
                </a:cubicBezTo>
                <a:cubicBezTo>
                  <a:pt x="580087" y="1094895"/>
                  <a:pt x="710542" y="1085909"/>
                  <a:pt x="839671" y="1066642"/>
                </a:cubicBezTo>
                <a:lnTo>
                  <a:pt x="850795" y="1065319"/>
                </a:lnTo>
                <a:lnTo>
                  <a:pt x="839402" y="1067524"/>
                </a:lnTo>
                <a:cubicBezTo>
                  <a:pt x="741598" y="1089869"/>
                  <a:pt x="643804" y="1112214"/>
                  <a:pt x="449535" y="1112214"/>
                </a:cubicBezTo>
                <a:close/>
                <a:moveTo>
                  <a:pt x="10897171" y="1115645"/>
                </a:moveTo>
                <a:cubicBezTo>
                  <a:pt x="10824560" y="1115645"/>
                  <a:pt x="10765482" y="1097697"/>
                  <a:pt x="10714848" y="1068531"/>
                </a:cubicBezTo>
                <a:lnTo>
                  <a:pt x="10707547" y="1063564"/>
                </a:lnTo>
                <a:lnTo>
                  <a:pt x="10708670" y="1063676"/>
                </a:lnTo>
                <a:lnTo>
                  <a:pt x="10768177" y="1089875"/>
                </a:lnTo>
                <a:cubicBezTo>
                  <a:pt x="10806265" y="1100731"/>
                  <a:pt x="10848894" y="1106934"/>
                  <a:pt x="10897571" y="1106934"/>
                </a:cubicBezTo>
                <a:cubicBezTo>
                  <a:pt x="10994666" y="1106934"/>
                  <a:pt x="11067751" y="1095777"/>
                  <a:pt x="11128809" y="1079041"/>
                </a:cubicBezTo>
                <a:lnTo>
                  <a:pt x="11131380" y="1078166"/>
                </a:lnTo>
                <a:lnTo>
                  <a:pt x="11127694" y="1079782"/>
                </a:lnTo>
                <a:cubicBezTo>
                  <a:pt x="11066822" y="1101300"/>
                  <a:pt x="10993986" y="1115645"/>
                  <a:pt x="10897171" y="1115645"/>
                </a:cubicBezTo>
                <a:close/>
                <a:moveTo>
                  <a:pt x="9337825" y="1115645"/>
                </a:moveTo>
                <a:cubicBezTo>
                  <a:pt x="9240571" y="1115645"/>
                  <a:pt x="9167300" y="1105472"/>
                  <a:pt x="9106341" y="1090342"/>
                </a:cubicBezTo>
                <a:lnTo>
                  <a:pt x="9068214" y="1077027"/>
                </a:lnTo>
                <a:lnTo>
                  <a:pt x="9106465" y="1087385"/>
                </a:lnTo>
                <a:cubicBezTo>
                  <a:pt x="9167530" y="1099115"/>
                  <a:pt x="9240750" y="1106934"/>
                  <a:pt x="9338224" y="1106934"/>
                </a:cubicBezTo>
                <a:cubicBezTo>
                  <a:pt x="9386961" y="1106934"/>
                  <a:pt x="9429656" y="1100731"/>
                  <a:pt x="9467814" y="1089875"/>
                </a:cubicBezTo>
                <a:lnTo>
                  <a:pt x="9526692" y="1064009"/>
                </a:lnTo>
                <a:lnTo>
                  <a:pt x="9520036" y="1068531"/>
                </a:lnTo>
                <a:cubicBezTo>
                  <a:pt x="9469367" y="1097697"/>
                  <a:pt x="9410316" y="1115645"/>
                  <a:pt x="9337825" y="1115645"/>
                </a:cubicBezTo>
                <a:close/>
                <a:moveTo>
                  <a:pt x="6842724" y="1115645"/>
                </a:moveTo>
                <a:cubicBezTo>
                  <a:pt x="6770113" y="1115645"/>
                  <a:pt x="6711035" y="1097697"/>
                  <a:pt x="6660401" y="1068531"/>
                </a:cubicBezTo>
                <a:lnTo>
                  <a:pt x="6653100" y="1063564"/>
                </a:lnTo>
                <a:lnTo>
                  <a:pt x="6654223" y="1063676"/>
                </a:lnTo>
                <a:lnTo>
                  <a:pt x="6713729" y="1089875"/>
                </a:lnTo>
                <a:cubicBezTo>
                  <a:pt x="6751817" y="1100731"/>
                  <a:pt x="6794446" y="1106934"/>
                  <a:pt x="6843123" y="1106934"/>
                </a:cubicBezTo>
                <a:cubicBezTo>
                  <a:pt x="6940218" y="1106934"/>
                  <a:pt x="7013303" y="1095777"/>
                  <a:pt x="7074361" y="1079041"/>
                </a:cubicBezTo>
                <a:lnTo>
                  <a:pt x="7076934" y="1078165"/>
                </a:lnTo>
                <a:lnTo>
                  <a:pt x="7073247" y="1079782"/>
                </a:lnTo>
                <a:cubicBezTo>
                  <a:pt x="7012374" y="1101300"/>
                  <a:pt x="6939539" y="1115645"/>
                  <a:pt x="6842724" y="1115645"/>
                </a:cubicBezTo>
                <a:close/>
                <a:moveTo>
                  <a:pt x="5283378" y="1115645"/>
                </a:moveTo>
                <a:cubicBezTo>
                  <a:pt x="5186124" y="1115645"/>
                  <a:pt x="5112853" y="1105472"/>
                  <a:pt x="5051894" y="1090342"/>
                </a:cubicBezTo>
                <a:lnTo>
                  <a:pt x="5013768" y="1077027"/>
                </a:lnTo>
                <a:lnTo>
                  <a:pt x="5052018" y="1087385"/>
                </a:lnTo>
                <a:cubicBezTo>
                  <a:pt x="5113083" y="1099115"/>
                  <a:pt x="5186305" y="1106934"/>
                  <a:pt x="5283778" y="1106934"/>
                </a:cubicBezTo>
                <a:cubicBezTo>
                  <a:pt x="5332514" y="1106934"/>
                  <a:pt x="5375209" y="1100731"/>
                  <a:pt x="5413367" y="1089875"/>
                </a:cubicBezTo>
                <a:lnTo>
                  <a:pt x="5472246" y="1064008"/>
                </a:lnTo>
                <a:lnTo>
                  <a:pt x="5465589" y="1068531"/>
                </a:lnTo>
                <a:cubicBezTo>
                  <a:pt x="5414920" y="1097697"/>
                  <a:pt x="5355870" y="1115645"/>
                  <a:pt x="5283378" y="1115645"/>
                </a:cubicBezTo>
                <a:close/>
                <a:moveTo>
                  <a:pt x="2788277" y="1115645"/>
                </a:moveTo>
                <a:cubicBezTo>
                  <a:pt x="2715666" y="1115645"/>
                  <a:pt x="2656588" y="1097697"/>
                  <a:pt x="2605954" y="1068531"/>
                </a:cubicBezTo>
                <a:lnTo>
                  <a:pt x="2598652" y="1063564"/>
                </a:lnTo>
                <a:lnTo>
                  <a:pt x="2599774" y="1063676"/>
                </a:lnTo>
                <a:lnTo>
                  <a:pt x="2659282" y="1089875"/>
                </a:lnTo>
                <a:cubicBezTo>
                  <a:pt x="2697370" y="1100731"/>
                  <a:pt x="2739999" y="1106934"/>
                  <a:pt x="2788676" y="1106934"/>
                </a:cubicBezTo>
                <a:cubicBezTo>
                  <a:pt x="2885770" y="1106934"/>
                  <a:pt x="2958856" y="1095777"/>
                  <a:pt x="3019913" y="1079041"/>
                </a:cubicBezTo>
                <a:lnTo>
                  <a:pt x="3022489" y="1078165"/>
                </a:lnTo>
                <a:lnTo>
                  <a:pt x="3018800" y="1079782"/>
                </a:lnTo>
                <a:cubicBezTo>
                  <a:pt x="2957927" y="1101300"/>
                  <a:pt x="2885092" y="1115645"/>
                  <a:pt x="2788277" y="1115645"/>
                </a:cubicBezTo>
                <a:close/>
                <a:moveTo>
                  <a:pt x="1228931" y="1115645"/>
                </a:moveTo>
                <a:cubicBezTo>
                  <a:pt x="1131676" y="1115645"/>
                  <a:pt x="1058406" y="1105472"/>
                  <a:pt x="997447" y="1090342"/>
                </a:cubicBezTo>
                <a:lnTo>
                  <a:pt x="959324" y="1077029"/>
                </a:lnTo>
                <a:lnTo>
                  <a:pt x="997570" y="1087385"/>
                </a:lnTo>
                <a:cubicBezTo>
                  <a:pt x="1058635" y="1099115"/>
                  <a:pt x="1131855" y="1106934"/>
                  <a:pt x="1229330" y="1106934"/>
                </a:cubicBezTo>
                <a:cubicBezTo>
                  <a:pt x="1278067" y="1106934"/>
                  <a:pt x="1320761" y="1100731"/>
                  <a:pt x="1358919" y="1089875"/>
                </a:cubicBezTo>
                <a:lnTo>
                  <a:pt x="1417797" y="1064009"/>
                </a:lnTo>
                <a:lnTo>
                  <a:pt x="1411141" y="1068531"/>
                </a:lnTo>
                <a:cubicBezTo>
                  <a:pt x="1360472" y="1097697"/>
                  <a:pt x="1301422" y="1115645"/>
                  <a:pt x="1228931" y="1115645"/>
                </a:cubicBezTo>
                <a:close/>
                <a:moveTo>
                  <a:pt x="10897571" y="1127715"/>
                </a:moveTo>
                <a:cubicBezTo>
                  <a:pt x="10861265" y="1127715"/>
                  <a:pt x="10828347" y="1122231"/>
                  <a:pt x="10798180" y="1112291"/>
                </a:cubicBezTo>
                <a:lnTo>
                  <a:pt x="10771114" y="1098525"/>
                </a:lnTo>
                <a:lnTo>
                  <a:pt x="10828824" y="1113909"/>
                </a:lnTo>
                <a:cubicBezTo>
                  <a:pt x="10850350" y="1117648"/>
                  <a:pt x="10873203" y="1119642"/>
                  <a:pt x="10897571" y="1119642"/>
                </a:cubicBezTo>
                <a:cubicBezTo>
                  <a:pt x="10946188" y="1119642"/>
                  <a:pt x="10988783" y="1116056"/>
                  <a:pt x="11026857" y="1109781"/>
                </a:cubicBezTo>
                <a:lnTo>
                  <a:pt x="11126004" y="1084551"/>
                </a:lnTo>
                <a:lnTo>
                  <a:pt x="11026291" y="1115672"/>
                </a:lnTo>
                <a:cubicBezTo>
                  <a:pt x="10988384" y="1123336"/>
                  <a:pt x="10945979" y="1127715"/>
                  <a:pt x="10897571" y="1127715"/>
                </a:cubicBezTo>
                <a:close/>
                <a:moveTo>
                  <a:pt x="9338225" y="1127715"/>
                </a:moveTo>
                <a:cubicBezTo>
                  <a:pt x="9265315" y="1127715"/>
                  <a:pt x="9205906" y="1120734"/>
                  <a:pt x="9155059" y="1109452"/>
                </a:cubicBezTo>
                <a:lnTo>
                  <a:pt x="9114516" y="1095897"/>
                </a:lnTo>
                <a:lnTo>
                  <a:pt x="9208829" y="1112727"/>
                </a:lnTo>
                <a:cubicBezTo>
                  <a:pt x="9246919" y="1117128"/>
                  <a:pt x="9289548" y="1119642"/>
                  <a:pt x="9338225" y="1119642"/>
                </a:cubicBezTo>
                <a:cubicBezTo>
                  <a:pt x="9362563" y="1119642"/>
                  <a:pt x="9385395" y="1117648"/>
                  <a:pt x="9406908" y="1113909"/>
                </a:cubicBezTo>
                <a:lnTo>
                  <a:pt x="9464576" y="1098532"/>
                </a:lnTo>
                <a:lnTo>
                  <a:pt x="9437520" y="1112291"/>
                </a:lnTo>
                <a:cubicBezTo>
                  <a:pt x="9407365" y="1122231"/>
                  <a:pt x="9374478" y="1127715"/>
                  <a:pt x="9338225" y="1127715"/>
                </a:cubicBezTo>
                <a:close/>
                <a:moveTo>
                  <a:pt x="6843123" y="1127715"/>
                </a:moveTo>
                <a:cubicBezTo>
                  <a:pt x="6806818" y="1127715"/>
                  <a:pt x="6773900" y="1122231"/>
                  <a:pt x="6743732" y="1112291"/>
                </a:cubicBezTo>
                <a:lnTo>
                  <a:pt x="6716667" y="1098525"/>
                </a:lnTo>
                <a:lnTo>
                  <a:pt x="6774376" y="1113909"/>
                </a:lnTo>
                <a:cubicBezTo>
                  <a:pt x="6795902" y="1117648"/>
                  <a:pt x="6818755" y="1119642"/>
                  <a:pt x="6843123" y="1119642"/>
                </a:cubicBezTo>
                <a:cubicBezTo>
                  <a:pt x="6891740" y="1119642"/>
                  <a:pt x="6934335" y="1116056"/>
                  <a:pt x="6972409" y="1109781"/>
                </a:cubicBezTo>
                <a:lnTo>
                  <a:pt x="7071560" y="1084550"/>
                </a:lnTo>
                <a:lnTo>
                  <a:pt x="6971843" y="1115672"/>
                </a:lnTo>
                <a:cubicBezTo>
                  <a:pt x="6933936" y="1123336"/>
                  <a:pt x="6891531" y="1127715"/>
                  <a:pt x="6843123" y="1127715"/>
                </a:cubicBezTo>
                <a:close/>
                <a:moveTo>
                  <a:pt x="5283778" y="1127715"/>
                </a:moveTo>
                <a:cubicBezTo>
                  <a:pt x="5210867" y="1127715"/>
                  <a:pt x="5151459" y="1120734"/>
                  <a:pt x="5100611" y="1109452"/>
                </a:cubicBezTo>
                <a:lnTo>
                  <a:pt x="5060068" y="1095897"/>
                </a:lnTo>
                <a:lnTo>
                  <a:pt x="5154382" y="1112727"/>
                </a:lnTo>
                <a:cubicBezTo>
                  <a:pt x="5192472" y="1117128"/>
                  <a:pt x="5235100" y="1119642"/>
                  <a:pt x="5283778" y="1119642"/>
                </a:cubicBezTo>
                <a:cubicBezTo>
                  <a:pt x="5308116" y="1119642"/>
                  <a:pt x="5330948" y="1117648"/>
                  <a:pt x="5352462" y="1113909"/>
                </a:cubicBezTo>
                <a:lnTo>
                  <a:pt x="5410130" y="1098532"/>
                </a:lnTo>
                <a:lnTo>
                  <a:pt x="5383073" y="1112291"/>
                </a:lnTo>
                <a:cubicBezTo>
                  <a:pt x="5352919" y="1122231"/>
                  <a:pt x="5320032" y="1127715"/>
                  <a:pt x="5283778" y="1127715"/>
                </a:cubicBezTo>
                <a:close/>
                <a:moveTo>
                  <a:pt x="2788677" y="1127715"/>
                </a:moveTo>
                <a:cubicBezTo>
                  <a:pt x="2752372" y="1127715"/>
                  <a:pt x="2719454" y="1122231"/>
                  <a:pt x="2689286" y="1112291"/>
                </a:cubicBezTo>
                <a:lnTo>
                  <a:pt x="2662222" y="1098525"/>
                </a:lnTo>
                <a:lnTo>
                  <a:pt x="2719929" y="1113909"/>
                </a:lnTo>
                <a:cubicBezTo>
                  <a:pt x="2741455" y="1117648"/>
                  <a:pt x="2764307" y="1119642"/>
                  <a:pt x="2788676" y="1119642"/>
                </a:cubicBezTo>
                <a:cubicBezTo>
                  <a:pt x="2837293" y="1119642"/>
                  <a:pt x="2879888" y="1116056"/>
                  <a:pt x="2917962" y="1109781"/>
                </a:cubicBezTo>
                <a:lnTo>
                  <a:pt x="3017116" y="1084549"/>
                </a:lnTo>
                <a:lnTo>
                  <a:pt x="2917397" y="1115672"/>
                </a:lnTo>
                <a:cubicBezTo>
                  <a:pt x="2879489" y="1123336"/>
                  <a:pt x="2837084" y="1127715"/>
                  <a:pt x="2788677" y="1127715"/>
                </a:cubicBezTo>
                <a:close/>
                <a:moveTo>
                  <a:pt x="1229330" y="1127715"/>
                </a:moveTo>
                <a:cubicBezTo>
                  <a:pt x="1156419" y="1127715"/>
                  <a:pt x="1097011" y="1120734"/>
                  <a:pt x="1046163" y="1109452"/>
                </a:cubicBezTo>
                <a:lnTo>
                  <a:pt x="1005621" y="1095898"/>
                </a:lnTo>
                <a:lnTo>
                  <a:pt x="1099934" y="1112727"/>
                </a:lnTo>
                <a:cubicBezTo>
                  <a:pt x="1138024" y="1117128"/>
                  <a:pt x="1180652" y="1119642"/>
                  <a:pt x="1229330" y="1119642"/>
                </a:cubicBezTo>
                <a:cubicBezTo>
                  <a:pt x="1253668" y="1119642"/>
                  <a:pt x="1276500" y="1117648"/>
                  <a:pt x="1298013" y="1113909"/>
                </a:cubicBezTo>
                <a:lnTo>
                  <a:pt x="1355681" y="1098532"/>
                </a:lnTo>
                <a:lnTo>
                  <a:pt x="1328626" y="1112291"/>
                </a:lnTo>
                <a:cubicBezTo>
                  <a:pt x="1298470" y="1122231"/>
                  <a:pt x="1265583" y="1127715"/>
                  <a:pt x="1229330" y="1127715"/>
                </a:cubicBezTo>
                <a:close/>
                <a:moveTo>
                  <a:pt x="993691" y="1127767"/>
                </a:moveTo>
                <a:lnTo>
                  <a:pt x="976486" y="1118496"/>
                </a:lnTo>
                <a:lnTo>
                  <a:pt x="959465" y="1105615"/>
                </a:lnTo>
                <a:close/>
                <a:moveTo>
                  <a:pt x="9102587" y="1127768"/>
                </a:moveTo>
                <a:lnTo>
                  <a:pt x="9085380" y="1118496"/>
                </a:lnTo>
                <a:lnTo>
                  <a:pt x="9068356" y="1105614"/>
                </a:lnTo>
                <a:close/>
                <a:moveTo>
                  <a:pt x="5048140" y="1127768"/>
                </a:moveTo>
                <a:lnTo>
                  <a:pt x="5030933" y="1118496"/>
                </a:lnTo>
                <a:lnTo>
                  <a:pt x="5013912" y="1105615"/>
                </a:lnTo>
                <a:close/>
                <a:moveTo>
                  <a:pt x="8558431" y="1135317"/>
                </a:moveTo>
                <a:cubicBezTo>
                  <a:pt x="8443029" y="1135317"/>
                  <a:pt x="8361844" y="1124264"/>
                  <a:pt x="8294140" y="1108655"/>
                </a:cubicBezTo>
                <a:lnTo>
                  <a:pt x="8163036" y="1070052"/>
                </a:lnTo>
                <a:lnTo>
                  <a:pt x="8293140" y="1097514"/>
                </a:lnTo>
                <a:cubicBezTo>
                  <a:pt x="8360885" y="1108696"/>
                  <a:pt x="8442270" y="1116611"/>
                  <a:pt x="8558351" y="1116611"/>
                </a:cubicBezTo>
                <a:cubicBezTo>
                  <a:pt x="8753499" y="1116611"/>
                  <a:pt x="8852713" y="1093827"/>
                  <a:pt x="8948728" y="1071841"/>
                </a:cubicBezTo>
                <a:lnTo>
                  <a:pt x="8957305" y="1070142"/>
                </a:lnTo>
                <a:lnTo>
                  <a:pt x="8947638" y="1072759"/>
                </a:lnTo>
                <a:cubicBezTo>
                  <a:pt x="8849934" y="1104038"/>
                  <a:pt x="8752460" y="1135317"/>
                  <a:pt x="8558431" y="1135317"/>
                </a:cubicBezTo>
                <a:close/>
                <a:moveTo>
                  <a:pt x="4503984" y="1135317"/>
                </a:moveTo>
                <a:cubicBezTo>
                  <a:pt x="4388581" y="1135317"/>
                  <a:pt x="4307396" y="1124264"/>
                  <a:pt x="4239692" y="1108655"/>
                </a:cubicBezTo>
                <a:lnTo>
                  <a:pt x="4108588" y="1070052"/>
                </a:lnTo>
                <a:lnTo>
                  <a:pt x="4238693" y="1097514"/>
                </a:lnTo>
                <a:cubicBezTo>
                  <a:pt x="4306438" y="1108696"/>
                  <a:pt x="4387822" y="1116611"/>
                  <a:pt x="4503903" y="1116611"/>
                </a:cubicBezTo>
                <a:cubicBezTo>
                  <a:pt x="4699051" y="1116611"/>
                  <a:pt x="4798265" y="1093827"/>
                  <a:pt x="4894280" y="1071841"/>
                </a:cubicBezTo>
                <a:lnTo>
                  <a:pt x="4902859" y="1070141"/>
                </a:lnTo>
                <a:lnTo>
                  <a:pt x="4893191" y="1072759"/>
                </a:lnTo>
                <a:cubicBezTo>
                  <a:pt x="4795487" y="1104038"/>
                  <a:pt x="4698012" y="1135317"/>
                  <a:pt x="4503984" y="1135317"/>
                </a:cubicBezTo>
                <a:close/>
                <a:moveTo>
                  <a:pt x="449536" y="1135317"/>
                </a:moveTo>
                <a:cubicBezTo>
                  <a:pt x="334134" y="1135317"/>
                  <a:pt x="252949" y="1124265"/>
                  <a:pt x="185245" y="1108655"/>
                </a:cubicBezTo>
                <a:lnTo>
                  <a:pt x="54142" y="1070052"/>
                </a:lnTo>
                <a:lnTo>
                  <a:pt x="184245" y="1097514"/>
                </a:lnTo>
                <a:cubicBezTo>
                  <a:pt x="251989" y="1108696"/>
                  <a:pt x="333375" y="1116611"/>
                  <a:pt x="449456" y="1116611"/>
                </a:cubicBezTo>
                <a:cubicBezTo>
                  <a:pt x="644604" y="1116611"/>
                  <a:pt x="743817" y="1093827"/>
                  <a:pt x="839832" y="1071841"/>
                </a:cubicBezTo>
                <a:lnTo>
                  <a:pt x="848412" y="1070141"/>
                </a:lnTo>
                <a:lnTo>
                  <a:pt x="838743" y="1072759"/>
                </a:lnTo>
                <a:cubicBezTo>
                  <a:pt x="741039" y="1104038"/>
                  <a:pt x="643564" y="1135317"/>
                  <a:pt x="449536" y="1135317"/>
                </a:cubicBezTo>
                <a:close/>
                <a:moveTo>
                  <a:pt x="10897571" y="1140669"/>
                </a:moveTo>
                <a:cubicBezTo>
                  <a:pt x="10843180" y="1140669"/>
                  <a:pt x="10796391" y="1126086"/>
                  <a:pt x="10755057" y="1101022"/>
                </a:cubicBezTo>
                <a:lnTo>
                  <a:pt x="10735644" y="1087095"/>
                </a:lnTo>
                <a:lnTo>
                  <a:pt x="10768000" y="1105541"/>
                </a:lnTo>
                <a:cubicBezTo>
                  <a:pt x="10806137" y="1122603"/>
                  <a:pt x="10848824" y="1132352"/>
                  <a:pt x="10897571" y="1132352"/>
                </a:cubicBezTo>
                <a:cubicBezTo>
                  <a:pt x="10946218" y="1132352"/>
                  <a:pt x="10988836" y="1127968"/>
                  <a:pt x="11026927" y="1120295"/>
                </a:cubicBezTo>
                <a:lnTo>
                  <a:pt x="11126971" y="1089178"/>
                </a:lnTo>
                <a:lnTo>
                  <a:pt x="11026150" y="1126424"/>
                </a:lnTo>
                <a:cubicBezTo>
                  <a:pt x="10988277" y="1135489"/>
                  <a:pt x="10945918" y="1140669"/>
                  <a:pt x="10897571" y="1140669"/>
                </a:cubicBezTo>
                <a:close/>
                <a:moveTo>
                  <a:pt x="9338225" y="1140669"/>
                </a:moveTo>
                <a:cubicBezTo>
                  <a:pt x="9228904" y="1140669"/>
                  <a:pt x="9149963" y="1122128"/>
                  <a:pt x="9084711" y="1095702"/>
                </a:cubicBezTo>
                <a:lnTo>
                  <a:pt x="9060150" y="1084220"/>
                </a:lnTo>
                <a:lnTo>
                  <a:pt x="9106387" y="1101573"/>
                </a:lnTo>
                <a:cubicBezTo>
                  <a:pt x="9167496" y="1120040"/>
                  <a:pt x="9240751" y="1132352"/>
                  <a:pt x="9338225" y="1132352"/>
                </a:cubicBezTo>
                <a:cubicBezTo>
                  <a:pt x="9386962" y="1132352"/>
                  <a:pt x="9429663" y="1122603"/>
                  <a:pt x="9467831" y="1105541"/>
                </a:cubicBezTo>
                <a:lnTo>
                  <a:pt x="9499431" y="1087547"/>
                </a:lnTo>
                <a:lnTo>
                  <a:pt x="9480639" y="1101022"/>
                </a:lnTo>
                <a:cubicBezTo>
                  <a:pt x="9439297" y="1126086"/>
                  <a:pt x="9392537" y="1140669"/>
                  <a:pt x="9338225" y="1140669"/>
                </a:cubicBezTo>
                <a:close/>
                <a:moveTo>
                  <a:pt x="6843124" y="1140669"/>
                </a:moveTo>
                <a:cubicBezTo>
                  <a:pt x="6788733" y="1140669"/>
                  <a:pt x="6741944" y="1126086"/>
                  <a:pt x="6700610" y="1101022"/>
                </a:cubicBezTo>
                <a:lnTo>
                  <a:pt x="6681199" y="1087097"/>
                </a:lnTo>
                <a:lnTo>
                  <a:pt x="6713552" y="1105541"/>
                </a:lnTo>
                <a:cubicBezTo>
                  <a:pt x="6751689" y="1122603"/>
                  <a:pt x="6794376" y="1132352"/>
                  <a:pt x="6843123" y="1132352"/>
                </a:cubicBezTo>
                <a:cubicBezTo>
                  <a:pt x="6891770" y="1132352"/>
                  <a:pt x="6934388" y="1127968"/>
                  <a:pt x="6972479" y="1120295"/>
                </a:cubicBezTo>
                <a:lnTo>
                  <a:pt x="7072527" y="1089177"/>
                </a:lnTo>
                <a:lnTo>
                  <a:pt x="6971703" y="1126424"/>
                </a:lnTo>
                <a:cubicBezTo>
                  <a:pt x="6933830" y="1135489"/>
                  <a:pt x="6891472" y="1140669"/>
                  <a:pt x="6843124" y="1140669"/>
                </a:cubicBezTo>
                <a:close/>
                <a:moveTo>
                  <a:pt x="5283778" y="1140669"/>
                </a:moveTo>
                <a:cubicBezTo>
                  <a:pt x="5174459" y="1140669"/>
                  <a:pt x="5095516" y="1122128"/>
                  <a:pt x="5030265" y="1095702"/>
                </a:cubicBezTo>
                <a:lnTo>
                  <a:pt x="5005704" y="1084220"/>
                </a:lnTo>
                <a:lnTo>
                  <a:pt x="5051940" y="1101573"/>
                </a:lnTo>
                <a:cubicBezTo>
                  <a:pt x="5113048" y="1120040"/>
                  <a:pt x="5186305" y="1132352"/>
                  <a:pt x="5283778" y="1132352"/>
                </a:cubicBezTo>
                <a:cubicBezTo>
                  <a:pt x="5332515" y="1132352"/>
                  <a:pt x="5375216" y="1122603"/>
                  <a:pt x="5413385" y="1105541"/>
                </a:cubicBezTo>
                <a:lnTo>
                  <a:pt x="5444983" y="1087547"/>
                </a:lnTo>
                <a:lnTo>
                  <a:pt x="5426191" y="1101022"/>
                </a:lnTo>
                <a:cubicBezTo>
                  <a:pt x="5384851" y="1126086"/>
                  <a:pt x="5338090" y="1140669"/>
                  <a:pt x="5283778" y="1140669"/>
                </a:cubicBezTo>
                <a:close/>
                <a:moveTo>
                  <a:pt x="2788677" y="1140669"/>
                </a:moveTo>
                <a:cubicBezTo>
                  <a:pt x="2734286" y="1140669"/>
                  <a:pt x="2687497" y="1126086"/>
                  <a:pt x="2646163" y="1101022"/>
                </a:cubicBezTo>
                <a:lnTo>
                  <a:pt x="2626750" y="1087095"/>
                </a:lnTo>
                <a:lnTo>
                  <a:pt x="2659106" y="1105541"/>
                </a:lnTo>
                <a:cubicBezTo>
                  <a:pt x="2697242" y="1122603"/>
                  <a:pt x="2739930" y="1132352"/>
                  <a:pt x="2788677" y="1132352"/>
                </a:cubicBezTo>
                <a:cubicBezTo>
                  <a:pt x="2837324" y="1132352"/>
                  <a:pt x="2879942" y="1127968"/>
                  <a:pt x="2918033" y="1120295"/>
                </a:cubicBezTo>
                <a:lnTo>
                  <a:pt x="3018078" y="1089177"/>
                </a:lnTo>
                <a:lnTo>
                  <a:pt x="2917256" y="1126424"/>
                </a:lnTo>
                <a:cubicBezTo>
                  <a:pt x="2879383" y="1135489"/>
                  <a:pt x="2837025" y="1140669"/>
                  <a:pt x="2788677" y="1140669"/>
                </a:cubicBezTo>
                <a:close/>
                <a:moveTo>
                  <a:pt x="1229330" y="1140669"/>
                </a:moveTo>
                <a:cubicBezTo>
                  <a:pt x="1120009" y="1140669"/>
                  <a:pt x="1041068" y="1122128"/>
                  <a:pt x="975816" y="1095702"/>
                </a:cubicBezTo>
                <a:lnTo>
                  <a:pt x="951257" y="1084221"/>
                </a:lnTo>
                <a:lnTo>
                  <a:pt x="997492" y="1101573"/>
                </a:lnTo>
                <a:cubicBezTo>
                  <a:pt x="1058600" y="1120040"/>
                  <a:pt x="1131856" y="1132352"/>
                  <a:pt x="1229330" y="1132352"/>
                </a:cubicBezTo>
                <a:cubicBezTo>
                  <a:pt x="1278067" y="1132352"/>
                  <a:pt x="1320768" y="1122603"/>
                  <a:pt x="1358937" y="1105541"/>
                </a:cubicBezTo>
                <a:lnTo>
                  <a:pt x="1390536" y="1087547"/>
                </a:lnTo>
                <a:lnTo>
                  <a:pt x="1371744" y="1101022"/>
                </a:lnTo>
                <a:cubicBezTo>
                  <a:pt x="1330402" y="1126086"/>
                  <a:pt x="1283642" y="1140669"/>
                  <a:pt x="1229330" y="1140669"/>
                </a:cubicBezTo>
                <a:close/>
                <a:moveTo>
                  <a:pt x="11677444" y="1150908"/>
                </a:moveTo>
                <a:cubicBezTo>
                  <a:pt x="11483455" y="1150628"/>
                  <a:pt x="11385701" y="1118610"/>
                  <a:pt x="11287837" y="1086661"/>
                </a:cubicBezTo>
                <a:lnTo>
                  <a:pt x="11211883" y="1065682"/>
                </a:lnTo>
                <a:lnTo>
                  <a:pt x="11286957" y="1078114"/>
                </a:lnTo>
                <a:cubicBezTo>
                  <a:pt x="11384920" y="1097241"/>
                  <a:pt x="11483054" y="1116368"/>
                  <a:pt x="11677363" y="1116368"/>
                </a:cubicBezTo>
                <a:cubicBezTo>
                  <a:pt x="11808714" y="1116368"/>
                  <a:pt x="11896295" y="1107614"/>
                  <a:pt x="11969335" y="1096052"/>
                </a:cubicBezTo>
                <a:lnTo>
                  <a:pt x="12138783" y="1065292"/>
                </a:lnTo>
                <a:lnTo>
                  <a:pt x="12070636" y="1085780"/>
                </a:lnTo>
                <a:cubicBezTo>
                  <a:pt x="11971995" y="1118035"/>
                  <a:pt x="11873871" y="1150908"/>
                  <a:pt x="11677444" y="1150908"/>
                </a:cubicBezTo>
                <a:close/>
                <a:moveTo>
                  <a:pt x="7622996" y="1150908"/>
                </a:moveTo>
                <a:cubicBezTo>
                  <a:pt x="7429007" y="1150628"/>
                  <a:pt x="7331253" y="1118610"/>
                  <a:pt x="7233389" y="1086661"/>
                </a:cubicBezTo>
                <a:lnTo>
                  <a:pt x="7157433" y="1065682"/>
                </a:lnTo>
                <a:lnTo>
                  <a:pt x="7232509" y="1078114"/>
                </a:lnTo>
                <a:cubicBezTo>
                  <a:pt x="7330472" y="1097241"/>
                  <a:pt x="7428606" y="1116368"/>
                  <a:pt x="7622915" y="1116368"/>
                </a:cubicBezTo>
                <a:cubicBezTo>
                  <a:pt x="7754266" y="1116368"/>
                  <a:pt x="7841847" y="1107614"/>
                  <a:pt x="7914888" y="1096052"/>
                </a:cubicBezTo>
                <a:lnTo>
                  <a:pt x="8084339" y="1065291"/>
                </a:lnTo>
                <a:lnTo>
                  <a:pt x="8016188" y="1085780"/>
                </a:lnTo>
                <a:cubicBezTo>
                  <a:pt x="7917547" y="1118035"/>
                  <a:pt x="7819424" y="1150908"/>
                  <a:pt x="7622996" y="1150908"/>
                </a:cubicBezTo>
                <a:close/>
                <a:moveTo>
                  <a:pt x="3568549" y="1150908"/>
                </a:moveTo>
                <a:cubicBezTo>
                  <a:pt x="3374560" y="1150628"/>
                  <a:pt x="3276806" y="1118610"/>
                  <a:pt x="3178942" y="1086661"/>
                </a:cubicBezTo>
                <a:lnTo>
                  <a:pt x="3102987" y="1065682"/>
                </a:lnTo>
                <a:lnTo>
                  <a:pt x="3178061" y="1078114"/>
                </a:lnTo>
                <a:cubicBezTo>
                  <a:pt x="3276025" y="1097241"/>
                  <a:pt x="3374159" y="1116368"/>
                  <a:pt x="3568468" y="1116368"/>
                </a:cubicBezTo>
                <a:cubicBezTo>
                  <a:pt x="3699819" y="1116368"/>
                  <a:pt x="3787399" y="1107614"/>
                  <a:pt x="3860440" y="1096052"/>
                </a:cubicBezTo>
                <a:lnTo>
                  <a:pt x="4029894" y="1065290"/>
                </a:lnTo>
                <a:lnTo>
                  <a:pt x="3961740" y="1085780"/>
                </a:lnTo>
                <a:cubicBezTo>
                  <a:pt x="3863101" y="1118035"/>
                  <a:pt x="3764976" y="1150908"/>
                  <a:pt x="3568549" y="1150908"/>
                </a:cubicBezTo>
                <a:close/>
                <a:moveTo>
                  <a:pt x="10897571" y="1153303"/>
                </a:moveTo>
                <a:cubicBezTo>
                  <a:pt x="10843203" y="1153303"/>
                  <a:pt x="10796441" y="1136477"/>
                  <a:pt x="10755135" y="1107557"/>
                </a:cubicBezTo>
                <a:lnTo>
                  <a:pt x="10736480" y="1092104"/>
                </a:lnTo>
                <a:lnTo>
                  <a:pt x="10767951" y="1113299"/>
                </a:lnTo>
                <a:cubicBezTo>
                  <a:pt x="10806100" y="1133463"/>
                  <a:pt x="10848804" y="1144985"/>
                  <a:pt x="10897571" y="1144985"/>
                </a:cubicBezTo>
                <a:cubicBezTo>
                  <a:pt x="10946258" y="1144985"/>
                  <a:pt x="10988905" y="1139805"/>
                  <a:pt x="11027016" y="1130740"/>
                </a:cubicBezTo>
                <a:lnTo>
                  <a:pt x="11123791" y="1095189"/>
                </a:lnTo>
                <a:lnTo>
                  <a:pt x="11026085" y="1136866"/>
                </a:lnTo>
                <a:cubicBezTo>
                  <a:pt x="10988235" y="1147326"/>
                  <a:pt x="10945899" y="1153303"/>
                  <a:pt x="10897571" y="1153303"/>
                </a:cubicBezTo>
                <a:close/>
                <a:moveTo>
                  <a:pt x="9338225" y="1153303"/>
                </a:moveTo>
                <a:cubicBezTo>
                  <a:pt x="9228949" y="1153303"/>
                  <a:pt x="9150027" y="1131954"/>
                  <a:pt x="9084784" y="1101492"/>
                </a:cubicBezTo>
                <a:lnTo>
                  <a:pt x="9060045" y="1088155"/>
                </a:lnTo>
                <a:lnTo>
                  <a:pt x="9106364" y="1108660"/>
                </a:lnTo>
                <a:cubicBezTo>
                  <a:pt x="9167500" y="1130455"/>
                  <a:pt x="9240771" y="1144985"/>
                  <a:pt x="9338225" y="1144985"/>
                </a:cubicBezTo>
                <a:cubicBezTo>
                  <a:pt x="9386952" y="1144985"/>
                  <a:pt x="9429647" y="1133463"/>
                  <a:pt x="9467812" y="1113299"/>
                </a:cubicBezTo>
                <a:lnTo>
                  <a:pt x="9499886" y="1091713"/>
                </a:lnTo>
                <a:lnTo>
                  <a:pt x="9480735" y="1107557"/>
                </a:lnTo>
                <a:cubicBezTo>
                  <a:pt x="9439382" y="1136477"/>
                  <a:pt x="9392593" y="1153303"/>
                  <a:pt x="9338225" y="1153303"/>
                </a:cubicBezTo>
                <a:close/>
                <a:moveTo>
                  <a:pt x="6843123" y="1153303"/>
                </a:moveTo>
                <a:cubicBezTo>
                  <a:pt x="6788755" y="1153303"/>
                  <a:pt x="6741993" y="1136477"/>
                  <a:pt x="6700687" y="1107557"/>
                </a:cubicBezTo>
                <a:lnTo>
                  <a:pt x="6682032" y="1092103"/>
                </a:lnTo>
                <a:lnTo>
                  <a:pt x="6713504" y="1113299"/>
                </a:lnTo>
                <a:cubicBezTo>
                  <a:pt x="6751653" y="1133463"/>
                  <a:pt x="6794357" y="1144985"/>
                  <a:pt x="6843124" y="1144985"/>
                </a:cubicBezTo>
                <a:cubicBezTo>
                  <a:pt x="6891811" y="1144985"/>
                  <a:pt x="6934458" y="1139805"/>
                  <a:pt x="6972569" y="1130740"/>
                </a:cubicBezTo>
                <a:lnTo>
                  <a:pt x="7069341" y="1095190"/>
                </a:lnTo>
                <a:lnTo>
                  <a:pt x="6971637" y="1136866"/>
                </a:lnTo>
                <a:cubicBezTo>
                  <a:pt x="6933787" y="1147326"/>
                  <a:pt x="6891451" y="1153303"/>
                  <a:pt x="6843123" y="1153303"/>
                </a:cubicBezTo>
                <a:close/>
                <a:moveTo>
                  <a:pt x="5283778" y="1153303"/>
                </a:moveTo>
                <a:cubicBezTo>
                  <a:pt x="5174501" y="1153303"/>
                  <a:pt x="5095580" y="1131954"/>
                  <a:pt x="5030337" y="1101492"/>
                </a:cubicBezTo>
                <a:lnTo>
                  <a:pt x="5005596" y="1088154"/>
                </a:lnTo>
                <a:lnTo>
                  <a:pt x="5051917" y="1108660"/>
                </a:lnTo>
                <a:cubicBezTo>
                  <a:pt x="5113053" y="1130455"/>
                  <a:pt x="5186323" y="1144985"/>
                  <a:pt x="5283778" y="1144985"/>
                </a:cubicBezTo>
                <a:cubicBezTo>
                  <a:pt x="5332505" y="1144985"/>
                  <a:pt x="5375199" y="1133463"/>
                  <a:pt x="5413365" y="1113299"/>
                </a:cubicBezTo>
                <a:lnTo>
                  <a:pt x="5445440" y="1091712"/>
                </a:lnTo>
                <a:lnTo>
                  <a:pt x="5426287" y="1107557"/>
                </a:lnTo>
                <a:cubicBezTo>
                  <a:pt x="5384937" y="1136477"/>
                  <a:pt x="5338146" y="1153303"/>
                  <a:pt x="5283778" y="1153303"/>
                </a:cubicBezTo>
                <a:close/>
                <a:moveTo>
                  <a:pt x="2788676" y="1153303"/>
                </a:moveTo>
                <a:cubicBezTo>
                  <a:pt x="2734308" y="1153303"/>
                  <a:pt x="2687546" y="1136477"/>
                  <a:pt x="2646240" y="1107557"/>
                </a:cubicBezTo>
                <a:lnTo>
                  <a:pt x="2627582" y="1092101"/>
                </a:lnTo>
                <a:lnTo>
                  <a:pt x="2659058" y="1113299"/>
                </a:lnTo>
                <a:cubicBezTo>
                  <a:pt x="2697207" y="1133463"/>
                  <a:pt x="2739910" y="1144985"/>
                  <a:pt x="2788677" y="1144985"/>
                </a:cubicBezTo>
                <a:cubicBezTo>
                  <a:pt x="2837364" y="1144985"/>
                  <a:pt x="2880011" y="1139805"/>
                  <a:pt x="2918122" y="1130740"/>
                </a:cubicBezTo>
                <a:lnTo>
                  <a:pt x="3014897" y="1095189"/>
                </a:lnTo>
                <a:lnTo>
                  <a:pt x="2917190" y="1136866"/>
                </a:lnTo>
                <a:cubicBezTo>
                  <a:pt x="2879341" y="1147326"/>
                  <a:pt x="2837004" y="1153303"/>
                  <a:pt x="2788676" y="1153303"/>
                </a:cubicBezTo>
                <a:close/>
                <a:moveTo>
                  <a:pt x="1229331" y="1153303"/>
                </a:moveTo>
                <a:cubicBezTo>
                  <a:pt x="1120054" y="1153303"/>
                  <a:pt x="1041133" y="1131954"/>
                  <a:pt x="975889" y="1101492"/>
                </a:cubicBezTo>
                <a:lnTo>
                  <a:pt x="951150" y="1088156"/>
                </a:lnTo>
                <a:lnTo>
                  <a:pt x="997469" y="1108660"/>
                </a:lnTo>
                <a:cubicBezTo>
                  <a:pt x="1058605" y="1130455"/>
                  <a:pt x="1131876" y="1144985"/>
                  <a:pt x="1229330" y="1144985"/>
                </a:cubicBezTo>
                <a:cubicBezTo>
                  <a:pt x="1278057" y="1144985"/>
                  <a:pt x="1320752" y="1133463"/>
                  <a:pt x="1358917" y="1113299"/>
                </a:cubicBezTo>
                <a:lnTo>
                  <a:pt x="1390993" y="1091712"/>
                </a:lnTo>
                <a:lnTo>
                  <a:pt x="1371840" y="1107557"/>
                </a:lnTo>
                <a:cubicBezTo>
                  <a:pt x="1330488" y="1136477"/>
                  <a:pt x="1283699" y="1153303"/>
                  <a:pt x="1229331" y="1153303"/>
                </a:cubicBezTo>
                <a:close/>
                <a:moveTo>
                  <a:pt x="8558431" y="1158424"/>
                </a:moveTo>
                <a:cubicBezTo>
                  <a:pt x="8389106" y="1158424"/>
                  <a:pt x="8296364" y="1128475"/>
                  <a:pt x="8204757" y="1092117"/>
                </a:cubicBezTo>
                <a:lnTo>
                  <a:pt x="8155592" y="1072444"/>
                </a:lnTo>
                <a:lnTo>
                  <a:pt x="8292391" y="1112872"/>
                </a:lnTo>
                <a:cubicBezTo>
                  <a:pt x="8360165" y="1128562"/>
                  <a:pt x="8441750" y="1139714"/>
                  <a:pt x="8558192" y="1139714"/>
                </a:cubicBezTo>
                <a:cubicBezTo>
                  <a:pt x="8753499" y="1139714"/>
                  <a:pt x="8852713" y="1107736"/>
                  <a:pt x="8948728" y="1077037"/>
                </a:cubicBezTo>
                <a:lnTo>
                  <a:pt x="8953294" y="1075798"/>
                </a:lnTo>
                <a:lnTo>
                  <a:pt x="8947819" y="1077959"/>
                </a:lnTo>
                <a:cubicBezTo>
                  <a:pt x="8850055" y="1118192"/>
                  <a:pt x="8752461" y="1158424"/>
                  <a:pt x="8558431" y="1158424"/>
                </a:cubicBezTo>
                <a:close/>
                <a:moveTo>
                  <a:pt x="4503984" y="1158424"/>
                </a:moveTo>
                <a:cubicBezTo>
                  <a:pt x="4334659" y="1158424"/>
                  <a:pt x="4241916" y="1128475"/>
                  <a:pt x="4150310" y="1092117"/>
                </a:cubicBezTo>
                <a:lnTo>
                  <a:pt x="4101142" y="1072443"/>
                </a:lnTo>
                <a:lnTo>
                  <a:pt x="4237943" y="1112872"/>
                </a:lnTo>
                <a:cubicBezTo>
                  <a:pt x="4305717" y="1128562"/>
                  <a:pt x="4387304" y="1139714"/>
                  <a:pt x="4503744" y="1139714"/>
                </a:cubicBezTo>
                <a:cubicBezTo>
                  <a:pt x="4699052" y="1139714"/>
                  <a:pt x="4798265" y="1107736"/>
                  <a:pt x="4894280" y="1077037"/>
                </a:cubicBezTo>
                <a:lnTo>
                  <a:pt x="4898846" y="1075798"/>
                </a:lnTo>
                <a:lnTo>
                  <a:pt x="4893371" y="1077959"/>
                </a:lnTo>
                <a:cubicBezTo>
                  <a:pt x="4795607" y="1118192"/>
                  <a:pt x="4698013" y="1158424"/>
                  <a:pt x="4503984" y="1158424"/>
                </a:cubicBezTo>
                <a:close/>
                <a:moveTo>
                  <a:pt x="449537" y="1158424"/>
                </a:moveTo>
                <a:cubicBezTo>
                  <a:pt x="280211" y="1158424"/>
                  <a:pt x="187469" y="1128475"/>
                  <a:pt x="95862" y="1092117"/>
                </a:cubicBezTo>
                <a:lnTo>
                  <a:pt x="46688" y="1072441"/>
                </a:lnTo>
                <a:lnTo>
                  <a:pt x="183496" y="1112872"/>
                </a:lnTo>
                <a:cubicBezTo>
                  <a:pt x="251270" y="1128562"/>
                  <a:pt x="332855" y="1139714"/>
                  <a:pt x="449297" y="1139714"/>
                </a:cubicBezTo>
                <a:cubicBezTo>
                  <a:pt x="644604" y="1139714"/>
                  <a:pt x="743818" y="1107736"/>
                  <a:pt x="839832" y="1077037"/>
                </a:cubicBezTo>
                <a:lnTo>
                  <a:pt x="844398" y="1075798"/>
                </a:lnTo>
                <a:lnTo>
                  <a:pt x="838924" y="1077959"/>
                </a:lnTo>
                <a:cubicBezTo>
                  <a:pt x="741160" y="1118192"/>
                  <a:pt x="643566" y="1158424"/>
                  <a:pt x="449537" y="1158424"/>
                </a:cubicBezTo>
                <a:close/>
                <a:moveTo>
                  <a:pt x="10897571" y="1166492"/>
                </a:moveTo>
                <a:cubicBezTo>
                  <a:pt x="10843214" y="1166492"/>
                  <a:pt x="10796457" y="1147423"/>
                  <a:pt x="10755152" y="1114647"/>
                </a:cubicBezTo>
                <a:lnTo>
                  <a:pt x="10734102" y="1094886"/>
                </a:lnTo>
                <a:lnTo>
                  <a:pt x="10767898" y="1121139"/>
                </a:lnTo>
                <a:cubicBezTo>
                  <a:pt x="10806063" y="1144404"/>
                  <a:pt x="10848784" y="1157699"/>
                  <a:pt x="10897571" y="1157699"/>
                </a:cubicBezTo>
                <a:cubicBezTo>
                  <a:pt x="10946538" y="1157699"/>
                  <a:pt x="10989514" y="1151583"/>
                  <a:pt x="11027927" y="1140946"/>
                </a:cubicBezTo>
                <a:lnTo>
                  <a:pt x="11128577" y="1098052"/>
                </a:lnTo>
                <a:lnTo>
                  <a:pt x="11127734" y="1098751"/>
                </a:lnTo>
                <a:cubicBezTo>
                  <a:pt x="11066927" y="1139396"/>
                  <a:pt x="10994206" y="1166492"/>
                  <a:pt x="10897571" y="1166492"/>
                </a:cubicBezTo>
                <a:close/>
                <a:moveTo>
                  <a:pt x="9338225" y="1166492"/>
                </a:moveTo>
                <a:cubicBezTo>
                  <a:pt x="9283609" y="1166492"/>
                  <a:pt x="9236576" y="1160402"/>
                  <a:pt x="9195042" y="1149982"/>
                </a:cubicBezTo>
                <a:lnTo>
                  <a:pt x="9107814" y="1116340"/>
                </a:lnTo>
                <a:lnTo>
                  <a:pt x="9105960" y="1115790"/>
                </a:lnTo>
                <a:lnTo>
                  <a:pt x="9104638" y="1115115"/>
                </a:lnTo>
                <a:lnTo>
                  <a:pt x="9084857" y="1107486"/>
                </a:lnTo>
                <a:lnTo>
                  <a:pt x="9060637" y="1092648"/>
                </a:lnTo>
                <a:lnTo>
                  <a:pt x="9104638" y="1115115"/>
                </a:lnTo>
                <a:lnTo>
                  <a:pt x="9107814" y="1116340"/>
                </a:lnTo>
                <a:lnTo>
                  <a:pt x="9208400" y="1146174"/>
                </a:lnTo>
                <a:cubicBezTo>
                  <a:pt x="9246607" y="1153508"/>
                  <a:pt x="9289378" y="1157699"/>
                  <a:pt x="9338225" y="1157699"/>
                </a:cubicBezTo>
                <a:cubicBezTo>
                  <a:pt x="9387072" y="1157699"/>
                  <a:pt x="9429859" y="1144404"/>
                  <a:pt x="9468094" y="1121139"/>
                </a:cubicBezTo>
                <a:lnTo>
                  <a:pt x="9500544" y="1095981"/>
                </a:lnTo>
                <a:lnTo>
                  <a:pt x="9480643" y="1114647"/>
                </a:lnTo>
                <a:cubicBezTo>
                  <a:pt x="9439308" y="1147423"/>
                  <a:pt x="9392548" y="1166492"/>
                  <a:pt x="9338225" y="1166492"/>
                </a:cubicBezTo>
                <a:close/>
                <a:moveTo>
                  <a:pt x="6843123" y="1166492"/>
                </a:moveTo>
                <a:cubicBezTo>
                  <a:pt x="6788766" y="1166492"/>
                  <a:pt x="6742009" y="1147423"/>
                  <a:pt x="6700704" y="1114647"/>
                </a:cubicBezTo>
                <a:lnTo>
                  <a:pt x="6679656" y="1094887"/>
                </a:lnTo>
                <a:lnTo>
                  <a:pt x="6713451" y="1121139"/>
                </a:lnTo>
                <a:cubicBezTo>
                  <a:pt x="6751615" y="1144404"/>
                  <a:pt x="6794336" y="1157699"/>
                  <a:pt x="6843123" y="1157699"/>
                </a:cubicBezTo>
                <a:cubicBezTo>
                  <a:pt x="6892090" y="1157699"/>
                  <a:pt x="6935066" y="1151583"/>
                  <a:pt x="6973479" y="1140946"/>
                </a:cubicBezTo>
                <a:lnTo>
                  <a:pt x="7074129" y="1098052"/>
                </a:lnTo>
                <a:lnTo>
                  <a:pt x="7073286" y="1098751"/>
                </a:lnTo>
                <a:cubicBezTo>
                  <a:pt x="7012479" y="1139396"/>
                  <a:pt x="6939758" y="1166492"/>
                  <a:pt x="6843123" y="1166492"/>
                </a:cubicBezTo>
                <a:close/>
                <a:moveTo>
                  <a:pt x="5283778" y="1166492"/>
                </a:moveTo>
                <a:cubicBezTo>
                  <a:pt x="5229163" y="1166492"/>
                  <a:pt x="5182130" y="1160402"/>
                  <a:pt x="5140597" y="1149982"/>
                </a:cubicBezTo>
                <a:lnTo>
                  <a:pt x="5053371" y="1116341"/>
                </a:lnTo>
                <a:lnTo>
                  <a:pt x="5051513" y="1115790"/>
                </a:lnTo>
                <a:lnTo>
                  <a:pt x="5050188" y="1115114"/>
                </a:lnTo>
                <a:lnTo>
                  <a:pt x="5030410" y="1107486"/>
                </a:lnTo>
                <a:lnTo>
                  <a:pt x="5006198" y="1092651"/>
                </a:lnTo>
                <a:lnTo>
                  <a:pt x="5050188" y="1115114"/>
                </a:lnTo>
                <a:lnTo>
                  <a:pt x="5053371" y="1116341"/>
                </a:lnTo>
                <a:lnTo>
                  <a:pt x="5153953" y="1146174"/>
                </a:lnTo>
                <a:cubicBezTo>
                  <a:pt x="5192160" y="1153508"/>
                  <a:pt x="5234930" y="1157699"/>
                  <a:pt x="5283778" y="1157699"/>
                </a:cubicBezTo>
                <a:cubicBezTo>
                  <a:pt x="5332626" y="1157699"/>
                  <a:pt x="5375412" y="1144404"/>
                  <a:pt x="5413647" y="1121139"/>
                </a:cubicBezTo>
                <a:lnTo>
                  <a:pt x="5446100" y="1095979"/>
                </a:lnTo>
                <a:lnTo>
                  <a:pt x="5426197" y="1114647"/>
                </a:lnTo>
                <a:cubicBezTo>
                  <a:pt x="5384862" y="1147423"/>
                  <a:pt x="5338101" y="1166492"/>
                  <a:pt x="5283778" y="1166492"/>
                </a:cubicBezTo>
                <a:close/>
                <a:moveTo>
                  <a:pt x="2788677" y="1166492"/>
                </a:moveTo>
                <a:cubicBezTo>
                  <a:pt x="2734320" y="1166492"/>
                  <a:pt x="2687563" y="1147423"/>
                  <a:pt x="2646257" y="1114647"/>
                </a:cubicBezTo>
                <a:lnTo>
                  <a:pt x="2625209" y="1094887"/>
                </a:lnTo>
                <a:lnTo>
                  <a:pt x="2659004" y="1121139"/>
                </a:lnTo>
                <a:cubicBezTo>
                  <a:pt x="2697168" y="1144404"/>
                  <a:pt x="2739890" y="1157699"/>
                  <a:pt x="2788676" y="1157699"/>
                </a:cubicBezTo>
                <a:cubicBezTo>
                  <a:pt x="2837644" y="1157699"/>
                  <a:pt x="2880620" y="1151583"/>
                  <a:pt x="2919033" y="1140946"/>
                </a:cubicBezTo>
                <a:lnTo>
                  <a:pt x="3019683" y="1098052"/>
                </a:lnTo>
                <a:lnTo>
                  <a:pt x="3018841" y="1098751"/>
                </a:lnTo>
                <a:cubicBezTo>
                  <a:pt x="2958033" y="1139396"/>
                  <a:pt x="2885312" y="1166492"/>
                  <a:pt x="2788677" y="1166492"/>
                </a:cubicBezTo>
                <a:close/>
                <a:moveTo>
                  <a:pt x="1229330" y="1166492"/>
                </a:moveTo>
                <a:cubicBezTo>
                  <a:pt x="1174715" y="1166492"/>
                  <a:pt x="1127682" y="1160402"/>
                  <a:pt x="1086148" y="1149982"/>
                </a:cubicBezTo>
                <a:lnTo>
                  <a:pt x="998921" y="1116341"/>
                </a:lnTo>
                <a:lnTo>
                  <a:pt x="997066" y="1115790"/>
                </a:lnTo>
                <a:lnTo>
                  <a:pt x="995743" y="1115115"/>
                </a:lnTo>
                <a:lnTo>
                  <a:pt x="975963" y="1107486"/>
                </a:lnTo>
                <a:lnTo>
                  <a:pt x="951745" y="1092649"/>
                </a:lnTo>
                <a:lnTo>
                  <a:pt x="995743" y="1115115"/>
                </a:lnTo>
                <a:lnTo>
                  <a:pt x="998921" y="1116341"/>
                </a:lnTo>
                <a:lnTo>
                  <a:pt x="1099506" y="1146174"/>
                </a:lnTo>
                <a:cubicBezTo>
                  <a:pt x="1137713" y="1153508"/>
                  <a:pt x="1180484" y="1157699"/>
                  <a:pt x="1229331" y="1157699"/>
                </a:cubicBezTo>
                <a:cubicBezTo>
                  <a:pt x="1278178" y="1157699"/>
                  <a:pt x="1320966" y="1144404"/>
                  <a:pt x="1359200" y="1121139"/>
                </a:cubicBezTo>
                <a:lnTo>
                  <a:pt x="1391648" y="1095983"/>
                </a:lnTo>
                <a:lnTo>
                  <a:pt x="1371748" y="1114647"/>
                </a:lnTo>
                <a:cubicBezTo>
                  <a:pt x="1330414" y="1147423"/>
                  <a:pt x="1283654" y="1166492"/>
                  <a:pt x="1229330" y="1166492"/>
                </a:cubicBezTo>
                <a:close/>
                <a:moveTo>
                  <a:pt x="10897573" y="1178803"/>
                </a:moveTo>
                <a:cubicBezTo>
                  <a:pt x="10843205" y="1178803"/>
                  <a:pt x="10796441" y="1157490"/>
                  <a:pt x="10755132" y="1120859"/>
                </a:cubicBezTo>
                <a:lnTo>
                  <a:pt x="10736438" y="1101244"/>
                </a:lnTo>
                <a:lnTo>
                  <a:pt x="10767852" y="1128894"/>
                </a:lnTo>
                <a:cubicBezTo>
                  <a:pt x="10806028" y="1155262"/>
                  <a:pt x="10848764" y="1170329"/>
                  <a:pt x="10897571" y="1170329"/>
                </a:cubicBezTo>
                <a:cubicBezTo>
                  <a:pt x="10971051" y="1170329"/>
                  <a:pt x="11031041" y="1154691"/>
                  <a:pt x="11082363" y="1129553"/>
                </a:cubicBezTo>
                <a:lnTo>
                  <a:pt x="11124098" y="1105447"/>
                </a:lnTo>
                <a:lnTo>
                  <a:pt x="11079725" y="1134086"/>
                </a:lnTo>
                <a:cubicBezTo>
                  <a:pt x="11029092" y="1161768"/>
                  <a:pt x="10970064" y="1178803"/>
                  <a:pt x="10897573" y="1178803"/>
                </a:cubicBezTo>
                <a:close/>
                <a:moveTo>
                  <a:pt x="9338225" y="1178803"/>
                </a:moveTo>
                <a:cubicBezTo>
                  <a:pt x="9283610" y="1178803"/>
                  <a:pt x="9236595" y="1172037"/>
                  <a:pt x="9195087" y="1160446"/>
                </a:cubicBezTo>
                <a:lnTo>
                  <a:pt x="9112648" y="1125027"/>
                </a:lnTo>
                <a:lnTo>
                  <a:pt x="9106207" y="1122861"/>
                </a:lnTo>
                <a:lnTo>
                  <a:pt x="9102164" y="1120523"/>
                </a:lnTo>
                <a:lnTo>
                  <a:pt x="9084986" y="1113142"/>
                </a:lnTo>
                <a:lnTo>
                  <a:pt x="9060618" y="1096489"/>
                </a:lnTo>
                <a:lnTo>
                  <a:pt x="9102164" y="1120523"/>
                </a:lnTo>
                <a:lnTo>
                  <a:pt x="9112648" y="1125027"/>
                </a:lnTo>
                <a:lnTo>
                  <a:pt x="9208564" y="1157276"/>
                </a:lnTo>
                <a:cubicBezTo>
                  <a:pt x="9246731" y="1165582"/>
                  <a:pt x="9289448" y="1170329"/>
                  <a:pt x="9338225" y="1170329"/>
                </a:cubicBezTo>
                <a:cubicBezTo>
                  <a:pt x="9387002" y="1170329"/>
                  <a:pt x="9429737" y="1155262"/>
                  <a:pt x="9467933" y="1128894"/>
                </a:cubicBezTo>
                <a:lnTo>
                  <a:pt x="9499219" y="1101382"/>
                </a:lnTo>
                <a:lnTo>
                  <a:pt x="9480639" y="1120859"/>
                </a:lnTo>
                <a:cubicBezTo>
                  <a:pt x="9439307" y="1157490"/>
                  <a:pt x="9392548" y="1178803"/>
                  <a:pt x="9338225" y="1178803"/>
                </a:cubicBezTo>
                <a:close/>
                <a:moveTo>
                  <a:pt x="6843125" y="1178803"/>
                </a:moveTo>
                <a:cubicBezTo>
                  <a:pt x="6788757" y="1178803"/>
                  <a:pt x="6741993" y="1157490"/>
                  <a:pt x="6700685" y="1120859"/>
                </a:cubicBezTo>
                <a:lnTo>
                  <a:pt x="6681990" y="1101245"/>
                </a:lnTo>
                <a:lnTo>
                  <a:pt x="6713405" y="1128894"/>
                </a:lnTo>
                <a:cubicBezTo>
                  <a:pt x="6751580" y="1155262"/>
                  <a:pt x="6794316" y="1170329"/>
                  <a:pt x="6843123" y="1170329"/>
                </a:cubicBezTo>
                <a:cubicBezTo>
                  <a:pt x="6916604" y="1170329"/>
                  <a:pt x="6976593" y="1154691"/>
                  <a:pt x="7027915" y="1129553"/>
                </a:cubicBezTo>
                <a:lnTo>
                  <a:pt x="7069646" y="1105449"/>
                </a:lnTo>
                <a:lnTo>
                  <a:pt x="7025277" y="1134086"/>
                </a:lnTo>
                <a:cubicBezTo>
                  <a:pt x="6974644" y="1161768"/>
                  <a:pt x="6915616" y="1178803"/>
                  <a:pt x="6843125" y="1178803"/>
                </a:cubicBezTo>
                <a:close/>
                <a:moveTo>
                  <a:pt x="5283779" y="1178803"/>
                </a:moveTo>
                <a:cubicBezTo>
                  <a:pt x="5229163" y="1178803"/>
                  <a:pt x="5182149" y="1172037"/>
                  <a:pt x="5140641" y="1160446"/>
                </a:cubicBezTo>
                <a:lnTo>
                  <a:pt x="5058204" y="1125028"/>
                </a:lnTo>
                <a:lnTo>
                  <a:pt x="5051760" y="1122861"/>
                </a:lnTo>
                <a:lnTo>
                  <a:pt x="5047716" y="1120522"/>
                </a:lnTo>
                <a:lnTo>
                  <a:pt x="5030539" y="1113142"/>
                </a:lnTo>
                <a:lnTo>
                  <a:pt x="5006172" y="1096490"/>
                </a:lnTo>
                <a:lnTo>
                  <a:pt x="5047716" y="1120522"/>
                </a:lnTo>
                <a:lnTo>
                  <a:pt x="5058204" y="1125028"/>
                </a:lnTo>
                <a:lnTo>
                  <a:pt x="5154119" y="1157276"/>
                </a:lnTo>
                <a:cubicBezTo>
                  <a:pt x="5192284" y="1165582"/>
                  <a:pt x="5235001" y="1170329"/>
                  <a:pt x="5283778" y="1170329"/>
                </a:cubicBezTo>
                <a:cubicBezTo>
                  <a:pt x="5332555" y="1170329"/>
                  <a:pt x="5375289" y="1155262"/>
                  <a:pt x="5413486" y="1128894"/>
                </a:cubicBezTo>
                <a:lnTo>
                  <a:pt x="5444777" y="1101377"/>
                </a:lnTo>
                <a:lnTo>
                  <a:pt x="5426193" y="1120859"/>
                </a:lnTo>
                <a:cubicBezTo>
                  <a:pt x="5384860" y="1157490"/>
                  <a:pt x="5338102" y="1178803"/>
                  <a:pt x="5283779" y="1178803"/>
                </a:cubicBezTo>
                <a:close/>
                <a:moveTo>
                  <a:pt x="2788679" y="1178803"/>
                </a:moveTo>
                <a:cubicBezTo>
                  <a:pt x="2734310" y="1178803"/>
                  <a:pt x="2687547" y="1157490"/>
                  <a:pt x="2646238" y="1120859"/>
                </a:cubicBezTo>
                <a:lnTo>
                  <a:pt x="2627543" y="1101244"/>
                </a:lnTo>
                <a:lnTo>
                  <a:pt x="2658958" y="1128894"/>
                </a:lnTo>
                <a:cubicBezTo>
                  <a:pt x="2697134" y="1155262"/>
                  <a:pt x="2739870" y="1170329"/>
                  <a:pt x="2788677" y="1170329"/>
                </a:cubicBezTo>
                <a:cubicBezTo>
                  <a:pt x="2862157" y="1170329"/>
                  <a:pt x="2922147" y="1154691"/>
                  <a:pt x="2973469" y="1129553"/>
                </a:cubicBezTo>
                <a:lnTo>
                  <a:pt x="3015205" y="1105446"/>
                </a:lnTo>
                <a:lnTo>
                  <a:pt x="2970831" y="1134086"/>
                </a:lnTo>
                <a:cubicBezTo>
                  <a:pt x="2920198" y="1161768"/>
                  <a:pt x="2861170" y="1178803"/>
                  <a:pt x="2788679" y="1178803"/>
                </a:cubicBezTo>
                <a:close/>
                <a:moveTo>
                  <a:pt x="1229332" y="1178803"/>
                </a:moveTo>
                <a:cubicBezTo>
                  <a:pt x="1174716" y="1178803"/>
                  <a:pt x="1127702" y="1172037"/>
                  <a:pt x="1086193" y="1160446"/>
                </a:cubicBezTo>
                <a:lnTo>
                  <a:pt x="1003755" y="1125028"/>
                </a:lnTo>
                <a:lnTo>
                  <a:pt x="997312" y="1122861"/>
                </a:lnTo>
                <a:lnTo>
                  <a:pt x="993269" y="1120522"/>
                </a:lnTo>
                <a:lnTo>
                  <a:pt x="976092" y="1113142"/>
                </a:lnTo>
                <a:lnTo>
                  <a:pt x="951725" y="1096490"/>
                </a:lnTo>
                <a:lnTo>
                  <a:pt x="993269" y="1120522"/>
                </a:lnTo>
                <a:lnTo>
                  <a:pt x="1003755" y="1125028"/>
                </a:lnTo>
                <a:lnTo>
                  <a:pt x="1099669" y="1157276"/>
                </a:lnTo>
                <a:cubicBezTo>
                  <a:pt x="1137836" y="1165582"/>
                  <a:pt x="1180553" y="1170329"/>
                  <a:pt x="1229330" y="1170329"/>
                </a:cubicBezTo>
                <a:cubicBezTo>
                  <a:pt x="1278107" y="1170329"/>
                  <a:pt x="1320842" y="1155262"/>
                  <a:pt x="1359038" y="1128894"/>
                </a:cubicBezTo>
                <a:lnTo>
                  <a:pt x="1390328" y="1101378"/>
                </a:lnTo>
                <a:lnTo>
                  <a:pt x="1371745" y="1120859"/>
                </a:lnTo>
                <a:cubicBezTo>
                  <a:pt x="1330413" y="1157490"/>
                  <a:pt x="1283655" y="1178803"/>
                  <a:pt x="1229332" y="1178803"/>
                </a:cubicBezTo>
                <a:close/>
                <a:moveTo>
                  <a:pt x="8558432" y="1181772"/>
                </a:moveTo>
                <a:cubicBezTo>
                  <a:pt x="8388747" y="1181772"/>
                  <a:pt x="8295645" y="1144851"/>
                  <a:pt x="8204488" y="1100590"/>
                </a:cubicBezTo>
                <a:lnTo>
                  <a:pt x="8162538" y="1080075"/>
                </a:lnTo>
                <a:lnTo>
                  <a:pt x="8197803" y="1094327"/>
                </a:lnTo>
                <a:cubicBezTo>
                  <a:pt x="8286536" y="1130089"/>
                  <a:pt x="8383250" y="1162422"/>
                  <a:pt x="8558032" y="1162422"/>
                </a:cubicBezTo>
                <a:cubicBezTo>
                  <a:pt x="8753420" y="1162422"/>
                  <a:pt x="8852713" y="1121490"/>
                  <a:pt x="8948728" y="1081837"/>
                </a:cubicBezTo>
                <a:lnTo>
                  <a:pt x="8954816" y="1079711"/>
                </a:lnTo>
                <a:lnTo>
                  <a:pt x="8947429" y="1083278"/>
                </a:lnTo>
                <a:cubicBezTo>
                  <a:pt x="8849655" y="1132525"/>
                  <a:pt x="8752181" y="1181772"/>
                  <a:pt x="8558432" y="1181772"/>
                </a:cubicBezTo>
                <a:close/>
                <a:moveTo>
                  <a:pt x="4503985" y="1181772"/>
                </a:moveTo>
                <a:cubicBezTo>
                  <a:pt x="4334299" y="1181772"/>
                  <a:pt x="4241197" y="1144851"/>
                  <a:pt x="4150041" y="1100590"/>
                </a:cubicBezTo>
                <a:lnTo>
                  <a:pt x="4108089" y="1080074"/>
                </a:lnTo>
                <a:lnTo>
                  <a:pt x="4143356" y="1094327"/>
                </a:lnTo>
                <a:cubicBezTo>
                  <a:pt x="4232089" y="1130089"/>
                  <a:pt x="4328803" y="1162422"/>
                  <a:pt x="4503585" y="1162422"/>
                </a:cubicBezTo>
                <a:cubicBezTo>
                  <a:pt x="4698973" y="1162422"/>
                  <a:pt x="4798265" y="1121490"/>
                  <a:pt x="4894280" y="1081837"/>
                </a:cubicBezTo>
                <a:lnTo>
                  <a:pt x="4900371" y="1079710"/>
                </a:lnTo>
                <a:lnTo>
                  <a:pt x="4892982" y="1083278"/>
                </a:lnTo>
                <a:cubicBezTo>
                  <a:pt x="4795208" y="1132525"/>
                  <a:pt x="4697733" y="1181772"/>
                  <a:pt x="4503985" y="1181772"/>
                </a:cubicBezTo>
                <a:close/>
                <a:moveTo>
                  <a:pt x="449537" y="1181772"/>
                </a:moveTo>
                <a:cubicBezTo>
                  <a:pt x="279852" y="1181772"/>
                  <a:pt x="186750" y="1144851"/>
                  <a:pt x="95593" y="1100590"/>
                </a:cubicBezTo>
                <a:lnTo>
                  <a:pt x="53640" y="1080074"/>
                </a:lnTo>
                <a:lnTo>
                  <a:pt x="88908" y="1094327"/>
                </a:lnTo>
                <a:cubicBezTo>
                  <a:pt x="177640" y="1130089"/>
                  <a:pt x="274355" y="1162422"/>
                  <a:pt x="449137" y="1162422"/>
                </a:cubicBezTo>
                <a:cubicBezTo>
                  <a:pt x="644525" y="1162422"/>
                  <a:pt x="743819" y="1121490"/>
                  <a:pt x="839834" y="1081837"/>
                </a:cubicBezTo>
                <a:lnTo>
                  <a:pt x="845920" y="1079711"/>
                </a:lnTo>
                <a:lnTo>
                  <a:pt x="838534" y="1083278"/>
                </a:lnTo>
                <a:cubicBezTo>
                  <a:pt x="740760" y="1132525"/>
                  <a:pt x="643286" y="1181772"/>
                  <a:pt x="449537" y="1181772"/>
                </a:cubicBezTo>
                <a:close/>
                <a:moveTo>
                  <a:pt x="11677044" y="1188721"/>
                </a:moveTo>
                <a:cubicBezTo>
                  <a:pt x="11495704" y="1188721"/>
                  <a:pt x="11398437" y="1149496"/>
                  <a:pt x="11306267" y="1107818"/>
                </a:cubicBezTo>
                <a:lnTo>
                  <a:pt x="11236997" y="1077311"/>
                </a:lnTo>
                <a:lnTo>
                  <a:pt x="11286818" y="1091108"/>
                </a:lnTo>
                <a:cubicBezTo>
                  <a:pt x="11384762" y="1123087"/>
                  <a:pt x="11482895" y="1155065"/>
                  <a:pt x="11677284" y="1155065"/>
                </a:cubicBezTo>
                <a:cubicBezTo>
                  <a:pt x="11874431" y="1155065"/>
                  <a:pt x="11973094" y="1122147"/>
                  <a:pt x="12071791" y="1089904"/>
                </a:cubicBezTo>
                <a:lnTo>
                  <a:pt x="12132276" y="1071719"/>
                </a:lnTo>
                <a:lnTo>
                  <a:pt x="12070057" y="1097859"/>
                </a:lnTo>
                <a:cubicBezTo>
                  <a:pt x="11971340" y="1142942"/>
                  <a:pt x="11873411" y="1188721"/>
                  <a:pt x="11677044" y="1188721"/>
                </a:cubicBezTo>
                <a:close/>
                <a:moveTo>
                  <a:pt x="7622597" y="1188721"/>
                </a:moveTo>
                <a:cubicBezTo>
                  <a:pt x="7441257" y="1188721"/>
                  <a:pt x="7343989" y="1149496"/>
                  <a:pt x="7251819" y="1107818"/>
                </a:cubicBezTo>
                <a:lnTo>
                  <a:pt x="7182548" y="1077311"/>
                </a:lnTo>
                <a:lnTo>
                  <a:pt x="7232370" y="1091108"/>
                </a:lnTo>
                <a:cubicBezTo>
                  <a:pt x="7330314" y="1123087"/>
                  <a:pt x="7428448" y="1155065"/>
                  <a:pt x="7622836" y="1155065"/>
                </a:cubicBezTo>
                <a:cubicBezTo>
                  <a:pt x="7819983" y="1155065"/>
                  <a:pt x="7918647" y="1122147"/>
                  <a:pt x="8017343" y="1089904"/>
                </a:cubicBezTo>
                <a:lnTo>
                  <a:pt x="8077830" y="1071718"/>
                </a:lnTo>
                <a:lnTo>
                  <a:pt x="8015609" y="1097860"/>
                </a:lnTo>
                <a:cubicBezTo>
                  <a:pt x="7916893" y="1142942"/>
                  <a:pt x="7818964" y="1188721"/>
                  <a:pt x="7622597" y="1188721"/>
                </a:cubicBezTo>
                <a:close/>
                <a:moveTo>
                  <a:pt x="3568150" y="1188721"/>
                </a:moveTo>
                <a:cubicBezTo>
                  <a:pt x="3386809" y="1188721"/>
                  <a:pt x="3289542" y="1149496"/>
                  <a:pt x="3197372" y="1107818"/>
                </a:cubicBezTo>
                <a:lnTo>
                  <a:pt x="3128101" y="1077311"/>
                </a:lnTo>
                <a:lnTo>
                  <a:pt x="3177923" y="1091108"/>
                </a:lnTo>
                <a:cubicBezTo>
                  <a:pt x="3275866" y="1123087"/>
                  <a:pt x="3374000" y="1155065"/>
                  <a:pt x="3568389" y="1155065"/>
                </a:cubicBezTo>
                <a:cubicBezTo>
                  <a:pt x="3765536" y="1155065"/>
                  <a:pt x="3864200" y="1122147"/>
                  <a:pt x="3962897" y="1089904"/>
                </a:cubicBezTo>
                <a:lnTo>
                  <a:pt x="4023385" y="1071718"/>
                </a:lnTo>
                <a:lnTo>
                  <a:pt x="3961162" y="1097860"/>
                </a:lnTo>
                <a:cubicBezTo>
                  <a:pt x="3862446" y="1142942"/>
                  <a:pt x="3764517" y="1188721"/>
                  <a:pt x="3568150" y="1188721"/>
                </a:cubicBezTo>
                <a:close/>
                <a:moveTo>
                  <a:pt x="10897570" y="1191195"/>
                </a:moveTo>
                <a:cubicBezTo>
                  <a:pt x="10843269" y="1191195"/>
                  <a:pt x="10796557" y="1167639"/>
                  <a:pt x="10755287" y="1127151"/>
                </a:cubicBezTo>
                <a:lnTo>
                  <a:pt x="10740872" y="1110421"/>
                </a:lnTo>
                <a:lnTo>
                  <a:pt x="10767788" y="1136891"/>
                </a:lnTo>
                <a:cubicBezTo>
                  <a:pt x="10805978" y="1166360"/>
                  <a:pt x="10848736" y="1183200"/>
                  <a:pt x="10897573" y="1183200"/>
                </a:cubicBezTo>
                <a:cubicBezTo>
                  <a:pt x="10970603" y="1183200"/>
                  <a:pt x="11030064" y="1166157"/>
                  <a:pt x="11081027" y="1138462"/>
                </a:cubicBezTo>
                <a:lnTo>
                  <a:pt x="11112351" y="1118359"/>
                </a:lnTo>
                <a:lnTo>
                  <a:pt x="11079557" y="1141764"/>
                </a:lnTo>
                <a:cubicBezTo>
                  <a:pt x="11028948" y="1172364"/>
                  <a:pt x="10969971" y="1191195"/>
                  <a:pt x="10897570" y="1191195"/>
                </a:cubicBezTo>
                <a:close/>
                <a:moveTo>
                  <a:pt x="9338224" y="1191195"/>
                </a:moveTo>
                <a:cubicBezTo>
                  <a:pt x="9265433" y="1191195"/>
                  <a:pt x="9206234" y="1177862"/>
                  <a:pt x="9155581" y="1156321"/>
                </a:cubicBezTo>
                <a:lnTo>
                  <a:pt x="9108619" y="1131018"/>
                </a:lnTo>
                <a:lnTo>
                  <a:pt x="9208551" y="1168601"/>
                </a:lnTo>
                <a:cubicBezTo>
                  <a:pt x="9246717" y="1177891"/>
                  <a:pt x="9289438" y="1183200"/>
                  <a:pt x="9338225" y="1183200"/>
                </a:cubicBezTo>
                <a:cubicBezTo>
                  <a:pt x="9387012" y="1183200"/>
                  <a:pt x="9429753" y="1166360"/>
                  <a:pt x="9467953" y="1136891"/>
                </a:cubicBezTo>
                <a:lnTo>
                  <a:pt x="9495900" y="1109424"/>
                </a:lnTo>
                <a:lnTo>
                  <a:pt x="9480604" y="1127151"/>
                </a:lnTo>
                <a:cubicBezTo>
                  <a:pt x="9439283" y="1167639"/>
                  <a:pt x="9392536" y="1191195"/>
                  <a:pt x="9338224" y="1191195"/>
                </a:cubicBezTo>
                <a:close/>
                <a:moveTo>
                  <a:pt x="6843122" y="1191195"/>
                </a:moveTo>
                <a:cubicBezTo>
                  <a:pt x="6788821" y="1191195"/>
                  <a:pt x="6742109" y="1167639"/>
                  <a:pt x="6700839" y="1127151"/>
                </a:cubicBezTo>
                <a:lnTo>
                  <a:pt x="6686425" y="1110422"/>
                </a:lnTo>
                <a:lnTo>
                  <a:pt x="6713341" y="1136891"/>
                </a:lnTo>
                <a:cubicBezTo>
                  <a:pt x="6751531" y="1166360"/>
                  <a:pt x="6794288" y="1183200"/>
                  <a:pt x="6843125" y="1183200"/>
                </a:cubicBezTo>
                <a:cubicBezTo>
                  <a:pt x="6916156" y="1183200"/>
                  <a:pt x="6975617" y="1166157"/>
                  <a:pt x="7026579" y="1138462"/>
                </a:cubicBezTo>
                <a:lnTo>
                  <a:pt x="7057908" y="1118356"/>
                </a:lnTo>
                <a:lnTo>
                  <a:pt x="7025110" y="1141764"/>
                </a:lnTo>
                <a:cubicBezTo>
                  <a:pt x="6974501" y="1172364"/>
                  <a:pt x="6915524" y="1191195"/>
                  <a:pt x="6843122" y="1191195"/>
                </a:cubicBezTo>
                <a:close/>
                <a:moveTo>
                  <a:pt x="5283778" y="1191195"/>
                </a:moveTo>
                <a:cubicBezTo>
                  <a:pt x="5210986" y="1191195"/>
                  <a:pt x="5151787" y="1177862"/>
                  <a:pt x="5101134" y="1156321"/>
                </a:cubicBezTo>
                <a:lnTo>
                  <a:pt x="5054174" y="1131018"/>
                </a:lnTo>
                <a:lnTo>
                  <a:pt x="5154105" y="1168601"/>
                </a:lnTo>
                <a:cubicBezTo>
                  <a:pt x="5192271" y="1177891"/>
                  <a:pt x="5234994" y="1183200"/>
                  <a:pt x="5283779" y="1183200"/>
                </a:cubicBezTo>
                <a:cubicBezTo>
                  <a:pt x="5332566" y="1183200"/>
                  <a:pt x="5375307" y="1166360"/>
                  <a:pt x="5413507" y="1136891"/>
                </a:cubicBezTo>
                <a:lnTo>
                  <a:pt x="5441454" y="1109423"/>
                </a:lnTo>
                <a:lnTo>
                  <a:pt x="5426159" y="1127151"/>
                </a:lnTo>
                <a:cubicBezTo>
                  <a:pt x="5384837" y="1167639"/>
                  <a:pt x="5338090" y="1191195"/>
                  <a:pt x="5283778" y="1191195"/>
                </a:cubicBezTo>
                <a:close/>
                <a:moveTo>
                  <a:pt x="2788676" y="1191195"/>
                </a:moveTo>
                <a:cubicBezTo>
                  <a:pt x="2734375" y="1191195"/>
                  <a:pt x="2687663" y="1167639"/>
                  <a:pt x="2646393" y="1127151"/>
                </a:cubicBezTo>
                <a:lnTo>
                  <a:pt x="2631980" y="1110422"/>
                </a:lnTo>
                <a:lnTo>
                  <a:pt x="2658894" y="1136891"/>
                </a:lnTo>
                <a:cubicBezTo>
                  <a:pt x="2697084" y="1166360"/>
                  <a:pt x="2739842" y="1183200"/>
                  <a:pt x="2788679" y="1183200"/>
                </a:cubicBezTo>
                <a:cubicBezTo>
                  <a:pt x="2861709" y="1183200"/>
                  <a:pt x="2921170" y="1166157"/>
                  <a:pt x="2972132" y="1138462"/>
                </a:cubicBezTo>
                <a:lnTo>
                  <a:pt x="3003463" y="1118355"/>
                </a:lnTo>
                <a:lnTo>
                  <a:pt x="2970664" y="1141764"/>
                </a:lnTo>
                <a:cubicBezTo>
                  <a:pt x="2920055" y="1172364"/>
                  <a:pt x="2861077" y="1191195"/>
                  <a:pt x="2788676" y="1191195"/>
                </a:cubicBezTo>
                <a:close/>
                <a:moveTo>
                  <a:pt x="1229330" y="1191195"/>
                </a:moveTo>
                <a:cubicBezTo>
                  <a:pt x="1156539" y="1191195"/>
                  <a:pt x="1097341" y="1177862"/>
                  <a:pt x="1046687" y="1156321"/>
                </a:cubicBezTo>
                <a:lnTo>
                  <a:pt x="999726" y="1131018"/>
                </a:lnTo>
                <a:lnTo>
                  <a:pt x="1099657" y="1168601"/>
                </a:lnTo>
                <a:cubicBezTo>
                  <a:pt x="1137823" y="1177891"/>
                  <a:pt x="1180545" y="1183200"/>
                  <a:pt x="1229332" y="1183200"/>
                </a:cubicBezTo>
                <a:cubicBezTo>
                  <a:pt x="1278119" y="1183200"/>
                  <a:pt x="1320860" y="1166360"/>
                  <a:pt x="1359060" y="1136891"/>
                </a:cubicBezTo>
                <a:lnTo>
                  <a:pt x="1387005" y="1109427"/>
                </a:lnTo>
                <a:lnTo>
                  <a:pt x="1371711" y="1127151"/>
                </a:lnTo>
                <a:cubicBezTo>
                  <a:pt x="1330389" y="1167639"/>
                  <a:pt x="1283642" y="1191195"/>
                  <a:pt x="1229330" y="1191195"/>
                </a:cubicBezTo>
                <a:close/>
                <a:moveTo>
                  <a:pt x="8558432" y="1204633"/>
                </a:moveTo>
                <a:cubicBezTo>
                  <a:pt x="8386108" y="1204633"/>
                  <a:pt x="8290773" y="1158989"/>
                  <a:pt x="8201396" y="1107195"/>
                </a:cubicBezTo>
                <a:lnTo>
                  <a:pt x="8169454" y="1088608"/>
                </a:lnTo>
                <a:lnTo>
                  <a:pt x="8197877" y="1102647"/>
                </a:lnTo>
                <a:cubicBezTo>
                  <a:pt x="8286606" y="1146335"/>
                  <a:pt x="8383890" y="1186088"/>
                  <a:pt x="8558432" y="1186088"/>
                </a:cubicBezTo>
                <a:cubicBezTo>
                  <a:pt x="8705033" y="1186088"/>
                  <a:pt x="8797536" y="1157892"/>
                  <a:pt x="8875164" y="1123356"/>
                </a:cubicBezTo>
                <a:lnTo>
                  <a:pt x="8946390" y="1088916"/>
                </a:lnTo>
                <a:lnTo>
                  <a:pt x="8872491" y="1131074"/>
                </a:lnTo>
                <a:cubicBezTo>
                  <a:pt x="8794725" y="1171940"/>
                  <a:pt x="8703594" y="1204633"/>
                  <a:pt x="8558432" y="1204633"/>
                </a:cubicBezTo>
                <a:close/>
                <a:moveTo>
                  <a:pt x="4503985" y="1204633"/>
                </a:moveTo>
                <a:cubicBezTo>
                  <a:pt x="4331661" y="1204633"/>
                  <a:pt x="4236325" y="1158989"/>
                  <a:pt x="4146949" y="1107195"/>
                </a:cubicBezTo>
                <a:lnTo>
                  <a:pt x="4115007" y="1088608"/>
                </a:lnTo>
                <a:lnTo>
                  <a:pt x="4143430" y="1102647"/>
                </a:lnTo>
                <a:cubicBezTo>
                  <a:pt x="4232158" y="1146335"/>
                  <a:pt x="4329443" y="1186088"/>
                  <a:pt x="4503985" y="1186088"/>
                </a:cubicBezTo>
                <a:cubicBezTo>
                  <a:pt x="4650586" y="1186088"/>
                  <a:pt x="4743089" y="1157892"/>
                  <a:pt x="4820717" y="1123356"/>
                </a:cubicBezTo>
                <a:lnTo>
                  <a:pt x="4891946" y="1088914"/>
                </a:lnTo>
                <a:lnTo>
                  <a:pt x="4818045" y="1131074"/>
                </a:lnTo>
                <a:cubicBezTo>
                  <a:pt x="4740278" y="1171940"/>
                  <a:pt x="4649147" y="1204633"/>
                  <a:pt x="4503985" y="1204633"/>
                </a:cubicBezTo>
                <a:close/>
                <a:moveTo>
                  <a:pt x="449537" y="1204633"/>
                </a:moveTo>
                <a:cubicBezTo>
                  <a:pt x="277213" y="1204633"/>
                  <a:pt x="181878" y="1158989"/>
                  <a:pt x="92501" y="1107195"/>
                </a:cubicBezTo>
                <a:lnTo>
                  <a:pt x="60559" y="1088609"/>
                </a:lnTo>
                <a:lnTo>
                  <a:pt x="88982" y="1102647"/>
                </a:lnTo>
                <a:cubicBezTo>
                  <a:pt x="177711" y="1146335"/>
                  <a:pt x="274995" y="1186088"/>
                  <a:pt x="449537" y="1186088"/>
                </a:cubicBezTo>
                <a:cubicBezTo>
                  <a:pt x="596139" y="1186088"/>
                  <a:pt x="688641" y="1157892"/>
                  <a:pt x="766270" y="1123356"/>
                </a:cubicBezTo>
                <a:lnTo>
                  <a:pt x="837490" y="1088919"/>
                </a:lnTo>
                <a:lnTo>
                  <a:pt x="763596" y="1131074"/>
                </a:lnTo>
                <a:cubicBezTo>
                  <a:pt x="685830" y="1171940"/>
                  <a:pt x="594699" y="1204633"/>
                  <a:pt x="449537" y="1204633"/>
                </a:cubicBezTo>
                <a:close/>
                <a:moveTo>
                  <a:pt x="10118576" y="1205667"/>
                </a:moveTo>
                <a:cubicBezTo>
                  <a:pt x="9876540" y="1205667"/>
                  <a:pt x="9784027" y="1139213"/>
                  <a:pt x="9653802" y="1089372"/>
                </a:cubicBezTo>
                <a:lnTo>
                  <a:pt x="9570821" y="1062507"/>
                </a:lnTo>
                <a:lnTo>
                  <a:pt x="9575495" y="1062801"/>
                </a:lnTo>
                <a:cubicBezTo>
                  <a:pt x="9624098" y="1067173"/>
                  <a:pt x="9674620" y="1073072"/>
                  <a:pt x="9728282" y="1080872"/>
                </a:cubicBezTo>
                <a:cubicBezTo>
                  <a:pt x="9986947" y="1119367"/>
                  <a:pt x="10249889" y="1119367"/>
                  <a:pt x="10508554" y="1080872"/>
                </a:cubicBezTo>
                <a:lnTo>
                  <a:pt x="10660962" y="1063889"/>
                </a:lnTo>
                <a:lnTo>
                  <a:pt x="10582456" y="1089372"/>
                </a:lnTo>
                <a:cubicBezTo>
                  <a:pt x="10452625" y="1139213"/>
                  <a:pt x="10360612" y="1205667"/>
                  <a:pt x="10118576" y="1205667"/>
                </a:cubicBezTo>
                <a:close/>
                <a:moveTo>
                  <a:pt x="6064129" y="1205667"/>
                </a:moveTo>
                <a:cubicBezTo>
                  <a:pt x="5822092" y="1205667"/>
                  <a:pt x="5729580" y="1139213"/>
                  <a:pt x="5599355" y="1089372"/>
                </a:cubicBezTo>
                <a:lnTo>
                  <a:pt x="5516373" y="1062507"/>
                </a:lnTo>
                <a:lnTo>
                  <a:pt x="5521048" y="1062801"/>
                </a:lnTo>
                <a:cubicBezTo>
                  <a:pt x="5569650" y="1067173"/>
                  <a:pt x="5620173" y="1073072"/>
                  <a:pt x="5673834" y="1080872"/>
                </a:cubicBezTo>
                <a:cubicBezTo>
                  <a:pt x="5932500" y="1119367"/>
                  <a:pt x="6195441" y="1119367"/>
                  <a:pt x="6454106" y="1080872"/>
                </a:cubicBezTo>
                <a:lnTo>
                  <a:pt x="6606513" y="1063890"/>
                </a:lnTo>
                <a:lnTo>
                  <a:pt x="6528008" y="1089372"/>
                </a:lnTo>
                <a:cubicBezTo>
                  <a:pt x="6398177" y="1139213"/>
                  <a:pt x="6306165" y="1205667"/>
                  <a:pt x="6064129" y="1205667"/>
                </a:cubicBezTo>
                <a:close/>
                <a:moveTo>
                  <a:pt x="2009680" y="1205667"/>
                </a:moveTo>
                <a:cubicBezTo>
                  <a:pt x="1767644" y="1205667"/>
                  <a:pt x="1675132" y="1139213"/>
                  <a:pt x="1544906" y="1089372"/>
                </a:cubicBezTo>
                <a:lnTo>
                  <a:pt x="1463592" y="1063046"/>
                </a:lnTo>
                <a:lnTo>
                  <a:pt x="1619388" y="1080872"/>
                </a:lnTo>
                <a:cubicBezTo>
                  <a:pt x="1748720" y="1100119"/>
                  <a:pt x="1879122" y="1109743"/>
                  <a:pt x="2009524" y="1109743"/>
                </a:cubicBezTo>
                <a:cubicBezTo>
                  <a:pt x="2139926" y="1109743"/>
                  <a:pt x="2270328" y="1100119"/>
                  <a:pt x="2399661" y="1080872"/>
                </a:cubicBezTo>
                <a:lnTo>
                  <a:pt x="2552063" y="1063890"/>
                </a:lnTo>
                <a:lnTo>
                  <a:pt x="2473561" y="1089372"/>
                </a:lnTo>
                <a:cubicBezTo>
                  <a:pt x="2343730" y="1139213"/>
                  <a:pt x="2251717" y="1205667"/>
                  <a:pt x="2009680" y="1205667"/>
                </a:cubicBezTo>
                <a:close/>
                <a:moveTo>
                  <a:pt x="11676725" y="1226698"/>
                </a:moveTo>
                <a:cubicBezTo>
                  <a:pt x="11495459" y="1226848"/>
                  <a:pt x="11398389" y="1176495"/>
                  <a:pt x="11306351" y="1122953"/>
                </a:cubicBezTo>
                <a:lnTo>
                  <a:pt x="11223856" y="1076217"/>
                </a:lnTo>
                <a:lnTo>
                  <a:pt x="11286928" y="1103778"/>
                </a:lnTo>
                <a:cubicBezTo>
                  <a:pt x="11384962" y="1148409"/>
                  <a:pt x="11483096" y="1193038"/>
                  <a:pt x="11677124" y="1193038"/>
                </a:cubicBezTo>
                <a:cubicBezTo>
                  <a:pt x="11874391" y="1193038"/>
                  <a:pt x="11973129" y="1146944"/>
                  <a:pt x="12071856" y="1101839"/>
                </a:cubicBezTo>
                <a:lnTo>
                  <a:pt x="12129526" y="1077598"/>
                </a:lnTo>
                <a:lnTo>
                  <a:pt x="12069804" y="1109901"/>
                </a:lnTo>
                <a:cubicBezTo>
                  <a:pt x="11971201" y="1167878"/>
                  <a:pt x="11873451" y="1226698"/>
                  <a:pt x="11676725" y="1226698"/>
                </a:cubicBezTo>
                <a:close/>
                <a:moveTo>
                  <a:pt x="7622277" y="1226698"/>
                </a:moveTo>
                <a:cubicBezTo>
                  <a:pt x="7441012" y="1226848"/>
                  <a:pt x="7343942" y="1176495"/>
                  <a:pt x="7251903" y="1122953"/>
                </a:cubicBezTo>
                <a:lnTo>
                  <a:pt x="7169408" y="1076217"/>
                </a:lnTo>
                <a:lnTo>
                  <a:pt x="7232480" y="1103778"/>
                </a:lnTo>
                <a:cubicBezTo>
                  <a:pt x="7330514" y="1148409"/>
                  <a:pt x="7428648" y="1193038"/>
                  <a:pt x="7622676" y="1193038"/>
                </a:cubicBezTo>
                <a:cubicBezTo>
                  <a:pt x="7819944" y="1193038"/>
                  <a:pt x="7918682" y="1146944"/>
                  <a:pt x="8017408" y="1101840"/>
                </a:cubicBezTo>
                <a:lnTo>
                  <a:pt x="8075079" y="1077599"/>
                </a:lnTo>
                <a:lnTo>
                  <a:pt x="8015356" y="1109901"/>
                </a:lnTo>
                <a:cubicBezTo>
                  <a:pt x="7916753" y="1167878"/>
                  <a:pt x="7819004" y="1226698"/>
                  <a:pt x="7622277" y="1226698"/>
                </a:cubicBezTo>
                <a:close/>
                <a:moveTo>
                  <a:pt x="3567830" y="1226698"/>
                </a:moveTo>
                <a:cubicBezTo>
                  <a:pt x="3386565" y="1226848"/>
                  <a:pt x="3289495" y="1176495"/>
                  <a:pt x="3197456" y="1122953"/>
                </a:cubicBezTo>
                <a:lnTo>
                  <a:pt x="3114961" y="1076217"/>
                </a:lnTo>
                <a:lnTo>
                  <a:pt x="3178033" y="1103778"/>
                </a:lnTo>
                <a:cubicBezTo>
                  <a:pt x="3276067" y="1148409"/>
                  <a:pt x="3374201" y="1193038"/>
                  <a:pt x="3568229" y="1193038"/>
                </a:cubicBezTo>
                <a:cubicBezTo>
                  <a:pt x="3765497" y="1193038"/>
                  <a:pt x="3864235" y="1146944"/>
                  <a:pt x="3962962" y="1101840"/>
                </a:cubicBezTo>
                <a:lnTo>
                  <a:pt x="4020629" y="1077600"/>
                </a:lnTo>
                <a:lnTo>
                  <a:pt x="3960910" y="1109901"/>
                </a:lnTo>
                <a:cubicBezTo>
                  <a:pt x="3862306" y="1167878"/>
                  <a:pt x="3764557" y="1226698"/>
                  <a:pt x="3567830" y="1226698"/>
                </a:cubicBezTo>
                <a:close/>
                <a:moveTo>
                  <a:pt x="8558432" y="1227655"/>
                </a:moveTo>
                <a:cubicBezTo>
                  <a:pt x="8385449" y="1227655"/>
                  <a:pt x="8289274" y="1174276"/>
                  <a:pt x="8200463" y="1114736"/>
                </a:cubicBezTo>
                <a:lnTo>
                  <a:pt x="8168503" y="1093229"/>
                </a:lnTo>
                <a:lnTo>
                  <a:pt x="8197731" y="1110298"/>
                </a:lnTo>
                <a:cubicBezTo>
                  <a:pt x="8286396" y="1161957"/>
                  <a:pt x="8383470" y="1208950"/>
                  <a:pt x="8558432" y="1208950"/>
                </a:cubicBezTo>
                <a:cubicBezTo>
                  <a:pt x="8705092" y="1208950"/>
                  <a:pt x="8797655" y="1175628"/>
                  <a:pt x="8875310" y="1134784"/>
                </a:cubicBezTo>
                <a:lnTo>
                  <a:pt x="8943840" y="1095595"/>
                </a:lnTo>
                <a:lnTo>
                  <a:pt x="8872239" y="1142789"/>
                </a:lnTo>
                <a:cubicBezTo>
                  <a:pt x="8794590" y="1189937"/>
                  <a:pt x="8703594" y="1227655"/>
                  <a:pt x="8558432" y="1227655"/>
                </a:cubicBezTo>
                <a:close/>
                <a:moveTo>
                  <a:pt x="4503986" y="1227655"/>
                </a:moveTo>
                <a:cubicBezTo>
                  <a:pt x="4331002" y="1227655"/>
                  <a:pt x="4234826" y="1174276"/>
                  <a:pt x="4146016" y="1114736"/>
                </a:cubicBezTo>
                <a:lnTo>
                  <a:pt x="4114057" y="1093229"/>
                </a:lnTo>
                <a:lnTo>
                  <a:pt x="4143285" y="1110298"/>
                </a:lnTo>
                <a:cubicBezTo>
                  <a:pt x="4231949" y="1161957"/>
                  <a:pt x="4329022" y="1208950"/>
                  <a:pt x="4503985" y="1208950"/>
                </a:cubicBezTo>
                <a:cubicBezTo>
                  <a:pt x="4650645" y="1208950"/>
                  <a:pt x="4743209" y="1175628"/>
                  <a:pt x="4820863" y="1134784"/>
                </a:cubicBezTo>
                <a:lnTo>
                  <a:pt x="4889392" y="1095596"/>
                </a:lnTo>
                <a:lnTo>
                  <a:pt x="4817791" y="1142789"/>
                </a:lnTo>
                <a:cubicBezTo>
                  <a:pt x="4740144" y="1189937"/>
                  <a:pt x="4649147" y="1227655"/>
                  <a:pt x="4503986" y="1227655"/>
                </a:cubicBezTo>
                <a:close/>
                <a:moveTo>
                  <a:pt x="449537" y="1227655"/>
                </a:moveTo>
                <a:cubicBezTo>
                  <a:pt x="276554" y="1227655"/>
                  <a:pt x="180380" y="1174276"/>
                  <a:pt x="91569" y="1114737"/>
                </a:cubicBezTo>
                <a:lnTo>
                  <a:pt x="59617" y="1093235"/>
                </a:lnTo>
                <a:lnTo>
                  <a:pt x="88836" y="1110299"/>
                </a:lnTo>
                <a:cubicBezTo>
                  <a:pt x="177501" y="1161957"/>
                  <a:pt x="274576" y="1208950"/>
                  <a:pt x="449537" y="1208950"/>
                </a:cubicBezTo>
                <a:cubicBezTo>
                  <a:pt x="596198" y="1208950"/>
                  <a:pt x="688761" y="1175628"/>
                  <a:pt x="766416" y="1134784"/>
                </a:cubicBezTo>
                <a:lnTo>
                  <a:pt x="834947" y="1095595"/>
                </a:lnTo>
                <a:lnTo>
                  <a:pt x="763344" y="1142789"/>
                </a:lnTo>
                <a:cubicBezTo>
                  <a:pt x="685695" y="1189937"/>
                  <a:pt x="594699" y="1227655"/>
                  <a:pt x="449537" y="1227655"/>
                </a:cubicBezTo>
                <a:close/>
                <a:moveTo>
                  <a:pt x="8558432" y="1250601"/>
                </a:moveTo>
                <a:cubicBezTo>
                  <a:pt x="8385688" y="1250601"/>
                  <a:pt x="8289843" y="1190297"/>
                  <a:pt x="8200878" y="1122775"/>
                </a:cubicBezTo>
                <a:lnTo>
                  <a:pt x="8173043" y="1101582"/>
                </a:lnTo>
                <a:lnTo>
                  <a:pt x="8197787" y="1118257"/>
                </a:lnTo>
                <a:cubicBezTo>
                  <a:pt x="8286501" y="1177909"/>
                  <a:pt x="8383410" y="1232052"/>
                  <a:pt x="8558432" y="1232052"/>
                </a:cubicBezTo>
                <a:cubicBezTo>
                  <a:pt x="8705153" y="1232052"/>
                  <a:pt x="8797730" y="1193603"/>
                  <a:pt x="8875388" y="1146453"/>
                </a:cubicBezTo>
                <a:lnTo>
                  <a:pt x="8943192" y="1101686"/>
                </a:lnTo>
                <a:lnTo>
                  <a:pt x="8872421" y="1154479"/>
                </a:lnTo>
                <a:cubicBezTo>
                  <a:pt x="8794706" y="1207880"/>
                  <a:pt x="8703624" y="1250601"/>
                  <a:pt x="8558432" y="1250601"/>
                </a:cubicBezTo>
                <a:close/>
                <a:moveTo>
                  <a:pt x="4503985" y="1250601"/>
                </a:moveTo>
                <a:cubicBezTo>
                  <a:pt x="4331241" y="1250601"/>
                  <a:pt x="4235397" y="1190297"/>
                  <a:pt x="4146432" y="1122775"/>
                </a:cubicBezTo>
                <a:lnTo>
                  <a:pt x="4118594" y="1101580"/>
                </a:lnTo>
                <a:lnTo>
                  <a:pt x="4143340" y="1118257"/>
                </a:lnTo>
                <a:cubicBezTo>
                  <a:pt x="4232054" y="1177909"/>
                  <a:pt x="4328962" y="1232052"/>
                  <a:pt x="4503986" y="1232052"/>
                </a:cubicBezTo>
                <a:cubicBezTo>
                  <a:pt x="4650706" y="1232052"/>
                  <a:pt x="4743284" y="1193603"/>
                  <a:pt x="4820942" y="1146453"/>
                </a:cubicBezTo>
                <a:lnTo>
                  <a:pt x="4888743" y="1101688"/>
                </a:lnTo>
                <a:lnTo>
                  <a:pt x="4817976" y="1154479"/>
                </a:lnTo>
                <a:cubicBezTo>
                  <a:pt x="4740260" y="1207880"/>
                  <a:pt x="4649178" y="1250601"/>
                  <a:pt x="4503985" y="1250601"/>
                </a:cubicBezTo>
                <a:close/>
                <a:moveTo>
                  <a:pt x="449538" y="1250601"/>
                </a:moveTo>
                <a:cubicBezTo>
                  <a:pt x="276794" y="1250601"/>
                  <a:pt x="180949" y="1190297"/>
                  <a:pt x="91984" y="1122775"/>
                </a:cubicBezTo>
                <a:lnTo>
                  <a:pt x="64150" y="1101583"/>
                </a:lnTo>
                <a:lnTo>
                  <a:pt x="88892" y="1118257"/>
                </a:lnTo>
                <a:cubicBezTo>
                  <a:pt x="177606" y="1177909"/>
                  <a:pt x="274516" y="1232052"/>
                  <a:pt x="449537" y="1232052"/>
                </a:cubicBezTo>
                <a:cubicBezTo>
                  <a:pt x="596258" y="1232052"/>
                  <a:pt x="688835" y="1193603"/>
                  <a:pt x="766494" y="1146453"/>
                </a:cubicBezTo>
                <a:lnTo>
                  <a:pt x="834294" y="1101688"/>
                </a:lnTo>
                <a:lnTo>
                  <a:pt x="763527" y="1154479"/>
                </a:lnTo>
                <a:cubicBezTo>
                  <a:pt x="685812" y="1207880"/>
                  <a:pt x="594730" y="1250601"/>
                  <a:pt x="449538" y="1250601"/>
                </a:cubicBezTo>
                <a:close/>
                <a:moveTo>
                  <a:pt x="11677365" y="1265395"/>
                </a:moveTo>
                <a:cubicBezTo>
                  <a:pt x="11495800" y="1265395"/>
                  <a:pt x="11398623" y="1203738"/>
                  <a:pt x="11306531" y="1138226"/>
                </a:cubicBezTo>
                <a:lnTo>
                  <a:pt x="11224560" y="1081442"/>
                </a:lnTo>
                <a:lnTo>
                  <a:pt x="11286438" y="1116253"/>
                </a:lnTo>
                <a:cubicBezTo>
                  <a:pt x="11384362" y="1173634"/>
                  <a:pt x="11482496" y="1231015"/>
                  <a:pt x="11676964" y="1231015"/>
                </a:cubicBezTo>
                <a:cubicBezTo>
                  <a:pt x="11874351" y="1231015"/>
                  <a:pt x="11973119" y="1171791"/>
                  <a:pt x="12071854" y="1113780"/>
                </a:cubicBezTo>
                <a:lnTo>
                  <a:pt x="12135537" y="1079338"/>
                </a:lnTo>
                <a:lnTo>
                  <a:pt x="12070208" y="1122527"/>
                </a:lnTo>
                <a:cubicBezTo>
                  <a:pt x="11971616" y="1193354"/>
                  <a:pt x="11873552" y="1265395"/>
                  <a:pt x="11677365" y="1265395"/>
                </a:cubicBezTo>
                <a:close/>
                <a:moveTo>
                  <a:pt x="7622917" y="1265395"/>
                </a:moveTo>
                <a:cubicBezTo>
                  <a:pt x="7441352" y="1265395"/>
                  <a:pt x="7344175" y="1203738"/>
                  <a:pt x="7252084" y="1138226"/>
                </a:cubicBezTo>
                <a:lnTo>
                  <a:pt x="7170114" y="1081443"/>
                </a:lnTo>
                <a:lnTo>
                  <a:pt x="7231991" y="1116253"/>
                </a:lnTo>
                <a:cubicBezTo>
                  <a:pt x="7329914" y="1173634"/>
                  <a:pt x="7428048" y="1231015"/>
                  <a:pt x="7622516" y="1231015"/>
                </a:cubicBezTo>
                <a:cubicBezTo>
                  <a:pt x="7819903" y="1231015"/>
                  <a:pt x="7918672" y="1171790"/>
                  <a:pt x="8017406" y="1113780"/>
                </a:cubicBezTo>
                <a:lnTo>
                  <a:pt x="8081090" y="1079338"/>
                </a:lnTo>
                <a:lnTo>
                  <a:pt x="8015760" y="1122526"/>
                </a:lnTo>
                <a:cubicBezTo>
                  <a:pt x="7917168" y="1193354"/>
                  <a:pt x="7819104" y="1265395"/>
                  <a:pt x="7622917" y="1265395"/>
                </a:cubicBezTo>
                <a:close/>
                <a:moveTo>
                  <a:pt x="3568470" y="1265395"/>
                </a:moveTo>
                <a:cubicBezTo>
                  <a:pt x="3386905" y="1265395"/>
                  <a:pt x="3289728" y="1203738"/>
                  <a:pt x="3197637" y="1138226"/>
                </a:cubicBezTo>
                <a:lnTo>
                  <a:pt x="3115670" y="1081445"/>
                </a:lnTo>
                <a:lnTo>
                  <a:pt x="3177544" y="1116253"/>
                </a:lnTo>
                <a:cubicBezTo>
                  <a:pt x="3275467" y="1173634"/>
                  <a:pt x="3373601" y="1231015"/>
                  <a:pt x="3568070" y="1231015"/>
                </a:cubicBezTo>
                <a:cubicBezTo>
                  <a:pt x="3765457" y="1231015"/>
                  <a:pt x="3864225" y="1171790"/>
                  <a:pt x="3962959" y="1113780"/>
                </a:cubicBezTo>
                <a:lnTo>
                  <a:pt x="4026643" y="1079338"/>
                </a:lnTo>
                <a:lnTo>
                  <a:pt x="3961313" y="1122526"/>
                </a:lnTo>
                <a:cubicBezTo>
                  <a:pt x="3862721" y="1193354"/>
                  <a:pt x="3764657" y="1265395"/>
                  <a:pt x="3568470" y="1265395"/>
                </a:cubicBezTo>
                <a:close/>
                <a:moveTo>
                  <a:pt x="8558433" y="1273707"/>
                </a:moveTo>
                <a:cubicBezTo>
                  <a:pt x="8384550" y="1273707"/>
                  <a:pt x="8287521" y="1204903"/>
                  <a:pt x="8199384" y="1129793"/>
                </a:cubicBezTo>
                <a:lnTo>
                  <a:pt x="8172288" y="1106649"/>
                </a:lnTo>
                <a:lnTo>
                  <a:pt x="8197292" y="1125756"/>
                </a:lnTo>
                <a:cubicBezTo>
                  <a:pt x="8285901" y="1193300"/>
                  <a:pt x="8383290" y="1254998"/>
                  <a:pt x="8558432" y="1254998"/>
                </a:cubicBezTo>
                <a:cubicBezTo>
                  <a:pt x="8705212" y="1254998"/>
                  <a:pt x="8797805" y="1211377"/>
                  <a:pt x="8875468" y="1157965"/>
                </a:cubicBezTo>
                <a:lnTo>
                  <a:pt x="8941709" y="1108445"/>
                </a:lnTo>
                <a:lnTo>
                  <a:pt x="8872506" y="1166201"/>
                </a:lnTo>
                <a:cubicBezTo>
                  <a:pt x="8794808" y="1225927"/>
                  <a:pt x="8703715" y="1273707"/>
                  <a:pt x="8558433" y="1273707"/>
                </a:cubicBezTo>
                <a:close/>
                <a:moveTo>
                  <a:pt x="4503986" y="1273707"/>
                </a:moveTo>
                <a:cubicBezTo>
                  <a:pt x="4330104" y="1273707"/>
                  <a:pt x="4233073" y="1204903"/>
                  <a:pt x="4144939" y="1129793"/>
                </a:cubicBezTo>
                <a:lnTo>
                  <a:pt x="4117851" y="1106656"/>
                </a:lnTo>
                <a:lnTo>
                  <a:pt x="4142846" y="1125756"/>
                </a:lnTo>
                <a:cubicBezTo>
                  <a:pt x="4231453" y="1193300"/>
                  <a:pt x="4328844" y="1254998"/>
                  <a:pt x="4503985" y="1254998"/>
                </a:cubicBezTo>
                <a:cubicBezTo>
                  <a:pt x="4650766" y="1254998"/>
                  <a:pt x="4743357" y="1211377"/>
                  <a:pt x="4821020" y="1157965"/>
                </a:cubicBezTo>
                <a:lnTo>
                  <a:pt x="4887265" y="1108443"/>
                </a:lnTo>
                <a:lnTo>
                  <a:pt x="4818060" y="1166201"/>
                </a:lnTo>
                <a:cubicBezTo>
                  <a:pt x="4740361" y="1225927"/>
                  <a:pt x="4649267" y="1273707"/>
                  <a:pt x="4503986" y="1273707"/>
                </a:cubicBezTo>
                <a:close/>
                <a:moveTo>
                  <a:pt x="449539" y="1273707"/>
                </a:moveTo>
                <a:cubicBezTo>
                  <a:pt x="275656" y="1273707"/>
                  <a:pt x="178627" y="1204903"/>
                  <a:pt x="90490" y="1129793"/>
                </a:cubicBezTo>
                <a:lnTo>
                  <a:pt x="63397" y="1106652"/>
                </a:lnTo>
                <a:lnTo>
                  <a:pt x="88397" y="1125756"/>
                </a:lnTo>
                <a:cubicBezTo>
                  <a:pt x="177007" y="1193300"/>
                  <a:pt x="274396" y="1254998"/>
                  <a:pt x="449538" y="1254998"/>
                </a:cubicBezTo>
                <a:cubicBezTo>
                  <a:pt x="596318" y="1254998"/>
                  <a:pt x="688911" y="1211377"/>
                  <a:pt x="766573" y="1157965"/>
                </a:cubicBezTo>
                <a:lnTo>
                  <a:pt x="832818" y="1108443"/>
                </a:lnTo>
                <a:lnTo>
                  <a:pt x="763612" y="1166201"/>
                </a:lnTo>
                <a:cubicBezTo>
                  <a:pt x="685914" y="1225927"/>
                  <a:pt x="594820" y="1273707"/>
                  <a:pt x="449539" y="1273707"/>
                </a:cubicBezTo>
                <a:close/>
                <a:moveTo>
                  <a:pt x="8558431" y="1297210"/>
                </a:moveTo>
                <a:cubicBezTo>
                  <a:pt x="8384548" y="1297210"/>
                  <a:pt x="8287384" y="1220762"/>
                  <a:pt x="8199315" y="1137849"/>
                </a:cubicBezTo>
                <a:lnTo>
                  <a:pt x="8171662" y="1111797"/>
                </a:lnTo>
                <a:lnTo>
                  <a:pt x="8197349" y="1133738"/>
                </a:lnTo>
                <a:cubicBezTo>
                  <a:pt x="8286007" y="1209265"/>
                  <a:pt x="8383231" y="1278023"/>
                  <a:pt x="8558433" y="1278023"/>
                </a:cubicBezTo>
                <a:cubicBezTo>
                  <a:pt x="8705214" y="1278023"/>
                  <a:pt x="8797851" y="1229321"/>
                  <a:pt x="8875570" y="1169625"/>
                </a:cubicBezTo>
                <a:lnTo>
                  <a:pt x="8942400" y="1113813"/>
                </a:lnTo>
                <a:lnTo>
                  <a:pt x="8872532" y="1178322"/>
                </a:lnTo>
                <a:cubicBezTo>
                  <a:pt x="8794859" y="1244371"/>
                  <a:pt x="8703773" y="1297210"/>
                  <a:pt x="8558431" y="1297210"/>
                </a:cubicBezTo>
                <a:close/>
                <a:moveTo>
                  <a:pt x="4503984" y="1297210"/>
                </a:moveTo>
                <a:cubicBezTo>
                  <a:pt x="4330101" y="1297210"/>
                  <a:pt x="4232937" y="1220762"/>
                  <a:pt x="4144869" y="1137849"/>
                </a:cubicBezTo>
                <a:lnTo>
                  <a:pt x="4117214" y="1111796"/>
                </a:lnTo>
                <a:lnTo>
                  <a:pt x="4142903" y="1133738"/>
                </a:lnTo>
                <a:cubicBezTo>
                  <a:pt x="4231559" y="1209265"/>
                  <a:pt x="4328784" y="1278023"/>
                  <a:pt x="4503986" y="1278023"/>
                </a:cubicBezTo>
                <a:cubicBezTo>
                  <a:pt x="4650768" y="1278023"/>
                  <a:pt x="4743405" y="1229321"/>
                  <a:pt x="4821124" y="1169625"/>
                </a:cubicBezTo>
                <a:lnTo>
                  <a:pt x="4887958" y="1113809"/>
                </a:lnTo>
                <a:lnTo>
                  <a:pt x="4818086" y="1178322"/>
                </a:lnTo>
                <a:cubicBezTo>
                  <a:pt x="4740412" y="1244371"/>
                  <a:pt x="4649326" y="1297210"/>
                  <a:pt x="4503984" y="1297210"/>
                </a:cubicBezTo>
                <a:close/>
                <a:moveTo>
                  <a:pt x="449537" y="1297210"/>
                </a:moveTo>
                <a:cubicBezTo>
                  <a:pt x="275654" y="1297210"/>
                  <a:pt x="178490" y="1220762"/>
                  <a:pt x="90421" y="1137850"/>
                </a:cubicBezTo>
                <a:lnTo>
                  <a:pt x="62760" y="1111790"/>
                </a:lnTo>
                <a:lnTo>
                  <a:pt x="88455" y="1133739"/>
                </a:lnTo>
                <a:cubicBezTo>
                  <a:pt x="177113" y="1209265"/>
                  <a:pt x="274337" y="1278023"/>
                  <a:pt x="449539" y="1278023"/>
                </a:cubicBezTo>
                <a:cubicBezTo>
                  <a:pt x="596320" y="1278023"/>
                  <a:pt x="688957" y="1229321"/>
                  <a:pt x="766676" y="1169625"/>
                </a:cubicBezTo>
                <a:lnTo>
                  <a:pt x="833511" y="1113809"/>
                </a:lnTo>
                <a:lnTo>
                  <a:pt x="763638" y="1178322"/>
                </a:lnTo>
                <a:cubicBezTo>
                  <a:pt x="685964" y="1244371"/>
                  <a:pt x="594879" y="1297210"/>
                  <a:pt x="449537" y="1297210"/>
                </a:cubicBezTo>
                <a:close/>
                <a:moveTo>
                  <a:pt x="11677364" y="1303686"/>
                </a:moveTo>
                <a:cubicBezTo>
                  <a:pt x="11495762" y="1303686"/>
                  <a:pt x="11398654" y="1230839"/>
                  <a:pt x="11306612" y="1153439"/>
                </a:cubicBezTo>
                <a:lnTo>
                  <a:pt x="11229276" y="1090117"/>
                </a:lnTo>
                <a:lnTo>
                  <a:pt x="11286658" y="1129567"/>
                </a:lnTo>
                <a:cubicBezTo>
                  <a:pt x="11384522" y="1199639"/>
                  <a:pt x="11482656" y="1269712"/>
                  <a:pt x="11677365" y="1269712"/>
                </a:cubicBezTo>
                <a:cubicBezTo>
                  <a:pt x="11874931" y="1269712"/>
                  <a:pt x="11973609" y="1197311"/>
                  <a:pt x="12072355" y="1126371"/>
                </a:cubicBezTo>
                <a:lnTo>
                  <a:pt x="12128356" y="1089349"/>
                </a:lnTo>
                <a:lnTo>
                  <a:pt x="12070017" y="1134915"/>
                </a:lnTo>
                <a:cubicBezTo>
                  <a:pt x="11971420" y="1218604"/>
                  <a:pt x="11873431" y="1303686"/>
                  <a:pt x="11677364" y="1303686"/>
                </a:cubicBezTo>
                <a:close/>
                <a:moveTo>
                  <a:pt x="7622916" y="1303686"/>
                </a:moveTo>
                <a:cubicBezTo>
                  <a:pt x="7441315" y="1303686"/>
                  <a:pt x="7344206" y="1230839"/>
                  <a:pt x="7252165" y="1153439"/>
                </a:cubicBezTo>
                <a:lnTo>
                  <a:pt x="7174825" y="1090115"/>
                </a:lnTo>
                <a:lnTo>
                  <a:pt x="7232211" y="1129567"/>
                </a:lnTo>
                <a:cubicBezTo>
                  <a:pt x="7330075" y="1199639"/>
                  <a:pt x="7428209" y="1269712"/>
                  <a:pt x="7622917" y="1269712"/>
                </a:cubicBezTo>
                <a:cubicBezTo>
                  <a:pt x="7820483" y="1269712"/>
                  <a:pt x="7919161" y="1197311"/>
                  <a:pt x="8017907" y="1126371"/>
                </a:cubicBezTo>
                <a:lnTo>
                  <a:pt x="8073906" y="1089351"/>
                </a:lnTo>
                <a:lnTo>
                  <a:pt x="8015569" y="1134915"/>
                </a:lnTo>
                <a:cubicBezTo>
                  <a:pt x="7916973" y="1218603"/>
                  <a:pt x="7818983" y="1303686"/>
                  <a:pt x="7622916" y="1303686"/>
                </a:cubicBezTo>
                <a:close/>
                <a:moveTo>
                  <a:pt x="3568470" y="1303686"/>
                </a:moveTo>
                <a:cubicBezTo>
                  <a:pt x="3386868" y="1303686"/>
                  <a:pt x="3289759" y="1230839"/>
                  <a:pt x="3197718" y="1153439"/>
                </a:cubicBezTo>
                <a:lnTo>
                  <a:pt x="3120378" y="1090114"/>
                </a:lnTo>
                <a:lnTo>
                  <a:pt x="3177764" y="1129567"/>
                </a:lnTo>
                <a:cubicBezTo>
                  <a:pt x="3275628" y="1199639"/>
                  <a:pt x="3373761" y="1269712"/>
                  <a:pt x="3568470" y="1269712"/>
                </a:cubicBezTo>
                <a:cubicBezTo>
                  <a:pt x="3766036" y="1269712"/>
                  <a:pt x="3864714" y="1197311"/>
                  <a:pt x="3963460" y="1126371"/>
                </a:cubicBezTo>
                <a:lnTo>
                  <a:pt x="4019459" y="1089351"/>
                </a:lnTo>
                <a:lnTo>
                  <a:pt x="3961122" y="1134915"/>
                </a:lnTo>
                <a:cubicBezTo>
                  <a:pt x="3862526" y="1218603"/>
                  <a:pt x="3764537" y="1303686"/>
                  <a:pt x="3568470" y="1303686"/>
                </a:cubicBezTo>
                <a:close/>
                <a:moveTo>
                  <a:pt x="10118577" y="1306483"/>
                </a:moveTo>
                <a:cubicBezTo>
                  <a:pt x="9900745" y="1306483"/>
                  <a:pt x="9804026" y="1216735"/>
                  <a:pt x="9691926" y="1138205"/>
                </a:cubicBezTo>
                <a:lnTo>
                  <a:pt x="9572094" y="1068577"/>
                </a:lnTo>
                <a:lnTo>
                  <a:pt x="9658947" y="1095842"/>
                </a:lnTo>
                <a:cubicBezTo>
                  <a:pt x="9787200" y="1145869"/>
                  <a:pt x="9873661" y="1210065"/>
                  <a:pt x="10118576" y="1210065"/>
                </a:cubicBezTo>
                <a:cubicBezTo>
                  <a:pt x="10410039" y="1210065"/>
                  <a:pt x="10484658" y="1114325"/>
                  <a:pt x="10667127" y="1066454"/>
                </a:cubicBezTo>
                <a:lnTo>
                  <a:pt x="10670705" y="1065776"/>
                </a:lnTo>
                <a:lnTo>
                  <a:pt x="10666329" y="1067154"/>
                </a:lnTo>
                <a:cubicBezTo>
                  <a:pt x="10483341" y="1146931"/>
                  <a:pt x="10409021" y="1306483"/>
                  <a:pt x="10118577" y="1306483"/>
                </a:cubicBezTo>
                <a:close/>
                <a:moveTo>
                  <a:pt x="6064130" y="1306483"/>
                </a:moveTo>
                <a:cubicBezTo>
                  <a:pt x="5846297" y="1306483"/>
                  <a:pt x="5749579" y="1216735"/>
                  <a:pt x="5637479" y="1138205"/>
                </a:cubicBezTo>
                <a:lnTo>
                  <a:pt x="5517648" y="1068577"/>
                </a:lnTo>
                <a:lnTo>
                  <a:pt x="5604500" y="1095842"/>
                </a:lnTo>
                <a:cubicBezTo>
                  <a:pt x="5732754" y="1145869"/>
                  <a:pt x="5819214" y="1210065"/>
                  <a:pt x="6064129" y="1210065"/>
                </a:cubicBezTo>
                <a:cubicBezTo>
                  <a:pt x="6355591" y="1210065"/>
                  <a:pt x="6430211" y="1114325"/>
                  <a:pt x="6612679" y="1066454"/>
                </a:cubicBezTo>
                <a:lnTo>
                  <a:pt x="6616259" y="1065776"/>
                </a:lnTo>
                <a:lnTo>
                  <a:pt x="6611882" y="1067154"/>
                </a:lnTo>
                <a:cubicBezTo>
                  <a:pt x="6428893" y="1146931"/>
                  <a:pt x="6354573" y="1306483"/>
                  <a:pt x="6064130" y="1306483"/>
                </a:cubicBezTo>
                <a:close/>
                <a:moveTo>
                  <a:pt x="2009681" y="1306483"/>
                </a:moveTo>
                <a:cubicBezTo>
                  <a:pt x="1791849" y="1306483"/>
                  <a:pt x="1695130" y="1216735"/>
                  <a:pt x="1583031" y="1138205"/>
                </a:cubicBezTo>
                <a:lnTo>
                  <a:pt x="1463199" y="1068577"/>
                </a:lnTo>
                <a:lnTo>
                  <a:pt x="1550051" y="1095842"/>
                </a:lnTo>
                <a:cubicBezTo>
                  <a:pt x="1678305" y="1145869"/>
                  <a:pt x="1764766" y="1210065"/>
                  <a:pt x="2009680" y="1210065"/>
                </a:cubicBezTo>
                <a:cubicBezTo>
                  <a:pt x="2301144" y="1210065"/>
                  <a:pt x="2375764" y="1114325"/>
                  <a:pt x="2558231" y="1066454"/>
                </a:cubicBezTo>
                <a:lnTo>
                  <a:pt x="2561810" y="1065776"/>
                </a:lnTo>
                <a:lnTo>
                  <a:pt x="2557434" y="1067154"/>
                </a:lnTo>
                <a:cubicBezTo>
                  <a:pt x="2374446" y="1146931"/>
                  <a:pt x="2300126" y="1306483"/>
                  <a:pt x="2009681" y="1306483"/>
                </a:cubicBezTo>
                <a:close/>
                <a:moveTo>
                  <a:pt x="11677365" y="1341658"/>
                </a:moveTo>
                <a:cubicBezTo>
                  <a:pt x="11483255" y="1341658"/>
                  <a:pt x="11384522" y="1244683"/>
                  <a:pt x="11288987" y="1150986"/>
                </a:cubicBezTo>
                <a:lnTo>
                  <a:pt x="11236210" y="1101394"/>
                </a:lnTo>
                <a:lnTo>
                  <a:pt x="11286448" y="1142235"/>
                </a:lnTo>
                <a:cubicBezTo>
                  <a:pt x="11384362" y="1225119"/>
                  <a:pt x="11482616" y="1308003"/>
                  <a:pt x="11677364" y="1308003"/>
                </a:cubicBezTo>
                <a:cubicBezTo>
                  <a:pt x="11874931" y="1308003"/>
                  <a:pt x="11973744" y="1222561"/>
                  <a:pt x="12072524" y="1138659"/>
                </a:cubicBezTo>
                <a:lnTo>
                  <a:pt x="12126611" y="1096324"/>
                </a:lnTo>
                <a:lnTo>
                  <a:pt x="12070050" y="1147221"/>
                </a:lnTo>
                <a:cubicBezTo>
                  <a:pt x="11971510" y="1243579"/>
                  <a:pt x="11873431" y="1341658"/>
                  <a:pt x="11677365" y="1341658"/>
                </a:cubicBezTo>
                <a:close/>
                <a:moveTo>
                  <a:pt x="7622917" y="1341658"/>
                </a:moveTo>
                <a:cubicBezTo>
                  <a:pt x="7428807" y="1341658"/>
                  <a:pt x="7330074" y="1244683"/>
                  <a:pt x="7234539" y="1150986"/>
                </a:cubicBezTo>
                <a:lnTo>
                  <a:pt x="7181758" y="1101390"/>
                </a:lnTo>
                <a:lnTo>
                  <a:pt x="7232001" y="1142235"/>
                </a:lnTo>
                <a:cubicBezTo>
                  <a:pt x="7329915" y="1225119"/>
                  <a:pt x="7428168" y="1308003"/>
                  <a:pt x="7622916" y="1308003"/>
                </a:cubicBezTo>
                <a:cubicBezTo>
                  <a:pt x="7820483" y="1308003"/>
                  <a:pt x="7919296" y="1222561"/>
                  <a:pt x="8018076" y="1138659"/>
                </a:cubicBezTo>
                <a:lnTo>
                  <a:pt x="8072165" y="1096324"/>
                </a:lnTo>
                <a:lnTo>
                  <a:pt x="8015603" y="1147221"/>
                </a:lnTo>
                <a:cubicBezTo>
                  <a:pt x="7917063" y="1243580"/>
                  <a:pt x="7818984" y="1341658"/>
                  <a:pt x="7622917" y="1341658"/>
                </a:cubicBezTo>
                <a:close/>
                <a:moveTo>
                  <a:pt x="3568470" y="1341658"/>
                </a:moveTo>
                <a:cubicBezTo>
                  <a:pt x="3374360" y="1341658"/>
                  <a:pt x="3275628" y="1244683"/>
                  <a:pt x="3180092" y="1150986"/>
                </a:cubicBezTo>
                <a:lnTo>
                  <a:pt x="3127315" y="1101394"/>
                </a:lnTo>
                <a:lnTo>
                  <a:pt x="3177554" y="1142235"/>
                </a:lnTo>
                <a:cubicBezTo>
                  <a:pt x="3275468" y="1225119"/>
                  <a:pt x="3373722" y="1308003"/>
                  <a:pt x="3568470" y="1308003"/>
                </a:cubicBezTo>
                <a:cubicBezTo>
                  <a:pt x="3766036" y="1308003"/>
                  <a:pt x="3864850" y="1222561"/>
                  <a:pt x="3963629" y="1138659"/>
                </a:cubicBezTo>
                <a:lnTo>
                  <a:pt x="4017720" y="1096323"/>
                </a:lnTo>
                <a:lnTo>
                  <a:pt x="3961156" y="1147221"/>
                </a:lnTo>
                <a:cubicBezTo>
                  <a:pt x="3862616" y="1243580"/>
                  <a:pt x="3764537" y="1341658"/>
                  <a:pt x="3568470" y="1341658"/>
                </a:cubicBezTo>
                <a:close/>
                <a:moveTo>
                  <a:pt x="11677365" y="1379874"/>
                </a:moveTo>
                <a:cubicBezTo>
                  <a:pt x="11483415" y="1379874"/>
                  <a:pt x="11384603" y="1270028"/>
                  <a:pt x="11289067" y="1164020"/>
                </a:cubicBezTo>
                <a:lnTo>
                  <a:pt x="11239434" y="1111204"/>
                </a:lnTo>
                <a:lnTo>
                  <a:pt x="11286209" y="1155104"/>
                </a:lnTo>
                <a:cubicBezTo>
                  <a:pt x="11384083" y="1250739"/>
                  <a:pt x="11482377" y="1346374"/>
                  <a:pt x="11677365" y="1346374"/>
                </a:cubicBezTo>
                <a:cubicBezTo>
                  <a:pt x="11875231" y="1346374"/>
                  <a:pt x="11973939" y="1247441"/>
                  <a:pt x="12072647" y="1150757"/>
                </a:cubicBezTo>
                <a:lnTo>
                  <a:pt x="12118441" y="1109523"/>
                </a:lnTo>
                <a:lnTo>
                  <a:pt x="12069848" y="1159163"/>
                </a:lnTo>
                <a:cubicBezTo>
                  <a:pt x="11971286" y="1268574"/>
                  <a:pt x="11873253" y="1379874"/>
                  <a:pt x="11677365" y="1379874"/>
                </a:cubicBezTo>
                <a:close/>
                <a:moveTo>
                  <a:pt x="7622917" y="1379874"/>
                </a:moveTo>
                <a:cubicBezTo>
                  <a:pt x="7428967" y="1379874"/>
                  <a:pt x="7330155" y="1270028"/>
                  <a:pt x="7234619" y="1164020"/>
                </a:cubicBezTo>
                <a:lnTo>
                  <a:pt x="7184987" y="1111204"/>
                </a:lnTo>
                <a:lnTo>
                  <a:pt x="7231761" y="1155104"/>
                </a:lnTo>
                <a:cubicBezTo>
                  <a:pt x="7329635" y="1250739"/>
                  <a:pt x="7427929" y="1346374"/>
                  <a:pt x="7622917" y="1346374"/>
                </a:cubicBezTo>
                <a:cubicBezTo>
                  <a:pt x="7820783" y="1346374"/>
                  <a:pt x="7919491" y="1247441"/>
                  <a:pt x="8018199" y="1150757"/>
                </a:cubicBezTo>
                <a:lnTo>
                  <a:pt x="8063995" y="1109521"/>
                </a:lnTo>
                <a:lnTo>
                  <a:pt x="8015400" y="1159163"/>
                </a:lnTo>
                <a:cubicBezTo>
                  <a:pt x="7916838" y="1268574"/>
                  <a:pt x="7818805" y="1379874"/>
                  <a:pt x="7622917" y="1379874"/>
                </a:cubicBezTo>
                <a:close/>
                <a:moveTo>
                  <a:pt x="3568471" y="1379874"/>
                </a:moveTo>
                <a:cubicBezTo>
                  <a:pt x="3374522" y="1379874"/>
                  <a:pt x="3275709" y="1270028"/>
                  <a:pt x="3180173" y="1164020"/>
                </a:cubicBezTo>
                <a:lnTo>
                  <a:pt x="3130548" y="1111211"/>
                </a:lnTo>
                <a:lnTo>
                  <a:pt x="3177314" y="1155104"/>
                </a:lnTo>
                <a:cubicBezTo>
                  <a:pt x="3275188" y="1250739"/>
                  <a:pt x="3373482" y="1346374"/>
                  <a:pt x="3568470" y="1346374"/>
                </a:cubicBezTo>
                <a:cubicBezTo>
                  <a:pt x="3766337" y="1346374"/>
                  <a:pt x="3865044" y="1247441"/>
                  <a:pt x="3963752" y="1150757"/>
                </a:cubicBezTo>
                <a:lnTo>
                  <a:pt x="4009547" y="1109522"/>
                </a:lnTo>
                <a:lnTo>
                  <a:pt x="3960954" y="1159163"/>
                </a:lnTo>
                <a:cubicBezTo>
                  <a:pt x="3862392" y="1268574"/>
                  <a:pt x="3764358" y="1379874"/>
                  <a:pt x="3568471" y="1379874"/>
                </a:cubicBezTo>
                <a:close/>
                <a:moveTo>
                  <a:pt x="10118577" y="1407214"/>
                </a:moveTo>
                <a:cubicBezTo>
                  <a:pt x="9864438" y="1407214"/>
                  <a:pt x="9775702" y="1236235"/>
                  <a:pt x="9634531" y="1118687"/>
                </a:cubicBezTo>
                <a:lnTo>
                  <a:pt x="9580585" y="1079743"/>
                </a:lnTo>
                <a:lnTo>
                  <a:pt x="9659017" y="1120628"/>
                </a:lnTo>
                <a:cubicBezTo>
                  <a:pt x="9787720" y="1203932"/>
                  <a:pt x="9874622" y="1310800"/>
                  <a:pt x="10118497" y="1310800"/>
                </a:cubicBezTo>
                <a:cubicBezTo>
                  <a:pt x="10410081" y="1310800"/>
                  <a:pt x="10484640" y="1151248"/>
                  <a:pt x="10667070" y="1071471"/>
                </a:cubicBezTo>
                <a:lnTo>
                  <a:pt x="10669515" y="1070698"/>
                </a:lnTo>
                <a:lnTo>
                  <a:pt x="10666026" y="1072235"/>
                </a:lnTo>
                <a:cubicBezTo>
                  <a:pt x="10482936" y="1183895"/>
                  <a:pt x="10409021" y="1407214"/>
                  <a:pt x="10118577" y="1407214"/>
                </a:cubicBezTo>
                <a:close/>
                <a:moveTo>
                  <a:pt x="6064130" y="1407214"/>
                </a:moveTo>
                <a:cubicBezTo>
                  <a:pt x="5809992" y="1407214"/>
                  <a:pt x="5721254" y="1236235"/>
                  <a:pt x="5580084" y="1118687"/>
                </a:cubicBezTo>
                <a:lnTo>
                  <a:pt x="5526138" y="1079743"/>
                </a:lnTo>
                <a:lnTo>
                  <a:pt x="5604570" y="1120628"/>
                </a:lnTo>
                <a:cubicBezTo>
                  <a:pt x="5733274" y="1203932"/>
                  <a:pt x="5820174" y="1310800"/>
                  <a:pt x="6064049" y="1310800"/>
                </a:cubicBezTo>
                <a:cubicBezTo>
                  <a:pt x="6355633" y="1310800"/>
                  <a:pt x="6430193" y="1151248"/>
                  <a:pt x="6612623" y="1071471"/>
                </a:cubicBezTo>
                <a:lnTo>
                  <a:pt x="6615068" y="1070699"/>
                </a:lnTo>
                <a:lnTo>
                  <a:pt x="6611578" y="1072235"/>
                </a:lnTo>
                <a:cubicBezTo>
                  <a:pt x="6428488" y="1183895"/>
                  <a:pt x="6354573" y="1407214"/>
                  <a:pt x="6064130" y="1407214"/>
                </a:cubicBezTo>
                <a:close/>
                <a:moveTo>
                  <a:pt x="2009682" y="1407214"/>
                </a:moveTo>
                <a:cubicBezTo>
                  <a:pt x="1755544" y="1407214"/>
                  <a:pt x="1666806" y="1236235"/>
                  <a:pt x="1525636" y="1118687"/>
                </a:cubicBezTo>
                <a:lnTo>
                  <a:pt x="1471689" y="1079743"/>
                </a:lnTo>
                <a:lnTo>
                  <a:pt x="1550122" y="1120628"/>
                </a:lnTo>
                <a:cubicBezTo>
                  <a:pt x="1678825" y="1203932"/>
                  <a:pt x="1765726" y="1310800"/>
                  <a:pt x="2009602" y="1310800"/>
                </a:cubicBezTo>
                <a:cubicBezTo>
                  <a:pt x="2301185" y="1310800"/>
                  <a:pt x="2375745" y="1151248"/>
                  <a:pt x="2558175" y="1071471"/>
                </a:cubicBezTo>
                <a:lnTo>
                  <a:pt x="2560621" y="1070698"/>
                </a:lnTo>
                <a:lnTo>
                  <a:pt x="2557131" y="1072235"/>
                </a:lnTo>
                <a:cubicBezTo>
                  <a:pt x="2374041" y="1183895"/>
                  <a:pt x="2300126" y="1407214"/>
                  <a:pt x="2009682" y="1407214"/>
                </a:cubicBezTo>
                <a:close/>
                <a:moveTo>
                  <a:pt x="11677365" y="1418569"/>
                </a:moveTo>
                <a:cubicBezTo>
                  <a:pt x="11496062" y="1418644"/>
                  <a:pt x="11398972" y="1312162"/>
                  <a:pt x="11306866" y="1199004"/>
                </a:cubicBezTo>
                <a:lnTo>
                  <a:pt x="11232986" y="1110641"/>
                </a:lnTo>
                <a:lnTo>
                  <a:pt x="11286418" y="1167418"/>
                </a:lnTo>
                <a:cubicBezTo>
                  <a:pt x="11384382" y="1275804"/>
                  <a:pt x="11482696" y="1384191"/>
                  <a:pt x="11677365" y="1384191"/>
                </a:cubicBezTo>
                <a:cubicBezTo>
                  <a:pt x="11875232" y="1384191"/>
                  <a:pt x="11973849" y="1272307"/>
                  <a:pt x="12072614" y="1162604"/>
                </a:cubicBezTo>
                <a:lnTo>
                  <a:pt x="12122844" y="1111266"/>
                </a:lnTo>
                <a:lnTo>
                  <a:pt x="12069804" y="1171820"/>
                </a:lnTo>
                <a:cubicBezTo>
                  <a:pt x="11971257" y="1294093"/>
                  <a:pt x="11873193" y="1418569"/>
                  <a:pt x="11677365" y="1418569"/>
                </a:cubicBezTo>
                <a:close/>
                <a:moveTo>
                  <a:pt x="7622917" y="1418569"/>
                </a:moveTo>
                <a:cubicBezTo>
                  <a:pt x="7441615" y="1418644"/>
                  <a:pt x="7344525" y="1312162"/>
                  <a:pt x="7252418" y="1199004"/>
                </a:cubicBezTo>
                <a:lnTo>
                  <a:pt x="7178534" y="1110636"/>
                </a:lnTo>
                <a:lnTo>
                  <a:pt x="7231971" y="1167418"/>
                </a:lnTo>
                <a:cubicBezTo>
                  <a:pt x="7329935" y="1275804"/>
                  <a:pt x="7428248" y="1384191"/>
                  <a:pt x="7622917" y="1384191"/>
                </a:cubicBezTo>
                <a:cubicBezTo>
                  <a:pt x="7820783" y="1384191"/>
                  <a:pt x="7919401" y="1272307"/>
                  <a:pt x="8018166" y="1162603"/>
                </a:cubicBezTo>
                <a:lnTo>
                  <a:pt x="8068393" y="1111271"/>
                </a:lnTo>
                <a:lnTo>
                  <a:pt x="8015356" y="1171820"/>
                </a:lnTo>
                <a:cubicBezTo>
                  <a:pt x="7916809" y="1294093"/>
                  <a:pt x="7818745" y="1418569"/>
                  <a:pt x="7622917" y="1418569"/>
                </a:cubicBezTo>
                <a:close/>
                <a:moveTo>
                  <a:pt x="3568471" y="1418569"/>
                </a:moveTo>
                <a:cubicBezTo>
                  <a:pt x="3387169" y="1418644"/>
                  <a:pt x="3290079" y="1312162"/>
                  <a:pt x="3197973" y="1199004"/>
                </a:cubicBezTo>
                <a:lnTo>
                  <a:pt x="3124089" y="1110637"/>
                </a:lnTo>
                <a:lnTo>
                  <a:pt x="3177525" y="1167418"/>
                </a:lnTo>
                <a:cubicBezTo>
                  <a:pt x="3275489" y="1275804"/>
                  <a:pt x="3373802" y="1384191"/>
                  <a:pt x="3568471" y="1384191"/>
                </a:cubicBezTo>
                <a:cubicBezTo>
                  <a:pt x="3766337" y="1384191"/>
                  <a:pt x="3864955" y="1272307"/>
                  <a:pt x="3963720" y="1162603"/>
                </a:cubicBezTo>
                <a:lnTo>
                  <a:pt x="4013946" y="1111270"/>
                </a:lnTo>
                <a:lnTo>
                  <a:pt x="3960910" y="1171820"/>
                </a:lnTo>
                <a:cubicBezTo>
                  <a:pt x="3862364" y="1294093"/>
                  <a:pt x="3764300" y="1418569"/>
                  <a:pt x="3568471" y="1418569"/>
                </a:cubicBezTo>
                <a:close/>
                <a:moveTo>
                  <a:pt x="11677363" y="1457262"/>
                </a:moveTo>
                <a:cubicBezTo>
                  <a:pt x="11496210" y="1457150"/>
                  <a:pt x="11399094" y="1339414"/>
                  <a:pt x="11306935" y="1214351"/>
                </a:cubicBezTo>
                <a:lnTo>
                  <a:pt x="11236711" y="1121592"/>
                </a:lnTo>
                <a:lnTo>
                  <a:pt x="11286389" y="1180609"/>
                </a:lnTo>
                <a:cubicBezTo>
                  <a:pt x="11384323" y="1301747"/>
                  <a:pt x="11482617" y="1422885"/>
                  <a:pt x="11677365" y="1422885"/>
                </a:cubicBezTo>
                <a:cubicBezTo>
                  <a:pt x="11875232" y="1422885"/>
                  <a:pt x="11974164" y="1297690"/>
                  <a:pt x="12072884" y="1175092"/>
                </a:cubicBezTo>
                <a:lnTo>
                  <a:pt x="12114858" y="1124107"/>
                </a:lnTo>
                <a:lnTo>
                  <a:pt x="12032548" y="1235160"/>
                </a:lnTo>
                <a:cubicBezTo>
                  <a:pt x="11945107" y="1352010"/>
                  <a:pt x="11848712" y="1457262"/>
                  <a:pt x="11677363" y="1457262"/>
                </a:cubicBezTo>
                <a:close/>
                <a:moveTo>
                  <a:pt x="7622915" y="1457262"/>
                </a:moveTo>
                <a:cubicBezTo>
                  <a:pt x="7441762" y="1457150"/>
                  <a:pt x="7344647" y="1339414"/>
                  <a:pt x="7252487" y="1214351"/>
                </a:cubicBezTo>
                <a:lnTo>
                  <a:pt x="7182262" y="1121591"/>
                </a:lnTo>
                <a:lnTo>
                  <a:pt x="7231942" y="1180609"/>
                </a:lnTo>
                <a:cubicBezTo>
                  <a:pt x="7329875" y="1301747"/>
                  <a:pt x="7428169" y="1422885"/>
                  <a:pt x="7622917" y="1422885"/>
                </a:cubicBezTo>
                <a:cubicBezTo>
                  <a:pt x="7796050" y="1422885"/>
                  <a:pt x="7893438" y="1327032"/>
                  <a:pt x="7981214" y="1220938"/>
                </a:cubicBezTo>
                <a:lnTo>
                  <a:pt x="8059955" y="1124721"/>
                </a:lnTo>
                <a:lnTo>
                  <a:pt x="7978100" y="1235160"/>
                </a:lnTo>
                <a:cubicBezTo>
                  <a:pt x="7890660" y="1352010"/>
                  <a:pt x="7794265" y="1457262"/>
                  <a:pt x="7622915" y="1457262"/>
                </a:cubicBezTo>
                <a:close/>
                <a:moveTo>
                  <a:pt x="3568470" y="1457262"/>
                </a:moveTo>
                <a:cubicBezTo>
                  <a:pt x="3387317" y="1457150"/>
                  <a:pt x="3290201" y="1339414"/>
                  <a:pt x="3198041" y="1214351"/>
                </a:cubicBezTo>
                <a:lnTo>
                  <a:pt x="3127816" y="1121590"/>
                </a:lnTo>
                <a:lnTo>
                  <a:pt x="3177496" y="1180609"/>
                </a:lnTo>
                <a:cubicBezTo>
                  <a:pt x="3275430" y="1301747"/>
                  <a:pt x="3373723" y="1422885"/>
                  <a:pt x="3568471" y="1422885"/>
                </a:cubicBezTo>
                <a:cubicBezTo>
                  <a:pt x="3741605" y="1422885"/>
                  <a:pt x="3838992" y="1327032"/>
                  <a:pt x="3926768" y="1220938"/>
                </a:cubicBezTo>
                <a:lnTo>
                  <a:pt x="4005508" y="1124721"/>
                </a:lnTo>
                <a:lnTo>
                  <a:pt x="3923654" y="1235160"/>
                </a:lnTo>
                <a:cubicBezTo>
                  <a:pt x="3836214" y="1352010"/>
                  <a:pt x="3739818" y="1457262"/>
                  <a:pt x="3568470" y="1457262"/>
                </a:cubicBezTo>
                <a:close/>
                <a:moveTo>
                  <a:pt x="10118577" y="1508028"/>
                </a:moveTo>
                <a:cubicBezTo>
                  <a:pt x="9864438" y="1508028"/>
                  <a:pt x="9775495" y="1288159"/>
                  <a:pt x="9634318" y="1137000"/>
                </a:cubicBezTo>
                <a:lnTo>
                  <a:pt x="9572208" y="1079332"/>
                </a:lnTo>
                <a:lnTo>
                  <a:pt x="9652375" y="1140162"/>
                </a:lnTo>
                <a:cubicBezTo>
                  <a:pt x="9782114" y="1256497"/>
                  <a:pt x="9874652" y="1411611"/>
                  <a:pt x="10118338" y="1411611"/>
                </a:cubicBezTo>
                <a:cubicBezTo>
                  <a:pt x="10362023" y="1411611"/>
                  <a:pt x="10454123" y="1256497"/>
                  <a:pt x="10583476" y="1140162"/>
                </a:cubicBezTo>
                <a:lnTo>
                  <a:pt x="10664373" y="1078615"/>
                </a:lnTo>
                <a:lnTo>
                  <a:pt x="10601636" y="1137000"/>
                </a:lnTo>
                <a:cubicBezTo>
                  <a:pt x="10460868" y="1288159"/>
                  <a:pt x="10372715" y="1508028"/>
                  <a:pt x="10118577" y="1508028"/>
                </a:cubicBezTo>
                <a:close/>
                <a:moveTo>
                  <a:pt x="6064131" y="1508028"/>
                </a:moveTo>
                <a:cubicBezTo>
                  <a:pt x="5809992" y="1508028"/>
                  <a:pt x="5721048" y="1288159"/>
                  <a:pt x="5579871" y="1137000"/>
                </a:cubicBezTo>
                <a:lnTo>
                  <a:pt x="5517758" y="1079330"/>
                </a:lnTo>
                <a:lnTo>
                  <a:pt x="5597928" y="1140162"/>
                </a:lnTo>
                <a:cubicBezTo>
                  <a:pt x="5727667" y="1256497"/>
                  <a:pt x="5820205" y="1411611"/>
                  <a:pt x="6063890" y="1411611"/>
                </a:cubicBezTo>
                <a:cubicBezTo>
                  <a:pt x="6307575" y="1411611"/>
                  <a:pt x="6399676" y="1256497"/>
                  <a:pt x="6529028" y="1140162"/>
                </a:cubicBezTo>
                <a:lnTo>
                  <a:pt x="6609925" y="1078616"/>
                </a:lnTo>
                <a:lnTo>
                  <a:pt x="6547188" y="1137000"/>
                </a:lnTo>
                <a:cubicBezTo>
                  <a:pt x="6406420" y="1288159"/>
                  <a:pt x="6318268" y="1508028"/>
                  <a:pt x="6064131" y="1508028"/>
                </a:cubicBezTo>
                <a:close/>
                <a:moveTo>
                  <a:pt x="2009683" y="1508028"/>
                </a:moveTo>
                <a:cubicBezTo>
                  <a:pt x="1755544" y="1508028"/>
                  <a:pt x="1666600" y="1288159"/>
                  <a:pt x="1525423" y="1137000"/>
                </a:cubicBezTo>
                <a:lnTo>
                  <a:pt x="1463312" y="1079331"/>
                </a:lnTo>
                <a:lnTo>
                  <a:pt x="1543480" y="1140162"/>
                </a:lnTo>
                <a:cubicBezTo>
                  <a:pt x="1673219" y="1256497"/>
                  <a:pt x="1765757" y="1411611"/>
                  <a:pt x="2009443" y="1411611"/>
                </a:cubicBezTo>
                <a:cubicBezTo>
                  <a:pt x="2253128" y="1411611"/>
                  <a:pt x="2345229" y="1256497"/>
                  <a:pt x="2474581" y="1140162"/>
                </a:cubicBezTo>
                <a:lnTo>
                  <a:pt x="2555479" y="1078614"/>
                </a:lnTo>
                <a:lnTo>
                  <a:pt x="2492741" y="1137000"/>
                </a:lnTo>
                <a:cubicBezTo>
                  <a:pt x="2351973" y="1288159"/>
                  <a:pt x="2263821" y="1508028"/>
                  <a:pt x="2009683" y="1508028"/>
                </a:cubicBezTo>
                <a:close/>
                <a:moveTo>
                  <a:pt x="10118578" y="1608763"/>
                </a:moveTo>
                <a:cubicBezTo>
                  <a:pt x="9864702" y="1608763"/>
                  <a:pt x="9775882" y="1340038"/>
                  <a:pt x="9634625" y="1155289"/>
                </a:cubicBezTo>
                <a:lnTo>
                  <a:pt x="9576978" y="1089920"/>
                </a:lnTo>
                <a:lnTo>
                  <a:pt x="9651956" y="1163027"/>
                </a:lnTo>
                <a:cubicBezTo>
                  <a:pt x="9781836" y="1312598"/>
                  <a:pt x="9874792" y="1512025"/>
                  <a:pt x="10118178" y="1512025"/>
                </a:cubicBezTo>
                <a:cubicBezTo>
                  <a:pt x="10361564" y="1512025"/>
                  <a:pt x="10453739" y="1312598"/>
                  <a:pt x="10583189" y="1163027"/>
                </a:cubicBezTo>
                <a:lnTo>
                  <a:pt x="10665337" y="1082731"/>
                </a:lnTo>
                <a:lnTo>
                  <a:pt x="10601507" y="1155289"/>
                </a:lnTo>
                <a:cubicBezTo>
                  <a:pt x="10460653" y="1340038"/>
                  <a:pt x="10372454" y="1608763"/>
                  <a:pt x="10118578" y="1608763"/>
                </a:cubicBezTo>
                <a:close/>
                <a:moveTo>
                  <a:pt x="6064131" y="1608763"/>
                </a:moveTo>
                <a:cubicBezTo>
                  <a:pt x="5810254" y="1608763"/>
                  <a:pt x="5721435" y="1340038"/>
                  <a:pt x="5580178" y="1155289"/>
                </a:cubicBezTo>
                <a:lnTo>
                  <a:pt x="5522526" y="1089915"/>
                </a:lnTo>
                <a:lnTo>
                  <a:pt x="5597509" y="1163027"/>
                </a:lnTo>
                <a:cubicBezTo>
                  <a:pt x="5727390" y="1312598"/>
                  <a:pt x="5820345" y="1512025"/>
                  <a:pt x="6063730" y="1512025"/>
                </a:cubicBezTo>
                <a:cubicBezTo>
                  <a:pt x="6307116" y="1512025"/>
                  <a:pt x="6399291" y="1312598"/>
                  <a:pt x="6528742" y="1163027"/>
                </a:cubicBezTo>
                <a:lnTo>
                  <a:pt x="6610887" y="1082734"/>
                </a:lnTo>
                <a:lnTo>
                  <a:pt x="6547060" y="1155289"/>
                </a:lnTo>
                <a:cubicBezTo>
                  <a:pt x="6406206" y="1340038"/>
                  <a:pt x="6318006" y="1608763"/>
                  <a:pt x="6064131" y="1608763"/>
                </a:cubicBezTo>
                <a:close/>
                <a:moveTo>
                  <a:pt x="2009683" y="1608763"/>
                </a:moveTo>
                <a:cubicBezTo>
                  <a:pt x="1755807" y="1608763"/>
                  <a:pt x="1666988" y="1340038"/>
                  <a:pt x="1525730" y="1155289"/>
                </a:cubicBezTo>
                <a:lnTo>
                  <a:pt x="1468082" y="1089919"/>
                </a:lnTo>
                <a:lnTo>
                  <a:pt x="1543061" y="1163027"/>
                </a:lnTo>
                <a:cubicBezTo>
                  <a:pt x="1672941" y="1312598"/>
                  <a:pt x="1765897" y="1512025"/>
                  <a:pt x="2009283" y="1512025"/>
                </a:cubicBezTo>
                <a:cubicBezTo>
                  <a:pt x="2252669" y="1512025"/>
                  <a:pt x="2344844" y="1312598"/>
                  <a:pt x="2474295" y="1163027"/>
                </a:cubicBezTo>
                <a:lnTo>
                  <a:pt x="2556444" y="1082730"/>
                </a:lnTo>
                <a:lnTo>
                  <a:pt x="2492613" y="1155289"/>
                </a:lnTo>
                <a:cubicBezTo>
                  <a:pt x="2351759" y="1340038"/>
                  <a:pt x="2263559" y="1608763"/>
                  <a:pt x="2009683" y="1608763"/>
                </a:cubicBezTo>
                <a:close/>
                <a:moveTo>
                  <a:pt x="10118578" y="1709572"/>
                </a:moveTo>
                <a:cubicBezTo>
                  <a:pt x="9864755" y="1709572"/>
                  <a:pt x="9775884" y="1391991"/>
                  <a:pt x="9634607" y="1173655"/>
                </a:cubicBezTo>
                <a:lnTo>
                  <a:pt x="9581311" y="1102237"/>
                </a:lnTo>
                <a:lnTo>
                  <a:pt x="9652265" y="1186852"/>
                </a:lnTo>
                <a:cubicBezTo>
                  <a:pt x="9782043" y="1369658"/>
                  <a:pt x="9874892" y="1613400"/>
                  <a:pt x="10118578" y="1613400"/>
                </a:cubicBezTo>
                <a:cubicBezTo>
                  <a:pt x="10362263" y="1613400"/>
                  <a:pt x="10454363" y="1369658"/>
                  <a:pt x="10583716" y="1186852"/>
                </a:cubicBezTo>
                <a:lnTo>
                  <a:pt x="10655357" y="1101205"/>
                </a:lnTo>
                <a:lnTo>
                  <a:pt x="10601418" y="1173655"/>
                </a:lnTo>
                <a:cubicBezTo>
                  <a:pt x="10460548" y="1391991"/>
                  <a:pt x="10372402" y="1709572"/>
                  <a:pt x="10118578" y="1709572"/>
                </a:cubicBezTo>
                <a:close/>
                <a:moveTo>
                  <a:pt x="6064131" y="1709572"/>
                </a:moveTo>
                <a:cubicBezTo>
                  <a:pt x="5810308" y="1709572"/>
                  <a:pt x="5721437" y="1391991"/>
                  <a:pt x="5580160" y="1173655"/>
                </a:cubicBezTo>
                <a:lnTo>
                  <a:pt x="5526864" y="1102237"/>
                </a:lnTo>
                <a:lnTo>
                  <a:pt x="5597818" y="1186852"/>
                </a:lnTo>
                <a:cubicBezTo>
                  <a:pt x="5727596" y="1369658"/>
                  <a:pt x="5820445" y="1613400"/>
                  <a:pt x="6064131" y="1613400"/>
                </a:cubicBezTo>
                <a:cubicBezTo>
                  <a:pt x="6307815" y="1613400"/>
                  <a:pt x="6399916" y="1369658"/>
                  <a:pt x="6529268" y="1186852"/>
                </a:cubicBezTo>
                <a:lnTo>
                  <a:pt x="6600917" y="1101196"/>
                </a:lnTo>
                <a:lnTo>
                  <a:pt x="6546971" y="1173655"/>
                </a:lnTo>
                <a:cubicBezTo>
                  <a:pt x="6406101" y="1391991"/>
                  <a:pt x="6317953" y="1709572"/>
                  <a:pt x="6064131" y="1709572"/>
                </a:cubicBezTo>
                <a:close/>
                <a:moveTo>
                  <a:pt x="2009683" y="1709572"/>
                </a:moveTo>
                <a:cubicBezTo>
                  <a:pt x="1755859" y="1709572"/>
                  <a:pt x="1666989" y="1391991"/>
                  <a:pt x="1525713" y="1173655"/>
                </a:cubicBezTo>
                <a:lnTo>
                  <a:pt x="1472420" y="1102242"/>
                </a:lnTo>
                <a:lnTo>
                  <a:pt x="1543370" y="1186852"/>
                </a:lnTo>
                <a:cubicBezTo>
                  <a:pt x="1673148" y="1369658"/>
                  <a:pt x="1765998" y="1613400"/>
                  <a:pt x="2009683" y="1613400"/>
                </a:cubicBezTo>
                <a:cubicBezTo>
                  <a:pt x="2253368" y="1613400"/>
                  <a:pt x="2345469" y="1369658"/>
                  <a:pt x="2474821" y="1186852"/>
                </a:cubicBezTo>
                <a:lnTo>
                  <a:pt x="2546472" y="1101193"/>
                </a:lnTo>
                <a:lnTo>
                  <a:pt x="2492524" y="1173655"/>
                </a:lnTo>
                <a:cubicBezTo>
                  <a:pt x="2351654" y="1391991"/>
                  <a:pt x="2263507" y="1709572"/>
                  <a:pt x="2009683" y="1709572"/>
                </a:cubicBezTo>
                <a:close/>
                <a:moveTo>
                  <a:pt x="10118578" y="1810301"/>
                </a:moveTo>
                <a:cubicBezTo>
                  <a:pt x="9864859" y="1810301"/>
                  <a:pt x="9776370" y="1443865"/>
                  <a:pt x="9635071" y="1191940"/>
                </a:cubicBezTo>
                <a:lnTo>
                  <a:pt x="9579514" y="1106089"/>
                </a:lnTo>
                <a:lnTo>
                  <a:pt x="9611839" y="1147500"/>
                </a:lnTo>
                <a:cubicBezTo>
                  <a:pt x="9764789" y="1365342"/>
                  <a:pt x="9850579" y="1713889"/>
                  <a:pt x="10118578" y="1713889"/>
                </a:cubicBezTo>
                <a:cubicBezTo>
                  <a:pt x="10386577" y="1713889"/>
                  <a:pt x="10471460" y="1365342"/>
                  <a:pt x="10624025" y="1147500"/>
                </a:cubicBezTo>
                <a:lnTo>
                  <a:pt x="10658834" y="1102814"/>
                </a:lnTo>
                <a:lnTo>
                  <a:pt x="10601309" y="1191940"/>
                </a:lnTo>
                <a:cubicBezTo>
                  <a:pt x="10460407" y="1443865"/>
                  <a:pt x="10372296" y="1810301"/>
                  <a:pt x="10118578" y="1810301"/>
                </a:cubicBezTo>
                <a:close/>
                <a:moveTo>
                  <a:pt x="6064131" y="1810301"/>
                </a:moveTo>
                <a:cubicBezTo>
                  <a:pt x="5810413" y="1810301"/>
                  <a:pt x="5721924" y="1443865"/>
                  <a:pt x="5580625" y="1191940"/>
                </a:cubicBezTo>
                <a:lnTo>
                  <a:pt x="5525070" y="1106094"/>
                </a:lnTo>
                <a:lnTo>
                  <a:pt x="5557392" y="1147500"/>
                </a:lnTo>
                <a:cubicBezTo>
                  <a:pt x="5710342" y="1365342"/>
                  <a:pt x="5796132" y="1713889"/>
                  <a:pt x="6064131" y="1713889"/>
                </a:cubicBezTo>
                <a:cubicBezTo>
                  <a:pt x="6332130" y="1713889"/>
                  <a:pt x="6417013" y="1365342"/>
                  <a:pt x="6569577" y="1147500"/>
                </a:cubicBezTo>
                <a:lnTo>
                  <a:pt x="6604386" y="1102813"/>
                </a:lnTo>
                <a:lnTo>
                  <a:pt x="6546862" y="1191940"/>
                </a:lnTo>
                <a:cubicBezTo>
                  <a:pt x="6405959" y="1443865"/>
                  <a:pt x="6317848" y="1810301"/>
                  <a:pt x="6064131" y="1810301"/>
                </a:cubicBezTo>
                <a:close/>
                <a:moveTo>
                  <a:pt x="2009683" y="1810301"/>
                </a:moveTo>
                <a:cubicBezTo>
                  <a:pt x="1755965" y="1810301"/>
                  <a:pt x="1667475" y="1443865"/>
                  <a:pt x="1526177" y="1191940"/>
                </a:cubicBezTo>
                <a:lnTo>
                  <a:pt x="1470626" y="1106097"/>
                </a:lnTo>
                <a:lnTo>
                  <a:pt x="1502945" y="1147500"/>
                </a:lnTo>
                <a:cubicBezTo>
                  <a:pt x="1655894" y="1365342"/>
                  <a:pt x="1741684" y="1713889"/>
                  <a:pt x="2009683" y="1713889"/>
                </a:cubicBezTo>
                <a:cubicBezTo>
                  <a:pt x="2277682" y="1713889"/>
                  <a:pt x="2362566" y="1365342"/>
                  <a:pt x="2515130" y="1147500"/>
                </a:cubicBezTo>
                <a:lnTo>
                  <a:pt x="2549941" y="1102812"/>
                </a:lnTo>
                <a:lnTo>
                  <a:pt x="2492415" y="1191940"/>
                </a:lnTo>
                <a:cubicBezTo>
                  <a:pt x="2351513" y="1443865"/>
                  <a:pt x="2263402" y="1810301"/>
                  <a:pt x="2009683" y="1810301"/>
                </a:cubicBezTo>
                <a:close/>
                <a:moveTo>
                  <a:pt x="10118577" y="1911114"/>
                </a:moveTo>
                <a:cubicBezTo>
                  <a:pt x="9864859" y="1911114"/>
                  <a:pt x="9776129" y="1495822"/>
                  <a:pt x="9634822" y="1210308"/>
                </a:cubicBezTo>
                <a:lnTo>
                  <a:pt x="9578943" y="1112428"/>
                </a:lnTo>
                <a:lnTo>
                  <a:pt x="9611904" y="1161178"/>
                </a:lnTo>
                <a:cubicBezTo>
                  <a:pt x="9764737" y="1412532"/>
                  <a:pt x="9850194" y="1814699"/>
                  <a:pt x="10118578" y="1814699"/>
                </a:cubicBezTo>
                <a:cubicBezTo>
                  <a:pt x="10386962" y="1814699"/>
                  <a:pt x="10471776" y="1412532"/>
                  <a:pt x="10624208" y="1161178"/>
                </a:cubicBezTo>
                <a:lnTo>
                  <a:pt x="10656408" y="1113441"/>
                </a:lnTo>
                <a:lnTo>
                  <a:pt x="10601239" y="1210308"/>
                </a:lnTo>
                <a:cubicBezTo>
                  <a:pt x="10460338" y="1495822"/>
                  <a:pt x="10372295" y="1911114"/>
                  <a:pt x="10118577" y="1911114"/>
                </a:cubicBezTo>
                <a:close/>
                <a:moveTo>
                  <a:pt x="6064131" y="1911114"/>
                </a:moveTo>
                <a:cubicBezTo>
                  <a:pt x="5810412" y="1911114"/>
                  <a:pt x="5721682" y="1495822"/>
                  <a:pt x="5580375" y="1210308"/>
                </a:cubicBezTo>
                <a:lnTo>
                  <a:pt x="5524497" y="1112428"/>
                </a:lnTo>
                <a:lnTo>
                  <a:pt x="5557457" y="1161178"/>
                </a:lnTo>
                <a:cubicBezTo>
                  <a:pt x="5710290" y="1412532"/>
                  <a:pt x="5795747" y="1814699"/>
                  <a:pt x="6064131" y="1814699"/>
                </a:cubicBezTo>
                <a:cubicBezTo>
                  <a:pt x="6332514" y="1814699"/>
                  <a:pt x="6417328" y="1412532"/>
                  <a:pt x="6569760" y="1161178"/>
                </a:cubicBezTo>
                <a:lnTo>
                  <a:pt x="6601960" y="1113442"/>
                </a:lnTo>
                <a:lnTo>
                  <a:pt x="6546791" y="1210308"/>
                </a:lnTo>
                <a:cubicBezTo>
                  <a:pt x="6405891" y="1495822"/>
                  <a:pt x="6317848" y="1911114"/>
                  <a:pt x="6064131" y="1911114"/>
                </a:cubicBezTo>
                <a:close/>
                <a:moveTo>
                  <a:pt x="2009683" y="1911114"/>
                </a:moveTo>
                <a:cubicBezTo>
                  <a:pt x="1755965" y="1911114"/>
                  <a:pt x="1667234" y="1495822"/>
                  <a:pt x="1525928" y="1210308"/>
                </a:cubicBezTo>
                <a:lnTo>
                  <a:pt x="1470047" y="1112426"/>
                </a:lnTo>
                <a:lnTo>
                  <a:pt x="1503009" y="1161178"/>
                </a:lnTo>
                <a:cubicBezTo>
                  <a:pt x="1655843" y="1412532"/>
                  <a:pt x="1741300" y="1814699"/>
                  <a:pt x="2009683" y="1814699"/>
                </a:cubicBezTo>
                <a:cubicBezTo>
                  <a:pt x="2278067" y="1814699"/>
                  <a:pt x="2362882" y="1412532"/>
                  <a:pt x="2515313" y="1161178"/>
                </a:cubicBezTo>
                <a:lnTo>
                  <a:pt x="2547515" y="1113439"/>
                </a:lnTo>
                <a:lnTo>
                  <a:pt x="2492345" y="1210308"/>
                </a:lnTo>
                <a:cubicBezTo>
                  <a:pt x="2351445" y="1495822"/>
                  <a:pt x="2263403" y="1911114"/>
                  <a:pt x="2009683" y="1911114"/>
                </a:cubicBezTo>
                <a:close/>
                <a:moveTo>
                  <a:pt x="10118579" y="2011688"/>
                </a:moveTo>
                <a:cubicBezTo>
                  <a:pt x="9864807" y="2011688"/>
                  <a:pt x="9776127" y="1547539"/>
                  <a:pt x="9634839" y="1228437"/>
                </a:cubicBezTo>
                <a:lnTo>
                  <a:pt x="9579795" y="1120667"/>
                </a:lnTo>
                <a:lnTo>
                  <a:pt x="9611794" y="1174300"/>
                </a:lnTo>
                <a:cubicBezTo>
                  <a:pt x="9764654" y="1459166"/>
                  <a:pt x="9850304" y="1914952"/>
                  <a:pt x="10118577" y="1914952"/>
                </a:cubicBezTo>
                <a:cubicBezTo>
                  <a:pt x="10386852" y="1914952"/>
                  <a:pt x="10471746" y="1459166"/>
                  <a:pt x="10624211" y="1174300"/>
                </a:cubicBezTo>
                <a:lnTo>
                  <a:pt x="10655647" y="1121492"/>
                </a:lnTo>
                <a:lnTo>
                  <a:pt x="10601152" y="1228437"/>
                </a:lnTo>
                <a:cubicBezTo>
                  <a:pt x="10460272" y="1547539"/>
                  <a:pt x="10372350" y="2011688"/>
                  <a:pt x="10118579" y="2011688"/>
                </a:cubicBezTo>
                <a:close/>
                <a:moveTo>
                  <a:pt x="6064132" y="2011688"/>
                </a:moveTo>
                <a:cubicBezTo>
                  <a:pt x="5810361" y="2011688"/>
                  <a:pt x="5721681" y="1547539"/>
                  <a:pt x="5580394" y="1228437"/>
                </a:cubicBezTo>
                <a:lnTo>
                  <a:pt x="5525353" y="1120674"/>
                </a:lnTo>
                <a:lnTo>
                  <a:pt x="5557347" y="1174300"/>
                </a:lnTo>
                <a:cubicBezTo>
                  <a:pt x="5710208" y="1459166"/>
                  <a:pt x="5795856" y="1914952"/>
                  <a:pt x="6064131" y="1914952"/>
                </a:cubicBezTo>
                <a:cubicBezTo>
                  <a:pt x="6332404" y="1914952"/>
                  <a:pt x="6417298" y="1459166"/>
                  <a:pt x="6569764" y="1174300"/>
                </a:cubicBezTo>
                <a:lnTo>
                  <a:pt x="6601203" y="1121487"/>
                </a:lnTo>
                <a:lnTo>
                  <a:pt x="6546704" y="1228437"/>
                </a:lnTo>
                <a:cubicBezTo>
                  <a:pt x="6405824" y="1547539"/>
                  <a:pt x="6317902" y="2011688"/>
                  <a:pt x="6064132" y="2011688"/>
                </a:cubicBezTo>
                <a:close/>
                <a:moveTo>
                  <a:pt x="2009684" y="2011688"/>
                </a:moveTo>
                <a:cubicBezTo>
                  <a:pt x="1755913" y="2011688"/>
                  <a:pt x="1667234" y="1547539"/>
                  <a:pt x="1525946" y="1228437"/>
                </a:cubicBezTo>
                <a:lnTo>
                  <a:pt x="1470909" y="1120681"/>
                </a:lnTo>
                <a:lnTo>
                  <a:pt x="1502900" y="1174300"/>
                </a:lnTo>
                <a:cubicBezTo>
                  <a:pt x="1655760" y="1459166"/>
                  <a:pt x="1741410" y="1914952"/>
                  <a:pt x="2009683" y="1914952"/>
                </a:cubicBezTo>
                <a:cubicBezTo>
                  <a:pt x="2277958" y="1914952"/>
                  <a:pt x="2362851" y="1459166"/>
                  <a:pt x="2515317" y="1174300"/>
                </a:cubicBezTo>
                <a:lnTo>
                  <a:pt x="2546760" y="1121480"/>
                </a:lnTo>
                <a:lnTo>
                  <a:pt x="2492258" y="1228437"/>
                </a:lnTo>
                <a:cubicBezTo>
                  <a:pt x="2351378" y="1547539"/>
                  <a:pt x="2263456" y="2011688"/>
                  <a:pt x="2009684" y="2011688"/>
                </a:cubicBezTo>
                <a:close/>
                <a:moveTo>
                  <a:pt x="10118576" y="2112659"/>
                </a:moveTo>
                <a:cubicBezTo>
                  <a:pt x="9847072" y="2112659"/>
                  <a:pt x="9764612" y="1523750"/>
                  <a:pt x="9603851" y="1174086"/>
                </a:cubicBezTo>
                <a:lnTo>
                  <a:pt x="9598749" y="1163889"/>
                </a:lnTo>
                <a:lnTo>
                  <a:pt x="9611779" y="1188300"/>
                </a:lnTo>
                <a:cubicBezTo>
                  <a:pt x="9764621" y="1506679"/>
                  <a:pt x="9850250" y="2016085"/>
                  <a:pt x="10118579" y="2016085"/>
                </a:cubicBezTo>
                <a:cubicBezTo>
                  <a:pt x="10386908" y="2016085"/>
                  <a:pt x="10471743" y="1506679"/>
                  <a:pt x="10624193" y="1188300"/>
                </a:cubicBezTo>
                <a:lnTo>
                  <a:pt x="10639772" y="1159050"/>
                </a:lnTo>
                <a:lnTo>
                  <a:pt x="10632265" y="1174086"/>
                </a:lnTo>
                <a:cubicBezTo>
                  <a:pt x="10471908" y="1523750"/>
                  <a:pt x="10390080" y="2112659"/>
                  <a:pt x="10118576" y="2112659"/>
                </a:cubicBezTo>
                <a:close/>
                <a:moveTo>
                  <a:pt x="6064130" y="2112659"/>
                </a:moveTo>
                <a:cubicBezTo>
                  <a:pt x="5792625" y="2112659"/>
                  <a:pt x="5710165" y="1523750"/>
                  <a:pt x="5549405" y="1174086"/>
                </a:cubicBezTo>
                <a:lnTo>
                  <a:pt x="5544311" y="1163906"/>
                </a:lnTo>
                <a:lnTo>
                  <a:pt x="5557332" y="1188300"/>
                </a:lnTo>
                <a:cubicBezTo>
                  <a:pt x="5710174" y="1506679"/>
                  <a:pt x="5795802" y="2016085"/>
                  <a:pt x="6064132" y="2016085"/>
                </a:cubicBezTo>
                <a:cubicBezTo>
                  <a:pt x="6332460" y="2016085"/>
                  <a:pt x="6417295" y="1506679"/>
                  <a:pt x="6569746" y="1188300"/>
                </a:cubicBezTo>
                <a:lnTo>
                  <a:pt x="6585322" y="1159053"/>
                </a:lnTo>
                <a:lnTo>
                  <a:pt x="6577817" y="1174086"/>
                </a:lnTo>
                <a:cubicBezTo>
                  <a:pt x="6417461" y="1523750"/>
                  <a:pt x="6335633" y="2112659"/>
                  <a:pt x="6064130" y="2112659"/>
                </a:cubicBezTo>
                <a:close/>
                <a:moveTo>
                  <a:pt x="2009683" y="2112659"/>
                </a:moveTo>
                <a:cubicBezTo>
                  <a:pt x="1738178" y="2112659"/>
                  <a:pt x="1655718" y="1523750"/>
                  <a:pt x="1494958" y="1174086"/>
                </a:cubicBezTo>
                <a:lnTo>
                  <a:pt x="1489866" y="1163911"/>
                </a:lnTo>
                <a:lnTo>
                  <a:pt x="1502884" y="1188300"/>
                </a:lnTo>
                <a:cubicBezTo>
                  <a:pt x="1655727" y="1506679"/>
                  <a:pt x="1741355" y="2016085"/>
                  <a:pt x="2009684" y="2016085"/>
                </a:cubicBezTo>
                <a:cubicBezTo>
                  <a:pt x="2278013" y="2016085"/>
                  <a:pt x="2362849" y="1506679"/>
                  <a:pt x="2515299" y="1188300"/>
                </a:cubicBezTo>
                <a:lnTo>
                  <a:pt x="2530882" y="1159042"/>
                </a:lnTo>
                <a:lnTo>
                  <a:pt x="2523371" y="1174086"/>
                </a:lnTo>
                <a:cubicBezTo>
                  <a:pt x="2363014" y="1523750"/>
                  <a:pt x="2281187" y="2112659"/>
                  <a:pt x="2009683" y="2112659"/>
                </a:cubicBezTo>
                <a:close/>
                <a:moveTo>
                  <a:pt x="2009683" y="2117136"/>
                </a:moveTo>
                <a:cubicBezTo>
                  <a:pt x="2302525" y="2117136"/>
                  <a:pt x="2377084" y="1447089"/>
                  <a:pt x="2558964" y="1112065"/>
                </a:cubicBezTo>
                <a:lnTo>
                  <a:pt x="2589994" y="1062700"/>
                </a:lnTo>
                <a:lnTo>
                  <a:pt x="2590104" y="1062711"/>
                </a:lnTo>
                <a:lnTo>
                  <a:pt x="2592181" y="1065673"/>
                </a:lnTo>
                <a:lnTo>
                  <a:pt x="2604915" y="1085743"/>
                </a:lnTo>
                <a:cubicBezTo>
                  <a:pt x="2655922" y="1153794"/>
                  <a:pt x="2715481" y="1195672"/>
                  <a:pt x="2788676" y="1195672"/>
                </a:cubicBezTo>
                <a:cubicBezTo>
                  <a:pt x="2886010" y="1195672"/>
                  <a:pt x="2959261" y="1162200"/>
                  <a:pt x="3020424" y="1111988"/>
                </a:cubicBezTo>
                <a:lnTo>
                  <a:pt x="3067237" y="1064284"/>
                </a:lnTo>
                <a:lnTo>
                  <a:pt x="3068518" y="1063103"/>
                </a:lnTo>
                <a:lnTo>
                  <a:pt x="3069899" y="1062095"/>
                </a:lnTo>
                <a:lnTo>
                  <a:pt x="3102440" y="1095420"/>
                </a:lnTo>
                <a:cubicBezTo>
                  <a:pt x="3232197" y="1252346"/>
                  <a:pt x="3325134" y="1461579"/>
                  <a:pt x="3568470" y="1461579"/>
                </a:cubicBezTo>
                <a:cubicBezTo>
                  <a:pt x="3799314" y="1461579"/>
                  <a:pt x="3895499" y="1273240"/>
                  <a:pt x="4013841" y="1120861"/>
                </a:cubicBezTo>
                <a:lnTo>
                  <a:pt x="4061020" y="1064774"/>
                </a:lnTo>
                <a:lnTo>
                  <a:pt x="4142789" y="1141964"/>
                </a:lnTo>
                <a:cubicBezTo>
                  <a:pt x="4231438" y="1225439"/>
                  <a:pt x="4328723" y="1301527"/>
                  <a:pt x="4503984" y="1301527"/>
                </a:cubicBezTo>
                <a:cubicBezTo>
                  <a:pt x="4699772" y="1301527"/>
                  <a:pt x="4799224" y="1205592"/>
                  <a:pt x="4895719" y="1113175"/>
                </a:cubicBezTo>
                <a:lnTo>
                  <a:pt x="4951076" y="1062156"/>
                </a:lnTo>
                <a:lnTo>
                  <a:pt x="4951154" y="1062159"/>
                </a:lnTo>
                <a:lnTo>
                  <a:pt x="4952489" y="1063037"/>
                </a:lnTo>
                <a:lnTo>
                  <a:pt x="4955071" y="1065188"/>
                </a:lnTo>
                <a:lnTo>
                  <a:pt x="4967653" y="1076784"/>
                </a:lnTo>
                <a:cubicBezTo>
                  <a:pt x="5045596" y="1142833"/>
                  <a:pt x="5137358" y="1195672"/>
                  <a:pt x="5283778" y="1195672"/>
                </a:cubicBezTo>
                <a:cubicBezTo>
                  <a:pt x="5356989" y="1195672"/>
                  <a:pt x="5416603" y="1153794"/>
                  <a:pt x="5467693" y="1085743"/>
                </a:cubicBezTo>
                <a:lnTo>
                  <a:pt x="5482112" y="1063063"/>
                </a:lnTo>
                <a:lnTo>
                  <a:pt x="5482522" y="1062602"/>
                </a:lnTo>
                <a:lnTo>
                  <a:pt x="5482610" y="1062641"/>
                </a:lnTo>
                <a:lnTo>
                  <a:pt x="5513735" y="1112065"/>
                </a:lnTo>
                <a:cubicBezTo>
                  <a:pt x="5696008" y="1447089"/>
                  <a:pt x="5771288" y="2117136"/>
                  <a:pt x="6064130" y="2117136"/>
                </a:cubicBezTo>
                <a:cubicBezTo>
                  <a:pt x="6356971" y="2117136"/>
                  <a:pt x="6431531" y="1447089"/>
                  <a:pt x="6613410" y="1112065"/>
                </a:cubicBezTo>
                <a:lnTo>
                  <a:pt x="6644440" y="1062700"/>
                </a:lnTo>
                <a:lnTo>
                  <a:pt x="6644550" y="1062711"/>
                </a:lnTo>
                <a:lnTo>
                  <a:pt x="6646628" y="1065675"/>
                </a:lnTo>
                <a:lnTo>
                  <a:pt x="6659361" y="1085743"/>
                </a:lnTo>
                <a:cubicBezTo>
                  <a:pt x="6710368" y="1153794"/>
                  <a:pt x="6769927" y="1195672"/>
                  <a:pt x="6843122" y="1195672"/>
                </a:cubicBezTo>
                <a:cubicBezTo>
                  <a:pt x="6940456" y="1195672"/>
                  <a:pt x="7013707" y="1162200"/>
                  <a:pt x="7074870" y="1111988"/>
                </a:cubicBezTo>
                <a:lnTo>
                  <a:pt x="7121675" y="1064292"/>
                </a:lnTo>
                <a:lnTo>
                  <a:pt x="7122965" y="1063102"/>
                </a:lnTo>
                <a:lnTo>
                  <a:pt x="7124344" y="1062095"/>
                </a:lnTo>
                <a:lnTo>
                  <a:pt x="7156886" y="1095420"/>
                </a:lnTo>
                <a:cubicBezTo>
                  <a:pt x="7286642" y="1252346"/>
                  <a:pt x="7379580" y="1461579"/>
                  <a:pt x="7622915" y="1461579"/>
                </a:cubicBezTo>
                <a:cubicBezTo>
                  <a:pt x="7853759" y="1461579"/>
                  <a:pt x="7949944" y="1273240"/>
                  <a:pt x="8068287" y="1120861"/>
                </a:cubicBezTo>
                <a:lnTo>
                  <a:pt x="8115465" y="1064774"/>
                </a:lnTo>
                <a:lnTo>
                  <a:pt x="8197235" y="1141964"/>
                </a:lnTo>
                <a:cubicBezTo>
                  <a:pt x="8285885" y="1225439"/>
                  <a:pt x="8383169" y="1301527"/>
                  <a:pt x="8558431" y="1301527"/>
                </a:cubicBezTo>
                <a:cubicBezTo>
                  <a:pt x="8754218" y="1301527"/>
                  <a:pt x="8853671" y="1205592"/>
                  <a:pt x="8950166" y="1113175"/>
                </a:cubicBezTo>
                <a:lnTo>
                  <a:pt x="9005523" y="1062156"/>
                </a:lnTo>
                <a:lnTo>
                  <a:pt x="9005601" y="1062159"/>
                </a:lnTo>
                <a:lnTo>
                  <a:pt x="9006932" y="1063035"/>
                </a:lnTo>
                <a:lnTo>
                  <a:pt x="9009519" y="1065190"/>
                </a:lnTo>
                <a:lnTo>
                  <a:pt x="9022099" y="1076784"/>
                </a:lnTo>
                <a:cubicBezTo>
                  <a:pt x="9100043" y="1142833"/>
                  <a:pt x="9191803" y="1195672"/>
                  <a:pt x="9338224" y="1195672"/>
                </a:cubicBezTo>
                <a:cubicBezTo>
                  <a:pt x="9411434" y="1195672"/>
                  <a:pt x="9471050" y="1153794"/>
                  <a:pt x="9522140" y="1085743"/>
                </a:cubicBezTo>
                <a:lnTo>
                  <a:pt x="9536559" y="1063061"/>
                </a:lnTo>
                <a:lnTo>
                  <a:pt x="9536968" y="1062602"/>
                </a:lnTo>
                <a:lnTo>
                  <a:pt x="9537057" y="1062641"/>
                </a:lnTo>
                <a:lnTo>
                  <a:pt x="9568182" y="1112065"/>
                </a:lnTo>
                <a:cubicBezTo>
                  <a:pt x="9750455" y="1447089"/>
                  <a:pt x="9825734" y="2117136"/>
                  <a:pt x="10118576" y="2117136"/>
                </a:cubicBezTo>
                <a:cubicBezTo>
                  <a:pt x="10411418" y="2117136"/>
                  <a:pt x="10485977" y="1447089"/>
                  <a:pt x="10667857" y="1112065"/>
                </a:cubicBezTo>
                <a:lnTo>
                  <a:pt x="10698887" y="1062700"/>
                </a:lnTo>
                <a:lnTo>
                  <a:pt x="10698997" y="1062711"/>
                </a:lnTo>
                <a:lnTo>
                  <a:pt x="10701077" y="1065677"/>
                </a:lnTo>
                <a:lnTo>
                  <a:pt x="10713809" y="1085743"/>
                </a:lnTo>
                <a:cubicBezTo>
                  <a:pt x="10764816" y="1153794"/>
                  <a:pt x="10824374" y="1195672"/>
                  <a:pt x="10897570" y="1195672"/>
                </a:cubicBezTo>
                <a:cubicBezTo>
                  <a:pt x="10994904" y="1195672"/>
                  <a:pt x="11068154" y="1162200"/>
                  <a:pt x="11129318" y="1111988"/>
                </a:cubicBezTo>
                <a:lnTo>
                  <a:pt x="11176127" y="1064288"/>
                </a:lnTo>
                <a:lnTo>
                  <a:pt x="11177411" y="1063103"/>
                </a:lnTo>
                <a:lnTo>
                  <a:pt x="11178792" y="1062095"/>
                </a:lnTo>
                <a:lnTo>
                  <a:pt x="11211334" y="1095420"/>
                </a:lnTo>
                <a:cubicBezTo>
                  <a:pt x="11341090" y="1252346"/>
                  <a:pt x="11434027" y="1461579"/>
                  <a:pt x="11677363" y="1461579"/>
                </a:cubicBezTo>
                <a:cubicBezTo>
                  <a:pt x="11908207" y="1461579"/>
                  <a:pt x="12004393" y="1273240"/>
                  <a:pt x="12122734" y="1120861"/>
                </a:cubicBezTo>
                <a:lnTo>
                  <a:pt x="12171861" y="1062459"/>
                </a:lnTo>
                <a:lnTo>
                  <a:pt x="12171909" y="1062461"/>
                </a:lnTo>
                <a:lnTo>
                  <a:pt x="12172390" y="1062721"/>
                </a:lnTo>
                <a:lnTo>
                  <a:pt x="12172496" y="1062491"/>
                </a:lnTo>
                <a:lnTo>
                  <a:pt x="12173111" y="1062522"/>
                </a:lnTo>
                <a:lnTo>
                  <a:pt x="12173348" y="1062566"/>
                </a:lnTo>
                <a:lnTo>
                  <a:pt x="12173353" y="1062534"/>
                </a:lnTo>
                <a:lnTo>
                  <a:pt x="12173989" y="1062566"/>
                </a:lnTo>
                <a:lnTo>
                  <a:pt x="12173989" y="1060559"/>
                </a:lnTo>
                <a:lnTo>
                  <a:pt x="12175108" y="1059285"/>
                </a:lnTo>
                <a:lnTo>
                  <a:pt x="12175030" y="1059206"/>
                </a:lnTo>
                <a:lnTo>
                  <a:pt x="12175189" y="1059043"/>
                </a:lnTo>
                <a:lnTo>
                  <a:pt x="12175066" y="1058910"/>
                </a:lnTo>
                <a:lnTo>
                  <a:pt x="12175266" y="1058725"/>
                </a:lnTo>
                <a:lnTo>
                  <a:pt x="12175134" y="1058568"/>
                </a:lnTo>
                <a:lnTo>
                  <a:pt x="12175266" y="1058411"/>
                </a:lnTo>
                <a:lnTo>
                  <a:pt x="12175066" y="1058225"/>
                </a:lnTo>
                <a:lnTo>
                  <a:pt x="12175189" y="1058093"/>
                </a:lnTo>
                <a:lnTo>
                  <a:pt x="12175030" y="1057930"/>
                </a:lnTo>
                <a:lnTo>
                  <a:pt x="12175108" y="1057851"/>
                </a:lnTo>
                <a:lnTo>
                  <a:pt x="12173989" y="1056577"/>
                </a:lnTo>
                <a:lnTo>
                  <a:pt x="12173989" y="1054570"/>
                </a:lnTo>
                <a:lnTo>
                  <a:pt x="12173353" y="1054602"/>
                </a:lnTo>
                <a:lnTo>
                  <a:pt x="12173348" y="1054570"/>
                </a:lnTo>
                <a:lnTo>
                  <a:pt x="12173111" y="1054614"/>
                </a:lnTo>
                <a:lnTo>
                  <a:pt x="12172496" y="1054645"/>
                </a:lnTo>
                <a:lnTo>
                  <a:pt x="12172390" y="1054415"/>
                </a:lnTo>
                <a:lnTo>
                  <a:pt x="12171909" y="1054675"/>
                </a:lnTo>
                <a:lnTo>
                  <a:pt x="12171861" y="1054678"/>
                </a:lnTo>
                <a:lnTo>
                  <a:pt x="12122734" y="996275"/>
                </a:lnTo>
                <a:cubicBezTo>
                  <a:pt x="12004393" y="843896"/>
                  <a:pt x="11908207" y="655557"/>
                  <a:pt x="11677363" y="655557"/>
                </a:cubicBezTo>
                <a:cubicBezTo>
                  <a:pt x="11434027" y="655557"/>
                  <a:pt x="11341090" y="864790"/>
                  <a:pt x="11211334" y="1021716"/>
                </a:cubicBezTo>
                <a:lnTo>
                  <a:pt x="11178792" y="1055041"/>
                </a:lnTo>
                <a:lnTo>
                  <a:pt x="11177411" y="1054033"/>
                </a:lnTo>
                <a:lnTo>
                  <a:pt x="11176127" y="1052848"/>
                </a:lnTo>
                <a:lnTo>
                  <a:pt x="11129318" y="1005148"/>
                </a:lnTo>
                <a:cubicBezTo>
                  <a:pt x="11068154" y="954936"/>
                  <a:pt x="10994904" y="921464"/>
                  <a:pt x="10897570" y="921464"/>
                </a:cubicBezTo>
                <a:cubicBezTo>
                  <a:pt x="10824375" y="921464"/>
                  <a:pt x="10764816" y="963342"/>
                  <a:pt x="10713809" y="1031393"/>
                </a:cubicBezTo>
                <a:lnTo>
                  <a:pt x="10701076" y="1051460"/>
                </a:lnTo>
                <a:lnTo>
                  <a:pt x="10698997" y="1054425"/>
                </a:lnTo>
                <a:lnTo>
                  <a:pt x="10698887" y="1054436"/>
                </a:lnTo>
                <a:lnTo>
                  <a:pt x="10667857" y="1005071"/>
                </a:lnTo>
                <a:cubicBezTo>
                  <a:pt x="10485977" y="670047"/>
                  <a:pt x="10411418" y="0"/>
                  <a:pt x="10118576" y="0"/>
                </a:cubicBezTo>
                <a:cubicBezTo>
                  <a:pt x="9825734" y="0"/>
                  <a:pt x="9750455" y="670047"/>
                  <a:pt x="9568182" y="1005071"/>
                </a:cubicBezTo>
                <a:lnTo>
                  <a:pt x="9537057" y="1054495"/>
                </a:lnTo>
                <a:lnTo>
                  <a:pt x="9536968" y="1054535"/>
                </a:lnTo>
                <a:lnTo>
                  <a:pt x="9536561" y="1054077"/>
                </a:lnTo>
                <a:lnTo>
                  <a:pt x="9522140" y="1031393"/>
                </a:lnTo>
                <a:cubicBezTo>
                  <a:pt x="9471050" y="963342"/>
                  <a:pt x="9411434" y="921464"/>
                  <a:pt x="9338224" y="921464"/>
                </a:cubicBezTo>
                <a:cubicBezTo>
                  <a:pt x="9191803" y="921464"/>
                  <a:pt x="9100043" y="974303"/>
                  <a:pt x="9022099" y="1040352"/>
                </a:cubicBezTo>
                <a:lnTo>
                  <a:pt x="9009520" y="1051945"/>
                </a:lnTo>
                <a:lnTo>
                  <a:pt x="9006931" y="1054102"/>
                </a:lnTo>
                <a:lnTo>
                  <a:pt x="9005601" y="1054977"/>
                </a:lnTo>
                <a:lnTo>
                  <a:pt x="9005523" y="1054980"/>
                </a:lnTo>
                <a:lnTo>
                  <a:pt x="8950166" y="1003961"/>
                </a:lnTo>
                <a:cubicBezTo>
                  <a:pt x="8853671" y="911544"/>
                  <a:pt x="8754218" y="815609"/>
                  <a:pt x="8558431" y="815609"/>
                </a:cubicBezTo>
                <a:cubicBezTo>
                  <a:pt x="8383169" y="815609"/>
                  <a:pt x="8285885" y="891697"/>
                  <a:pt x="8197235" y="975172"/>
                </a:cubicBezTo>
                <a:lnTo>
                  <a:pt x="8115465" y="1052362"/>
                </a:lnTo>
                <a:lnTo>
                  <a:pt x="8068287" y="996275"/>
                </a:lnTo>
                <a:cubicBezTo>
                  <a:pt x="7949944" y="843896"/>
                  <a:pt x="7853759" y="655557"/>
                  <a:pt x="7622915" y="655557"/>
                </a:cubicBezTo>
                <a:cubicBezTo>
                  <a:pt x="7379580" y="655557"/>
                  <a:pt x="7286642" y="864790"/>
                  <a:pt x="7156886" y="1021716"/>
                </a:cubicBezTo>
                <a:lnTo>
                  <a:pt x="7124344" y="1055041"/>
                </a:lnTo>
                <a:lnTo>
                  <a:pt x="7122966" y="1054035"/>
                </a:lnTo>
                <a:lnTo>
                  <a:pt x="7121675" y="1052844"/>
                </a:lnTo>
                <a:lnTo>
                  <a:pt x="7074870" y="1005148"/>
                </a:lnTo>
                <a:cubicBezTo>
                  <a:pt x="7013707" y="954936"/>
                  <a:pt x="6940456" y="921464"/>
                  <a:pt x="6843122" y="921464"/>
                </a:cubicBezTo>
                <a:cubicBezTo>
                  <a:pt x="6769927" y="921464"/>
                  <a:pt x="6710368" y="963342"/>
                  <a:pt x="6659361" y="1031393"/>
                </a:cubicBezTo>
                <a:lnTo>
                  <a:pt x="6646626" y="1051463"/>
                </a:lnTo>
                <a:lnTo>
                  <a:pt x="6644550" y="1054425"/>
                </a:lnTo>
                <a:lnTo>
                  <a:pt x="6644440" y="1054436"/>
                </a:lnTo>
                <a:lnTo>
                  <a:pt x="6613410" y="1005071"/>
                </a:lnTo>
                <a:cubicBezTo>
                  <a:pt x="6431531" y="670047"/>
                  <a:pt x="6356971" y="0"/>
                  <a:pt x="6064130" y="0"/>
                </a:cubicBezTo>
                <a:cubicBezTo>
                  <a:pt x="5771288" y="0"/>
                  <a:pt x="5696008" y="670047"/>
                  <a:pt x="5513735" y="1005071"/>
                </a:cubicBezTo>
                <a:lnTo>
                  <a:pt x="5482610" y="1054495"/>
                </a:lnTo>
                <a:lnTo>
                  <a:pt x="5482521" y="1054535"/>
                </a:lnTo>
                <a:lnTo>
                  <a:pt x="5482112" y="1054074"/>
                </a:lnTo>
                <a:lnTo>
                  <a:pt x="5467693" y="1031393"/>
                </a:lnTo>
                <a:cubicBezTo>
                  <a:pt x="5416603" y="963342"/>
                  <a:pt x="5356989" y="921464"/>
                  <a:pt x="5283779" y="921464"/>
                </a:cubicBezTo>
                <a:cubicBezTo>
                  <a:pt x="5137358" y="921464"/>
                  <a:pt x="5045596" y="974303"/>
                  <a:pt x="4967652" y="1040352"/>
                </a:cubicBezTo>
                <a:lnTo>
                  <a:pt x="4955071" y="1051947"/>
                </a:lnTo>
                <a:lnTo>
                  <a:pt x="4952487" y="1054100"/>
                </a:lnTo>
                <a:lnTo>
                  <a:pt x="4951154" y="1054977"/>
                </a:lnTo>
                <a:lnTo>
                  <a:pt x="4951076" y="1054980"/>
                </a:lnTo>
                <a:lnTo>
                  <a:pt x="4895720" y="1003961"/>
                </a:lnTo>
                <a:cubicBezTo>
                  <a:pt x="4799224" y="911544"/>
                  <a:pt x="4699771" y="815609"/>
                  <a:pt x="4503985" y="815609"/>
                </a:cubicBezTo>
                <a:cubicBezTo>
                  <a:pt x="4328723" y="815609"/>
                  <a:pt x="4231438" y="891697"/>
                  <a:pt x="4142788" y="975172"/>
                </a:cubicBezTo>
                <a:lnTo>
                  <a:pt x="4061019" y="1052362"/>
                </a:lnTo>
                <a:lnTo>
                  <a:pt x="4013839" y="996275"/>
                </a:lnTo>
                <a:cubicBezTo>
                  <a:pt x="3895498" y="843896"/>
                  <a:pt x="3799314" y="655557"/>
                  <a:pt x="3568470" y="655557"/>
                </a:cubicBezTo>
                <a:cubicBezTo>
                  <a:pt x="3325134" y="655557"/>
                  <a:pt x="3232197" y="864790"/>
                  <a:pt x="3102440" y="1021716"/>
                </a:cubicBezTo>
                <a:lnTo>
                  <a:pt x="3069899" y="1055042"/>
                </a:lnTo>
                <a:lnTo>
                  <a:pt x="3068519" y="1054034"/>
                </a:lnTo>
                <a:lnTo>
                  <a:pt x="3067234" y="1052848"/>
                </a:lnTo>
                <a:lnTo>
                  <a:pt x="3020424" y="1005148"/>
                </a:lnTo>
                <a:cubicBezTo>
                  <a:pt x="2959261" y="954936"/>
                  <a:pt x="2886011" y="921464"/>
                  <a:pt x="2788676" y="921464"/>
                </a:cubicBezTo>
                <a:cubicBezTo>
                  <a:pt x="2715481" y="921464"/>
                  <a:pt x="2655922" y="963342"/>
                  <a:pt x="2604914" y="1031393"/>
                </a:cubicBezTo>
                <a:lnTo>
                  <a:pt x="2592180" y="1051463"/>
                </a:lnTo>
                <a:lnTo>
                  <a:pt x="2590104" y="1054425"/>
                </a:lnTo>
                <a:lnTo>
                  <a:pt x="2589994" y="1054436"/>
                </a:lnTo>
                <a:lnTo>
                  <a:pt x="2558964" y="1005071"/>
                </a:lnTo>
                <a:cubicBezTo>
                  <a:pt x="2377084" y="670047"/>
                  <a:pt x="2302525" y="0"/>
                  <a:pt x="2009683" y="0"/>
                </a:cubicBezTo>
                <a:cubicBezTo>
                  <a:pt x="1716841" y="0"/>
                  <a:pt x="1641561" y="670047"/>
                  <a:pt x="1459288" y="1005071"/>
                </a:cubicBezTo>
                <a:lnTo>
                  <a:pt x="1428163" y="1054495"/>
                </a:lnTo>
                <a:lnTo>
                  <a:pt x="1428075" y="1054534"/>
                </a:lnTo>
                <a:lnTo>
                  <a:pt x="1427663" y="1054072"/>
                </a:lnTo>
                <a:lnTo>
                  <a:pt x="1413246" y="1031393"/>
                </a:lnTo>
                <a:cubicBezTo>
                  <a:pt x="1362156" y="963342"/>
                  <a:pt x="1302540" y="921464"/>
                  <a:pt x="1229330" y="921464"/>
                </a:cubicBezTo>
                <a:cubicBezTo>
                  <a:pt x="1082909" y="921464"/>
                  <a:pt x="991148" y="974303"/>
                  <a:pt x="913205" y="1040352"/>
                </a:cubicBezTo>
                <a:lnTo>
                  <a:pt x="900626" y="1051946"/>
                </a:lnTo>
                <a:lnTo>
                  <a:pt x="898038" y="1054101"/>
                </a:lnTo>
                <a:lnTo>
                  <a:pt x="897091" y="1054724"/>
                </a:lnTo>
                <a:lnTo>
                  <a:pt x="896380" y="1054752"/>
                </a:lnTo>
                <a:lnTo>
                  <a:pt x="841272" y="1003961"/>
                </a:lnTo>
                <a:cubicBezTo>
                  <a:pt x="744777" y="911544"/>
                  <a:pt x="645324" y="815609"/>
                  <a:pt x="449537" y="815609"/>
                </a:cubicBezTo>
                <a:cubicBezTo>
                  <a:pt x="274276" y="815609"/>
                  <a:pt x="176991" y="891697"/>
                  <a:pt x="88341" y="975173"/>
                </a:cubicBezTo>
                <a:lnTo>
                  <a:pt x="4155" y="1054643"/>
                </a:lnTo>
                <a:lnTo>
                  <a:pt x="2061" y="1054585"/>
                </a:lnTo>
                <a:lnTo>
                  <a:pt x="1839" y="1054496"/>
                </a:lnTo>
                <a:lnTo>
                  <a:pt x="1806" y="1054578"/>
                </a:lnTo>
                <a:lnTo>
                  <a:pt x="1735" y="1054576"/>
                </a:lnTo>
                <a:lnTo>
                  <a:pt x="1678" y="1054570"/>
                </a:lnTo>
                <a:lnTo>
                  <a:pt x="1678" y="1054574"/>
                </a:lnTo>
                <a:lnTo>
                  <a:pt x="1520" y="1054570"/>
                </a:lnTo>
                <a:lnTo>
                  <a:pt x="1520" y="1055293"/>
                </a:lnTo>
                <a:lnTo>
                  <a:pt x="585" y="1057631"/>
                </a:lnTo>
                <a:lnTo>
                  <a:pt x="83" y="1058252"/>
                </a:lnTo>
                <a:lnTo>
                  <a:pt x="166" y="1058323"/>
                </a:lnTo>
                <a:lnTo>
                  <a:pt x="160" y="1058331"/>
                </a:lnTo>
                <a:lnTo>
                  <a:pt x="193" y="1058356"/>
                </a:lnTo>
                <a:lnTo>
                  <a:pt x="35" y="1058532"/>
                </a:lnTo>
                <a:lnTo>
                  <a:pt x="0" y="1058565"/>
                </a:lnTo>
                <a:lnTo>
                  <a:pt x="3" y="1058568"/>
                </a:lnTo>
                <a:lnTo>
                  <a:pt x="0" y="1058571"/>
                </a:lnTo>
                <a:lnTo>
                  <a:pt x="35" y="1058604"/>
                </a:lnTo>
                <a:lnTo>
                  <a:pt x="193" y="1058780"/>
                </a:lnTo>
                <a:lnTo>
                  <a:pt x="160" y="1058805"/>
                </a:lnTo>
                <a:lnTo>
                  <a:pt x="166" y="1058813"/>
                </a:lnTo>
                <a:lnTo>
                  <a:pt x="83" y="1058884"/>
                </a:lnTo>
                <a:lnTo>
                  <a:pt x="585" y="1059505"/>
                </a:lnTo>
                <a:lnTo>
                  <a:pt x="1520" y="1061843"/>
                </a:lnTo>
                <a:lnTo>
                  <a:pt x="1520" y="1062566"/>
                </a:lnTo>
                <a:lnTo>
                  <a:pt x="1678" y="1062562"/>
                </a:lnTo>
                <a:lnTo>
                  <a:pt x="1678" y="1062566"/>
                </a:lnTo>
                <a:lnTo>
                  <a:pt x="1735" y="1062560"/>
                </a:lnTo>
                <a:lnTo>
                  <a:pt x="1806" y="1062558"/>
                </a:lnTo>
                <a:lnTo>
                  <a:pt x="1839" y="1062640"/>
                </a:lnTo>
                <a:lnTo>
                  <a:pt x="2061" y="1062551"/>
                </a:lnTo>
                <a:lnTo>
                  <a:pt x="4155" y="1062494"/>
                </a:lnTo>
                <a:lnTo>
                  <a:pt x="88341" y="1141964"/>
                </a:lnTo>
                <a:cubicBezTo>
                  <a:pt x="176991" y="1225439"/>
                  <a:pt x="274276" y="1301527"/>
                  <a:pt x="449537" y="1301527"/>
                </a:cubicBezTo>
                <a:cubicBezTo>
                  <a:pt x="645324" y="1301527"/>
                  <a:pt x="744777" y="1205592"/>
                  <a:pt x="841272" y="1113175"/>
                </a:cubicBezTo>
                <a:lnTo>
                  <a:pt x="896380" y="1062385"/>
                </a:lnTo>
                <a:lnTo>
                  <a:pt x="897091" y="1062412"/>
                </a:lnTo>
                <a:lnTo>
                  <a:pt x="898039" y="1063035"/>
                </a:lnTo>
                <a:lnTo>
                  <a:pt x="900625" y="1065189"/>
                </a:lnTo>
                <a:lnTo>
                  <a:pt x="913205" y="1076784"/>
                </a:lnTo>
                <a:cubicBezTo>
                  <a:pt x="991148" y="1142833"/>
                  <a:pt x="1082909" y="1195672"/>
                  <a:pt x="1229330" y="1195672"/>
                </a:cubicBezTo>
                <a:cubicBezTo>
                  <a:pt x="1302540" y="1195672"/>
                  <a:pt x="1362156" y="1153794"/>
                  <a:pt x="1413246" y="1085743"/>
                </a:cubicBezTo>
                <a:lnTo>
                  <a:pt x="1427664" y="1063062"/>
                </a:lnTo>
                <a:lnTo>
                  <a:pt x="1428074" y="1062602"/>
                </a:lnTo>
                <a:lnTo>
                  <a:pt x="1428163" y="1062641"/>
                </a:lnTo>
                <a:lnTo>
                  <a:pt x="1459288" y="1112065"/>
                </a:lnTo>
                <a:cubicBezTo>
                  <a:pt x="1641561" y="1447089"/>
                  <a:pt x="1716841" y="2117136"/>
                  <a:pt x="2009683" y="211713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7"/>
          <p:cNvSpPr/>
          <p:nvPr/>
        </p:nvSpPr>
        <p:spPr>
          <a:xfrm>
            <a:off x="8325" y="5179200"/>
            <a:ext cx="12175348" cy="831547"/>
          </a:xfrm>
          <a:custGeom>
            <a:avLst/>
            <a:gdLst/>
            <a:ahLst/>
            <a:cxnLst/>
            <a:rect l="l" t="t" r="r" b="b"/>
            <a:pathLst>
              <a:path w="12175348" h="1200790" extrusionOk="0">
                <a:moveTo>
                  <a:pt x="8516100" y="1160806"/>
                </a:moveTo>
                <a:cubicBezTo>
                  <a:pt x="8415329" y="1160806"/>
                  <a:pt x="8364383" y="1170380"/>
                  <a:pt x="8313258" y="1179954"/>
                </a:cubicBezTo>
                <a:lnTo>
                  <a:pt x="8273261" y="1186291"/>
                </a:lnTo>
                <a:lnTo>
                  <a:pt x="8457737" y="1178046"/>
                </a:lnTo>
                <a:cubicBezTo>
                  <a:pt x="8528510" y="1176362"/>
                  <a:pt x="8609747" y="1177142"/>
                  <a:pt x="8719203" y="1183947"/>
                </a:cubicBezTo>
                <a:lnTo>
                  <a:pt x="8752901" y="1185291"/>
                </a:lnTo>
                <a:lnTo>
                  <a:pt x="8718684" y="1179874"/>
                </a:lnTo>
                <a:cubicBezTo>
                  <a:pt x="8667718" y="1170340"/>
                  <a:pt x="8616872" y="1160806"/>
                  <a:pt x="8516100" y="1160806"/>
                </a:cubicBezTo>
                <a:close/>
                <a:moveTo>
                  <a:pt x="4461652" y="1160806"/>
                </a:moveTo>
                <a:cubicBezTo>
                  <a:pt x="4360881" y="1160806"/>
                  <a:pt x="4309935" y="1170380"/>
                  <a:pt x="4258810" y="1179954"/>
                </a:cubicBezTo>
                <a:lnTo>
                  <a:pt x="4218813" y="1186292"/>
                </a:lnTo>
                <a:lnTo>
                  <a:pt x="4403290" y="1178046"/>
                </a:lnTo>
                <a:cubicBezTo>
                  <a:pt x="4474062" y="1176362"/>
                  <a:pt x="4555299" y="1177142"/>
                  <a:pt x="4664755" y="1183947"/>
                </a:cubicBezTo>
                <a:lnTo>
                  <a:pt x="4698454" y="1185291"/>
                </a:lnTo>
                <a:lnTo>
                  <a:pt x="4664237" y="1179874"/>
                </a:lnTo>
                <a:cubicBezTo>
                  <a:pt x="4613271" y="1170340"/>
                  <a:pt x="4562425" y="1160806"/>
                  <a:pt x="4461652" y="1160806"/>
                </a:cubicBezTo>
                <a:close/>
                <a:moveTo>
                  <a:pt x="407205" y="1160806"/>
                </a:moveTo>
                <a:cubicBezTo>
                  <a:pt x="306433" y="1160806"/>
                  <a:pt x="255487" y="1170380"/>
                  <a:pt x="204362" y="1179954"/>
                </a:cubicBezTo>
                <a:lnTo>
                  <a:pt x="164360" y="1186292"/>
                </a:lnTo>
                <a:lnTo>
                  <a:pt x="348843" y="1178046"/>
                </a:lnTo>
                <a:cubicBezTo>
                  <a:pt x="419616" y="1176362"/>
                  <a:pt x="500854" y="1177142"/>
                  <a:pt x="610310" y="1183947"/>
                </a:cubicBezTo>
                <a:lnTo>
                  <a:pt x="644005" y="1185291"/>
                </a:lnTo>
                <a:lnTo>
                  <a:pt x="609788" y="1179874"/>
                </a:lnTo>
                <a:cubicBezTo>
                  <a:pt x="558823" y="1170340"/>
                  <a:pt x="507977" y="1160806"/>
                  <a:pt x="407205" y="1160806"/>
                </a:cubicBezTo>
                <a:close/>
                <a:moveTo>
                  <a:pt x="10142841" y="1145057"/>
                </a:moveTo>
                <a:cubicBezTo>
                  <a:pt x="10042269" y="1145057"/>
                  <a:pt x="9991244" y="1158468"/>
                  <a:pt x="9940018" y="1171889"/>
                </a:cubicBezTo>
                <a:lnTo>
                  <a:pt x="9881886" y="1184789"/>
                </a:lnTo>
                <a:lnTo>
                  <a:pt x="9991042" y="1177449"/>
                </a:lnTo>
                <a:cubicBezTo>
                  <a:pt x="10038367" y="1174449"/>
                  <a:pt x="10087858" y="1172115"/>
                  <a:pt x="10142881" y="1172115"/>
                </a:cubicBezTo>
                <a:cubicBezTo>
                  <a:pt x="10243653" y="1172115"/>
                  <a:pt x="10294639" y="1176572"/>
                  <a:pt x="10345564" y="1181030"/>
                </a:cubicBezTo>
                <a:lnTo>
                  <a:pt x="10395690" y="1183238"/>
                </a:lnTo>
                <a:lnTo>
                  <a:pt x="10345025" y="1171679"/>
                </a:lnTo>
                <a:cubicBezTo>
                  <a:pt x="10223827" y="1139701"/>
                  <a:pt x="10141402" y="1144897"/>
                  <a:pt x="10142841" y="1145057"/>
                </a:cubicBezTo>
                <a:close/>
                <a:moveTo>
                  <a:pt x="6088393" y="1145057"/>
                </a:moveTo>
                <a:cubicBezTo>
                  <a:pt x="5987822" y="1145057"/>
                  <a:pt x="5936796" y="1158468"/>
                  <a:pt x="5885571" y="1171889"/>
                </a:cubicBezTo>
                <a:lnTo>
                  <a:pt x="5827438" y="1184789"/>
                </a:lnTo>
                <a:lnTo>
                  <a:pt x="5936594" y="1177449"/>
                </a:lnTo>
                <a:cubicBezTo>
                  <a:pt x="5983919" y="1174449"/>
                  <a:pt x="6033411" y="1172115"/>
                  <a:pt x="6088433" y="1172115"/>
                </a:cubicBezTo>
                <a:cubicBezTo>
                  <a:pt x="6189205" y="1172115"/>
                  <a:pt x="6240191" y="1176572"/>
                  <a:pt x="6291117" y="1181030"/>
                </a:cubicBezTo>
                <a:lnTo>
                  <a:pt x="6341242" y="1183238"/>
                </a:lnTo>
                <a:lnTo>
                  <a:pt x="6290577" y="1171679"/>
                </a:lnTo>
                <a:cubicBezTo>
                  <a:pt x="6169379" y="1139701"/>
                  <a:pt x="6086955" y="1144897"/>
                  <a:pt x="6088393" y="1145057"/>
                </a:cubicBezTo>
                <a:close/>
                <a:moveTo>
                  <a:pt x="2033945" y="1145057"/>
                </a:moveTo>
                <a:cubicBezTo>
                  <a:pt x="1933373" y="1145057"/>
                  <a:pt x="1882348" y="1158468"/>
                  <a:pt x="1831122" y="1171889"/>
                </a:cubicBezTo>
                <a:lnTo>
                  <a:pt x="1772989" y="1184789"/>
                </a:lnTo>
                <a:lnTo>
                  <a:pt x="1882148" y="1177449"/>
                </a:lnTo>
                <a:cubicBezTo>
                  <a:pt x="1929473" y="1174449"/>
                  <a:pt x="1978965" y="1172115"/>
                  <a:pt x="2033988" y="1172115"/>
                </a:cubicBezTo>
                <a:cubicBezTo>
                  <a:pt x="2134759" y="1172115"/>
                  <a:pt x="2185744" y="1176572"/>
                  <a:pt x="2236671" y="1181030"/>
                </a:cubicBezTo>
                <a:lnTo>
                  <a:pt x="2286793" y="1183238"/>
                </a:lnTo>
                <a:lnTo>
                  <a:pt x="2236129" y="1171679"/>
                </a:lnTo>
                <a:cubicBezTo>
                  <a:pt x="2114931" y="1139701"/>
                  <a:pt x="2032507" y="1144897"/>
                  <a:pt x="2033945" y="1145057"/>
                </a:cubicBezTo>
                <a:close/>
                <a:moveTo>
                  <a:pt x="8515860" y="1136334"/>
                </a:moveTo>
                <a:cubicBezTo>
                  <a:pt x="8489558" y="1139132"/>
                  <a:pt x="8437912" y="1129060"/>
                  <a:pt x="8313516" y="1168312"/>
                </a:cubicBezTo>
                <a:lnTo>
                  <a:pt x="8298185" y="1172143"/>
                </a:lnTo>
                <a:lnTo>
                  <a:pt x="8351326" y="1163329"/>
                </a:lnTo>
                <a:cubicBezTo>
                  <a:pt x="8391991" y="1156598"/>
                  <a:pt x="8439812" y="1151213"/>
                  <a:pt x="8516021" y="1151213"/>
                </a:cubicBezTo>
                <a:cubicBezTo>
                  <a:pt x="8584542" y="1150326"/>
                  <a:pt x="8652960" y="1156729"/>
                  <a:pt x="8720122" y="1170320"/>
                </a:cubicBezTo>
                <a:lnTo>
                  <a:pt x="8732634" y="1172224"/>
                </a:lnTo>
                <a:lnTo>
                  <a:pt x="8717643" y="1168312"/>
                </a:lnTo>
                <a:cubicBezTo>
                  <a:pt x="8652783" y="1145872"/>
                  <a:pt x="8584477" y="1135047"/>
                  <a:pt x="8515860" y="1136334"/>
                </a:cubicBezTo>
                <a:close/>
                <a:moveTo>
                  <a:pt x="4461412" y="1136334"/>
                </a:moveTo>
                <a:cubicBezTo>
                  <a:pt x="4435110" y="1139132"/>
                  <a:pt x="4383464" y="1129060"/>
                  <a:pt x="4259068" y="1168312"/>
                </a:cubicBezTo>
                <a:lnTo>
                  <a:pt x="4243738" y="1172143"/>
                </a:lnTo>
                <a:lnTo>
                  <a:pt x="4296878" y="1163329"/>
                </a:lnTo>
                <a:cubicBezTo>
                  <a:pt x="4337543" y="1156598"/>
                  <a:pt x="4385365" y="1151213"/>
                  <a:pt x="4461573" y="1151213"/>
                </a:cubicBezTo>
                <a:cubicBezTo>
                  <a:pt x="4530096" y="1150326"/>
                  <a:pt x="4598512" y="1156729"/>
                  <a:pt x="4665675" y="1170320"/>
                </a:cubicBezTo>
                <a:lnTo>
                  <a:pt x="4678187" y="1172224"/>
                </a:lnTo>
                <a:lnTo>
                  <a:pt x="4663196" y="1168312"/>
                </a:lnTo>
                <a:cubicBezTo>
                  <a:pt x="4598335" y="1145872"/>
                  <a:pt x="4530029" y="1135047"/>
                  <a:pt x="4461412" y="1136334"/>
                </a:cubicBezTo>
                <a:close/>
                <a:moveTo>
                  <a:pt x="406964" y="1136334"/>
                </a:moveTo>
                <a:cubicBezTo>
                  <a:pt x="380662" y="1139132"/>
                  <a:pt x="329016" y="1129060"/>
                  <a:pt x="204620" y="1168312"/>
                </a:cubicBezTo>
                <a:lnTo>
                  <a:pt x="184247" y="1173403"/>
                </a:lnTo>
                <a:lnTo>
                  <a:pt x="203363" y="1170360"/>
                </a:lnTo>
                <a:cubicBezTo>
                  <a:pt x="254369" y="1160787"/>
                  <a:pt x="305514" y="1151213"/>
                  <a:pt x="407125" y="1151213"/>
                </a:cubicBezTo>
                <a:cubicBezTo>
                  <a:pt x="475647" y="1150326"/>
                  <a:pt x="544065" y="1156729"/>
                  <a:pt x="611227" y="1170320"/>
                </a:cubicBezTo>
                <a:lnTo>
                  <a:pt x="623739" y="1172224"/>
                </a:lnTo>
                <a:lnTo>
                  <a:pt x="608748" y="1168312"/>
                </a:lnTo>
                <a:cubicBezTo>
                  <a:pt x="543888" y="1145872"/>
                  <a:pt x="475581" y="1135047"/>
                  <a:pt x="406964" y="1136334"/>
                </a:cubicBezTo>
                <a:close/>
                <a:moveTo>
                  <a:pt x="9329711" y="1122353"/>
                </a:moveTo>
                <a:cubicBezTo>
                  <a:pt x="9229139" y="1122353"/>
                  <a:pt x="9178253" y="1141500"/>
                  <a:pt x="9127108" y="1160647"/>
                </a:cubicBezTo>
                <a:lnTo>
                  <a:pt x="9054986" y="1183481"/>
                </a:lnTo>
                <a:lnTo>
                  <a:pt x="9121610" y="1178779"/>
                </a:lnTo>
                <a:cubicBezTo>
                  <a:pt x="9244643" y="1166906"/>
                  <a:pt x="9338059" y="1153053"/>
                  <a:pt x="9532733" y="1177471"/>
                </a:cubicBezTo>
                <a:lnTo>
                  <a:pt x="9602182" y="1182538"/>
                </a:lnTo>
                <a:lnTo>
                  <a:pt x="9531334" y="1160326"/>
                </a:lnTo>
                <a:cubicBezTo>
                  <a:pt x="9467529" y="1133681"/>
                  <a:pt x="9398840" y="1120745"/>
                  <a:pt x="9329711" y="1122353"/>
                </a:cubicBezTo>
                <a:close/>
                <a:moveTo>
                  <a:pt x="5275263" y="1122353"/>
                </a:moveTo>
                <a:cubicBezTo>
                  <a:pt x="5174691" y="1122353"/>
                  <a:pt x="5123806" y="1141500"/>
                  <a:pt x="5072660" y="1160647"/>
                </a:cubicBezTo>
                <a:lnTo>
                  <a:pt x="5000538" y="1183481"/>
                </a:lnTo>
                <a:lnTo>
                  <a:pt x="5067164" y="1178779"/>
                </a:lnTo>
                <a:cubicBezTo>
                  <a:pt x="5190198" y="1166906"/>
                  <a:pt x="5283613" y="1153053"/>
                  <a:pt x="5478286" y="1177471"/>
                </a:cubicBezTo>
                <a:lnTo>
                  <a:pt x="5547735" y="1182538"/>
                </a:lnTo>
                <a:lnTo>
                  <a:pt x="5476887" y="1160326"/>
                </a:lnTo>
                <a:cubicBezTo>
                  <a:pt x="5413082" y="1133681"/>
                  <a:pt x="5344392" y="1120745"/>
                  <a:pt x="5275263" y="1122353"/>
                </a:cubicBezTo>
                <a:close/>
                <a:moveTo>
                  <a:pt x="1220815" y="1122353"/>
                </a:moveTo>
                <a:cubicBezTo>
                  <a:pt x="1120243" y="1122353"/>
                  <a:pt x="1069358" y="1141500"/>
                  <a:pt x="1018212" y="1160647"/>
                </a:cubicBezTo>
                <a:lnTo>
                  <a:pt x="946090" y="1183481"/>
                </a:lnTo>
                <a:lnTo>
                  <a:pt x="1012717" y="1178779"/>
                </a:lnTo>
                <a:cubicBezTo>
                  <a:pt x="1135750" y="1166906"/>
                  <a:pt x="1229166" y="1153053"/>
                  <a:pt x="1423840" y="1177471"/>
                </a:cubicBezTo>
                <a:lnTo>
                  <a:pt x="1493286" y="1182538"/>
                </a:lnTo>
                <a:lnTo>
                  <a:pt x="1422439" y="1160326"/>
                </a:lnTo>
                <a:cubicBezTo>
                  <a:pt x="1358634" y="1133681"/>
                  <a:pt x="1289944" y="1120745"/>
                  <a:pt x="1220815" y="1122353"/>
                </a:cubicBezTo>
                <a:close/>
                <a:moveTo>
                  <a:pt x="11768783" y="1121872"/>
                </a:moveTo>
                <a:cubicBezTo>
                  <a:pt x="11668130" y="1121872"/>
                  <a:pt x="11617225" y="1141000"/>
                  <a:pt x="11566069" y="1160137"/>
                </a:cubicBezTo>
                <a:lnTo>
                  <a:pt x="11491168" y="1183843"/>
                </a:lnTo>
                <a:lnTo>
                  <a:pt x="11607395" y="1172648"/>
                </a:lnTo>
                <a:cubicBezTo>
                  <a:pt x="11657772" y="1167928"/>
                  <a:pt x="11710941" y="1164121"/>
                  <a:pt x="11769461" y="1164121"/>
                </a:cubicBezTo>
                <a:cubicBezTo>
                  <a:pt x="11845370" y="1164121"/>
                  <a:pt x="11892959" y="1167696"/>
                  <a:pt x="11933469" y="1172165"/>
                </a:cubicBezTo>
                <a:lnTo>
                  <a:pt x="12049920" y="1185011"/>
                </a:lnTo>
                <a:lnTo>
                  <a:pt x="11971185" y="1160087"/>
                </a:lnTo>
                <a:cubicBezTo>
                  <a:pt x="11920120" y="1140980"/>
                  <a:pt x="11869274" y="1121872"/>
                  <a:pt x="11768783" y="1121872"/>
                </a:cubicBezTo>
                <a:close/>
                <a:moveTo>
                  <a:pt x="7714335" y="1121872"/>
                </a:moveTo>
                <a:cubicBezTo>
                  <a:pt x="7613683" y="1121872"/>
                  <a:pt x="7562777" y="1141000"/>
                  <a:pt x="7511621" y="1160137"/>
                </a:cubicBezTo>
                <a:lnTo>
                  <a:pt x="7436721" y="1183843"/>
                </a:lnTo>
                <a:lnTo>
                  <a:pt x="7552948" y="1172648"/>
                </a:lnTo>
                <a:cubicBezTo>
                  <a:pt x="7603325" y="1167928"/>
                  <a:pt x="7656494" y="1164121"/>
                  <a:pt x="7715014" y="1164121"/>
                </a:cubicBezTo>
                <a:cubicBezTo>
                  <a:pt x="7790923" y="1164121"/>
                  <a:pt x="7838512" y="1167696"/>
                  <a:pt x="7879021" y="1172165"/>
                </a:cubicBezTo>
                <a:lnTo>
                  <a:pt x="7995108" y="1184971"/>
                </a:lnTo>
                <a:lnTo>
                  <a:pt x="7935995" y="1167215"/>
                </a:lnTo>
                <a:cubicBezTo>
                  <a:pt x="7877608" y="1146055"/>
                  <a:pt x="7827388" y="1121872"/>
                  <a:pt x="7714335" y="1121872"/>
                </a:cubicBezTo>
                <a:close/>
                <a:moveTo>
                  <a:pt x="3659887" y="1121872"/>
                </a:moveTo>
                <a:cubicBezTo>
                  <a:pt x="3559235" y="1121872"/>
                  <a:pt x="3508330" y="1141000"/>
                  <a:pt x="3457174" y="1160137"/>
                </a:cubicBezTo>
                <a:lnTo>
                  <a:pt x="3382273" y="1183843"/>
                </a:lnTo>
                <a:lnTo>
                  <a:pt x="3498501" y="1172648"/>
                </a:lnTo>
                <a:cubicBezTo>
                  <a:pt x="3548878" y="1167928"/>
                  <a:pt x="3602047" y="1164121"/>
                  <a:pt x="3660567" y="1164121"/>
                </a:cubicBezTo>
                <a:cubicBezTo>
                  <a:pt x="3736476" y="1164121"/>
                  <a:pt x="3784065" y="1167696"/>
                  <a:pt x="3824575" y="1172165"/>
                </a:cubicBezTo>
                <a:lnTo>
                  <a:pt x="3940660" y="1184970"/>
                </a:lnTo>
                <a:lnTo>
                  <a:pt x="3881548" y="1167215"/>
                </a:lnTo>
                <a:cubicBezTo>
                  <a:pt x="3823161" y="1146055"/>
                  <a:pt x="3772941" y="1121872"/>
                  <a:pt x="3659887" y="1121872"/>
                </a:cubicBezTo>
                <a:close/>
                <a:moveTo>
                  <a:pt x="8515700" y="1111491"/>
                </a:moveTo>
                <a:cubicBezTo>
                  <a:pt x="8489398" y="1115408"/>
                  <a:pt x="8438073" y="1101258"/>
                  <a:pt x="8313917" y="1155780"/>
                </a:cubicBezTo>
                <a:lnTo>
                  <a:pt x="8298950" y="1161764"/>
                </a:lnTo>
                <a:lnTo>
                  <a:pt x="8351067" y="1147377"/>
                </a:lnTo>
                <a:cubicBezTo>
                  <a:pt x="8391928" y="1136135"/>
                  <a:pt x="8439891" y="1127141"/>
                  <a:pt x="8515860" y="1127141"/>
                </a:cubicBezTo>
                <a:cubicBezTo>
                  <a:pt x="8542882" y="1130019"/>
                  <a:pt x="8594447" y="1119705"/>
                  <a:pt x="8720442" y="1159119"/>
                </a:cubicBezTo>
                <a:lnTo>
                  <a:pt x="8731252" y="1161826"/>
                </a:lnTo>
                <a:lnTo>
                  <a:pt x="8678925" y="1139721"/>
                </a:lnTo>
                <a:cubicBezTo>
                  <a:pt x="8638280" y="1124037"/>
                  <a:pt x="8590830" y="1111491"/>
                  <a:pt x="8515700" y="1111491"/>
                </a:cubicBezTo>
                <a:close/>
                <a:moveTo>
                  <a:pt x="4461253" y="1111491"/>
                </a:moveTo>
                <a:cubicBezTo>
                  <a:pt x="4434951" y="1115408"/>
                  <a:pt x="4383626" y="1101258"/>
                  <a:pt x="4259470" y="1155780"/>
                </a:cubicBezTo>
                <a:lnTo>
                  <a:pt x="4244501" y="1161764"/>
                </a:lnTo>
                <a:lnTo>
                  <a:pt x="4296619" y="1147377"/>
                </a:lnTo>
                <a:cubicBezTo>
                  <a:pt x="4337480" y="1136135"/>
                  <a:pt x="4385444" y="1127141"/>
                  <a:pt x="4461412" y="1127141"/>
                </a:cubicBezTo>
                <a:cubicBezTo>
                  <a:pt x="4488434" y="1130019"/>
                  <a:pt x="4539999" y="1119705"/>
                  <a:pt x="4665994" y="1159119"/>
                </a:cubicBezTo>
                <a:lnTo>
                  <a:pt x="4676805" y="1161826"/>
                </a:lnTo>
                <a:lnTo>
                  <a:pt x="4624477" y="1139721"/>
                </a:lnTo>
                <a:cubicBezTo>
                  <a:pt x="4583833" y="1124037"/>
                  <a:pt x="4536382" y="1111491"/>
                  <a:pt x="4461253" y="1111491"/>
                </a:cubicBezTo>
                <a:close/>
                <a:moveTo>
                  <a:pt x="406806" y="1111491"/>
                </a:moveTo>
                <a:cubicBezTo>
                  <a:pt x="380504" y="1115408"/>
                  <a:pt x="329179" y="1101258"/>
                  <a:pt x="205022" y="1155780"/>
                </a:cubicBezTo>
                <a:lnTo>
                  <a:pt x="178888" y="1165487"/>
                </a:lnTo>
                <a:lnTo>
                  <a:pt x="202902" y="1159120"/>
                </a:lnTo>
                <a:cubicBezTo>
                  <a:pt x="254168" y="1143130"/>
                  <a:pt x="305673" y="1127141"/>
                  <a:pt x="406964" y="1127141"/>
                </a:cubicBezTo>
                <a:cubicBezTo>
                  <a:pt x="433986" y="1130019"/>
                  <a:pt x="485551" y="1119705"/>
                  <a:pt x="611546" y="1159119"/>
                </a:cubicBezTo>
                <a:lnTo>
                  <a:pt x="622358" y="1161826"/>
                </a:lnTo>
                <a:lnTo>
                  <a:pt x="570030" y="1139721"/>
                </a:lnTo>
                <a:cubicBezTo>
                  <a:pt x="529385" y="1124037"/>
                  <a:pt x="481935" y="1111491"/>
                  <a:pt x="406806" y="1111491"/>
                </a:cubicBezTo>
                <a:close/>
                <a:moveTo>
                  <a:pt x="10141961" y="1110352"/>
                </a:moveTo>
                <a:cubicBezTo>
                  <a:pt x="10029537" y="1110352"/>
                  <a:pt x="9979061" y="1138658"/>
                  <a:pt x="9920316" y="1163425"/>
                </a:cubicBezTo>
                <a:lnTo>
                  <a:pt x="9897164" y="1171519"/>
                </a:lnTo>
                <a:lnTo>
                  <a:pt x="9938340" y="1162356"/>
                </a:lnTo>
                <a:cubicBezTo>
                  <a:pt x="9989565" y="1148935"/>
                  <a:pt x="10040991" y="1135504"/>
                  <a:pt x="10142362" y="1135464"/>
                </a:cubicBezTo>
                <a:cubicBezTo>
                  <a:pt x="10243653" y="1135464"/>
                  <a:pt x="10294858" y="1148855"/>
                  <a:pt x="10345894" y="1162246"/>
                </a:cubicBezTo>
                <a:lnTo>
                  <a:pt x="10392361" y="1172595"/>
                </a:lnTo>
                <a:lnTo>
                  <a:pt x="10343424" y="1154642"/>
                </a:lnTo>
                <a:cubicBezTo>
                  <a:pt x="10293858" y="1132816"/>
                  <a:pt x="10242692" y="1110352"/>
                  <a:pt x="10141961" y="1110352"/>
                </a:cubicBezTo>
                <a:close/>
                <a:moveTo>
                  <a:pt x="6087513" y="1110352"/>
                </a:moveTo>
                <a:cubicBezTo>
                  <a:pt x="5975090" y="1110352"/>
                  <a:pt x="5924614" y="1138658"/>
                  <a:pt x="5865868" y="1163425"/>
                </a:cubicBezTo>
                <a:lnTo>
                  <a:pt x="5842717" y="1171518"/>
                </a:lnTo>
                <a:lnTo>
                  <a:pt x="5883892" y="1162356"/>
                </a:lnTo>
                <a:cubicBezTo>
                  <a:pt x="5935118" y="1148935"/>
                  <a:pt x="5986543" y="1135504"/>
                  <a:pt x="6087914" y="1135464"/>
                </a:cubicBezTo>
                <a:cubicBezTo>
                  <a:pt x="6189205" y="1135464"/>
                  <a:pt x="6240410" y="1148855"/>
                  <a:pt x="6291446" y="1162246"/>
                </a:cubicBezTo>
                <a:lnTo>
                  <a:pt x="6337915" y="1172596"/>
                </a:lnTo>
                <a:lnTo>
                  <a:pt x="6288977" y="1154642"/>
                </a:lnTo>
                <a:cubicBezTo>
                  <a:pt x="6239410" y="1132816"/>
                  <a:pt x="6188245" y="1110352"/>
                  <a:pt x="6087513" y="1110352"/>
                </a:cubicBezTo>
                <a:close/>
                <a:moveTo>
                  <a:pt x="2033065" y="1110352"/>
                </a:moveTo>
                <a:cubicBezTo>
                  <a:pt x="1920641" y="1110352"/>
                  <a:pt x="1870166" y="1138658"/>
                  <a:pt x="1811420" y="1163425"/>
                </a:cubicBezTo>
                <a:lnTo>
                  <a:pt x="1788269" y="1171518"/>
                </a:lnTo>
                <a:lnTo>
                  <a:pt x="1829444" y="1162356"/>
                </a:lnTo>
                <a:cubicBezTo>
                  <a:pt x="1880669" y="1148935"/>
                  <a:pt x="1932095" y="1135504"/>
                  <a:pt x="2033466" y="1135464"/>
                </a:cubicBezTo>
                <a:cubicBezTo>
                  <a:pt x="2134758" y="1135464"/>
                  <a:pt x="2185963" y="1148855"/>
                  <a:pt x="2236999" y="1162246"/>
                </a:cubicBezTo>
                <a:lnTo>
                  <a:pt x="2283467" y="1172596"/>
                </a:lnTo>
                <a:lnTo>
                  <a:pt x="2234529" y="1154642"/>
                </a:lnTo>
                <a:cubicBezTo>
                  <a:pt x="2184963" y="1132816"/>
                  <a:pt x="2133797" y="1110352"/>
                  <a:pt x="2033065" y="1110352"/>
                </a:cubicBezTo>
                <a:close/>
                <a:moveTo>
                  <a:pt x="7964162" y="1107612"/>
                </a:moveTo>
                <a:lnTo>
                  <a:pt x="7969048" y="1114053"/>
                </a:lnTo>
                <a:lnTo>
                  <a:pt x="7969592" y="1114579"/>
                </a:lnTo>
                <a:close/>
                <a:moveTo>
                  <a:pt x="3909699" y="1107591"/>
                </a:moveTo>
                <a:lnTo>
                  <a:pt x="3914601" y="1114053"/>
                </a:lnTo>
                <a:lnTo>
                  <a:pt x="3915146" y="1114581"/>
                </a:lnTo>
                <a:close/>
                <a:moveTo>
                  <a:pt x="10363715" y="1092801"/>
                </a:moveTo>
                <a:lnTo>
                  <a:pt x="10386110" y="1117424"/>
                </a:lnTo>
                <a:lnTo>
                  <a:pt x="10392009" y="1122491"/>
                </a:lnTo>
                <a:close/>
                <a:moveTo>
                  <a:pt x="6309260" y="1092793"/>
                </a:moveTo>
                <a:lnTo>
                  <a:pt x="6331663" y="1117424"/>
                </a:lnTo>
                <a:lnTo>
                  <a:pt x="6337562" y="1122492"/>
                </a:lnTo>
                <a:close/>
                <a:moveTo>
                  <a:pt x="2254807" y="1092787"/>
                </a:moveTo>
                <a:lnTo>
                  <a:pt x="2277216" y="1117424"/>
                </a:lnTo>
                <a:lnTo>
                  <a:pt x="2283117" y="1122494"/>
                </a:lnTo>
                <a:close/>
                <a:moveTo>
                  <a:pt x="8515501" y="1085989"/>
                </a:moveTo>
                <a:cubicBezTo>
                  <a:pt x="8489519" y="1090865"/>
                  <a:pt x="8437873" y="1072957"/>
                  <a:pt x="8314197" y="1142830"/>
                </a:cubicBezTo>
                <a:lnTo>
                  <a:pt x="8292380" y="1154045"/>
                </a:lnTo>
                <a:lnTo>
                  <a:pt x="8330534" y="1138218"/>
                </a:lnTo>
                <a:cubicBezTo>
                  <a:pt x="8376208" y="1118989"/>
                  <a:pt x="8426886" y="1101896"/>
                  <a:pt x="8515621" y="1101896"/>
                </a:cubicBezTo>
                <a:cubicBezTo>
                  <a:pt x="8540883" y="1105654"/>
                  <a:pt x="8594767" y="1091584"/>
                  <a:pt x="8720602" y="1146827"/>
                </a:cubicBezTo>
                <a:lnTo>
                  <a:pt x="8730302" y="1150429"/>
                </a:lnTo>
                <a:lnTo>
                  <a:pt x="8678652" y="1122262"/>
                </a:lnTo>
                <a:cubicBezTo>
                  <a:pt x="8638189" y="1102110"/>
                  <a:pt x="8590870" y="1085989"/>
                  <a:pt x="8515501" y="1085989"/>
                </a:cubicBezTo>
                <a:close/>
                <a:moveTo>
                  <a:pt x="4461053" y="1085989"/>
                </a:moveTo>
                <a:cubicBezTo>
                  <a:pt x="4435072" y="1090865"/>
                  <a:pt x="4383426" y="1072957"/>
                  <a:pt x="4259750" y="1142830"/>
                </a:cubicBezTo>
                <a:lnTo>
                  <a:pt x="4237932" y="1154046"/>
                </a:lnTo>
                <a:lnTo>
                  <a:pt x="4276086" y="1138218"/>
                </a:lnTo>
                <a:cubicBezTo>
                  <a:pt x="4321760" y="1118989"/>
                  <a:pt x="4372438" y="1101896"/>
                  <a:pt x="4461174" y="1101896"/>
                </a:cubicBezTo>
                <a:cubicBezTo>
                  <a:pt x="4486436" y="1105654"/>
                  <a:pt x="4540320" y="1091584"/>
                  <a:pt x="4666155" y="1146827"/>
                </a:cubicBezTo>
                <a:lnTo>
                  <a:pt x="4675855" y="1150430"/>
                </a:lnTo>
                <a:lnTo>
                  <a:pt x="4624205" y="1122262"/>
                </a:lnTo>
                <a:cubicBezTo>
                  <a:pt x="4583742" y="1102110"/>
                  <a:pt x="4536422" y="1085989"/>
                  <a:pt x="4461053" y="1085989"/>
                </a:cubicBezTo>
                <a:close/>
                <a:moveTo>
                  <a:pt x="406606" y="1085989"/>
                </a:moveTo>
                <a:cubicBezTo>
                  <a:pt x="380624" y="1090865"/>
                  <a:pt x="328978" y="1072957"/>
                  <a:pt x="205302" y="1142830"/>
                </a:cubicBezTo>
                <a:lnTo>
                  <a:pt x="181126" y="1154378"/>
                </a:lnTo>
                <a:lnTo>
                  <a:pt x="202273" y="1146547"/>
                </a:lnTo>
                <a:cubicBezTo>
                  <a:pt x="253609" y="1124221"/>
                  <a:pt x="305314" y="1101896"/>
                  <a:pt x="406726" y="1101896"/>
                </a:cubicBezTo>
                <a:cubicBezTo>
                  <a:pt x="431988" y="1105654"/>
                  <a:pt x="485872" y="1091584"/>
                  <a:pt x="611706" y="1146827"/>
                </a:cubicBezTo>
                <a:lnTo>
                  <a:pt x="621409" y="1150430"/>
                </a:lnTo>
                <a:lnTo>
                  <a:pt x="569757" y="1122262"/>
                </a:lnTo>
                <a:cubicBezTo>
                  <a:pt x="529294" y="1102110"/>
                  <a:pt x="481975" y="1085989"/>
                  <a:pt x="406606" y="1085989"/>
                </a:cubicBezTo>
                <a:close/>
                <a:moveTo>
                  <a:pt x="10141882" y="1075275"/>
                </a:moveTo>
                <a:cubicBezTo>
                  <a:pt x="10028244" y="1075275"/>
                  <a:pt x="9978653" y="1114913"/>
                  <a:pt x="9920502" y="1149596"/>
                </a:cubicBezTo>
                <a:lnTo>
                  <a:pt x="9898882" y="1160247"/>
                </a:lnTo>
                <a:lnTo>
                  <a:pt x="9937059" y="1146247"/>
                </a:lnTo>
                <a:cubicBezTo>
                  <a:pt x="9987505" y="1124102"/>
                  <a:pt x="10039630" y="1101159"/>
                  <a:pt x="10142121" y="1101159"/>
                </a:cubicBezTo>
                <a:cubicBezTo>
                  <a:pt x="10243333" y="1101159"/>
                  <a:pt x="10294778" y="1123484"/>
                  <a:pt x="10345983" y="1145809"/>
                </a:cubicBezTo>
                <a:lnTo>
                  <a:pt x="10381398" y="1158935"/>
                </a:lnTo>
                <a:lnTo>
                  <a:pt x="10342865" y="1137233"/>
                </a:lnTo>
                <a:cubicBezTo>
                  <a:pt x="10291140" y="1105255"/>
                  <a:pt x="10242294" y="1075275"/>
                  <a:pt x="10141882" y="1075275"/>
                </a:cubicBezTo>
                <a:close/>
                <a:moveTo>
                  <a:pt x="6087434" y="1075275"/>
                </a:moveTo>
                <a:cubicBezTo>
                  <a:pt x="5973796" y="1075275"/>
                  <a:pt x="5924206" y="1114913"/>
                  <a:pt x="5866055" y="1149596"/>
                </a:cubicBezTo>
                <a:lnTo>
                  <a:pt x="5844436" y="1160247"/>
                </a:lnTo>
                <a:lnTo>
                  <a:pt x="5882611" y="1146247"/>
                </a:lnTo>
                <a:cubicBezTo>
                  <a:pt x="5933057" y="1124102"/>
                  <a:pt x="5985182" y="1101159"/>
                  <a:pt x="6087674" y="1101159"/>
                </a:cubicBezTo>
                <a:cubicBezTo>
                  <a:pt x="6188885" y="1101159"/>
                  <a:pt x="6240330" y="1123484"/>
                  <a:pt x="6291535" y="1145809"/>
                </a:cubicBezTo>
                <a:lnTo>
                  <a:pt x="6326952" y="1158936"/>
                </a:lnTo>
                <a:lnTo>
                  <a:pt x="6288418" y="1137233"/>
                </a:lnTo>
                <a:cubicBezTo>
                  <a:pt x="6236692" y="1105255"/>
                  <a:pt x="6187846" y="1075275"/>
                  <a:pt x="6087434" y="1075275"/>
                </a:cubicBezTo>
                <a:close/>
                <a:moveTo>
                  <a:pt x="2032987" y="1075275"/>
                </a:moveTo>
                <a:cubicBezTo>
                  <a:pt x="1919349" y="1075275"/>
                  <a:pt x="1869758" y="1114913"/>
                  <a:pt x="1811607" y="1149596"/>
                </a:cubicBezTo>
                <a:lnTo>
                  <a:pt x="1789989" y="1160246"/>
                </a:lnTo>
                <a:lnTo>
                  <a:pt x="1828163" y="1146247"/>
                </a:lnTo>
                <a:cubicBezTo>
                  <a:pt x="1878609" y="1124102"/>
                  <a:pt x="1930734" y="1101159"/>
                  <a:pt x="2033225" y="1101159"/>
                </a:cubicBezTo>
                <a:cubicBezTo>
                  <a:pt x="2134437" y="1101159"/>
                  <a:pt x="2185883" y="1123484"/>
                  <a:pt x="2237088" y="1145809"/>
                </a:cubicBezTo>
                <a:lnTo>
                  <a:pt x="2272504" y="1158935"/>
                </a:lnTo>
                <a:lnTo>
                  <a:pt x="2233971" y="1137233"/>
                </a:lnTo>
                <a:cubicBezTo>
                  <a:pt x="2182246" y="1105255"/>
                  <a:pt x="2133398" y="1075275"/>
                  <a:pt x="2032987" y="1075275"/>
                </a:cubicBezTo>
                <a:close/>
                <a:moveTo>
                  <a:pt x="9328990" y="1072377"/>
                </a:moveTo>
                <a:cubicBezTo>
                  <a:pt x="9215352" y="1072377"/>
                  <a:pt x="9165762" y="1112850"/>
                  <a:pt x="9107610" y="1148264"/>
                </a:cubicBezTo>
                <a:lnTo>
                  <a:pt x="9062086" y="1171164"/>
                </a:lnTo>
                <a:lnTo>
                  <a:pt x="9125259" y="1151083"/>
                </a:lnTo>
                <a:cubicBezTo>
                  <a:pt x="9176394" y="1131946"/>
                  <a:pt x="9227779" y="1112799"/>
                  <a:pt x="9329390" y="1112759"/>
                </a:cubicBezTo>
                <a:cubicBezTo>
                  <a:pt x="9430762" y="1112759"/>
                  <a:pt x="9482047" y="1131866"/>
                  <a:pt x="9533113" y="1150974"/>
                </a:cubicBezTo>
                <a:lnTo>
                  <a:pt x="9595713" y="1170869"/>
                </a:lnTo>
                <a:lnTo>
                  <a:pt x="9550119" y="1147979"/>
                </a:lnTo>
                <a:cubicBezTo>
                  <a:pt x="9492064" y="1112698"/>
                  <a:pt x="9442538" y="1072377"/>
                  <a:pt x="9328990" y="1072377"/>
                </a:cubicBezTo>
                <a:close/>
                <a:moveTo>
                  <a:pt x="5274542" y="1072377"/>
                </a:moveTo>
                <a:cubicBezTo>
                  <a:pt x="5160905" y="1072377"/>
                  <a:pt x="5111314" y="1112850"/>
                  <a:pt x="5053163" y="1148264"/>
                </a:cubicBezTo>
                <a:lnTo>
                  <a:pt x="5007640" y="1171164"/>
                </a:lnTo>
                <a:lnTo>
                  <a:pt x="5070811" y="1151083"/>
                </a:lnTo>
                <a:cubicBezTo>
                  <a:pt x="5121947" y="1131946"/>
                  <a:pt x="5173332" y="1112799"/>
                  <a:pt x="5274943" y="1112759"/>
                </a:cubicBezTo>
                <a:cubicBezTo>
                  <a:pt x="5376315" y="1112759"/>
                  <a:pt x="5427600" y="1131866"/>
                  <a:pt x="5478666" y="1150974"/>
                </a:cubicBezTo>
                <a:lnTo>
                  <a:pt x="5541268" y="1170869"/>
                </a:lnTo>
                <a:lnTo>
                  <a:pt x="5495672" y="1147979"/>
                </a:lnTo>
                <a:cubicBezTo>
                  <a:pt x="5437617" y="1112698"/>
                  <a:pt x="5388091" y="1072377"/>
                  <a:pt x="5274542" y="1072377"/>
                </a:cubicBezTo>
                <a:close/>
                <a:moveTo>
                  <a:pt x="1220094" y="1072377"/>
                </a:moveTo>
                <a:cubicBezTo>
                  <a:pt x="1106456" y="1072377"/>
                  <a:pt x="1056866" y="1112850"/>
                  <a:pt x="998715" y="1148264"/>
                </a:cubicBezTo>
                <a:lnTo>
                  <a:pt x="953192" y="1171164"/>
                </a:lnTo>
                <a:lnTo>
                  <a:pt x="1016364" y="1151083"/>
                </a:lnTo>
                <a:cubicBezTo>
                  <a:pt x="1067499" y="1131946"/>
                  <a:pt x="1118884" y="1112799"/>
                  <a:pt x="1220495" y="1112759"/>
                </a:cubicBezTo>
                <a:cubicBezTo>
                  <a:pt x="1321867" y="1112759"/>
                  <a:pt x="1373153" y="1131866"/>
                  <a:pt x="1424218" y="1150974"/>
                </a:cubicBezTo>
                <a:lnTo>
                  <a:pt x="1486819" y="1170869"/>
                </a:lnTo>
                <a:lnTo>
                  <a:pt x="1441224" y="1147979"/>
                </a:lnTo>
                <a:cubicBezTo>
                  <a:pt x="1383169" y="1112698"/>
                  <a:pt x="1333643" y="1072377"/>
                  <a:pt x="1220094" y="1072377"/>
                </a:cubicBezTo>
                <a:close/>
                <a:moveTo>
                  <a:pt x="11768781" y="1071578"/>
                </a:moveTo>
                <a:cubicBezTo>
                  <a:pt x="11655098" y="1071578"/>
                  <a:pt x="11605514" y="1112051"/>
                  <a:pt x="11547362" y="1147465"/>
                </a:cubicBezTo>
                <a:lnTo>
                  <a:pt x="11502419" y="1170071"/>
                </a:lnTo>
                <a:lnTo>
                  <a:pt x="11563801" y="1150813"/>
                </a:lnTo>
                <a:cubicBezTo>
                  <a:pt x="11628693" y="1123807"/>
                  <a:pt x="11698518" y="1110680"/>
                  <a:pt x="11768783" y="1112279"/>
                </a:cubicBezTo>
                <a:cubicBezTo>
                  <a:pt x="11870154" y="1112279"/>
                  <a:pt x="11921439" y="1131386"/>
                  <a:pt x="11972505" y="1150493"/>
                </a:cubicBezTo>
                <a:lnTo>
                  <a:pt x="12035985" y="1170668"/>
                </a:lnTo>
                <a:lnTo>
                  <a:pt x="11989924" y="1147465"/>
                </a:lnTo>
                <a:cubicBezTo>
                  <a:pt x="11931855" y="1112051"/>
                  <a:pt x="11882329" y="1071578"/>
                  <a:pt x="11768781" y="1071578"/>
                </a:cubicBezTo>
                <a:close/>
                <a:moveTo>
                  <a:pt x="7714333" y="1071578"/>
                </a:moveTo>
                <a:cubicBezTo>
                  <a:pt x="7600651" y="1071578"/>
                  <a:pt x="7551066" y="1112051"/>
                  <a:pt x="7492914" y="1147465"/>
                </a:cubicBezTo>
                <a:lnTo>
                  <a:pt x="7447972" y="1170071"/>
                </a:lnTo>
                <a:lnTo>
                  <a:pt x="7509353" y="1150813"/>
                </a:lnTo>
                <a:cubicBezTo>
                  <a:pt x="7574245" y="1123807"/>
                  <a:pt x="7644070" y="1110680"/>
                  <a:pt x="7714335" y="1112279"/>
                </a:cubicBezTo>
                <a:cubicBezTo>
                  <a:pt x="7866392" y="1112279"/>
                  <a:pt x="7905756" y="1155270"/>
                  <a:pt x="8000724" y="1176765"/>
                </a:cubicBezTo>
                <a:lnTo>
                  <a:pt x="8002097" y="1176902"/>
                </a:lnTo>
                <a:lnTo>
                  <a:pt x="7965559" y="1164539"/>
                </a:lnTo>
                <a:cubicBezTo>
                  <a:pt x="7892138" y="1126666"/>
                  <a:pt x="7846807" y="1071578"/>
                  <a:pt x="7714333" y="1071578"/>
                </a:cubicBezTo>
                <a:close/>
                <a:moveTo>
                  <a:pt x="3659886" y="1071578"/>
                </a:moveTo>
                <a:cubicBezTo>
                  <a:pt x="3546203" y="1071578"/>
                  <a:pt x="3496619" y="1112051"/>
                  <a:pt x="3438467" y="1147465"/>
                </a:cubicBezTo>
                <a:lnTo>
                  <a:pt x="3393524" y="1170071"/>
                </a:lnTo>
                <a:lnTo>
                  <a:pt x="3454906" y="1150813"/>
                </a:lnTo>
                <a:cubicBezTo>
                  <a:pt x="3519797" y="1123807"/>
                  <a:pt x="3589622" y="1110680"/>
                  <a:pt x="3659887" y="1112279"/>
                </a:cubicBezTo>
                <a:cubicBezTo>
                  <a:pt x="3811944" y="1112279"/>
                  <a:pt x="3851308" y="1155270"/>
                  <a:pt x="3946276" y="1176765"/>
                </a:cubicBezTo>
                <a:lnTo>
                  <a:pt x="3947650" y="1176902"/>
                </a:lnTo>
                <a:lnTo>
                  <a:pt x="3911112" y="1164539"/>
                </a:lnTo>
                <a:cubicBezTo>
                  <a:pt x="3837690" y="1126666"/>
                  <a:pt x="3792359" y="1071578"/>
                  <a:pt x="3659886" y="1071578"/>
                </a:cubicBezTo>
                <a:close/>
                <a:moveTo>
                  <a:pt x="8516140" y="1060485"/>
                </a:moveTo>
                <a:cubicBezTo>
                  <a:pt x="8438742" y="1060516"/>
                  <a:pt x="8390973" y="1081084"/>
                  <a:pt x="8349986" y="1106461"/>
                </a:cubicBezTo>
                <a:lnTo>
                  <a:pt x="8304727" y="1136793"/>
                </a:lnTo>
                <a:lnTo>
                  <a:pt x="8330335" y="1123089"/>
                </a:lnTo>
                <a:cubicBezTo>
                  <a:pt x="8375857" y="1098368"/>
                  <a:pt x="8426461" y="1076394"/>
                  <a:pt x="8515581" y="1076394"/>
                </a:cubicBezTo>
                <a:cubicBezTo>
                  <a:pt x="8542043" y="1081351"/>
                  <a:pt x="8594727" y="1063044"/>
                  <a:pt x="8720962" y="1134276"/>
                </a:cubicBezTo>
                <a:lnTo>
                  <a:pt x="8728965" y="1138097"/>
                </a:lnTo>
                <a:lnTo>
                  <a:pt x="8679333" y="1104853"/>
                </a:lnTo>
                <a:cubicBezTo>
                  <a:pt x="8639020" y="1080204"/>
                  <a:pt x="8591779" y="1060485"/>
                  <a:pt x="8516140" y="1060485"/>
                </a:cubicBezTo>
                <a:close/>
                <a:moveTo>
                  <a:pt x="4461693" y="1060485"/>
                </a:moveTo>
                <a:cubicBezTo>
                  <a:pt x="4384295" y="1060516"/>
                  <a:pt x="4336526" y="1081084"/>
                  <a:pt x="4295539" y="1106461"/>
                </a:cubicBezTo>
                <a:lnTo>
                  <a:pt x="4250281" y="1136792"/>
                </a:lnTo>
                <a:lnTo>
                  <a:pt x="4275887" y="1123089"/>
                </a:lnTo>
                <a:cubicBezTo>
                  <a:pt x="4321409" y="1098368"/>
                  <a:pt x="4372013" y="1076394"/>
                  <a:pt x="4461133" y="1076394"/>
                </a:cubicBezTo>
                <a:cubicBezTo>
                  <a:pt x="4487597" y="1081351"/>
                  <a:pt x="4540279" y="1063044"/>
                  <a:pt x="4666515" y="1134276"/>
                </a:cubicBezTo>
                <a:lnTo>
                  <a:pt x="4674519" y="1138098"/>
                </a:lnTo>
                <a:lnTo>
                  <a:pt x="4624887" y="1104853"/>
                </a:lnTo>
                <a:cubicBezTo>
                  <a:pt x="4584573" y="1080204"/>
                  <a:pt x="4537333" y="1060485"/>
                  <a:pt x="4461693" y="1060485"/>
                </a:cubicBezTo>
                <a:close/>
                <a:moveTo>
                  <a:pt x="407246" y="1060485"/>
                </a:moveTo>
                <a:cubicBezTo>
                  <a:pt x="331427" y="1060515"/>
                  <a:pt x="284040" y="1080253"/>
                  <a:pt x="243610" y="1104913"/>
                </a:cubicBezTo>
                <a:lnTo>
                  <a:pt x="196000" y="1136729"/>
                </a:lnTo>
                <a:lnTo>
                  <a:pt x="202144" y="1133796"/>
                </a:lnTo>
                <a:cubicBezTo>
                  <a:pt x="253289" y="1105095"/>
                  <a:pt x="304834" y="1076394"/>
                  <a:pt x="406686" y="1076394"/>
                </a:cubicBezTo>
                <a:cubicBezTo>
                  <a:pt x="433148" y="1081351"/>
                  <a:pt x="485832" y="1063044"/>
                  <a:pt x="612067" y="1134276"/>
                </a:cubicBezTo>
                <a:lnTo>
                  <a:pt x="620073" y="1138098"/>
                </a:lnTo>
                <a:lnTo>
                  <a:pt x="570439" y="1104853"/>
                </a:lnTo>
                <a:cubicBezTo>
                  <a:pt x="530126" y="1080204"/>
                  <a:pt x="482885" y="1060485"/>
                  <a:pt x="407246" y="1060485"/>
                </a:cubicBezTo>
                <a:close/>
                <a:moveTo>
                  <a:pt x="10141761" y="1039539"/>
                </a:moveTo>
                <a:cubicBezTo>
                  <a:pt x="10028213" y="1039539"/>
                  <a:pt x="9978789" y="1090484"/>
                  <a:pt x="9920666" y="1135061"/>
                </a:cubicBezTo>
                <a:lnTo>
                  <a:pt x="9901803" y="1147001"/>
                </a:lnTo>
                <a:lnTo>
                  <a:pt x="9937440" y="1128359"/>
                </a:lnTo>
                <a:cubicBezTo>
                  <a:pt x="9988226" y="1097061"/>
                  <a:pt x="10039391" y="1065762"/>
                  <a:pt x="10141962" y="1065762"/>
                </a:cubicBezTo>
                <a:cubicBezTo>
                  <a:pt x="10244412" y="1065762"/>
                  <a:pt x="10295558" y="1097041"/>
                  <a:pt x="10346323" y="1128319"/>
                </a:cubicBezTo>
                <a:lnTo>
                  <a:pt x="10380015" y="1145941"/>
                </a:lnTo>
                <a:lnTo>
                  <a:pt x="10362767" y="1135014"/>
                </a:lnTo>
                <a:cubicBezTo>
                  <a:pt x="10304737" y="1090459"/>
                  <a:pt x="10255399" y="1039539"/>
                  <a:pt x="10141761" y="1039539"/>
                </a:cubicBezTo>
                <a:close/>
                <a:moveTo>
                  <a:pt x="6087314" y="1039539"/>
                </a:moveTo>
                <a:cubicBezTo>
                  <a:pt x="5973766" y="1039539"/>
                  <a:pt x="5924342" y="1090484"/>
                  <a:pt x="5866219" y="1135061"/>
                </a:cubicBezTo>
                <a:lnTo>
                  <a:pt x="5847357" y="1147001"/>
                </a:lnTo>
                <a:lnTo>
                  <a:pt x="5882992" y="1128359"/>
                </a:lnTo>
                <a:cubicBezTo>
                  <a:pt x="5933778" y="1097061"/>
                  <a:pt x="5984943" y="1065762"/>
                  <a:pt x="6087514" y="1065762"/>
                </a:cubicBezTo>
                <a:cubicBezTo>
                  <a:pt x="6189965" y="1065762"/>
                  <a:pt x="6241110" y="1097041"/>
                  <a:pt x="6291876" y="1128319"/>
                </a:cubicBezTo>
                <a:lnTo>
                  <a:pt x="6325567" y="1145941"/>
                </a:lnTo>
                <a:lnTo>
                  <a:pt x="6308319" y="1135014"/>
                </a:lnTo>
                <a:cubicBezTo>
                  <a:pt x="6250289" y="1090459"/>
                  <a:pt x="6200952" y="1039539"/>
                  <a:pt x="6087314" y="1039539"/>
                </a:cubicBezTo>
                <a:close/>
                <a:moveTo>
                  <a:pt x="2032867" y="1039539"/>
                </a:moveTo>
                <a:cubicBezTo>
                  <a:pt x="1919318" y="1039539"/>
                  <a:pt x="1869894" y="1090484"/>
                  <a:pt x="1811771" y="1135061"/>
                </a:cubicBezTo>
                <a:lnTo>
                  <a:pt x="1792909" y="1147000"/>
                </a:lnTo>
                <a:lnTo>
                  <a:pt x="1828544" y="1128359"/>
                </a:lnTo>
                <a:cubicBezTo>
                  <a:pt x="1879330" y="1097061"/>
                  <a:pt x="1930496" y="1065762"/>
                  <a:pt x="2033067" y="1065762"/>
                </a:cubicBezTo>
                <a:cubicBezTo>
                  <a:pt x="2135518" y="1065762"/>
                  <a:pt x="2186663" y="1097041"/>
                  <a:pt x="2237429" y="1128319"/>
                </a:cubicBezTo>
                <a:lnTo>
                  <a:pt x="2271121" y="1145941"/>
                </a:lnTo>
                <a:lnTo>
                  <a:pt x="2253872" y="1135014"/>
                </a:lnTo>
                <a:cubicBezTo>
                  <a:pt x="2195842" y="1090459"/>
                  <a:pt x="2146506" y="1039539"/>
                  <a:pt x="2032867" y="1039539"/>
                </a:cubicBezTo>
                <a:close/>
                <a:moveTo>
                  <a:pt x="8515980" y="1034983"/>
                </a:moveTo>
                <a:cubicBezTo>
                  <a:pt x="8415808" y="1034983"/>
                  <a:pt x="8367042" y="1074956"/>
                  <a:pt x="8315316" y="1116927"/>
                </a:cubicBezTo>
                <a:lnTo>
                  <a:pt x="8305330" y="1124309"/>
                </a:lnTo>
                <a:lnTo>
                  <a:pt x="8330191" y="1107959"/>
                </a:lnTo>
                <a:cubicBezTo>
                  <a:pt x="8375457" y="1077746"/>
                  <a:pt x="8425902" y="1050891"/>
                  <a:pt x="8515581" y="1050891"/>
                </a:cubicBezTo>
                <a:cubicBezTo>
                  <a:pt x="8618111" y="1050891"/>
                  <a:pt x="8669317" y="1085947"/>
                  <a:pt x="8720103" y="1121004"/>
                </a:cubicBezTo>
                <a:lnTo>
                  <a:pt x="8724111" y="1123354"/>
                </a:lnTo>
                <a:lnTo>
                  <a:pt x="8678788" y="1087420"/>
                </a:lnTo>
                <a:cubicBezTo>
                  <a:pt x="8638575" y="1058288"/>
                  <a:pt x="8591499" y="1034983"/>
                  <a:pt x="8515980" y="1034983"/>
                </a:cubicBezTo>
                <a:close/>
                <a:moveTo>
                  <a:pt x="4461532" y="1034983"/>
                </a:moveTo>
                <a:cubicBezTo>
                  <a:pt x="4361361" y="1034983"/>
                  <a:pt x="4312595" y="1074956"/>
                  <a:pt x="4260868" y="1116927"/>
                </a:cubicBezTo>
                <a:lnTo>
                  <a:pt x="4250882" y="1124309"/>
                </a:lnTo>
                <a:lnTo>
                  <a:pt x="4275744" y="1107959"/>
                </a:lnTo>
                <a:cubicBezTo>
                  <a:pt x="4321009" y="1077746"/>
                  <a:pt x="4371454" y="1050891"/>
                  <a:pt x="4461133" y="1050891"/>
                </a:cubicBezTo>
                <a:cubicBezTo>
                  <a:pt x="4563664" y="1050891"/>
                  <a:pt x="4614870" y="1085947"/>
                  <a:pt x="4665655" y="1121004"/>
                </a:cubicBezTo>
                <a:lnTo>
                  <a:pt x="4669664" y="1123354"/>
                </a:lnTo>
                <a:lnTo>
                  <a:pt x="4624341" y="1087420"/>
                </a:lnTo>
                <a:cubicBezTo>
                  <a:pt x="4584127" y="1058288"/>
                  <a:pt x="4537051" y="1034983"/>
                  <a:pt x="4461532" y="1034983"/>
                </a:cubicBezTo>
                <a:close/>
                <a:moveTo>
                  <a:pt x="407085" y="1034983"/>
                </a:moveTo>
                <a:cubicBezTo>
                  <a:pt x="306913" y="1034983"/>
                  <a:pt x="258147" y="1074956"/>
                  <a:pt x="206421" y="1116927"/>
                </a:cubicBezTo>
                <a:lnTo>
                  <a:pt x="198151" y="1123366"/>
                </a:lnTo>
                <a:lnTo>
                  <a:pt x="202114" y="1121044"/>
                </a:lnTo>
                <a:cubicBezTo>
                  <a:pt x="252949" y="1085967"/>
                  <a:pt x="304195" y="1050891"/>
                  <a:pt x="406686" y="1050891"/>
                </a:cubicBezTo>
                <a:cubicBezTo>
                  <a:pt x="509216" y="1050891"/>
                  <a:pt x="560422" y="1085947"/>
                  <a:pt x="611208" y="1121004"/>
                </a:cubicBezTo>
                <a:lnTo>
                  <a:pt x="615217" y="1123354"/>
                </a:lnTo>
                <a:lnTo>
                  <a:pt x="569894" y="1087420"/>
                </a:lnTo>
                <a:cubicBezTo>
                  <a:pt x="529680" y="1058288"/>
                  <a:pt x="482604" y="1034983"/>
                  <a:pt x="407085" y="1034983"/>
                </a:cubicBezTo>
                <a:close/>
                <a:moveTo>
                  <a:pt x="10956211" y="1028336"/>
                </a:moveTo>
                <a:cubicBezTo>
                  <a:pt x="10798568" y="1028386"/>
                  <a:pt x="10767870" y="1128868"/>
                  <a:pt x="10661618" y="1176409"/>
                </a:cubicBezTo>
                <a:lnTo>
                  <a:pt x="10636689" y="1183424"/>
                </a:lnTo>
                <a:lnTo>
                  <a:pt x="10668693" y="1181074"/>
                </a:lnTo>
                <a:cubicBezTo>
                  <a:pt x="10764321" y="1165105"/>
                  <a:pt x="10803355" y="1133161"/>
                  <a:pt x="10956251" y="1133101"/>
                </a:cubicBezTo>
                <a:cubicBezTo>
                  <a:pt x="10982793" y="1135580"/>
                  <a:pt x="11035158" y="1126545"/>
                  <a:pt x="11160273" y="1161562"/>
                </a:cubicBezTo>
                <a:cubicBezTo>
                  <a:pt x="11188604" y="1169497"/>
                  <a:pt x="11215713" y="1175488"/>
                  <a:pt x="11241921" y="1179897"/>
                </a:cubicBezTo>
                <a:lnTo>
                  <a:pt x="11272282" y="1183419"/>
                </a:lnTo>
                <a:lnTo>
                  <a:pt x="11240217" y="1171879"/>
                </a:lnTo>
                <a:cubicBezTo>
                  <a:pt x="11144469" y="1124031"/>
                  <a:pt x="11107250" y="1028336"/>
                  <a:pt x="10956211" y="1028336"/>
                </a:cubicBezTo>
                <a:close/>
                <a:moveTo>
                  <a:pt x="6901764" y="1028336"/>
                </a:moveTo>
                <a:cubicBezTo>
                  <a:pt x="6744120" y="1028386"/>
                  <a:pt x="6713422" y="1128868"/>
                  <a:pt x="6607170" y="1176409"/>
                </a:cubicBezTo>
                <a:lnTo>
                  <a:pt x="6582242" y="1183423"/>
                </a:lnTo>
                <a:lnTo>
                  <a:pt x="6614245" y="1181074"/>
                </a:lnTo>
                <a:cubicBezTo>
                  <a:pt x="6709873" y="1165105"/>
                  <a:pt x="6748907" y="1133161"/>
                  <a:pt x="6901803" y="1133101"/>
                </a:cubicBezTo>
                <a:cubicBezTo>
                  <a:pt x="6928345" y="1135580"/>
                  <a:pt x="6980710" y="1126545"/>
                  <a:pt x="7105825" y="1161562"/>
                </a:cubicBezTo>
                <a:cubicBezTo>
                  <a:pt x="7134156" y="1169497"/>
                  <a:pt x="7161265" y="1175488"/>
                  <a:pt x="7187473" y="1179897"/>
                </a:cubicBezTo>
                <a:lnTo>
                  <a:pt x="7217835" y="1183419"/>
                </a:lnTo>
                <a:lnTo>
                  <a:pt x="7185769" y="1171879"/>
                </a:lnTo>
                <a:cubicBezTo>
                  <a:pt x="7090022" y="1124031"/>
                  <a:pt x="7052802" y="1028336"/>
                  <a:pt x="6901764" y="1028336"/>
                </a:cubicBezTo>
                <a:close/>
                <a:moveTo>
                  <a:pt x="2847316" y="1028336"/>
                </a:moveTo>
                <a:cubicBezTo>
                  <a:pt x="2689673" y="1028386"/>
                  <a:pt x="2658975" y="1128868"/>
                  <a:pt x="2552722" y="1176409"/>
                </a:cubicBezTo>
                <a:lnTo>
                  <a:pt x="2527793" y="1183424"/>
                </a:lnTo>
                <a:lnTo>
                  <a:pt x="2559800" y="1181074"/>
                </a:lnTo>
                <a:cubicBezTo>
                  <a:pt x="2655427" y="1165105"/>
                  <a:pt x="2694461" y="1133161"/>
                  <a:pt x="2847357" y="1133101"/>
                </a:cubicBezTo>
                <a:cubicBezTo>
                  <a:pt x="2873899" y="1135580"/>
                  <a:pt x="2926264" y="1126545"/>
                  <a:pt x="3051380" y="1161562"/>
                </a:cubicBezTo>
                <a:cubicBezTo>
                  <a:pt x="3079711" y="1169497"/>
                  <a:pt x="3106820" y="1175488"/>
                  <a:pt x="3133027" y="1179897"/>
                </a:cubicBezTo>
                <a:lnTo>
                  <a:pt x="3163386" y="1183419"/>
                </a:lnTo>
                <a:lnTo>
                  <a:pt x="3131322" y="1171879"/>
                </a:lnTo>
                <a:cubicBezTo>
                  <a:pt x="3035574" y="1124031"/>
                  <a:pt x="2998354" y="1028336"/>
                  <a:pt x="2847316" y="1028336"/>
                </a:cubicBezTo>
                <a:close/>
                <a:moveTo>
                  <a:pt x="9328831" y="1022111"/>
                </a:moveTo>
                <a:cubicBezTo>
                  <a:pt x="9215553" y="1022111"/>
                  <a:pt x="9165993" y="1078596"/>
                  <a:pt x="9107758" y="1128034"/>
                </a:cubicBezTo>
                <a:lnTo>
                  <a:pt x="9059374" y="1161956"/>
                </a:lnTo>
                <a:lnTo>
                  <a:pt x="9124519" y="1127141"/>
                </a:lnTo>
                <a:cubicBezTo>
                  <a:pt x="9175314" y="1095162"/>
                  <a:pt x="9226500" y="1063184"/>
                  <a:pt x="9329070" y="1063184"/>
                </a:cubicBezTo>
                <a:cubicBezTo>
                  <a:pt x="9431521" y="1063184"/>
                  <a:pt x="9482626" y="1095042"/>
                  <a:pt x="9533342" y="1126901"/>
                </a:cubicBezTo>
                <a:lnTo>
                  <a:pt x="9594696" y="1159617"/>
                </a:lnTo>
                <a:lnTo>
                  <a:pt x="9549594" y="1127972"/>
                </a:lnTo>
                <a:cubicBezTo>
                  <a:pt x="9491478" y="1078570"/>
                  <a:pt x="9442065" y="1022111"/>
                  <a:pt x="9328831" y="1022111"/>
                </a:cubicBezTo>
                <a:close/>
                <a:moveTo>
                  <a:pt x="5274383" y="1022111"/>
                </a:moveTo>
                <a:cubicBezTo>
                  <a:pt x="5161105" y="1022111"/>
                  <a:pt x="5111546" y="1078596"/>
                  <a:pt x="5053310" y="1128034"/>
                </a:cubicBezTo>
                <a:lnTo>
                  <a:pt x="5004926" y="1161957"/>
                </a:lnTo>
                <a:lnTo>
                  <a:pt x="5070071" y="1127141"/>
                </a:lnTo>
                <a:cubicBezTo>
                  <a:pt x="5120867" y="1095162"/>
                  <a:pt x="5172052" y="1063184"/>
                  <a:pt x="5274622" y="1063184"/>
                </a:cubicBezTo>
                <a:cubicBezTo>
                  <a:pt x="5377073" y="1063184"/>
                  <a:pt x="5428179" y="1095042"/>
                  <a:pt x="5478895" y="1126901"/>
                </a:cubicBezTo>
                <a:lnTo>
                  <a:pt x="5540247" y="1159616"/>
                </a:lnTo>
                <a:lnTo>
                  <a:pt x="5495147" y="1127972"/>
                </a:lnTo>
                <a:cubicBezTo>
                  <a:pt x="5437030" y="1078570"/>
                  <a:pt x="5387617" y="1022111"/>
                  <a:pt x="5274383" y="1022111"/>
                </a:cubicBezTo>
                <a:close/>
                <a:moveTo>
                  <a:pt x="1219936" y="1022111"/>
                </a:moveTo>
                <a:cubicBezTo>
                  <a:pt x="1106657" y="1022111"/>
                  <a:pt x="1057098" y="1078596"/>
                  <a:pt x="998862" y="1128034"/>
                </a:cubicBezTo>
                <a:lnTo>
                  <a:pt x="950478" y="1161957"/>
                </a:lnTo>
                <a:lnTo>
                  <a:pt x="1015623" y="1127141"/>
                </a:lnTo>
                <a:cubicBezTo>
                  <a:pt x="1066419" y="1095162"/>
                  <a:pt x="1117604" y="1063184"/>
                  <a:pt x="1220174" y="1063184"/>
                </a:cubicBezTo>
                <a:cubicBezTo>
                  <a:pt x="1322625" y="1063184"/>
                  <a:pt x="1373731" y="1095042"/>
                  <a:pt x="1424447" y="1126901"/>
                </a:cubicBezTo>
                <a:lnTo>
                  <a:pt x="1485799" y="1159616"/>
                </a:lnTo>
                <a:lnTo>
                  <a:pt x="1440699" y="1127972"/>
                </a:lnTo>
                <a:cubicBezTo>
                  <a:pt x="1382583" y="1078570"/>
                  <a:pt x="1333170" y="1022111"/>
                  <a:pt x="1219936" y="1022111"/>
                </a:cubicBezTo>
                <a:close/>
                <a:moveTo>
                  <a:pt x="11768863" y="1021711"/>
                </a:moveTo>
                <a:cubicBezTo>
                  <a:pt x="11655764" y="1021621"/>
                  <a:pt x="11606283" y="1078117"/>
                  <a:pt x="11548011" y="1127582"/>
                </a:cubicBezTo>
                <a:lnTo>
                  <a:pt x="11503211" y="1158974"/>
                </a:lnTo>
                <a:lnTo>
                  <a:pt x="11564140" y="1126491"/>
                </a:lnTo>
                <a:cubicBezTo>
                  <a:pt x="11614946" y="1094562"/>
                  <a:pt x="11666131" y="1062584"/>
                  <a:pt x="11768702" y="1062384"/>
                </a:cubicBezTo>
                <a:cubicBezTo>
                  <a:pt x="11871193" y="1062384"/>
                  <a:pt x="11922318" y="1094262"/>
                  <a:pt x="11973054" y="1126141"/>
                </a:cubicBezTo>
                <a:lnTo>
                  <a:pt x="12034075" y="1158687"/>
                </a:lnTo>
                <a:lnTo>
                  <a:pt x="11989713" y="1127573"/>
                </a:lnTo>
                <a:cubicBezTo>
                  <a:pt x="11931574" y="1078170"/>
                  <a:pt x="11882142" y="1021711"/>
                  <a:pt x="11768863" y="1021711"/>
                </a:cubicBezTo>
                <a:close/>
                <a:moveTo>
                  <a:pt x="7714415" y="1021711"/>
                </a:moveTo>
                <a:cubicBezTo>
                  <a:pt x="7601316" y="1021621"/>
                  <a:pt x="7551835" y="1078117"/>
                  <a:pt x="7493563" y="1127582"/>
                </a:cubicBezTo>
                <a:lnTo>
                  <a:pt x="7448762" y="1158975"/>
                </a:lnTo>
                <a:lnTo>
                  <a:pt x="7509693" y="1126491"/>
                </a:lnTo>
                <a:cubicBezTo>
                  <a:pt x="7560498" y="1094562"/>
                  <a:pt x="7611684" y="1062584"/>
                  <a:pt x="7714254" y="1062384"/>
                </a:cubicBezTo>
                <a:cubicBezTo>
                  <a:pt x="7816745" y="1062384"/>
                  <a:pt x="7867870" y="1094262"/>
                  <a:pt x="7918606" y="1126141"/>
                </a:cubicBezTo>
                <a:lnTo>
                  <a:pt x="7983387" y="1160693"/>
                </a:lnTo>
                <a:lnTo>
                  <a:pt x="7938911" y="1130650"/>
                </a:lnTo>
                <a:cubicBezTo>
                  <a:pt x="7879158" y="1080547"/>
                  <a:pt x="7830054" y="1021711"/>
                  <a:pt x="7714415" y="1021711"/>
                </a:cubicBezTo>
                <a:close/>
                <a:moveTo>
                  <a:pt x="3659968" y="1021711"/>
                </a:moveTo>
                <a:cubicBezTo>
                  <a:pt x="3546869" y="1021621"/>
                  <a:pt x="3497388" y="1078117"/>
                  <a:pt x="3439116" y="1127582"/>
                </a:cubicBezTo>
                <a:lnTo>
                  <a:pt x="3394317" y="1158974"/>
                </a:lnTo>
                <a:lnTo>
                  <a:pt x="3455245" y="1126491"/>
                </a:lnTo>
                <a:cubicBezTo>
                  <a:pt x="3506051" y="1094562"/>
                  <a:pt x="3557236" y="1062584"/>
                  <a:pt x="3659806" y="1062384"/>
                </a:cubicBezTo>
                <a:cubicBezTo>
                  <a:pt x="3762297" y="1062384"/>
                  <a:pt x="3813423" y="1094262"/>
                  <a:pt x="3864158" y="1126141"/>
                </a:cubicBezTo>
                <a:lnTo>
                  <a:pt x="3928942" y="1160694"/>
                </a:lnTo>
                <a:lnTo>
                  <a:pt x="3884463" y="1130650"/>
                </a:lnTo>
                <a:cubicBezTo>
                  <a:pt x="3824711" y="1080547"/>
                  <a:pt x="3775606" y="1021711"/>
                  <a:pt x="3659968" y="1021711"/>
                </a:cubicBezTo>
                <a:close/>
                <a:moveTo>
                  <a:pt x="8515980" y="1009480"/>
                </a:moveTo>
                <a:cubicBezTo>
                  <a:pt x="8438949" y="1009480"/>
                  <a:pt x="8391348" y="1037516"/>
                  <a:pt x="8350407" y="1072122"/>
                </a:cubicBezTo>
                <a:lnTo>
                  <a:pt x="8315013" y="1104466"/>
                </a:lnTo>
                <a:lnTo>
                  <a:pt x="8329973" y="1092829"/>
                </a:lnTo>
                <a:cubicBezTo>
                  <a:pt x="8375229" y="1057126"/>
                  <a:pt x="8425727" y="1025389"/>
                  <a:pt x="8515581" y="1025389"/>
                </a:cubicBezTo>
                <a:cubicBezTo>
                  <a:pt x="8618272" y="1025389"/>
                  <a:pt x="8669477" y="1066821"/>
                  <a:pt x="8720233" y="1108253"/>
                </a:cubicBezTo>
                <a:lnTo>
                  <a:pt x="8720330" y="1108329"/>
                </a:lnTo>
                <a:lnTo>
                  <a:pt x="8678529" y="1070012"/>
                </a:lnTo>
                <a:cubicBezTo>
                  <a:pt x="8638399" y="1036383"/>
                  <a:pt x="8591439" y="1009480"/>
                  <a:pt x="8515980" y="1009480"/>
                </a:cubicBezTo>
                <a:close/>
                <a:moveTo>
                  <a:pt x="4461532" y="1009480"/>
                </a:moveTo>
                <a:cubicBezTo>
                  <a:pt x="4384502" y="1009480"/>
                  <a:pt x="4336901" y="1037516"/>
                  <a:pt x="4295960" y="1072122"/>
                </a:cubicBezTo>
                <a:lnTo>
                  <a:pt x="4260568" y="1104464"/>
                </a:lnTo>
                <a:lnTo>
                  <a:pt x="4275526" y="1092829"/>
                </a:lnTo>
                <a:cubicBezTo>
                  <a:pt x="4320782" y="1057126"/>
                  <a:pt x="4371279" y="1025389"/>
                  <a:pt x="4461133" y="1025389"/>
                </a:cubicBezTo>
                <a:cubicBezTo>
                  <a:pt x="4563824" y="1025389"/>
                  <a:pt x="4615029" y="1066821"/>
                  <a:pt x="4665785" y="1108253"/>
                </a:cubicBezTo>
                <a:lnTo>
                  <a:pt x="4665888" y="1108333"/>
                </a:lnTo>
                <a:lnTo>
                  <a:pt x="4624082" y="1070012"/>
                </a:lnTo>
                <a:cubicBezTo>
                  <a:pt x="4583952" y="1036383"/>
                  <a:pt x="4536992" y="1009480"/>
                  <a:pt x="4461532" y="1009480"/>
                </a:cubicBezTo>
                <a:close/>
                <a:moveTo>
                  <a:pt x="407085" y="1009480"/>
                </a:moveTo>
                <a:cubicBezTo>
                  <a:pt x="331626" y="1009480"/>
                  <a:pt x="284408" y="1036383"/>
                  <a:pt x="244027" y="1070012"/>
                </a:cubicBezTo>
                <a:lnTo>
                  <a:pt x="202714" y="1107661"/>
                </a:lnTo>
                <a:lnTo>
                  <a:pt x="240894" y="1077852"/>
                </a:lnTo>
                <a:cubicBezTo>
                  <a:pt x="281566" y="1048706"/>
                  <a:pt x="329668" y="1025389"/>
                  <a:pt x="406686" y="1025389"/>
                </a:cubicBezTo>
                <a:cubicBezTo>
                  <a:pt x="509377" y="1025389"/>
                  <a:pt x="560582" y="1066821"/>
                  <a:pt x="611338" y="1108253"/>
                </a:cubicBezTo>
                <a:lnTo>
                  <a:pt x="611441" y="1108333"/>
                </a:lnTo>
                <a:lnTo>
                  <a:pt x="569634" y="1070012"/>
                </a:lnTo>
                <a:cubicBezTo>
                  <a:pt x="529505" y="1036383"/>
                  <a:pt x="482545" y="1009480"/>
                  <a:pt x="407085" y="1009480"/>
                </a:cubicBezTo>
                <a:close/>
                <a:moveTo>
                  <a:pt x="10141682" y="1003883"/>
                </a:moveTo>
                <a:cubicBezTo>
                  <a:pt x="10028449" y="1003883"/>
                  <a:pt x="9978934" y="1066135"/>
                  <a:pt x="9920701" y="1120605"/>
                </a:cubicBezTo>
                <a:lnTo>
                  <a:pt x="9886045" y="1147366"/>
                </a:lnTo>
                <a:lnTo>
                  <a:pt x="9898388" y="1140034"/>
                </a:lnTo>
                <a:cubicBezTo>
                  <a:pt x="9965529" y="1092879"/>
                  <a:pt x="10013409" y="1029997"/>
                  <a:pt x="10141922" y="1029946"/>
                </a:cubicBezTo>
                <a:cubicBezTo>
                  <a:pt x="10270385" y="1029946"/>
                  <a:pt x="10318309" y="1092810"/>
                  <a:pt x="10385411" y="1139958"/>
                </a:cubicBezTo>
                <a:lnTo>
                  <a:pt x="10394996" y="1145655"/>
                </a:lnTo>
                <a:lnTo>
                  <a:pt x="10362502" y="1120558"/>
                </a:lnTo>
                <a:cubicBezTo>
                  <a:pt x="10304328" y="1066110"/>
                  <a:pt x="10254915" y="1003883"/>
                  <a:pt x="10141682" y="1003883"/>
                </a:cubicBezTo>
                <a:close/>
                <a:moveTo>
                  <a:pt x="6087234" y="1003883"/>
                </a:moveTo>
                <a:cubicBezTo>
                  <a:pt x="5974001" y="1003883"/>
                  <a:pt x="5924488" y="1066135"/>
                  <a:pt x="5866254" y="1120605"/>
                </a:cubicBezTo>
                <a:lnTo>
                  <a:pt x="5831602" y="1147364"/>
                </a:lnTo>
                <a:lnTo>
                  <a:pt x="5843941" y="1140034"/>
                </a:lnTo>
                <a:cubicBezTo>
                  <a:pt x="5911081" y="1092879"/>
                  <a:pt x="5958962" y="1029997"/>
                  <a:pt x="6087474" y="1029946"/>
                </a:cubicBezTo>
                <a:cubicBezTo>
                  <a:pt x="6215937" y="1029946"/>
                  <a:pt x="6263861" y="1092810"/>
                  <a:pt x="6330964" y="1139958"/>
                </a:cubicBezTo>
                <a:lnTo>
                  <a:pt x="6340548" y="1145655"/>
                </a:lnTo>
                <a:lnTo>
                  <a:pt x="6308054" y="1120558"/>
                </a:lnTo>
                <a:cubicBezTo>
                  <a:pt x="6249881" y="1066110"/>
                  <a:pt x="6200468" y="1003883"/>
                  <a:pt x="6087234" y="1003883"/>
                </a:cubicBezTo>
                <a:close/>
                <a:moveTo>
                  <a:pt x="2032787" y="1003883"/>
                </a:moveTo>
                <a:cubicBezTo>
                  <a:pt x="1919554" y="1003883"/>
                  <a:pt x="1870040" y="1066135"/>
                  <a:pt x="1811806" y="1120605"/>
                </a:cubicBezTo>
                <a:lnTo>
                  <a:pt x="1777152" y="1147365"/>
                </a:lnTo>
                <a:lnTo>
                  <a:pt x="1789493" y="1140034"/>
                </a:lnTo>
                <a:cubicBezTo>
                  <a:pt x="1856633" y="1092879"/>
                  <a:pt x="1904514" y="1029997"/>
                  <a:pt x="2033027" y="1029946"/>
                </a:cubicBezTo>
                <a:cubicBezTo>
                  <a:pt x="2161491" y="1029946"/>
                  <a:pt x="2209414" y="1092810"/>
                  <a:pt x="2276517" y="1139958"/>
                </a:cubicBezTo>
                <a:lnTo>
                  <a:pt x="2286101" y="1145656"/>
                </a:lnTo>
                <a:lnTo>
                  <a:pt x="2253607" y="1120558"/>
                </a:lnTo>
                <a:cubicBezTo>
                  <a:pt x="2195434" y="1066110"/>
                  <a:pt x="2146021" y="1003883"/>
                  <a:pt x="2032787" y="1003883"/>
                </a:cubicBezTo>
                <a:close/>
                <a:moveTo>
                  <a:pt x="8515501" y="983977"/>
                </a:moveTo>
                <a:cubicBezTo>
                  <a:pt x="8438531" y="983977"/>
                  <a:pt x="8391038" y="1015750"/>
                  <a:pt x="8350198" y="1054970"/>
                </a:cubicBezTo>
                <a:lnTo>
                  <a:pt x="8318310" y="1088071"/>
                </a:lnTo>
                <a:lnTo>
                  <a:pt x="8329786" y="1077779"/>
                </a:lnTo>
                <a:cubicBezTo>
                  <a:pt x="8375099" y="1036584"/>
                  <a:pt x="8425692" y="999966"/>
                  <a:pt x="8515581" y="999966"/>
                </a:cubicBezTo>
                <a:cubicBezTo>
                  <a:pt x="8592629" y="999966"/>
                  <a:pt x="8640761" y="1026858"/>
                  <a:pt x="8681446" y="1060473"/>
                </a:cubicBezTo>
                <a:lnTo>
                  <a:pt x="8713016" y="1088895"/>
                </a:lnTo>
                <a:lnTo>
                  <a:pt x="8678025" y="1052578"/>
                </a:lnTo>
                <a:cubicBezTo>
                  <a:pt x="8637867" y="1014466"/>
                  <a:pt x="8590900" y="983977"/>
                  <a:pt x="8515501" y="983977"/>
                </a:cubicBezTo>
                <a:close/>
                <a:moveTo>
                  <a:pt x="4461053" y="983977"/>
                </a:moveTo>
                <a:cubicBezTo>
                  <a:pt x="4384084" y="983977"/>
                  <a:pt x="4336590" y="1015750"/>
                  <a:pt x="4295750" y="1054970"/>
                </a:cubicBezTo>
                <a:lnTo>
                  <a:pt x="4263864" y="1088070"/>
                </a:lnTo>
                <a:lnTo>
                  <a:pt x="4275338" y="1077779"/>
                </a:lnTo>
                <a:cubicBezTo>
                  <a:pt x="4320652" y="1036584"/>
                  <a:pt x="4371244" y="999966"/>
                  <a:pt x="4461133" y="999966"/>
                </a:cubicBezTo>
                <a:cubicBezTo>
                  <a:pt x="4538182" y="999966"/>
                  <a:pt x="4586314" y="1026858"/>
                  <a:pt x="4626998" y="1060473"/>
                </a:cubicBezTo>
                <a:lnTo>
                  <a:pt x="4658576" y="1088902"/>
                </a:lnTo>
                <a:lnTo>
                  <a:pt x="4623578" y="1052578"/>
                </a:lnTo>
                <a:cubicBezTo>
                  <a:pt x="4583420" y="1014466"/>
                  <a:pt x="4536453" y="983977"/>
                  <a:pt x="4461053" y="983977"/>
                </a:cubicBezTo>
                <a:close/>
                <a:moveTo>
                  <a:pt x="406607" y="983977"/>
                </a:moveTo>
                <a:cubicBezTo>
                  <a:pt x="331208" y="983977"/>
                  <a:pt x="284094" y="1014466"/>
                  <a:pt x="243812" y="1052578"/>
                </a:cubicBezTo>
                <a:lnTo>
                  <a:pt x="205816" y="1091913"/>
                </a:lnTo>
                <a:lnTo>
                  <a:pt x="240733" y="1060498"/>
                </a:lnTo>
                <a:cubicBezTo>
                  <a:pt x="281461" y="1026869"/>
                  <a:pt x="329639" y="999966"/>
                  <a:pt x="406686" y="999966"/>
                </a:cubicBezTo>
                <a:cubicBezTo>
                  <a:pt x="483734" y="999966"/>
                  <a:pt x="531867" y="1026858"/>
                  <a:pt x="572551" y="1060473"/>
                </a:cubicBezTo>
                <a:lnTo>
                  <a:pt x="604127" y="1088900"/>
                </a:lnTo>
                <a:lnTo>
                  <a:pt x="569131" y="1052578"/>
                </a:lnTo>
                <a:cubicBezTo>
                  <a:pt x="528973" y="1014466"/>
                  <a:pt x="482006" y="983977"/>
                  <a:pt x="406607" y="983977"/>
                </a:cubicBezTo>
                <a:close/>
                <a:moveTo>
                  <a:pt x="9328632" y="971106"/>
                </a:moveTo>
                <a:cubicBezTo>
                  <a:pt x="9216208" y="971106"/>
                  <a:pt x="9166567" y="1043729"/>
                  <a:pt x="9108096" y="1107274"/>
                </a:cubicBezTo>
                <a:lnTo>
                  <a:pt x="9056774" y="1153331"/>
                </a:lnTo>
                <a:lnTo>
                  <a:pt x="9085195" y="1134606"/>
                </a:lnTo>
                <a:cubicBezTo>
                  <a:pt x="9152412" y="1082282"/>
                  <a:pt x="9200548" y="1012517"/>
                  <a:pt x="9328911" y="1012517"/>
                </a:cubicBezTo>
                <a:cubicBezTo>
                  <a:pt x="9457224" y="1012517"/>
                  <a:pt x="9505217" y="1082220"/>
                  <a:pt x="9572314" y="1134498"/>
                </a:cubicBezTo>
                <a:lnTo>
                  <a:pt x="9599135" y="1152181"/>
                </a:lnTo>
                <a:lnTo>
                  <a:pt x="9549202" y="1107227"/>
                </a:lnTo>
                <a:cubicBezTo>
                  <a:pt x="9490963" y="1043704"/>
                  <a:pt x="9441505" y="971106"/>
                  <a:pt x="9328632" y="971106"/>
                </a:cubicBezTo>
                <a:close/>
                <a:moveTo>
                  <a:pt x="5274185" y="971106"/>
                </a:moveTo>
                <a:cubicBezTo>
                  <a:pt x="5161761" y="971106"/>
                  <a:pt x="5112120" y="1043729"/>
                  <a:pt x="5053649" y="1107274"/>
                </a:cubicBezTo>
                <a:lnTo>
                  <a:pt x="5002327" y="1153331"/>
                </a:lnTo>
                <a:lnTo>
                  <a:pt x="5030747" y="1134606"/>
                </a:lnTo>
                <a:cubicBezTo>
                  <a:pt x="5097964" y="1082282"/>
                  <a:pt x="5146100" y="1012517"/>
                  <a:pt x="5274463" y="1012517"/>
                </a:cubicBezTo>
                <a:cubicBezTo>
                  <a:pt x="5402777" y="1012517"/>
                  <a:pt x="5450769" y="1082220"/>
                  <a:pt x="5517867" y="1134498"/>
                </a:cubicBezTo>
                <a:lnTo>
                  <a:pt x="5544691" y="1152183"/>
                </a:lnTo>
                <a:lnTo>
                  <a:pt x="5494755" y="1107227"/>
                </a:lnTo>
                <a:cubicBezTo>
                  <a:pt x="5436516" y="1043704"/>
                  <a:pt x="5387059" y="971106"/>
                  <a:pt x="5274185" y="971106"/>
                </a:cubicBezTo>
                <a:close/>
                <a:moveTo>
                  <a:pt x="1219737" y="971106"/>
                </a:moveTo>
                <a:cubicBezTo>
                  <a:pt x="1107313" y="971106"/>
                  <a:pt x="1057672" y="1043729"/>
                  <a:pt x="999201" y="1107274"/>
                </a:cubicBezTo>
                <a:lnTo>
                  <a:pt x="947882" y="1153329"/>
                </a:lnTo>
                <a:lnTo>
                  <a:pt x="976299" y="1134606"/>
                </a:lnTo>
                <a:cubicBezTo>
                  <a:pt x="1043516" y="1082282"/>
                  <a:pt x="1091652" y="1012517"/>
                  <a:pt x="1220016" y="1012517"/>
                </a:cubicBezTo>
                <a:cubicBezTo>
                  <a:pt x="1348329" y="1012517"/>
                  <a:pt x="1396321" y="1082220"/>
                  <a:pt x="1463419" y="1134498"/>
                </a:cubicBezTo>
                <a:lnTo>
                  <a:pt x="1490242" y="1152183"/>
                </a:lnTo>
                <a:lnTo>
                  <a:pt x="1440307" y="1107227"/>
                </a:lnTo>
                <a:cubicBezTo>
                  <a:pt x="1382068" y="1043704"/>
                  <a:pt x="1332610" y="971106"/>
                  <a:pt x="1219737" y="971106"/>
                </a:cubicBezTo>
                <a:close/>
                <a:moveTo>
                  <a:pt x="11768823" y="970706"/>
                </a:moveTo>
                <a:cubicBezTo>
                  <a:pt x="11655860" y="970706"/>
                  <a:pt x="11606362" y="1043354"/>
                  <a:pt x="11548049" y="1106922"/>
                </a:cubicBezTo>
                <a:lnTo>
                  <a:pt x="11497574" y="1152331"/>
                </a:lnTo>
                <a:lnTo>
                  <a:pt x="11525091" y="1134207"/>
                </a:lnTo>
                <a:cubicBezTo>
                  <a:pt x="11592332" y="1081883"/>
                  <a:pt x="11640499" y="1012118"/>
                  <a:pt x="11768863" y="1012118"/>
                </a:cubicBezTo>
                <a:cubicBezTo>
                  <a:pt x="11897226" y="1012118"/>
                  <a:pt x="11945237" y="1081821"/>
                  <a:pt x="12012360" y="1134098"/>
                </a:cubicBezTo>
                <a:lnTo>
                  <a:pt x="12039636" y="1152074"/>
                </a:lnTo>
                <a:lnTo>
                  <a:pt x="11989440" y="1106874"/>
                </a:lnTo>
                <a:cubicBezTo>
                  <a:pt x="11931208" y="1043329"/>
                  <a:pt x="11881786" y="970706"/>
                  <a:pt x="11768823" y="970706"/>
                </a:cubicBezTo>
                <a:close/>
                <a:moveTo>
                  <a:pt x="7714375" y="970706"/>
                </a:moveTo>
                <a:cubicBezTo>
                  <a:pt x="7601412" y="970706"/>
                  <a:pt x="7551914" y="1043354"/>
                  <a:pt x="7493601" y="1106922"/>
                </a:cubicBezTo>
                <a:lnTo>
                  <a:pt x="7443126" y="1152332"/>
                </a:lnTo>
                <a:lnTo>
                  <a:pt x="7470643" y="1134207"/>
                </a:lnTo>
                <a:cubicBezTo>
                  <a:pt x="7537884" y="1081883"/>
                  <a:pt x="7586051" y="1012118"/>
                  <a:pt x="7714415" y="1012118"/>
                </a:cubicBezTo>
                <a:cubicBezTo>
                  <a:pt x="7849196" y="1012118"/>
                  <a:pt x="7895390" y="1088965"/>
                  <a:pt x="7968137" y="1141798"/>
                </a:cubicBezTo>
                <a:lnTo>
                  <a:pt x="7989269" y="1154734"/>
                </a:lnTo>
                <a:lnTo>
                  <a:pt x="7938644" y="1110833"/>
                </a:lnTo>
                <a:cubicBezTo>
                  <a:pt x="7878792" y="1046387"/>
                  <a:pt x="7829692" y="970706"/>
                  <a:pt x="7714375" y="970706"/>
                </a:cubicBezTo>
                <a:close/>
                <a:moveTo>
                  <a:pt x="3659928" y="970706"/>
                </a:moveTo>
                <a:cubicBezTo>
                  <a:pt x="3546964" y="970706"/>
                  <a:pt x="3497467" y="1043354"/>
                  <a:pt x="3439154" y="1106922"/>
                </a:cubicBezTo>
                <a:lnTo>
                  <a:pt x="3388681" y="1152330"/>
                </a:lnTo>
                <a:lnTo>
                  <a:pt x="3416196" y="1134207"/>
                </a:lnTo>
                <a:cubicBezTo>
                  <a:pt x="3483436" y="1081883"/>
                  <a:pt x="3531604" y="1012118"/>
                  <a:pt x="3659968" y="1012118"/>
                </a:cubicBezTo>
                <a:cubicBezTo>
                  <a:pt x="3794749" y="1012118"/>
                  <a:pt x="3840942" y="1088965"/>
                  <a:pt x="3913690" y="1141798"/>
                </a:cubicBezTo>
                <a:lnTo>
                  <a:pt x="3934823" y="1154735"/>
                </a:lnTo>
                <a:lnTo>
                  <a:pt x="3884198" y="1110833"/>
                </a:lnTo>
                <a:cubicBezTo>
                  <a:pt x="3824346" y="1046387"/>
                  <a:pt x="3775245" y="970706"/>
                  <a:pt x="3659928" y="970706"/>
                </a:cubicBezTo>
                <a:close/>
                <a:moveTo>
                  <a:pt x="10142082" y="968148"/>
                </a:moveTo>
                <a:cubicBezTo>
                  <a:pt x="10029208" y="968193"/>
                  <a:pt x="9979623" y="1041746"/>
                  <a:pt x="9921274" y="1106097"/>
                </a:cubicBezTo>
                <a:lnTo>
                  <a:pt x="9890919" y="1133736"/>
                </a:lnTo>
                <a:lnTo>
                  <a:pt x="9897737" y="1128784"/>
                </a:lnTo>
                <a:cubicBezTo>
                  <a:pt x="9964996" y="1071144"/>
                  <a:pt x="10013589" y="994290"/>
                  <a:pt x="10142001" y="994290"/>
                </a:cubicBezTo>
                <a:cubicBezTo>
                  <a:pt x="10270415" y="994290"/>
                  <a:pt x="10318539" y="1071113"/>
                  <a:pt x="10385700" y="1128730"/>
                </a:cubicBezTo>
                <a:lnTo>
                  <a:pt x="10395416" y="1135785"/>
                </a:lnTo>
                <a:lnTo>
                  <a:pt x="10362728" y="1105998"/>
                </a:lnTo>
                <a:cubicBezTo>
                  <a:pt x="10304439" y="1041642"/>
                  <a:pt x="10254955" y="968103"/>
                  <a:pt x="10142082" y="968148"/>
                </a:cubicBezTo>
                <a:close/>
                <a:moveTo>
                  <a:pt x="6087634" y="968148"/>
                </a:moveTo>
                <a:cubicBezTo>
                  <a:pt x="5974761" y="968193"/>
                  <a:pt x="5925176" y="1041746"/>
                  <a:pt x="5866827" y="1106097"/>
                </a:cubicBezTo>
                <a:lnTo>
                  <a:pt x="5836471" y="1133737"/>
                </a:lnTo>
                <a:lnTo>
                  <a:pt x="5843290" y="1128784"/>
                </a:lnTo>
                <a:cubicBezTo>
                  <a:pt x="5910549" y="1071144"/>
                  <a:pt x="5959141" y="994290"/>
                  <a:pt x="6087554" y="994290"/>
                </a:cubicBezTo>
                <a:cubicBezTo>
                  <a:pt x="6215967" y="994290"/>
                  <a:pt x="6264091" y="1071113"/>
                  <a:pt x="6331253" y="1128730"/>
                </a:cubicBezTo>
                <a:lnTo>
                  <a:pt x="6340969" y="1135786"/>
                </a:lnTo>
                <a:lnTo>
                  <a:pt x="6308281" y="1105998"/>
                </a:lnTo>
                <a:cubicBezTo>
                  <a:pt x="6249991" y="1041642"/>
                  <a:pt x="6200508" y="968103"/>
                  <a:pt x="6087634" y="968148"/>
                </a:cubicBezTo>
                <a:close/>
                <a:moveTo>
                  <a:pt x="2033188" y="968148"/>
                </a:moveTo>
                <a:cubicBezTo>
                  <a:pt x="1920314" y="968193"/>
                  <a:pt x="1870729" y="1041746"/>
                  <a:pt x="1812379" y="1106097"/>
                </a:cubicBezTo>
                <a:lnTo>
                  <a:pt x="1782024" y="1133737"/>
                </a:lnTo>
                <a:lnTo>
                  <a:pt x="1788842" y="1128784"/>
                </a:lnTo>
                <a:cubicBezTo>
                  <a:pt x="1856102" y="1071144"/>
                  <a:pt x="1904694" y="994290"/>
                  <a:pt x="2033107" y="994290"/>
                </a:cubicBezTo>
                <a:cubicBezTo>
                  <a:pt x="2161521" y="994290"/>
                  <a:pt x="2209645" y="1071113"/>
                  <a:pt x="2276806" y="1128730"/>
                </a:cubicBezTo>
                <a:lnTo>
                  <a:pt x="2286524" y="1135787"/>
                </a:lnTo>
                <a:lnTo>
                  <a:pt x="2253834" y="1105998"/>
                </a:lnTo>
                <a:cubicBezTo>
                  <a:pt x="2195545" y="1041642"/>
                  <a:pt x="2146062" y="968103"/>
                  <a:pt x="2033188" y="968148"/>
                </a:cubicBezTo>
                <a:close/>
                <a:moveTo>
                  <a:pt x="8515501" y="958474"/>
                </a:moveTo>
                <a:cubicBezTo>
                  <a:pt x="8438776" y="958474"/>
                  <a:pt x="8391328" y="993984"/>
                  <a:pt x="8350456" y="1037817"/>
                </a:cubicBezTo>
                <a:lnTo>
                  <a:pt x="8325448" y="1066786"/>
                </a:lnTo>
                <a:lnTo>
                  <a:pt x="8329594" y="1062569"/>
                </a:lnTo>
                <a:cubicBezTo>
                  <a:pt x="8374910" y="1015882"/>
                  <a:pt x="8425542" y="974383"/>
                  <a:pt x="8515501" y="974383"/>
                </a:cubicBezTo>
                <a:cubicBezTo>
                  <a:pt x="8592609" y="974383"/>
                  <a:pt x="8640813" y="1004872"/>
                  <a:pt x="8681546" y="1042984"/>
                </a:cubicBezTo>
                <a:lnTo>
                  <a:pt x="8706564" y="1068496"/>
                </a:lnTo>
                <a:lnTo>
                  <a:pt x="8677744" y="1035119"/>
                </a:lnTo>
                <a:cubicBezTo>
                  <a:pt x="8637568" y="992538"/>
                  <a:pt x="8590661" y="958474"/>
                  <a:pt x="8515501" y="958474"/>
                </a:cubicBezTo>
                <a:close/>
                <a:moveTo>
                  <a:pt x="4461053" y="958474"/>
                </a:moveTo>
                <a:cubicBezTo>
                  <a:pt x="4384329" y="958474"/>
                  <a:pt x="4336881" y="993984"/>
                  <a:pt x="4296009" y="1037817"/>
                </a:cubicBezTo>
                <a:lnTo>
                  <a:pt x="4271002" y="1066784"/>
                </a:lnTo>
                <a:lnTo>
                  <a:pt x="4275146" y="1062569"/>
                </a:lnTo>
                <a:cubicBezTo>
                  <a:pt x="4320462" y="1015882"/>
                  <a:pt x="4371095" y="974383"/>
                  <a:pt x="4461053" y="974383"/>
                </a:cubicBezTo>
                <a:cubicBezTo>
                  <a:pt x="4538162" y="974383"/>
                  <a:pt x="4586365" y="1004872"/>
                  <a:pt x="4627099" y="1042984"/>
                </a:cubicBezTo>
                <a:lnTo>
                  <a:pt x="4652120" y="1068498"/>
                </a:lnTo>
                <a:lnTo>
                  <a:pt x="4623298" y="1035119"/>
                </a:lnTo>
                <a:cubicBezTo>
                  <a:pt x="4583120" y="992538"/>
                  <a:pt x="4536213" y="958474"/>
                  <a:pt x="4461053" y="958474"/>
                </a:cubicBezTo>
                <a:close/>
                <a:moveTo>
                  <a:pt x="406607" y="958474"/>
                </a:moveTo>
                <a:cubicBezTo>
                  <a:pt x="331447" y="958474"/>
                  <a:pt x="284383" y="992550"/>
                  <a:pt x="244072" y="1035144"/>
                </a:cubicBezTo>
                <a:lnTo>
                  <a:pt x="212800" y="1071274"/>
                </a:lnTo>
                <a:lnTo>
                  <a:pt x="240545" y="1042984"/>
                </a:lnTo>
                <a:cubicBezTo>
                  <a:pt x="281284" y="1004872"/>
                  <a:pt x="329499" y="974383"/>
                  <a:pt x="406607" y="974383"/>
                </a:cubicBezTo>
                <a:cubicBezTo>
                  <a:pt x="483714" y="974383"/>
                  <a:pt x="531918" y="1004872"/>
                  <a:pt x="572651" y="1042984"/>
                </a:cubicBezTo>
                <a:lnTo>
                  <a:pt x="597674" y="1068500"/>
                </a:lnTo>
                <a:lnTo>
                  <a:pt x="568850" y="1035119"/>
                </a:lnTo>
                <a:cubicBezTo>
                  <a:pt x="528673" y="992538"/>
                  <a:pt x="481766" y="958474"/>
                  <a:pt x="406607" y="958474"/>
                </a:cubicBezTo>
                <a:close/>
                <a:moveTo>
                  <a:pt x="8515501" y="932971"/>
                </a:moveTo>
                <a:cubicBezTo>
                  <a:pt x="8438837" y="932971"/>
                  <a:pt x="8391463" y="972219"/>
                  <a:pt x="8350635" y="1020665"/>
                </a:cubicBezTo>
                <a:lnTo>
                  <a:pt x="8331254" y="1045495"/>
                </a:lnTo>
                <a:lnTo>
                  <a:pt x="8364969" y="1010026"/>
                </a:lnTo>
                <a:cubicBezTo>
                  <a:pt x="8402596" y="974969"/>
                  <a:pt x="8448005" y="948880"/>
                  <a:pt x="8515501" y="948880"/>
                </a:cubicBezTo>
                <a:cubicBezTo>
                  <a:pt x="8592639" y="948880"/>
                  <a:pt x="8640940" y="982944"/>
                  <a:pt x="8681749" y="1025525"/>
                </a:cubicBezTo>
                <a:lnTo>
                  <a:pt x="8708888" y="1056391"/>
                </a:lnTo>
                <a:lnTo>
                  <a:pt x="8697305" y="1041903"/>
                </a:lnTo>
                <a:cubicBezTo>
                  <a:pt x="8652339" y="984233"/>
                  <a:pt x="8603116" y="932971"/>
                  <a:pt x="8515501" y="932971"/>
                </a:cubicBezTo>
                <a:close/>
                <a:moveTo>
                  <a:pt x="4461053" y="932971"/>
                </a:moveTo>
                <a:cubicBezTo>
                  <a:pt x="4384390" y="932971"/>
                  <a:pt x="4337016" y="972219"/>
                  <a:pt x="4296188" y="1020665"/>
                </a:cubicBezTo>
                <a:lnTo>
                  <a:pt x="4276808" y="1045493"/>
                </a:lnTo>
                <a:lnTo>
                  <a:pt x="4310522" y="1010026"/>
                </a:lnTo>
                <a:cubicBezTo>
                  <a:pt x="4348148" y="974969"/>
                  <a:pt x="4393558" y="948880"/>
                  <a:pt x="4461053" y="948880"/>
                </a:cubicBezTo>
                <a:cubicBezTo>
                  <a:pt x="4538191" y="948880"/>
                  <a:pt x="4586492" y="982944"/>
                  <a:pt x="4627302" y="1025525"/>
                </a:cubicBezTo>
                <a:lnTo>
                  <a:pt x="4654450" y="1056402"/>
                </a:lnTo>
                <a:lnTo>
                  <a:pt x="4642858" y="1041903"/>
                </a:lnTo>
                <a:cubicBezTo>
                  <a:pt x="4597892" y="984233"/>
                  <a:pt x="4548670" y="932971"/>
                  <a:pt x="4461053" y="932971"/>
                </a:cubicBezTo>
                <a:close/>
                <a:moveTo>
                  <a:pt x="406607" y="932971"/>
                </a:moveTo>
                <a:cubicBezTo>
                  <a:pt x="331508" y="932971"/>
                  <a:pt x="284515" y="970633"/>
                  <a:pt x="244248" y="1017711"/>
                </a:cubicBezTo>
                <a:lnTo>
                  <a:pt x="219613" y="1049190"/>
                </a:lnTo>
                <a:lnTo>
                  <a:pt x="240384" y="1025550"/>
                </a:lnTo>
                <a:cubicBezTo>
                  <a:pt x="281179" y="982956"/>
                  <a:pt x="329469" y="948880"/>
                  <a:pt x="406607" y="948880"/>
                </a:cubicBezTo>
                <a:cubicBezTo>
                  <a:pt x="483744" y="948880"/>
                  <a:pt x="532046" y="982944"/>
                  <a:pt x="572855" y="1025525"/>
                </a:cubicBezTo>
                <a:lnTo>
                  <a:pt x="600001" y="1056398"/>
                </a:lnTo>
                <a:lnTo>
                  <a:pt x="588411" y="1041903"/>
                </a:lnTo>
                <a:cubicBezTo>
                  <a:pt x="543446" y="984233"/>
                  <a:pt x="494223" y="932971"/>
                  <a:pt x="406607" y="932971"/>
                </a:cubicBezTo>
                <a:close/>
                <a:moveTo>
                  <a:pt x="10142001" y="932492"/>
                </a:moveTo>
                <a:cubicBezTo>
                  <a:pt x="10057548" y="932492"/>
                  <a:pt x="10008582" y="980229"/>
                  <a:pt x="9964746" y="1035425"/>
                </a:cubicBezTo>
                <a:lnTo>
                  <a:pt x="9922380" y="1090467"/>
                </a:lnTo>
                <a:lnTo>
                  <a:pt x="9918528" y="1094731"/>
                </a:lnTo>
                <a:lnTo>
                  <a:pt x="9891813" y="1122773"/>
                </a:lnTo>
                <a:lnTo>
                  <a:pt x="9897979" y="1117478"/>
                </a:lnTo>
                <a:lnTo>
                  <a:pt x="9918528" y="1094731"/>
                </a:lnTo>
                <a:lnTo>
                  <a:pt x="9921496" y="1091616"/>
                </a:lnTo>
                <a:lnTo>
                  <a:pt x="9922380" y="1090467"/>
                </a:lnTo>
                <a:lnTo>
                  <a:pt x="9946369" y="1063913"/>
                </a:lnTo>
                <a:cubicBezTo>
                  <a:pt x="9994325" y="1009637"/>
                  <a:pt x="10045622" y="958555"/>
                  <a:pt x="10142082" y="958555"/>
                </a:cubicBezTo>
                <a:cubicBezTo>
                  <a:pt x="10244973" y="958555"/>
                  <a:pt x="10296458" y="1016656"/>
                  <a:pt x="10347303" y="1074756"/>
                </a:cubicBezTo>
                <a:lnTo>
                  <a:pt x="10362210" y="1091146"/>
                </a:lnTo>
                <a:lnTo>
                  <a:pt x="10304434" y="1017333"/>
                </a:lnTo>
                <a:cubicBezTo>
                  <a:pt x="10264113" y="970199"/>
                  <a:pt x="10217070" y="932492"/>
                  <a:pt x="10142001" y="932492"/>
                </a:cubicBezTo>
                <a:close/>
                <a:moveTo>
                  <a:pt x="6087554" y="932492"/>
                </a:moveTo>
                <a:cubicBezTo>
                  <a:pt x="6003102" y="932492"/>
                  <a:pt x="5954135" y="980229"/>
                  <a:pt x="5910299" y="1035425"/>
                </a:cubicBezTo>
                <a:lnTo>
                  <a:pt x="5867937" y="1090462"/>
                </a:lnTo>
                <a:lnTo>
                  <a:pt x="5864067" y="1094746"/>
                </a:lnTo>
                <a:lnTo>
                  <a:pt x="5837370" y="1122770"/>
                </a:lnTo>
                <a:lnTo>
                  <a:pt x="5843531" y="1117478"/>
                </a:lnTo>
                <a:lnTo>
                  <a:pt x="5864067" y="1094746"/>
                </a:lnTo>
                <a:lnTo>
                  <a:pt x="5867049" y="1091616"/>
                </a:lnTo>
                <a:lnTo>
                  <a:pt x="5867937" y="1090462"/>
                </a:lnTo>
                <a:lnTo>
                  <a:pt x="5891922" y="1063913"/>
                </a:lnTo>
                <a:cubicBezTo>
                  <a:pt x="5939878" y="1009637"/>
                  <a:pt x="5991175" y="958555"/>
                  <a:pt x="6087634" y="958555"/>
                </a:cubicBezTo>
                <a:cubicBezTo>
                  <a:pt x="6190525" y="958555"/>
                  <a:pt x="6242010" y="1016656"/>
                  <a:pt x="6292855" y="1074756"/>
                </a:cubicBezTo>
                <a:lnTo>
                  <a:pt x="6307765" y="1091149"/>
                </a:lnTo>
                <a:lnTo>
                  <a:pt x="6249987" y="1017333"/>
                </a:lnTo>
                <a:cubicBezTo>
                  <a:pt x="6209665" y="970199"/>
                  <a:pt x="6162623" y="932492"/>
                  <a:pt x="6087554" y="932492"/>
                </a:cubicBezTo>
                <a:close/>
                <a:moveTo>
                  <a:pt x="2033107" y="932492"/>
                </a:moveTo>
                <a:cubicBezTo>
                  <a:pt x="1948654" y="932492"/>
                  <a:pt x="1899688" y="980229"/>
                  <a:pt x="1855851" y="1035425"/>
                </a:cubicBezTo>
                <a:lnTo>
                  <a:pt x="1813485" y="1090467"/>
                </a:lnTo>
                <a:lnTo>
                  <a:pt x="1809632" y="1094733"/>
                </a:lnTo>
                <a:lnTo>
                  <a:pt x="1782920" y="1122772"/>
                </a:lnTo>
                <a:lnTo>
                  <a:pt x="1789084" y="1117478"/>
                </a:lnTo>
                <a:lnTo>
                  <a:pt x="1809632" y="1094733"/>
                </a:lnTo>
                <a:lnTo>
                  <a:pt x="1812601" y="1091616"/>
                </a:lnTo>
                <a:lnTo>
                  <a:pt x="1813485" y="1090467"/>
                </a:lnTo>
                <a:lnTo>
                  <a:pt x="1837475" y="1063913"/>
                </a:lnTo>
                <a:cubicBezTo>
                  <a:pt x="1885431" y="1009637"/>
                  <a:pt x="1936728" y="958555"/>
                  <a:pt x="2033188" y="958555"/>
                </a:cubicBezTo>
                <a:cubicBezTo>
                  <a:pt x="2136078" y="958555"/>
                  <a:pt x="2187563" y="1016656"/>
                  <a:pt x="2238409" y="1074756"/>
                </a:cubicBezTo>
                <a:lnTo>
                  <a:pt x="2253320" y="1091151"/>
                </a:lnTo>
                <a:lnTo>
                  <a:pt x="2195541" y="1017333"/>
                </a:lnTo>
                <a:cubicBezTo>
                  <a:pt x="2155219" y="970199"/>
                  <a:pt x="2108177" y="932492"/>
                  <a:pt x="2033107" y="932492"/>
                </a:cubicBezTo>
                <a:close/>
                <a:moveTo>
                  <a:pt x="9329271" y="920100"/>
                </a:moveTo>
                <a:cubicBezTo>
                  <a:pt x="9216847" y="920100"/>
                  <a:pt x="9167332" y="1008887"/>
                  <a:pt x="9108901" y="1086575"/>
                </a:cubicBezTo>
                <a:lnTo>
                  <a:pt x="9064042" y="1135794"/>
                </a:lnTo>
                <a:lnTo>
                  <a:pt x="9084483" y="1118468"/>
                </a:lnTo>
                <a:cubicBezTo>
                  <a:pt x="9151767" y="1051201"/>
                  <a:pt x="9200478" y="961512"/>
                  <a:pt x="9328791" y="961512"/>
                </a:cubicBezTo>
                <a:cubicBezTo>
                  <a:pt x="9457154" y="961512"/>
                  <a:pt x="9505478" y="1051139"/>
                  <a:pt x="9572621" y="1118360"/>
                </a:cubicBezTo>
                <a:lnTo>
                  <a:pt x="9596121" y="1138288"/>
                </a:lnTo>
                <a:lnTo>
                  <a:pt x="9549123" y="1086528"/>
                </a:lnTo>
                <a:cubicBezTo>
                  <a:pt x="9490956" y="1008861"/>
                  <a:pt x="9441695" y="920100"/>
                  <a:pt x="9329271" y="920100"/>
                </a:cubicBezTo>
                <a:close/>
                <a:moveTo>
                  <a:pt x="5274824" y="920100"/>
                </a:moveTo>
                <a:cubicBezTo>
                  <a:pt x="5162400" y="920100"/>
                  <a:pt x="5112885" y="1008887"/>
                  <a:pt x="5054454" y="1086575"/>
                </a:cubicBezTo>
                <a:lnTo>
                  <a:pt x="5009596" y="1135793"/>
                </a:lnTo>
                <a:lnTo>
                  <a:pt x="5030035" y="1118468"/>
                </a:lnTo>
                <a:cubicBezTo>
                  <a:pt x="5097320" y="1051201"/>
                  <a:pt x="5146031" y="961512"/>
                  <a:pt x="5274343" y="961512"/>
                </a:cubicBezTo>
                <a:cubicBezTo>
                  <a:pt x="5402707" y="961512"/>
                  <a:pt x="5451031" y="1051139"/>
                  <a:pt x="5518174" y="1118360"/>
                </a:cubicBezTo>
                <a:lnTo>
                  <a:pt x="5541673" y="1138287"/>
                </a:lnTo>
                <a:lnTo>
                  <a:pt x="5494676" y="1086528"/>
                </a:lnTo>
                <a:cubicBezTo>
                  <a:pt x="5436509" y="1008861"/>
                  <a:pt x="5387248" y="920100"/>
                  <a:pt x="5274824" y="920100"/>
                </a:cubicBezTo>
                <a:close/>
                <a:moveTo>
                  <a:pt x="1220376" y="920100"/>
                </a:moveTo>
                <a:cubicBezTo>
                  <a:pt x="1107952" y="920100"/>
                  <a:pt x="1058438" y="1008887"/>
                  <a:pt x="1000007" y="1086575"/>
                </a:cubicBezTo>
                <a:lnTo>
                  <a:pt x="955150" y="1135791"/>
                </a:lnTo>
                <a:lnTo>
                  <a:pt x="975588" y="1118468"/>
                </a:lnTo>
                <a:cubicBezTo>
                  <a:pt x="1042872" y="1051201"/>
                  <a:pt x="1091583" y="961512"/>
                  <a:pt x="1219896" y="961512"/>
                </a:cubicBezTo>
                <a:cubicBezTo>
                  <a:pt x="1348259" y="961512"/>
                  <a:pt x="1396583" y="1051139"/>
                  <a:pt x="1463726" y="1118360"/>
                </a:cubicBezTo>
                <a:lnTo>
                  <a:pt x="1487228" y="1138290"/>
                </a:lnTo>
                <a:lnTo>
                  <a:pt x="1440228" y="1086528"/>
                </a:lnTo>
                <a:cubicBezTo>
                  <a:pt x="1382062" y="1008861"/>
                  <a:pt x="1332800" y="920100"/>
                  <a:pt x="1220376" y="920100"/>
                </a:cubicBezTo>
                <a:close/>
                <a:moveTo>
                  <a:pt x="11768823" y="919860"/>
                </a:moveTo>
                <a:cubicBezTo>
                  <a:pt x="11656218" y="919860"/>
                  <a:pt x="11606701" y="1008647"/>
                  <a:pt x="11548288" y="1086335"/>
                </a:cubicBezTo>
                <a:lnTo>
                  <a:pt x="11500851" y="1138397"/>
                </a:lnTo>
                <a:lnTo>
                  <a:pt x="11524810" y="1118090"/>
                </a:lnTo>
                <a:cubicBezTo>
                  <a:pt x="11592020" y="1050839"/>
                  <a:pt x="11640419" y="961162"/>
                  <a:pt x="11768982" y="961113"/>
                </a:cubicBezTo>
                <a:cubicBezTo>
                  <a:pt x="11897545" y="961063"/>
                  <a:pt x="11945756" y="1050734"/>
                  <a:pt x="12012826" y="1117994"/>
                </a:cubicBezTo>
                <a:lnTo>
                  <a:pt x="12035747" y="1137458"/>
                </a:lnTo>
                <a:lnTo>
                  <a:pt x="11989167" y="1086288"/>
                </a:lnTo>
                <a:cubicBezTo>
                  <a:pt x="11930842" y="1008621"/>
                  <a:pt x="11881427" y="919860"/>
                  <a:pt x="11768823" y="919860"/>
                </a:cubicBezTo>
                <a:close/>
                <a:moveTo>
                  <a:pt x="7714375" y="919860"/>
                </a:moveTo>
                <a:cubicBezTo>
                  <a:pt x="7601771" y="919860"/>
                  <a:pt x="7552253" y="1008647"/>
                  <a:pt x="7493840" y="1086335"/>
                </a:cubicBezTo>
                <a:lnTo>
                  <a:pt x="7446401" y="1138400"/>
                </a:lnTo>
                <a:lnTo>
                  <a:pt x="7470363" y="1118090"/>
                </a:lnTo>
                <a:cubicBezTo>
                  <a:pt x="7537573" y="1050839"/>
                  <a:pt x="7585972" y="961162"/>
                  <a:pt x="7714534" y="961113"/>
                </a:cubicBezTo>
                <a:cubicBezTo>
                  <a:pt x="7849526" y="961060"/>
                  <a:pt x="7895929" y="1059925"/>
                  <a:pt x="7968593" y="1127900"/>
                </a:cubicBezTo>
                <a:lnTo>
                  <a:pt x="7969206" y="1128384"/>
                </a:lnTo>
                <a:lnTo>
                  <a:pt x="7938377" y="1091127"/>
                </a:lnTo>
                <a:cubicBezTo>
                  <a:pt x="7878427" y="1012358"/>
                  <a:pt x="7829325" y="919860"/>
                  <a:pt x="7714375" y="919860"/>
                </a:cubicBezTo>
                <a:close/>
                <a:moveTo>
                  <a:pt x="3659928" y="919860"/>
                </a:moveTo>
                <a:cubicBezTo>
                  <a:pt x="3547324" y="919860"/>
                  <a:pt x="3497807" y="1008647"/>
                  <a:pt x="3439394" y="1086335"/>
                </a:cubicBezTo>
                <a:lnTo>
                  <a:pt x="3391958" y="1138396"/>
                </a:lnTo>
                <a:lnTo>
                  <a:pt x="3415916" y="1118090"/>
                </a:lnTo>
                <a:cubicBezTo>
                  <a:pt x="3483126" y="1050839"/>
                  <a:pt x="3531525" y="961162"/>
                  <a:pt x="3660088" y="961113"/>
                </a:cubicBezTo>
                <a:cubicBezTo>
                  <a:pt x="3795079" y="961060"/>
                  <a:pt x="3841482" y="1059925"/>
                  <a:pt x="3914146" y="1127900"/>
                </a:cubicBezTo>
                <a:lnTo>
                  <a:pt x="3914758" y="1128383"/>
                </a:lnTo>
                <a:lnTo>
                  <a:pt x="3883930" y="1091127"/>
                </a:lnTo>
                <a:cubicBezTo>
                  <a:pt x="3823980" y="1012358"/>
                  <a:pt x="3774878" y="919860"/>
                  <a:pt x="3659928" y="919860"/>
                </a:cubicBezTo>
                <a:close/>
                <a:moveTo>
                  <a:pt x="10956130" y="916003"/>
                </a:moveTo>
                <a:cubicBezTo>
                  <a:pt x="10806232" y="916003"/>
                  <a:pt x="10767678" y="1075555"/>
                  <a:pt x="10670888" y="1155331"/>
                </a:cubicBezTo>
                <a:lnTo>
                  <a:pt x="10644133" y="1171241"/>
                </a:lnTo>
                <a:lnTo>
                  <a:pt x="10668292" y="1162431"/>
                </a:lnTo>
                <a:cubicBezTo>
                  <a:pt x="10763092" y="1114557"/>
                  <a:pt x="10801736" y="1018802"/>
                  <a:pt x="10956132" y="1018742"/>
                </a:cubicBezTo>
                <a:cubicBezTo>
                  <a:pt x="11110108" y="1018742"/>
                  <a:pt x="11148062" y="1114438"/>
                  <a:pt x="11242341" y="1162286"/>
                </a:cubicBezTo>
                <a:lnTo>
                  <a:pt x="11266757" y="1171227"/>
                </a:lnTo>
                <a:lnTo>
                  <a:pt x="11239922" y="1155197"/>
                </a:lnTo>
                <a:cubicBezTo>
                  <a:pt x="11143729" y="1075465"/>
                  <a:pt x="11106030" y="916003"/>
                  <a:pt x="10956130" y="916003"/>
                </a:cubicBezTo>
                <a:close/>
                <a:moveTo>
                  <a:pt x="6901683" y="916003"/>
                </a:moveTo>
                <a:cubicBezTo>
                  <a:pt x="6751785" y="916003"/>
                  <a:pt x="6713230" y="1075555"/>
                  <a:pt x="6616441" y="1155331"/>
                </a:cubicBezTo>
                <a:lnTo>
                  <a:pt x="6589686" y="1171241"/>
                </a:lnTo>
                <a:lnTo>
                  <a:pt x="6613845" y="1162431"/>
                </a:lnTo>
                <a:cubicBezTo>
                  <a:pt x="6708645" y="1114557"/>
                  <a:pt x="6747289" y="1018802"/>
                  <a:pt x="6901684" y="1018742"/>
                </a:cubicBezTo>
                <a:cubicBezTo>
                  <a:pt x="7055660" y="1018742"/>
                  <a:pt x="7093615" y="1114438"/>
                  <a:pt x="7187893" y="1162286"/>
                </a:cubicBezTo>
                <a:lnTo>
                  <a:pt x="7212310" y="1171227"/>
                </a:lnTo>
                <a:lnTo>
                  <a:pt x="7185475" y="1155197"/>
                </a:lnTo>
                <a:cubicBezTo>
                  <a:pt x="7089281" y="1075465"/>
                  <a:pt x="7051582" y="916003"/>
                  <a:pt x="6901683" y="916003"/>
                </a:cubicBezTo>
                <a:close/>
                <a:moveTo>
                  <a:pt x="2847236" y="916003"/>
                </a:moveTo>
                <a:cubicBezTo>
                  <a:pt x="2697337" y="916003"/>
                  <a:pt x="2658783" y="1075555"/>
                  <a:pt x="2561993" y="1155331"/>
                </a:cubicBezTo>
                <a:lnTo>
                  <a:pt x="2535239" y="1171241"/>
                </a:lnTo>
                <a:lnTo>
                  <a:pt x="2559397" y="1162431"/>
                </a:lnTo>
                <a:cubicBezTo>
                  <a:pt x="2654197" y="1114557"/>
                  <a:pt x="2692841" y="1018802"/>
                  <a:pt x="2847236" y="1018742"/>
                </a:cubicBezTo>
                <a:cubicBezTo>
                  <a:pt x="3001212" y="1018742"/>
                  <a:pt x="3039167" y="1114438"/>
                  <a:pt x="3133445" y="1162286"/>
                </a:cubicBezTo>
                <a:lnTo>
                  <a:pt x="3157863" y="1171227"/>
                </a:lnTo>
                <a:lnTo>
                  <a:pt x="3131027" y="1155197"/>
                </a:lnTo>
                <a:cubicBezTo>
                  <a:pt x="3034833" y="1075465"/>
                  <a:pt x="2997134" y="916003"/>
                  <a:pt x="2847236" y="916003"/>
                </a:cubicBezTo>
                <a:close/>
                <a:moveTo>
                  <a:pt x="10142001" y="896916"/>
                </a:moveTo>
                <a:cubicBezTo>
                  <a:pt x="10054385" y="896916"/>
                  <a:pt x="10005010" y="955064"/>
                  <a:pt x="9959939" y="1020481"/>
                </a:cubicBezTo>
                <a:lnTo>
                  <a:pt x="9916856" y="1081519"/>
                </a:lnTo>
                <a:lnTo>
                  <a:pt x="9936230" y="1057007"/>
                </a:lnTo>
                <a:cubicBezTo>
                  <a:pt x="9987286" y="989953"/>
                  <a:pt x="10039151" y="922898"/>
                  <a:pt x="10142001" y="922898"/>
                </a:cubicBezTo>
                <a:cubicBezTo>
                  <a:pt x="10244852" y="922898"/>
                  <a:pt x="10296497" y="989953"/>
                  <a:pt x="10347443" y="1056997"/>
                </a:cubicBezTo>
                <a:lnTo>
                  <a:pt x="10355315" y="1066969"/>
                </a:lnTo>
                <a:lnTo>
                  <a:pt x="10304322" y="993039"/>
                </a:lnTo>
                <a:cubicBezTo>
                  <a:pt x="10264072" y="939637"/>
                  <a:pt x="10217101" y="896916"/>
                  <a:pt x="10142001" y="896916"/>
                </a:cubicBezTo>
                <a:close/>
                <a:moveTo>
                  <a:pt x="6087554" y="896916"/>
                </a:moveTo>
                <a:cubicBezTo>
                  <a:pt x="5999939" y="896916"/>
                  <a:pt x="5950563" y="955064"/>
                  <a:pt x="5905492" y="1020481"/>
                </a:cubicBezTo>
                <a:lnTo>
                  <a:pt x="5862411" y="1081516"/>
                </a:lnTo>
                <a:lnTo>
                  <a:pt x="5881783" y="1057007"/>
                </a:lnTo>
                <a:cubicBezTo>
                  <a:pt x="5932839" y="989953"/>
                  <a:pt x="5984704" y="922898"/>
                  <a:pt x="6087554" y="922898"/>
                </a:cubicBezTo>
                <a:cubicBezTo>
                  <a:pt x="6190405" y="922898"/>
                  <a:pt x="6242050" y="989953"/>
                  <a:pt x="6292995" y="1056997"/>
                </a:cubicBezTo>
                <a:lnTo>
                  <a:pt x="6300865" y="1066966"/>
                </a:lnTo>
                <a:lnTo>
                  <a:pt x="6249874" y="993039"/>
                </a:lnTo>
                <a:cubicBezTo>
                  <a:pt x="6209624" y="939637"/>
                  <a:pt x="6162653" y="896916"/>
                  <a:pt x="6087554" y="896916"/>
                </a:cubicBezTo>
                <a:close/>
                <a:moveTo>
                  <a:pt x="2033107" y="896916"/>
                </a:moveTo>
                <a:cubicBezTo>
                  <a:pt x="1945492" y="896916"/>
                  <a:pt x="1896116" y="955064"/>
                  <a:pt x="1851045" y="1020481"/>
                </a:cubicBezTo>
                <a:lnTo>
                  <a:pt x="1807962" y="1081518"/>
                </a:lnTo>
                <a:lnTo>
                  <a:pt x="1827336" y="1057007"/>
                </a:lnTo>
                <a:cubicBezTo>
                  <a:pt x="1878392" y="989953"/>
                  <a:pt x="1930257" y="922898"/>
                  <a:pt x="2033107" y="922898"/>
                </a:cubicBezTo>
                <a:cubicBezTo>
                  <a:pt x="2135958" y="922898"/>
                  <a:pt x="2187604" y="989953"/>
                  <a:pt x="2238549" y="1056997"/>
                </a:cubicBezTo>
                <a:lnTo>
                  <a:pt x="2246415" y="1066961"/>
                </a:lnTo>
                <a:lnTo>
                  <a:pt x="2195428" y="993039"/>
                </a:lnTo>
                <a:cubicBezTo>
                  <a:pt x="2155177" y="939637"/>
                  <a:pt x="2108206" y="896916"/>
                  <a:pt x="2033107" y="896916"/>
                </a:cubicBezTo>
                <a:close/>
                <a:moveTo>
                  <a:pt x="9329271" y="869095"/>
                </a:moveTo>
                <a:cubicBezTo>
                  <a:pt x="9242179" y="869095"/>
                  <a:pt x="9192900" y="932568"/>
                  <a:pt x="9147757" y="1003976"/>
                </a:cubicBezTo>
                <a:lnTo>
                  <a:pt x="9083139" y="1103618"/>
                </a:lnTo>
                <a:lnTo>
                  <a:pt x="9084357" y="1102355"/>
                </a:lnTo>
                <a:cubicBezTo>
                  <a:pt x="9151543" y="1020168"/>
                  <a:pt x="9200178" y="910586"/>
                  <a:pt x="9328791" y="910586"/>
                </a:cubicBezTo>
                <a:cubicBezTo>
                  <a:pt x="9457404" y="910586"/>
                  <a:pt x="9505822" y="1020137"/>
                  <a:pt x="9572921" y="1102300"/>
                </a:cubicBezTo>
                <a:lnTo>
                  <a:pt x="9577464" y="1107013"/>
                </a:lnTo>
                <a:lnTo>
                  <a:pt x="9510730" y="1003943"/>
                </a:lnTo>
                <a:cubicBezTo>
                  <a:pt x="9465642" y="932553"/>
                  <a:pt x="9416362" y="869095"/>
                  <a:pt x="9329271" y="869095"/>
                </a:cubicBezTo>
                <a:close/>
                <a:moveTo>
                  <a:pt x="5274824" y="869095"/>
                </a:moveTo>
                <a:cubicBezTo>
                  <a:pt x="5187732" y="869095"/>
                  <a:pt x="5138453" y="932568"/>
                  <a:pt x="5093310" y="1003976"/>
                </a:cubicBezTo>
                <a:lnTo>
                  <a:pt x="5028693" y="1103617"/>
                </a:lnTo>
                <a:lnTo>
                  <a:pt x="5029910" y="1102355"/>
                </a:lnTo>
                <a:cubicBezTo>
                  <a:pt x="5097096" y="1020168"/>
                  <a:pt x="5145731" y="910586"/>
                  <a:pt x="5274343" y="910586"/>
                </a:cubicBezTo>
                <a:cubicBezTo>
                  <a:pt x="5402957" y="910586"/>
                  <a:pt x="5451374" y="1020137"/>
                  <a:pt x="5518474" y="1102300"/>
                </a:cubicBezTo>
                <a:lnTo>
                  <a:pt x="5523017" y="1107013"/>
                </a:lnTo>
                <a:lnTo>
                  <a:pt x="5456283" y="1003943"/>
                </a:lnTo>
                <a:cubicBezTo>
                  <a:pt x="5411195" y="932553"/>
                  <a:pt x="5361915" y="869095"/>
                  <a:pt x="5274824" y="869095"/>
                </a:cubicBezTo>
                <a:close/>
                <a:moveTo>
                  <a:pt x="1220376" y="869095"/>
                </a:moveTo>
                <a:cubicBezTo>
                  <a:pt x="1133285" y="869095"/>
                  <a:pt x="1084006" y="932568"/>
                  <a:pt x="1038863" y="1003976"/>
                </a:cubicBezTo>
                <a:lnTo>
                  <a:pt x="974246" y="1103616"/>
                </a:lnTo>
                <a:lnTo>
                  <a:pt x="975461" y="1102355"/>
                </a:lnTo>
                <a:cubicBezTo>
                  <a:pt x="1042647" y="1020168"/>
                  <a:pt x="1091283" y="910586"/>
                  <a:pt x="1219896" y="910586"/>
                </a:cubicBezTo>
                <a:cubicBezTo>
                  <a:pt x="1348510" y="910586"/>
                  <a:pt x="1396927" y="1020137"/>
                  <a:pt x="1464027" y="1102300"/>
                </a:cubicBezTo>
                <a:lnTo>
                  <a:pt x="1468570" y="1107013"/>
                </a:lnTo>
                <a:lnTo>
                  <a:pt x="1401836" y="1003943"/>
                </a:lnTo>
                <a:cubicBezTo>
                  <a:pt x="1356747" y="932553"/>
                  <a:pt x="1307468" y="869095"/>
                  <a:pt x="1220376" y="869095"/>
                </a:cubicBezTo>
                <a:close/>
                <a:moveTo>
                  <a:pt x="11768742" y="868856"/>
                </a:moveTo>
                <a:cubicBezTo>
                  <a:pt x="11681267" y="868856"/>
                  <a:pt x="11631954" y="932329"/>
                  <a:pt x="11586884" y="1003736"/>
                </a:cubicBezTo>
                <a:lnTo>
                  <a:pt x="11521194" y="1105256"/>
                </a:lnTo>
                <a:lnTo>
                  <a:pt x="11524556" y="1101770"/>
                </a:lnTo>
                <a:cubicBezTo>
                  <a:pt x="11591756" y="1019560"/>
                  <a:pt x="11640429" y="909946"/>
                  <a:pt x="11769143" y="909946"/>
                </a:cubicBezTo>
                <a:cubicBezTo>
                  <a:pt x="11897855" y="909946"/>
                  <a:pt x="11946279" y="1019653"/>
                  <a:pt x="12013291" y="1101934"/>
                </a:cubicBezTo>
                <a:lnTo>
                  <a:pt x="12015656" y="1104394"/>
                </a:lnTo>
                <a:lnTo>
                  <a:pt x="11950536" y="1003704"/>
                </a:lnTo>
                <a:cubicBezTo>
                  <a:pt x="11905500" y="932314"/>
                  <a:pt x="11856219" y="868856"/>
                  <a:pt x="11768742" y="868856"/>
                </a:cubicBezTo>
                <a:close/>
                <a:moveTo>
                  <a:pt x="7714294" y="868856"/>
                </a:moveTo>
                <a:cubicBezTo>
                  <a:pt x="7626819" y="868856"/>
                  <a:pt x="7577507" y="932329"/>
                  <a:pt x="7532436" y="1003736"/>
                </a:cubicBezTo>
                <a:lnTo>
                  <a:pt x="7466748" y="1105255"/>
                </a:lnTo>
                <a:lnTo>
                  <a:pt x="7470108" y="1101770"/>
                </a:lnTo>
                <a:cubicBezTo>
                  <a:pt x="7537308" y="1019560"/>
                  <a:pt x="7585981" y="909946"/>
                  <a:pt x="7714695" y="909946"/>
                </a:cubicBezTo>
                <a:cubicBezTo>
                  <a:pt x="7804794" y="909946"/>
                  <a:pt x="7855551" y="963703"/>
                  <a:pt x="7900882" y="1024179"/>
                </a:cubicBezTo>
                <a:lnTo>
                  <a:pt x="7949407" y="1088157"/>
                </a:lnTo>
                <a:lnTo>
                  <a:pt x="7887587" y="990425"/>
                </a:lnTo>
                <a:cubicBezTo>
                  <a:pt x="7844743" y="924629"/>
                  <a:pt x="7796303" y="868856"/>
                  <a:pt x="7714294" y="868856"/>
                </a:cubicBezTo>
                <a:close/>
                <a:moveTo>
                  <a:pt x="3659848" y="868856"/>
                </a:moveTo>
                <a:cubicBezTo>
                  <a:pt x="3572372" y="868856"/>
                  <a:pt x="3523060" y="932329"/>
                  <a:pt x="3477989" y="1003736"/>
                </a:cubicBezTo>
                <a:lnTo>
                  <a:pt x="3412301" y="1105255"/>
                </a:lnTo>
                <a:lnTo>
                  <a:pt x="3415661" y="1101770"/>
                </a:lnTo>
                <a:cubicBezTo>
                  <a:pt x="3482861" y="1019560"/>
                  <a:pt x="3531535" y="909946"/>
                  <a:pt x="3660248" y="909946"/>
                </a:cubicBezTo>
                <a:cubicBezTo>
                  <a:pt x="3750347" y="909946"/>
                  <a:pt x="3801104" y="963703"/>
                  <a:pt x="3846435" y="1024179"/>
                </a:cubicBezTo>
                <a:lnTo>
                  <a:pt x="3894962" y="1088160"/>
                </a:lnTo>
                <a:lnTo>
                  <a:pt x="3833140" y="990425"/>
                </a:lnTo>
                <a:cubicBezTo>
                  <a:pt x="3790297" y="924629"/>
                  <a:pt x="3741857" y="868856"/>
                  <a:pt x="3659848" y="868856"/>
                </a:cubicBezTo>
                <a:close/>
                <a:moveTo>
                  <a:pt x="10142001" y="860940"/>
                </a:moveTo>
                <a:cubicBezTo>
                  <a:pt x="10054525" y="860940"/>
                  <a:pt x="10005167" y="925974"/>
                  <a:pt x="9960072" y="999137"/>
                </a:cubicBezTo>
                <a:lnTo>
                  <a:pt x="9933335" y="1043372"/>
                </a:lnTo>
                <a:lnTo>
                  <a:pt x="9936230" y="1039219"/>
                </a:lnTo>
                <a:cubicBezTo>
                  <a:pt x="9987246" y="963271"/>
                  <a:pt x="10039071" y="887322"/>
                  <a:pt x="10142001" y="887322"/>
                </a:cubicBezTo>
                <a:cubicBezTo>
                  <a:pt x="10244932" y="887322"/>
                  <a:pt x="10296538" y="963271"/>
                  <a:pt x="10347443" y="1039219"/>
                </a:cubicBezTo>
                <a:lnTo>
                  <a:pt x="10351441" y="1044960"/>
                </a:lnTo>
                <a:lnTo>
                  <a:pt x="10323776" y="999137"/>
                </a:lnTo>
                <a:cubicBezTo>
                  <a:pt x="10278744" y="925974"/>
                  <a:pt x="10229477" y="860940"/>
                  <a:pt x="10142001" y="860940"/>
                </a:cubicBezTo>
                <a:close/>
                <a:moveTo>
                  <a:pt x="6087554" y="860940"/>
                </a:moveTo>
                <a:cubicBezTo>
                  <a:pt x="6000079" y="860940"/>
                  <a:pt x="5950721" y="925974"/>
                  <a:pt x="5905625" y="999137"/>
                </a:cubicBezTo>
                <a:lnTo>
                  <a:pt x="5878887" y="1043373"/>
                </a:lnTo>
                <a:lnTo>
                  <a:pt x="5881783" y="1039219"/>
                </a:lnTo>
                <a:cubicBezTo>
                  <a:pt x="5932799" y="963271"/>
                  <a:pt x="5984624" y="887322"/>
                  <a:pt x="6087554" y="887322"/>
                </a:cubicBezTo>
                <a:cubicBezTo>
                  <a:pt x="6190485" y="887322"/>
                  <a:pt x="6242090" y="963271"/>
                  <a:pt x="6292996" y="1039219"/>
                </a:cubicBezTo>
                <a:lnTo>
                  <a:pt x="6296992" y="1044959"/>
                </a:lnTo>
                <a:lnTo>
                  <a:pt x="6269329" y="999137"/>
                </a:lnTo>
                <a:cubicBezTo>
                  <a:pt x="6224297" y="925974"/>
                  <a:pt x="6175030" y="860940"/>
                  <a:pt x="6087554" y="860940"/>
                </a:cubicBezTo>
                <a:close/>
                <a:moveTo>
                  <a:pt x="2033108" y="860940"/>
                </a:moveTo>
                <a:cubicBezTo>
                  <a:pt x="1945632" y="860940"/>
                  <a:pt x="1896273" y="925974"/>
                  <a:pt x="1851178" y="999137"/>
                </a:cubicBezTo>
                <a:lnTo>
                  <a:pt x="1824437" y="1043377"/>
                </a:lnTo>
                <a:lnTo>
                  <a:pt x="1827336" y="1039219"/>
                </a:lnTo>
                <a:cubicBezTo>
                  <a:pt x="1878352" y="963271"/>
                  <a:pt x="1930177" y="887322"/>
                  <a:pt x="2033107" y="887322"/>
                </a:cubicBezTo>
                <a:cubicBezTo>
                  <a:pt x="2136038" y="887322"/>
                  <a:pt x="2187644" y="963271"/>
                  <a:pt x="2238549" y="1039219"/>
                </a:cubicBezTo>
                <a:lnTo>
                  <a:pt x="2242546" y="1044960"/>
                </a:lnTo>
                <a:lnTo>
                  <a:pt x="2214882" y="999137"/>
                </a:lnTo>
                <a:cubicBezTo>
                  <a:pt x="2169849" y="925974"/>
                  <a:pt x="2120584" y="860940"/>
                  <a:pt x="2033108" y="860940"/>
                </a:cubicBezTo>
                <a:close/>
                <a:moveTo>
                  <a:pt x="10142001" y="825044"/>
                </a:moveTo>
                <a:cubicBezTo>
                  <a:pt x="10054666" y="825044"/>
                  <a:pt x="10005417" y="896964"/>
                  <a:pt x="9960360" y="977874"/>
                </a:cubicBezTo>
                <a:lnTo>
                  <a:pt x="9941537" y="1012327"/>
                </a:lnTo>
                <a:lnTo>
                  <a:pt x="9975205" y="958851"/>
                </a:lnTo>
                <a:cubicBezTo>
                  <a:pt x="10016214" y="899126"/>
                  <a:pt x="10064773" y="851346"/>
                  <a:pt x="10142001" y="851346"/>
                </a:cubicBezTo>
                <a:cubicBezTo>
                  <a:pt x="10219229" y="851346"/>
                  <a:pt x="10267598" y="899126"/>
                  <a:pt x="10308440" y="958851"/>
                </a:cubicBezTo>
                <a:lnTo>
                  <a:pt x="10345527" y="1017985"/>
                </a:lnTo>
                <a:lnTo>
                  <a:pt x="10323618" y="977874"/>
                </a:lnTo>
                <a:cubicBezTo>
                  <a:pt x="10278571" y="896964"/>
                  <a:pt x="10229337" y="825044"/>
                  <a:pt x="10142001" y="825044"/>
                </a:cubicBezTo>
                <a:close/>
                <a:moveTo>
                  <a:pt x="6087554" y="825044"/>
                </a:moveTo>
                <a:cubicBezTo>
                  <a:pt x="6000219" y="825044"/>
                  <a:pt x="5950970" y="896964"/>
                  <a:pt x="5905913" y="977874"/>
                </a:cubicBezTo>
                <a:lnTo>
                  <a:pt x="5887092" y="1012323"/>
                </a:lnTo>
                <a:lnTo>
                  <a:pt x="5920758" y="958851"/>
                </a:lnTo>
                <a:cubicBezTo>
                  <a:pt x="5961767" y="899126"/>
                  <a:pt x="6010327" y="851346"/>
                  <a:pt x="6087554" y="851346"/>
                </a:cubicBezTo>
                <a:cubicBezTo>
                  <a:pt x="6164782" y="851346"/>
                  <a:pt x="6213151" y="899126"/>
                  <a:pt x="6253992" y="958851"/>
                </a:cubicBezTo>
                <a:lnTo>
                  <a:pt x="6291078" y="1017983"/>
                </a:lnTo>
                <a:lnTo>
                  <a:pt x="6269170" y="977874"/>
                </a:lnTo>
                <a:cubicBezTo>
                  <a:pt x="6224124" y="896964"/>
                  <a:pt x="6174890" y="825044"/>
                  <a:pt x="6087554" y="825044"/>
                </a:cubicBezTo>
                <a:close/>
                <a:moveTo>
                  <a:pt x="2033108" y="825044"/>
                </a:moveTo>
                <a:cubicBezTo>
                  <a:pt x="1945772" y="825044"/>
                  <a:pt x="1896523" y="896964"/>
                  <a:pt x="1851466" y="977874"/>
                </a:cubicBezTo>
                <a:lnTo>
                  <a:pt x="1832648" y="1012319"/>
                </a:lnTo>
                <a:lnTo>
                  <a:pt x="1866311" y="958851"/>
                </a:lnTo>
                <a:cubicBezTo>
                  <a:pt x="1907320" y="899126"/>
                  <a:pt x="1955880" y="851346"/>
                  <a:pt x="2033108" y="851346"/>
                </a:cubicBezTo>
                <a:cubicBezTo>
                  <a:pt x="2110335" y="851346"/>
                  <a:pt x="2158704" y="899126"/>
                  <a:pt x="2199545" y="958851"/>
                </a:cubicBezTo>
                <a:lnTo>
                  <a:pt x="2236637" y="1017991"/>
                </a:lnTo>
                <a:lnTo>
                  <a:pt x="2214724" y="977874"/>
                </a:lnTo>
                <a:cubicBezTo>
                  <a:pt x="2169677" y="896964"/>
                  <a:pt x="2120444" y="825044"/>
                  <a:pt x="2033108" y="825044"/>
                </a:cubicBezTo>
                <a:close/>
                <a:moveTo>
                  <a:pt x="9329271" y="818169"/>
                </a:moveTo>
                <a:cubicBezTo>
                  <a:pt x="9220538" y="818169"/>
                  <a:pt x="9170957" y="932600"/>
                  <a:pt x="9114524" y="1036304"/>
                </a:cubicBezTo>
                <a:lnTo>
                  <a:pt x="9094280" y="1070762"/>
                </a:lnTo>
                <a:lnTo>
                  <a:pt x="9123280" y="1025339"/>
                </a:lnTo>
                <a:cubicBezTo>
                  <a:pt x="9174236" y="942445"/>
                  <a:pt x="9225941" y="859541"/>
                  <a:pt x="9328871" y="859501"/>
                </a:cubicBezTo>
                <a:cubicBezTo>
                  <a:pt x="9457534" y="859452"/>
                  <a:pt x="9506220" y="988970"/>
                  <a:pt x="9573338" y="1086116"/>
                </a:cubicBezTo>
                <a:lnTo>
                  <a:pt x="9573401" y="1086193"/>
                </a:lnTo>
                <a:lnTo>
                  <a:pt x="9544107" y="1036259"/>
                </a:lnTo>
                <a:cubicBezTo>
                  <a:pt x="9487727" y="932577"/>
                  <a:pt x="9438003" y="818169"/>
                  <a:pt x="9329271" y="818169"/>
                </a:cubicBezTo>
                <a:close/>
                <a:moveTo>
                  <a:pt x="5274824" y="818169"/>
                </a:moveTo>
                <a:cubicBezTo>
                  <a:pt x="5166091" y="818169"/>
                  <a:pt x="5116510" y="932600"/>
                  <a:pt x="5060077" y="1036304"/>
                </a:cubicBezTo>
                <a:lnTo>
                  <a:pt x="5039837" y="1070755"/>
                </a:lnTo>
                <a:lnTo>
                  <a:pt x="5068833" y="1025339"/>
                </a:lnTo>
                <a:cubicBezTo>
                  <a:pt x="5119788" y="942445"/>
                  <a:pt x="5171493" y="859541"/>
                  <a:pt x="5274423" y="859501"/>
                </a:cubicBezTo>
                <a:cubicBezTo>
                  <a:pt x="5403087" y="859452"/>
                  <a:pt x="5451773" y="988970"/>
                  <a:pt x="5518892" y="1086116"/>
                </a:cubicBezTo>
                <a:lnTo>
                  <a:pt x="5518955" y="1086194"/>
                </a:lnTo>
                <a:lnTo>
                  <a:pt x="5489661" y="1036259"/>
                </a:lnTo>
                <a:cubicBezTo>
                  <a:pt x="5433281" y="932577"/>
                  <a:pt x="5383557" y="818169"/>
                  <a:pt x="5274824" y="818169"/>
                </a:cubicBezTo>
                <a:close/>
                <a:moveTo>
                  <a:pt x="1220376" y="818169"/>
                </a:moveTo>
                <a:cubicBezTo>
                  <a:pt x="1111644" y="818169"/>
                  <a:pt x="1062064" y="932600"/>
                  <a:pt x="1005630" y="1036304"/>
                </a:cubicBezTo>
                <a:lnTo>
                  <a:pt x="985392" y="1070752"/>
                </a:lnTo>
                <a:lnTo>
                  <a:pt x="1014386" y="1025339"/>
                </a:lnTo>
                <a:cubicBezTo>
                  <a:pt x="1065341" y="942445"/>
                  <a:pt x="1117046" y="859541"/>
                  <a:pt x="1219976" y="859501"/>
                </a:cubicBezTo>
                <a:cubicBezTo>
                  <a:pt x="1348639" y="859452"/>
                  <a:pt x="1397325" y="988970"/>
                  <a:pt x="1464444" y="1086116"/>
                </a:cubicBezTo>
                <a:lnTo>
                  <a:pt x="1464508" y="1086194"/>
                </a:lnTo>
                <a:lnTo>
                  <a:pt x="1435213" y="1036259"/>
                </a:lnTo>
                <a:cubicBezTo>
                  <a:pt x="1378833" y="932577"/>
                  <a:pt x="1329109" y="818169"/>
                  <a:pt x="1220376" y="818169"/>
                </a:cubicBezTo>
                <a:close/>
                <a:moveTo>
                  <a:pt x="11768742" y="818009"/>
                </a:moveTo>
                <a:cubicBezTo>
                  <a:pt x="11659747" y="818009"/>
                  <a:pt x="11610048" y="932416"/>
                  <a:pt x="11553626" y="1036111"/>
                </a:cubicBezTo>
                <a:lnTo>
                  <a:pt x="11526153" y="1082903"/>
                </a:lnTo>
                <a:lnTo>
                  <a:pt x="11563051" y="1025110"/>
                </a:lnTo>
                <a:cubicBezTo>
                  <a:pt x="11614007" y="942226"/>
                  <a:pt x="11665732" y="859342"/>
                  <a:pt x="11768742" y="859342"/>
                </a:cubicBezTo>
                <a:cubicBezTo>
                  <a:pt x="11871753" y="859342"/>
                  <a:pt x="11923438" y="942206"/>
                  <a:pt x="11974354" y="1025069"/>
                </a:cubicBezTo>
                <a:lnTo>
                  <a:pt x="12012685" y="1085137"/>
                </a:lnTo>
                <a:lnTo>
                  <a:pt x="11983898" y="1036098"/>
                </a:lnTo>
                <a:cubicBezTo>
                  <a:pt x="11927485" y="932416"/>
                  <a:pt x="11877738" y="818009"/>
                  <a:pt x="11768742" y="818009"/>
                </a:cubicBezTo>
                <a:close/>
                <a:moveTo>
                  <a:pt x="7714294" y="818009"/>
                </a:moveTo>
                <a:cubicBezTo>
                  <a:pt x="7605299" y="818009"/>
                  <a:pt x="7555600" y="932416"/>
                  <a:pt x="7499178" y="1036111"/>
                </a:cubicBezTo>
                <a:lnTo>
                  <a:pt x="7471699" y="1082913"/>
                </a:lnTo>
                <a:lnTo>
                  <a:pt x="7508604" y="1025110"/>
                </a:lnTo>
                <a:cubicBezTo>
                  <a:pt x="7559559" y="942226"/>
                  <a:pt x="7611284" y="859342"/>
                  <a:pt x="7714294" y="859342"/>
                </a:cubicBezTo>
                <a:cubicBezTo>
                  <a:pt x="7835010" y="859342"/>
                  <a:pt x="7885241" y="973138"/>
                  <a:pt x="7946348" y="1067375"/>
                </a:cubicBezTo>
                <a:lnTo>
                  <a:pt x="7950162" y="1072623"/>
                </a:lnTo>
                <a:lnTo>
                  <a:pt x="7887360" y="958281"/>
                </a:lnTo>
                <a:cubicBezTo>
                  <a:pt x="7844461" y="882363"/>
                  <a:pt x="7796041" y="818009"/>
                  <a:pt x="7714294" y="818009"/>
                </a:cubicBezTo>
                <a:close/>
                <a:moveTo>
                  <a:pt x="3659848" y="818009"/>
                </a:moveTo>
                <a:cubicBezTo>
                  <a:pt x="3550854" y="818009"/>
                  <a:pt x="3501154" y="932416"/>
                  <a:pt x="3444732" y="1036111"/>
                </a:cubicBezTo>
                <a:lnTo>
                  <a:pt x="3417255" y="1082909"/>
                </a:lnTo>
                <a:lnTo>
                  <a:pt x="3454157" y="1025110"/>
                </a:lnTo>
                <a:cubicBezTo>
                  <a:pt x="3505112" y="942226"/>
                  <a:pt x="3556838" y="859342"/>
                  <a:pt x="3659848" y="859342"/>
                </a:cubicBezTo>
                <a:cubicBezTo>
                  <a:pt x="3780563" y="859342"/>
                  <a:pt x="3830794" y="973138"/>
                  <a:pt x="3891901" y="1067375"/>
                </a:cubicBezTo>
                <a:lnTo>
                  <a:pt x="3895717" y="1072625"/>
                </a:lnTo>
                <a:lnTo>
                  <a:pt x="3832914" y="958281"/>
                </a:lnTo>
                <a:cubicBezTo>
                  <a:pt x="3790014" y="882363"/>
                  <a:pt x="3741595" y="818009"/>
                  <a:pt x="3659848" y="818009"/>
                </a:cubicBezTo>
                <a:close/>
                <a:moveTo>
                  <a:pt x="10956131" y="803299"/>
                </a:moveTo>
                <a:cubicBezTo>
                  <a:pt x="10803110" y="803299"/>
                  <a:pt x="10766683" y="1036067"/>
                  <a:pt x="10665158" y="1145177"/>
                </a:cubicBezTo>
                <a:lnTo>
                  <a:pt x="10652234" y="1155444"/>
                </a:lnTo>
                <a:lnTo>
                  <a:pt x="10667471" y="1146138"/>
                </a:lnTo>
                <a:cubicBezTo>
                  <a:pt x="10761982" y="1066362"/>
                  <a:pt x="10801675" y="906809"/>
                  <a:pt x="10956130" y="906809"/>
                </a:cubicBezTo>
                <a:cubicBezTo>
                  <a:pt x="11110287" y="906809"/>
                  <a:pt x="11149006" y="1066272"/>
                  <a:pt x="11243048" y="1146003"/>
                </a:cubicBezTo>
                <a:lnTo>
                  <a:pt x="11258585" y="1155521"/>
                </a:lnTo>
                <a:lnTo>
                  <a:pt x="11245522" y="1145107"/>
                </a:lnTo>
                <a:cubicBezTo>
                  <a:pt x="11144502" y="1036019"/>
                  <a:pt x="11109153" y="803299"/>
                  <a:pt x="10956131" y="803299"/>
                </a:cubicBezTo>
                <a:close/>
                <a:moveTo>
                  <a:pt x="6901683" y="803299"/>
                </a:moveTo>
                <a:cubicBezTo>
                  <a:pt x="6748662" y="803299"/>
                  <a:pt x="6712236" y="1036067"/>
                  <a:pt x="6610710" y="1145177"/>
                </a:cubicBezTo>
                <a:lnTo>
                  <a:pt x="6597783" y="1155446"/>
                </a:lnTo>
                <a:lnTo>
                  <a:pt x="6613023" y="1146138"/>
                </a:lnTo>
                <a:cubicBezTo>
                  <a:pt x="6707534" y="1066362"/>
                  <a:pt x="6747228" y="906809"/>
                  <a:pt x="6901683" y="906809"/>
                </a:cubicBezTo>
                <a:cubicBezTo>
                  <a:pt x="7055839" y="906809"/>
                  <a:pt x="7094558" y="1066272"/>
                  <a:pt x="7188601" y="1146003"/>
                </a:cubicBezTo>
                <a:lnTo>
                  <a:pt x="7204136" y="1155520"/>
                </a:lnTo>
                <a:lnTo>
                  <a:pt x="7191074" y="1145107"/>
                </a:lnTo>
                <a:cubicBezTo>
                  <a:pt x="7090054" y="1036019"/>
                  <a:pt x="7054705" y="803299"/>
                  <a:pt x="6901683" y="803299"/>
                </a:cubicBezTo>
                <a:close/>
                <a:moveTo>
                  <a:pt x="2847237" y="803299"/>
                </a:moveTo>
                <a:cubicBezTo>
                  <a:pt x="2694215" y="803299"/>
                  <a:pt x="2657788" y="1036067"/>
                  <a:pt x="2556263" y="1145177"/>
                </a:cubicBezTo>
                <a:lnTo>
                  <a:pt x="2543336" y="1155446"/>
                </a:lnTo>
                <a:lnTo>
                  <a:pt x="2558576" y="1146138"/>
                </a:lnTo>
                <a:cubicBezTo>
                  <a:pt x="2653086" y="1066362"/>
                  <a:pt x="2692780" y="906809"/>
                  <a:pt x="2847236" y="906809"/>
                </a:cubicBezTo>
                <a:cubicBezTo>
                  <a:pt x="3001391" y="906809"/>
                  <a:pt x="3040110" y="1066272"/>
                  <a:pt x="3134153" y="1146003"/>
                </a:cubicBezTo>
                <a:lnTo>
                  <a:pt x="3149690" y="1155521"/>
                </a:lnTo>
                <a:lnTo>
                  <a:pt x="3136627" y="1145107"/>
                </a:lnTo>
                <a:cubicBezTo>
                  <a:pt x="3035607" y="1036019"/>
                  <a:pt x="3000258" y="803299"/>
                  <a:pt x="2847237" y="803299"/>
                </a:cubicBezTo>
                <a:close/>
                <a:moveTo>
                  <a:pt x="9328791" y="767163"/>
                </a:moveTo>
                <a:cubicBezTo>
                  <a:pt x="9219709" y="767163"/>
                  <a:pt x="9170161" y="896849"/>
                  <a:pt x="9113842" y="1014376"/>
                </a:cubicBezTo>
                <a:lnTo>
                  <a:pt x="9097580" y="1045815"/>
                </a:lnTo>
                <a:lnTo>
                  <a:pt x="9122920" y="999886"/>
                </a:lnTo>
                <a:cubicBezTo>
                  <a:pt x="9173756" y="904231"/>
                  <a:pt x="9225461" y="808576"/>
                  <a:pt x="9328871" y="808576"/>
                </a:cubicBezTo>
                <a:cubicBezTo>
                  <a:pt x="9432281" y="808576"/>
                  <a:pt x="9484086" y="904211"/>
                  <a:pt x="9534942" y="999846"/>
                </a:cubicBezTo>
                <a:lnTo>
                  <a:pt x="9560439" y="1046053"/>
                </a:lnTo>
                <a:lnTo>
                  <a:pt x="9544020" y="1014331"/>
                </a:lnTo>
                <a:cubicBezTo>
                  <a:pt x="9487637" y="896825"/>
                  <a:pt x="9437874" y="767163"/>
                  <a:pt x="9328791" y="767163"/>
                </a:cubicBezTo>
                <a:close/>
                <a:moveTo>
                  <a:pt x="5274343" y="767163"/>
                </a:moveTo>
                <a:cubicBezTo>
                  <a:pt x="5165261" y="767163"/>
                  <a:pt x="5115714" y="896849"/>
                  <a:pt x="5059395" y="1014376"/>
                </a:cubicBezTo>
                <a:lnTo>
                  <a:pt x="5043141" y="1045799"/>
                </a:lnTo>
                <a:lnTo>
                  <a:pt x="5068473" y="999886"/>
                </a:lnTo>
                <a:cubicBezTo>
                  <a:pt x="5119308" y="904231"/>
                  <a:pt x="5171014" y="808576"/>
                  <a:pt x="5274423" y="808576"/>
                </a:cubicBezTo>
                <a:cubicBezTo>
                  <a:pt x="5377833" y="808576"/>
                  <a:pt x="5429638" y="904211"/>
                  <a:pt x="5480495" y="999846"/>
                </a:cubicBezTo>
                <a:lnTo>
                  <a:pt x="5505996" y="1046060"/>
                </a:lnTo>
                <a:lnTo>
                  <a:pt x="5489572" y="1014331"/>
                </a:lnTo>
                <a:cubicBezTo>
                  <a:pt x="5433189" y="896825"/>
                  <a:pt x="5383427" y="767163"/>
                  <a:pt x="5274343" y="767163"/>
                </a:cubicBezTo>
                <a:close/>
                <a:moveTo>
                  <a:pt x="1219896" y="767163"/>
                </a:moveTo>
                <a:cubicBezTo>
                  <a:pt x="1110814" y="767163"/>
                  <a:pt x="1061266" y="896849"/>
                  <a:pt x="1004948" y="1014376"/>
                </a:cubicBezTo>
                <a:lnTo>
                  <a:pt x="988681" y="1045824"/>
                </a:lnTo>
                <a:lnTo>
                  <a:pt x="1014026" y="999886"/>
                </a:lnTo>
                <a:cubicBezTo>
                  <a:pt x="1064862" y="904231"/>
                  <a:pt x="1116567" y="808576"/>
                  <a:pt x="1219976" y="808576"/>
                </a:cubicBezTo>
                <a:cubicBezTo>
                  <a:pt x="1323387" y="808576"/>
                  <a:pt x="1375192" y="904211"/>
                  <a:pt x="1426047" y="999846"/>
                </a:cubicBezTo>
                <a:lnTo>
                  <a:pt x="1451548" y="1046059"/>
                </a:lnTo>
                <a:lnTo>
                  <a:pt x="1435125" y="1014331"/>
                </a:lnTo>
                <a:cubicBezTo>
                  <a:pt x="1378742" y="896825"/>
                  <a:pt x="1328979" y="767163"/>
                  <a:pt x="1219896" y="767163"/>
                </a:cubicBezTo>
                <a:close/>
                <a:moveTo>
                  <a:pt x="11768663" y="767083"/>
                </a:moveTo>
                <a:cubicBezTo>
                  <a:pt x="11659536" y="767083"/>
                  <a:pt x="11609993" y="896745"/>
                  <a:pt x="11553674" y="1014251"/>
                </a:cubicBezTo>
                <a:lnTo>
                  <a:pt x="11547742" y="1025716"/>
                </a:lnTo>
                <a:lnTo>
                  <a:pt x="11562122" y="999726"/>
                </a:lnTo>
                <a:cubicBezTo>
                  <a:pt x="11613167" y="904071"/>
                  <a:pt x="11665292" y="808416"/>
                  <a:pt x="11768742" y="808416"/>
                </a:cubicBezTo>
                <a:cubicBezTo>
                  <a:pt x="11872193" y="808416"/>
                  <a:pt x="11924018" y="904051"/>
                  <a:pt x="11974894" y="999686"/>
                </a:cubicBezTo>
                <a:lnTo>
                  <a:pt x="11994367" y="1034962"/>
                </a:lnTo>
                <a:lnTo>
                  <a:pt x="11983651" y="1014251"/>
                </a:lnTo>
                <a:cubicBezTo>
                  <a:pt x="11927332" y="896745"/>
                  <a:pt x="11877789" y="767083"/>
                  <a:pt x="11768663" y="767083"/>
                </a:cubicBezTo>
                <a:close/>
                <a:moveTo>
                  <a:pt x="7714215" y="767083"/>
                </a:moveTo>
                <a:cubicBezTo>
                  <a:pt x="7605089" y="767083"/>
                  <a:pt x="7555546" y="896745"/>
                  <a:pt x="7499226" y="1014251"/>
                </a:cubicBezTo>
                <a:lnTo>
                  <a:pt x="7493294" y="1025717"/>
                </a:lnTo>
                <a:lnTo>
                  <a:pt x="7507674" y="999726"/>
                </a:lnTo>
                <a:cubicBezTo>
                  <a:pt x="7558720" y="904071"/>
                  <a:pt x="7610844" y="808416"/>
                  <a:pt x="7714294" y="808416"/>
                </a:cubicBezTo>
                <a:cubicBezTo>
                  <a:pt x="7835525" y="808416"/>
                  <a:pt x="7885860" y="939751"/>
                  <a:pt x="7946852" y="1048513"/>
                </a:cubicBezTo>
                <a:lnTo>
                  <a:pt x="7947425" y="1049425"/>
                </a:lnTo>
                <a:lnTo>
                  <a:pt x="7929959" y="1015824"/>
                </a:lnTo>
                <a:cubicBezTo>
                  <a:pt x="7873326" y="897905"/>
                  <a:pt x="7823829" y="767083"/>
                  <a:pt x="7714215" y="767083"/>
                </a:cubicBezTo>
                <a:close/>
                <a:moveTo>
                  <a:pt x="3659768" y="767083"/>
                </a:moveTo>
                <a:cubicBezTo>
                  <a:pt x="3550643" y="767083"/>
                  <a:pt x="3501099" y="896745"/>
                  <a:pt x="3444779" y="1014251"/>
                </a:cubicBezTo>
                <a:lnTo>
                  <a:pt x="3438839" y="1025732"/>
                </a:lnTo>
                <a:lnTo>
                  <a:pt x="3453227" y="999726"/>
                </a:lnTo>
                <a:cubicBezTo>
                  <a:pt x="3504274" y="904071"/>
                  <a:pt x="3556399" y="808416"/>
                  <a:pt x="3659848" y="808416"/>
                </a:cubicBezTo>
                <a:cubicBezTo>
                  <a:pt x="3781078" y="808416"/>
                  <a:pt x="3831413" y="939751"/>
                  <a:pt x="3892405" y="1048513"/>
                </a:cubicBezTo>
                <a:lnTo>
                  <a:pt x="3892978" y="1049425"/>
                </a:lnTo>
                <a:lnTo>
                  <a:pt x="3875512" y="1015824"/>
                </a:lnTo>
                <a:cubicBezTo>
                  <a:pt x="3818879" y="897905"/>
                  <a:pt x="3769382" y="767083"/>
                  <a:pt x="3659768" y="767083"/>
                </a:cubicBezTo>
                <a:close/>
                <a:moveTo>
                  <a:pt x="9328791" y="716157"/>
                </a:moveTo>
                <a:cubicBezTo>
                  <a:pt x="9241875" y="716157"/>
                  <a:pt x="9192755" y="808903"/>
                  <a:pt x="9147683" y="913243"/>
                </a:cubicBezTo>
                <a:lnTo>
                  <a:pt x="9115395" y="989378"/>
                </a:lnTo>
                <a:lnTo>
                  <a:pt x="9122700" y="974383"/>
                </a:lnTo>
                <a:cubicBezTo>
                  <a:pt x="9173596" y="865976"/>
                  <a:pt x="9225421" y="757569"/>
                  <a:pt x="9328791" y="757569"/>
                </a:cubicBezTo>
                <a:cubicBezTo>
                  <a:pt x="9432161" y="757569"/>
                  <a:pt x="9483946" y="865956"/>
                  <a:pt x="9534812" y="974343"/>
                </a:cubicBezTo>
                <a:lnTo>
                  <a:pt x="9546625" y="998598"/>
                </a:lnTo>
                <a:lnTo>
                  <a:pt x="9543750" y="992404"/>
                </a:lnTo>
                <a:cubicBezTo>
                  <a:pt x="9487240" y="861073"/>
                  <a:pt x="9437437" y="716157"/>
                  <a:pt x="9328791" y="716157"/>
                </a:cubicBezTo>
                <a:close/>
                <a:moveTo>
                  <a:pt x="5274343" y="716157"/>
                </a:moveTo>
                <a:cubicBezTo>
                  <a:pt x="5187428" y="716157"/>
                  <a:pt x="5138308" y="808903"/>
                  <a:pt x="5093236" y="913243"/>
                </a:cubicBezTo>
                <a:lnTo>
                  <a:pt x="5060950" y="989375"/>
                </a:lnTo>
                <a:lnTo>
                  <a:pt x="5068253" y="974383"/>
                </a:lnTo>
                <a:cubicBezTo>
                  <a:pt x="5119149" y="865976"/>
                  <a:pt x="5170974" y="757569"/>
                  <a:pt x="5274343" y="757569"/>
                </a:cubicBezTo>
                <a:cubicBezTo>
                  <a:pt x="5377713" y="757569"/>
                  <a:pt x="5429499" y="865956"/>
                  <a:pt x="5480365" y="974343"/>
                </a:cubicBezTo>
                <a:lnTo>
                  <a:pt x="5492183" y="998609"/>
                </a:lnTo>
                <a:lnTo>
                  <a:pt x="5489302" y="992404"/>
                </a:lnTo>
                <a:cubicBezTo>
                  <a:pt x="5432793" y="861073"/>
                  <a:pt x="5382989" y="716157"/>
                  <a:pt x="5274343" y="716157"/>
                </a:cubicBezTo>
                <a:close/>
                <a:moveTo>
                  <a:pt x="1219897" y="716157"/>
                </a:moveTo>
                <a:cubicBezTo>
                  <a:pt x="1132981" y="716157"/>
                  <a:pt x="1083861" y="808903"/>
                  <a:pt x="1038789" y="913243"/>
                </a:cubicBezTo>
                <a:lnTo>
                  <a:pt x="1006501" y="989378"/>
                </a:lnTo>
                <a:lnTo>
                  <a:pt x="1013807" y="974383"/>
                </a:lnTo>
                <a:cubicBezTo>
                  <a:pt x="1064702" y="865976"/>
                  <a:pt x="1116527" y="757569"/>
                  <a:pt x="1219896" y="757569"/>
                </a:cubicBezTo>
                <a:cubicBezTo>
                  <a:pt x="1323266" y="757569"/>
                  <a:pt x="1375052" y="865956"/>
                  <a:pt x="1425917" y="974343"/>
                </a:cubicBezTo>
                <a:lnTo>
                  <a:pt x="1437739" y="998614"/>
                </a:lnTo>
                <a:lnTo>
                  <a:pt x="1434856" y="992404"/>
                </a:lnTo>
                <a:cubicBezTo>
                  <a:pt x="1378346" y="861073"/>
                  <a:pt x="1328542" y="716157"/>
                  <a:pt x="1219897" y="716157"/>
                </a:cubicBezTo>
                <a:close/>
                <a:moveTo>
                  <a:pt x="11768663" y="716077"/>
                </a:moveTo>
                <a:cubicBezTo>
                  <a:pt x="11681676" y="716077"/>
                  <a:pt x="11632548" y="808839"/>
                  <a:pt x="11587482" y="913196"/>
                </a:cubicBezTo>
                <a:lnTo>
                  <a:pt x="11554056" y="992039"/>
                </a:lnTo>
                <a:lnTo>
                  <a:pt x="11562712" y="974263"/>
                </a:lnTo>
                <a:cubicBezTo>
                  <a:pt x="11613547" y="865877"/>
                  <a:pt x="11665252" y="757490"/>
                  <a:pt x="11768663" y="757490"/>
                </a:cubicBezTo>
                <a:cubicBezTo>
                  <a:pt x="11872073" y="757490"/>
                  <a:pt x="11923778" y="865877"/>
                  <a:pt x="11974614" y="974263"/>
                </a:cubicBezTo>
                <a:lnTo>
                  <a:pt x="11985521" y="996663"/>
                </a:lnTo>
                <a:lnTo>
                  <a:pt x="11983507" y="992324"/>
                </a:lnTo>
                <a:cubicBezTo>
                  <a:pt x="11927048" y="860993"/>
                  <a:pt x="11877396" y="716077"/>
                  <a:pt x="11768663" y="716077"/>
                </a:cubicBezTo>
                <a:close/>
                <a:moveTo>
                  <a:pt x="7714215" y="716077"/>
                </a:moveTo>
                <a:cubicBezTo>
                  <a:pt x="7627229" y="716077"/>
                  <a:pt x="7578100" y="808839"/>
                  <a:pt x="7533034" y="913196"/>
                </a:cubicBezTo>
                <a:lnTo>
                  <a:pt x="7499609" y="992037"/>
                </a:lnTo>
                <a:lnTo>
                  <a:pt x="7508264" y="974263"/>
                </a:lnTo>
                <a:cubicBezTo>
                  <a:pt x="7559100" y="865877"/>
                  <a:pt x="7610805" y="757490"/>
                  <a:pt x="7714215" y="757490"/>
                </a:cubicBezTo>
                <a:cubicBezTo>
                  <a:pt x="7811162" y="757490"/>
                  <a:pt x="7862665" y="852752"/>
                  <a:pt x="7910612" y="953967"/>
                </a:cubicBezTo>
                <a:lnTo>
                  <a:pt x="7936895" y="1009266"/>
                </a:lnTo>
                <a:lnTo>
                  <a:pt x="7929816" y="994082"/>
                </a:lnTo>
                <a:cubicBezTo>
                  <a:pt x="7873042" y="862290"/>
                  <a:pt x="7823433" y="716077"/>
                  <a:pt x="7714215" y="716077"/>
                </a:cubicBezTo>
                <a:close/>
                <a:moveTo>
                  <a:pt x="3659768" y="716077"/>
                </a:moveTo>
                <a:cubicBezTo>
                  <a:pt x="3572783" y="716077"/>
                  <a:pt x="3523654" y="808839"/>
                  <a:pt x="3478588" y="913196"/>
                </a:cubicBezTo>
                <a:lnTo>
                  <a:pt x="3445159" y="992045"/>
                </a:lnTo>
                <a:lnTo>
                  <a:pt x="3453817" y="974263"/>
                </a:lnTo>
                <a:cubicBezTo>
                  <a:pt x="3504653" y="865877"/>
                  <a:pt x="3556358" y="757490"/>
                  <a:pt x="3659768" y="757490"/>
                </a:cubicBezTo>
                <a:cubicBezTo>
                  <a:pt x="3756716" y="757490"/>
                  <a:pt x="3808218" y="852752"/>
                  <a:pt x="3856165" y="953967"/>
                </a:cubicBezTo>
                <a:lnTo>
                  <a:pt x="3882424" y="1009216"/>
                </a:lnTo>
                <a:lnTo>
                  <a:pt x="3875369" y="994082"/>
                </a:lnTo>
                <a:cubicBezTo>
                  <a:pt x="3818596" y="862290"/>
                  <a:pt x="3768987" y="716077"/>
                  <a:pt x="3659768" y="716077"/>
                </a:cubicBezTo>
                <a:close/>
                <a:moveTo>
                  <a:pt x="10956012" y="689856"/>
                </a:moveTo>
                <a:cubicBezTo>
                  <a:pt x="10803847" y="689856"/>
                  <a:pt x="10767106" y="989122"/>
                  <a:pt x="10665278" y="1129439"/>
                </a:cubicBezTo>
                <a:lnTo>
                  <a:pt x="10658286" y="1136565"/>
                </a:lnTo>
                <a:lnTo>
                  <a:pt x="10667325" y="1128819"/>
                </a:lnTo>
                <a:cubicBezTo>
                  <a:pt x="10761593" y="1017114"/>
                  <a:pt x="10800896" y="793705"/>
                  <a:pt x="10956131" y="793705"/>
                </a:cubicBezTo>
                <a:cubicBezTo>
                  <a:pt x="11111306" y="793705"/>
                  <a:pt x="11149605" y="1017024"/>
                  <a:pt x="11243375" y="1128684"/>
                </a:cubicBezTo>
                <a:lnTo>
                  <a:pt x="11251853" y="1135974"/>
                </a:lnTo>
                <a:lnTo>
                  <a:pt x="11245363" y="1129334"/>
                </a:lnTo>
                <a:cubicBezTo>
                  <a:pt x="11144074" y="989075"/>
                  <a:pt x="11108176" y="689856"/>
                  <a:pt x="10956012" y="689856"/>
                </a:cubicBezTo>
                <a:close/>
                <a:moveTo>
                  <a:pt x="6901564" y="689856"/>
                </a:moveTo>
                <a:cubicBezTo>
                  <a:pt x="6749399" y="689856"/>
                  <a:pt x="6712658" y="989122"/>
                  <a:pt x="6610831" y="1129439"/>
                </a:cubicBezTo>
                <a:lnTo>
                  <a:pt x="6603840" y="1136563"/>
                </a:lnTo>
                <a:lnTo>
                  <a:pt x="6612878" y="1128819"/>
                </a:lnTo>
                <a:cubicBezTo>
                  <a:pt x="6707145" y="1017114"/>
                  <a:pt x="6746449" y="793705"/>
                  <a:pt x="6901683" y="793705"/>
                </a:cubicBezTo>
                <a:cubicBezTo>
                  <a:pt x="7056859" y="793705"/>
                  <a:pt x="7095158" y="1017024"/>
                  <a:pt x="7188927" y="1128684"/>
                </a:cubicBezTo>
                <a:lnTo>
                  <a:pt x="7197407" y="1135975"/>
                </a:lnTo>
                <a:lnTo>
                  <a:pt x="7190915" y="1129334"/>
                </a:lnTo>
                <a:cubicBezTo>
                  <a:pt x="7089627" y="989075"/>
                  <a:pt x="7053728" y="689856"/>
                  <a:pt x="6901564" y="689856"/>
                </a:cubicBezTo>
                <a:close/>
                <a:moveTo>
                  <a:pt x="2847117" y="689856"/>
                </a:moveTo>
                <a:cubicBezTo>
                  <a:pt x="2694952" y="689856"/>
                  <a:pt x="2658211" y="989122"/>
                  <a:pt x="2556384" y="1129439"/>
                </a:cubicBezTo>
                <a:lnTo>
                  <a:pt x="2549393" y="1136562"/>
                </a:lnTo>
                <a:lnTo>
                  <a:pt x="2558430" y="1128819"/>
                </a:lnTo>
                <a:cubicBezTo>
                  <a:pt x="2652698" y="1017114"/>
                  <a:pt x="2692002" y="793705"/>
                  <a:pt x="2847237" y="793705"/>
                </a:cubicBezTo>
                <a:cubicBezTo>
                  <a:pt x="3002412" y="793705"/>
                  <a:pt x="3040710" y="1017024"/>
                  <a:pt x="3134479" y="1128684"/>
                </a:cubicBezTo>
                <a:lnTo>
                  <a:pt x="3142965" y="1135980"/>
                </a:lnTo>
                <a:lnTo>
                  <a:pt x="3136469" y="1129334"/>
                </a:lnTo>
                <a:cubicBezTo>
                  <a:pt x="3035180" y="989075"/>
                  <a:pt x="2999281" y="689856"/>
                  <a:pt x="2847117" y="689856"/>
                </a:cubicBezTo>
                <a:close/>
                <a:moveTo>
                  <a:pt x="11768663" y="665152"/>
                </a:moveTo>
                <a:cubicBezTo>
                  <a:pt x="11681676" y="665152"/>
                  <a:pt x="11632548" y="767676"/>
                  <a:pt x="11587482" y="883016"/>
                </a:cubicBezTo>
                <a:lnTo>
                  <a:pt x="11562958" y="946950"/>
                </a:lnTo>
                <a:lnTo>
                  <a:pt x="11601395" y="859825"/>
                </a:lnTo>
                <a:cubicBezTo>
                  <a:pt x="11642418" y="774635"/>
                  <a:pt x="11691105" y="706484"/>
                  <a:pt x="11768663" y="706484"/>
                </a:cubicBezTo>
                <a:cubicBezTo>
                  <a:pt x="11872073" y="706484"/>
                  <a:pt x="11924038" y="827622"/>
                  <a:pt x="11975003" y="948760"/>
                </a:cubicBezTo>
                <a:lnTo>
                  <a:pt x="11975740" y="950449"/>
                </a:lnTo>
                <a:lnTo>
                  <a:pt x="11949869" y="883016"/>
                </a:lnTo>
                <a:cubicBezTo>
                  <a:pt x="11904793" y="767676"/>
                  <a:pt x="11855649" y="665152"/>
                  <a:pt x="11768663" y="665152"/>
                </a:cubicBezTo>
                <a:close/>
                <a:moveTo>
                  <a:pt x="9328791" y="665152"/>
                </a:moveTo>
                <a:cubicBezTo>
                  <a:pt x="9241875" y="665152"/>
                  <a:pt x="9192755" y="767676"/>
                  <a:pt x="9147683" y="883016"/>
                </a:cubicBezTo>
                <a:lnTo>
                  <a:pt x="9122206" y="949424"/>
                </a:lnTo>
                <a:lnTo>
                  <a:pt x="9122461" y="948840"/>
                </a:lnTo>
                <a:cubicBezTo>
                  <a:pt x="9173436" y="827702"/>
                  <a:pt x="9225421" y="706564"/>
                  <a:pt x="9328791" y="706564"/>
                </a:cubicBezTo>
                <a:cubicBezTo>
                  <a:pt x="9432161" y="706564"/>
                  <a:pt x="9484126" y="827702"/>
                  <a:pt x="9535082" y="948840"/>
                </a:cubicBezTo>
                <a:lnTo>
                  <a:pt x="9536343" y="951730"/>
                </a:lnTo>
                <a:lnTo>
                  <a:pt x="9509970" y="883016"/>
                </a:lnTo>
                <a:cubicBezTo>
                  <a:pt x="9464873" y="767676"/>
                  <a:pt x="9415707" y="665152"/>
                  <a:pt x="9328791" y="665152"/>
                </a:cubicBezTo>
                <a:close/>
                <a:moveTo>
                  <a:pt x="7714215" y="665152"/>
                </a:moveTo>
                <a:cubicBezTo>
                  <a:pt x="7627229" y="665152"/>
                  <a:pt x="7578100" y="767676"/>
                  <a:pt x="7533034" y="883016"/>
                </a:cubicBezTo>
                <a:lnTo>
                  <a:pt x="7508511" y="946949"/>
                </a:lnTo>
                <a:lnTo>
                  <a:pt x="7546947" y="859825"/>
                </a:lnTo>
                <a:cubicBezTo>
                  <a:pt x="7587970" y="774635"/>
                  <a:pt x="7636657" y="706484"/>
                  <a:pt x="7714215" y="706484"/>
                </a:cubicBezTo>
                <a:cubicBezTo>
                  <a:pt x="7811162" y="706484"/>
                  <a:pt x="7862894" y="812953"/>
                  <a:pt x="7910976" y="926076"/>
                </a:cubicBezTo>
                <a:lnTo>
                  <a:pt x="7920757" y="949026"/>
                </a:lnTo>
                <a:lnTo>
                  <a:pt x="7896025" y="884562"/>
                </a:lnTo>
                <a:cubicBezTo>
                  <a:pt x="7850783" y="768594"/>
                  <a:pt x="7801590" y="665152"/>
                  <a:pt x="7714215" y="665152"/>
                </a:cubicBezTo>
                <a:close/>
                <a:moveTo>
                  <a:pt x="5274343" y="665152"/>
                </a:moveTo>
                <a:cubicBezTo>
                  <a:pt x="5187428" y="665152"/>
                  <a:pt x="5138308" y="767676"/>
                  <a:pt x="5093236" y="883016"/>
                </a:cubicBezTo>
                <a:lnTo>
                  <a:pt x="5067762" y="949417"/>
                </a:lnTo>
                <a:lnTo>
                  <a:pt x="5068014" y="948840"/>
                </a:lnTo>
                <a:cubicBezTo>
                  <a:pt x="5118989" y="827702"/>
                  <a:pt x="5170974" y="706564"/>
                  <a:pt x="5274343" y="706564"/>
                </a:cubicBezTo>
                <a:cubicBezTo>
                  <a:pt x="5377713" y="706564"/>
                  <a:pt x="5429678" y="827702"/>
                  <a:pt x="5480634" y="948840"/>
                </a:cubicBezTo>
                <a:lnTo>
                  <a:pt x="5481893" y="951726"/>
                </a:lnTo>
                <a:lnTo>
                  <a:pt x="5455522" y="883016"/>
                </a:lnTo>
                <a:cubicBezTo>
                  <a:pt x="5410426" y="767676"/>
                  <a:pt x="5361260" y="665152"/>
                  <a:pt x="5274343" y="665152"/>
                </a:cubicBezTo>
                <a:close/>
                <a:moveTo>
                  <a:pt x="3659768" y="665152"/>
                </a:moveTo>
                <a:cubicBezTo>
                  <a:pt x="3572783" y="665152"/>
                  <a:pt x="3523654" y="767676"/>
                  <a:pt x="3478588" y="883016"/>
                </a:cubicBezTo>
                <a:lnTo>
                  <a:pt x="3454063" y="946950"/>
                </a:lnTo>
                <a:lnTo>
                  <a:pt x="3492501" y="859825"/>
                </a:lnTo>
                <a:cubicBezTo>
                  <a:pt x="3533524" y="774635"/>
                  <a:pt x="3582211" y="706484"/>
                  <a:pt x="3659768" y="706484"/>
                </a:cubicBezTo>
                <a:cubicBezTo>
                  <a:pt x="3756716" y="706484"/>
                  <a:pt x="3808447" y="812953"/>
                  <a:pt x="3856530" y="926076"/>
                </a:cubicBezTo>
                <a:lnTo>
                  <a:pt x="3866319" y="949047"/>
                </a:lnTo>
                <a:lnTo>
                  <a:pt x="3841579" y="884562"/>
                </a:lnTo>
                <a:cubicBezTo>
                  <a:pt x="3796336" y="768594"/>
                  <a:pt x="3747143" y="665152"/>
                  <a:pt x="3659768" y="665152"/>
                </a:cubicBezTo>
                <a:close/>
                <a:moveTo>
                  <a:pt x="1219897" y="665152"/>
                </a:moveTo>
                <a:cubicBezTo>
                  <a:pt x="1132981" y="665152"/>
                  <a:pt x="1083861" y="767676"/>
                  <a:pt x="1038790" y="883016"/>
                </a:cubicBezTo>
                <a:lnTo>
                  <a:pt x="1013314" y="949420"/>
                </a:lnTo>
                <a:lnTo>
                  <a:pt x="1013567" y="948840"/>
                </a:lnTo>
                <a:cubicBezTo>
                  <a:pt x="1064542" y="827702"/>
                  <a:pt x="1116527" y="706564"/>
                  <a:pt x="1219897" y="706564"/>
                </a:cubicBezTo>
                <a:cubicBezTo>
                  <a:pt x="1323267" y="706564"/>
                  <a:pt x="1375232" y="827702"/>
                  <a:pt x="1426187" y="948840"/>
                </a:cubicBezTo>
                <a:lnTo>
                  <a:pt x="1427448" y="951730"/>
                </a:lnTo>
                <a:lnTo>
                  <a:pt x="1401075" y="883016"/>
                </a:lnTo>
                <a:cubicBezTo>
                  <a:pt x="1355979" y="767676"/>
                  <a:pt x="1306813" y="665152"/>
                  <a:pt x="1219897" y="665152"/>
                </a:cubicBezTo>
                <a:close/>
                <a:moveTo>
                  <a:pt x="10956012" y="576492"/>
                </a:moveTo>
                <a:cubicBezTo>
                  <a:pt x="10826004" y="576492"/>
                  <a:pt x="10780557" y="845251"/>
                  <a:pt x="10705928" y="1030023"/>
                </a:cubicBezTo>
                <a:lnTo>
                  <a:pt x="10668346" y="1108181"/>
                </a:lnTo>
                <a:lnTo>
                  <a:pt x="10710106" y="1029316"/>
                </a:lnTo>
                <a:cubicBezTo>
                  <a:pt x="10777380" y="879721"/>
                  <a:pt x="10826708" y="680262"/>
                  <a:pt x="10956171" y="680262"/>
                </a:cubicBezTo>
                <a:cubicBezTo>
                  <a:pt x="11085634" y="680262"/>
                  <a:pt x="11134244" y="879690"/>
                  <a:pt x="11200999" y="1029241"/>
                </a:cubicBezTo>
                <a:lnTo>
                  <a:pt x="11242183" y="1107499"/>
                </a:lnTo>
                <a:lnTo>
                  <a:pt x="11205136" y="1029965"/>
                </a:lnTo>
                <a:cubicBezTo>
                  <a:pt x="11131019" y="845217"/>
                  <a:pt x="11086019" y="576492"/>
                  <a:pt x="10956012" y="576492"/>
                </a:cubicBezTo>
                <a:close/>
                <a:moveTo>
                  <a:pt x="6901564" y="576492"/>
                </a:moveTo>
                <a:cubicBezTo>
                  <a:pt x="6771557" y="576492"/>
                  <a:pt x="6726109" y="845251"/>
                  <a:pt x="6651481" y="1030023"/>
                </a:cubicBezTo>
                <a:lnTo>
                  <a:pt x="6613912" y="1108155"/>
                </a:lnTo>
                <a:lnTo>
                  <a:pt x="6655658" y="1029316"/>
                </a:lnTo>
                <a:cubicBezTo>
                  <a:pt x="6722932" y="879721"/>
                  <a:pt x="6772261" y="680262"/>
                  <a:pt x="6901724" y="680262"/>
                </a:cubicBezTo>
                <a:cubicBezTo>
                  <a:pt x="7031187" y="680262"/>
                  <a:pt x="7079797" y="879690"/>
                  <a:pt x="7146552" y="1029241"/>
                </a:cubicBezTo>
                <a:lnTo>
                  <a:pt x="7187730" y="1107487"/>
                </a:lnTo>
                <a:lnTo>
                  <a:pt x="7150689" y="1029965"/>
                </a:lnTo>
                <a:cubicBezTo>
                  <a:pt x="7076571" y="845217"/>
                  <a:pt x="7031571" y="576492"/>
                  <a:pt x="6901564" y="576492"/>
                </a:cubicBezTo>
                <a:close/>
                <a:moveTo>
                  <a:pt x="2847117" y="576492"/>
                </a:moveTo>
                <a:cubicBezTo>
                  <a:pt x="2717110" y="576492"/>
                  <a:pt x="2671663" y="845251"/>
                  <a:pt x="2597034" y="1030023"/>
                </a:cubicBezTo>
                <a:lnTo>
                  <a:pt x="2559464" y="1108155"/>
                </a:lnTo>
                <a:lnTo>
                  <a:pt x="2601211" y="1029316"/>
                </a:lnTo>
                <a:cubicBezTo>
                  <a:pt x="2668485" y="879721"/>
                  <a:pt x="2717814" y="680262"/>
                  <a:pt x="2847277" y="680262"/>
                </a:cubicBezTo>
                <a:cubicBezTo>
                  <a:pt x="2976739" y="680262"/>
                  <a:pt x="3025351" y="879690"/>
                  <a:pt x="3092105" y="1029241"/>
                </a:cubicBezTo>
                <a:lnTo>
                  <a:pt x="3133283" y="1107488"/>
                </a:lnTo>
                <a:lnTo>
                  <a:pt x="3096242" y="1029965"/>
                </a:lnTo>
                <a:cubicBezTo>
                  <a:pt x="3022124" y="845217"/>
                  <a:pt x="2977124" y="576492"/>
                  <a:pt x="2847117" y="576492"/>
                </a:cubicBezTo>
                <a:close/>
                <a:moveTo>
                  <a:pt x="10955931" y="463130"/>
                </a:moveTo>
                <a:cubicBezTo>
                  <a:pt x="10825872" y="463130"/>
                  <a:pt x="10780441" y="780711"/>
                  <a:pt x="10705965" y="999047"/>
                </a:cubicBezTo>
                <a:lnTo>
                  <a:pt x="10678928" y="1065638"/>
                </a:lnTo>
                <a:lnTo>
                  <a:pt x="10710111" y="993526"/>
                </a:lnTo>
                <a:cubicBezTo>
                  <a:pt x="10777234" y="810720"/>
                  <a:pt x="10826420" y="566978"/>
                  <a:pt x="10956332" y="566978"/>
                </a:cubicBezTo>
                <a:cubicBezTo>
                  <a:pt x="11086244" y="566978"/>
                  <a:pt x="11134961" y="810563"/>
                  <a:pt x="11201595" y="993253"/>
                </a:cubicBezTo>
                <a:lnTo>
                  <a:pt x="11228520" y="1055898"/>
                </a:lnTo>
                <a:lnTo>
                  <a:pt x="11205524" y="998989"/>
                </a:lnTo>
                <a:cubicBezTo>
                  <a:pt x="11131388" y="780676"/>
                  <a:pt x="11085992" y="463130"/>
                  <a:pt x="10955931" y="463130"/>
                </a:cubicBezTo>
                <a:close/>
                <a:moveTo>
                  <a:pt x="6901483" y="463130"/>
                </a:moveTo>
                <a:cubicBezTo>
                  <a:pt x="6771424" y="463130"/>
                  <a:pt x="6725993" y="780711"/>
                  <a:pt x="6651517" y="999047"/>
                </a:cubicBezTo>
                <a:lnTo>
                  <a:pt x="6624475" y="1065649"/>
                </a:lnTo>
                <a:lnTo>
                  <a:pt x="6655664" y="993526"/>
                </a:lnTo>
                <a:cubicBezTo>
                  <a:pt x="6722786" y="810720"/>
                  <a:pt x="6771972" y="566978"/>
                  <a:pt x="6901884" y="566978"/>
                </a:cubicBezTo>
                <a:cubicBezTo>
                  <a:pt x="7031796" y="566978"/>
                  <a:pt x="7080513" y="810563"/>
                  <a:pt x="7147148" y="993253"/>
                </a:cubicBezTo>
                <a:lnTo>
                  <a:pt x="7174073" y="1055899"/>
                </a:lnTo>
                <a:lnTo>
                  <a:pt x="7151076" y="998989"/>
                </a:lnTo>
                <a:cubicBezTo>
                  <a:pt x="7076940" y="780676"/>
                  <a:pt x="7031543" y="463130"/>
                  <a:pt x="6901483" y="463130"/>
                </a:cubicBezTo>
                <a:close/>
                <a:moveTo>
                  <a:pt x="2847037" y="463130"/>
                </a:moveTo>
                <a:cubicBezTo>
                  <a:pt x="2716978" y="463130"/>
                  <a:pt x="2671547" y="780711"/>
                  <a:pt x="2597071" y="999047"/>
                </a:cubicBezTo>
                <a:lnTo>
                  <a:pt x="2570031" y="1065642"/>
                </a:lnTo>
                <a:lnTo>
                  <a:pt x="2601217" y="993526"/>
                </a:lnTo>
                <a:cubicBezTo>
                  <a:pt x="2668340" y="810720"/>
                  <a:pt x="2717525" y="566978"/>
                  <a:pt x="2847437" y="566978"/>
                </a:cubicBezTo>
                <a:cubicBezTo>
                  <a:pt x="2977349" y="566978"/>
                  <a:pt x="3026067" y="810563"/>
                  <a:pt x="3092701" y="993253"/>
                </a:cubicBezTo>
                <a:lnTo>
                  <a:pt x="3119626" y="1055899"/>
                </a:lnTo>
                <a:lnTo>
                  <a:pt x="3096629" y="998989"/>
                </a:lnTo>
                <a:cubicBezTo>
                  <a:pt x="3022494" y="780676"/>
                  <a:pt x="2977097" y="463130"/>
                  <a:pt x="2847037" y="463130"/>
                </a:cubicBezTo>
                <a:close/>
                <a:moveTo>
                  <a:pt x="10955851" y="349766"/>
                </a:moveTo>
                <a:cubicBezTo>
                  <a:pt x="10825267" y="349766"/>
                  <a:pt x="10780310" y="716203"/>
                  <a:pt x="10706041" y="968128"/>
                </a:cubicBezTo>
                <a:lnTo>
                  <a:pt x="10699139" y="989761"/>
                </a:lnTo>
                <a:lnTo>
                  <a:pt x="10709850" y="957633"/>
                </a:lnTo>
                <a:cubicBezTo>
                  <a:pt x="10776965" y="741591"/>
                  <a:pt x="10826319" y="453536"/>
                  <a:pt x="10955931" y="453536"/>
                </a:cubicBezTo>
                <a:cubicBezTo>
                  <a:pt x="11085543" y="453536"/>
                  <a:pt x="11134336" y="741560"/>
                  <a:pt x="11201088" y="957578"/>
                </a:cubicBezTo>
                <a:lnTo>
                  <a:pt x="11203898" y="966049"/>
                </a:lnTo>
                <a:lnTo>
                  <a:pt x="11169423" y="834850"/>
                </a:lnTo>
                <a:cubicBezTo>
                  <a:pt x="11113407" y="604236"/>
                  <a:pt x="11064672" y="349766"/>
                  <a:pt x="10955851" y="349766"/>
                </a:cubicBezTo>
                <a:close/>
                <a:moveTo>
                  <a:pt x="6901404" y="349766"/>
                </a:moveTo>
                <a:cubicBezTo>
                  <a:pt x="6770820" y="349766"/>
                  <a:pt x="6725862" y="716203"/>
                  <a:pt x="6651594" y="968128"/>
                </a:cubicBezTo>
                <a:lnTo>
                  <a:pt x="6644690" y="989767"/>
                </a:lnTo>
                <a:lnTo>
                  <a:pt x="6655402" y="957633"/>
                </a:lnTo>
                <a:cubicBezTo>
                  <a:pt x="6722517" y="741591"/>
                  <a:pt x="6771871" y="453536"/>
                  <a:pt x="6901483" y="453536"/>
                </a:cubicBezTo>
                <a:cubicBezTo>
                  <a:pt x="7031096" y="453536"/>
                  <a:pt x="7079888" y="741560"/>
                  <a:pt x="7146641" y="957578"/>
                </a:cubicBezTo>
                <a:lnTo>
                  <a:pt x="7149448" y="966041"/>
                </a:lnTo>
                <a:lnTo>
                  <a:pt x="7114975" y="834850"/>
                </a:lnTo>
                <a:cubicBezTo>
                  <a:pt x="7058959" y="604236"/>
                  <a:pt x="7010224" y="349766"/>
                  <a:pt x="6901404" y="349766"/>
                </a:cubicBezTo>
                <a:close/>
                <a:moveTo>
                  <a:pt x="2846957" y="349766"/>
                </a:moveTo>
                <a:cubicBezTo>
                  <a:pt x="2716373" y="349766"/>
                  <a:pt x="2671416" y="716203"/>
                  <a:pt x="2597147" y="968128"/>
                </a:cubicBezTo>
                <a:lnTo>
                  <a:pt x="2590237" y="989788"/>
                </a:lnTo>
                <a:lnTo>
                  <a:pt x="2600956" y="957633"/>
                </a:lnTo>
                <a:cubicBezTo>
                  <a:pt x="2668071" y="741591"/>
                  <a:pt x="2717425" y="453536"/>
                  <a:pt x="2847037" y="453536"/>
                </a:cubicBezTo>
                <a:cubicBezTo>
                  <a:pt x="2976649" y="453536"/>
                  <a:pt x="3025442" y="741560"/>
                  <a:pt x="3092194" y="957578"/>
                </a:cubicBezTo>
                <a:lnTo>
                  <a:pt x="3095005" y="966052"/>
                </a:lnTo>
                <a:lnTo>
                  <a:pt x="3060529" y="834850"/>
                </a:lnTo>
                <a:cubicBezTo>
                  <a:pt x="3004512" y="604236"/>
                  <a:pt x="2955777" y="349766"/>
                  <a:pt x="2846957" y="349766"/>
                </a:cubicBezTo>
                <a:close/>
                <a:moveTo>
                  <a:pt x="10955772" y="236321"/>
                </a:moveTo>
                <a:cubicBezTo>
                  <a:pt x="10847563" y="236321"/>
                  <a:pt x="10798220" y="524743"/>
                  <a:pt x="10741673" y="786126"/>
                </a:cubicBezTo>
                <a:lnTo>
                  <a:pt x="10713960" y="904645"/>
                </a:lnTo>
                <a:lnTo>
                  <a:pt x="10748522" y="765604"/>
                </a:lnTo>
                <a:cubicBezTo>
                  <a:pt x="10799558" y="552888"/>
                  <a:pt x="10851842" y="340172"/>
                  <a:pt x="10955851" y="340172"/>
                </a:cubicBezTo>
                <a:cubicBezTo>
                  <a:pt x="11085863" y="340172"/>
                  <a:pt x="11134556" y="672541"/>
                  <a:pt x="11201197" y="921818"/>
                </a:cubicBezTo>
                <a:lnTo>
                  <a:pt x="11203273" y="929052"/>
                </a:lnTo>
                <a:lnTo>
                  <a:pt x="11169922" y="786080"/>
                </a:lnTo>
                <a:cubicBezTo>
                  <a:pt x="11113466" y="524719"/>
                  <a:pt x="11063980" y="236321"/>
                  <a:pt x="10955772" y="236321"/>
                </a:cubicBezTo>
                <a:close/>
                <a:moveTo>
                  <a:pt x="6901324" y="236321"/>
                </a:moveTo>
                <a:cubicBezTo>
                  <a:pt x="6793116" y="236321"/>
                  <a:pt x="6743773" y="524743"/>
                  <a:pt x="6687225" y="786126"/>
                </a:cubicBezTo>
                <a:lnTo>
                  <a:pt x="6659517" y="904623"/>
                </a:lnTo>
                <a:lnTo>
                  <a:pt x="6694074" y="765604"/>
                </a:lnTo>
                <a:cubicBezTo>
                  <a:pt x="6745110" y="552888"/>
                  <a:pt x="6797395" y="340172"/>
                  <a:pt x="6901404" y="340172"/>
                </a:cubicBezTo>
                <a:cubicBezTo>
                  <a:pt x="7031417" y="340172"/>
                  <a:pt x="7080109" y="672541"/>
                  <a:pt x="7146749" y="921818"/>
                </a:cubicBezTo>
                <a:lnTo>
                  <a:pt x="7148827" y="929056"/>
                </a:lnTo>
                <a:lnTo>
                  <a:pt x="7115474" y="786080"/>
                </a:lnTo>
                <a:cubicBezTo>
                  <a:pt x="7059019" y="524719"/>
                  <a:pt x="7009532" y="236321"/>
                  <a:pt x="6901324" y="236321"/>
                </a:cubicBezTo>
                <a:close/>
                <a:moveTo>
                  <a:pt x="2846877" y="236321"/>
                </a:moveTo>
                <a:cubicBezTo>
                  <a:pt x="2738669" y="236321"/>
                  <a:pt x="2689326" y="524743"/>
                  <a:pt x="2632779" y="786126"/>
                </a:cubicBezTo>
                <a:lnTo>
                  <a:pt x="2605074" y="904612"/>
                </a:lnTo>
                <a:lnTo>
                  <a:pt x="2639628" y="765604"/>
                </a:lnTo>
                <a:cubicBezTo>
                  <a:pt x="2690664" y="552888"/>
                  <a:pt x="2742948" y="340172"/>
                  <a:pt x="2846957" y="340172"/>
                </a:cubicBezTo>
                <a:cubicBezTo>
                  <a:pt x="2976970" y="340172"/>
                  <a:pt x="3025662" y="672541"/>
                  <a:pt x="3092303" y="921818"/>
                </a:cubicBezTo>
                <a:lnTo>
                  <a:pt x="3094380" y="929053"/>
                </a:lnTo>
                <a:lnTo>
                  <a:pt x="3061027" y="786080"/>
                </a:lnTo>
                <a:cubicBezTo>
                  <a:pt x="3004572" y="524719"/>
                  <a:pt x="2955086" y="236321"/>
                  <a:pt x="2846877" y="236321"/>
                </a:cubicBezTo>
                <a:close/>
                <a:moveTo>
                  <a:pt x="10955772" y="122958"/>
                </a:moveTo>
                <a:cubicBezTo>
                  <a:pt x="10847519" y="122958"/>
                  <a:pt x="10798181" y="445284"/>
                  <a:pt x="10741646" y="737391"/>
                </a:cubicBezTo>
                <a:lnTo>
                  <a:pt x="10731023" y="788175"/>
                </a:lnTo>
                <a:lnTo>
                  <a:pt x="10748392" y="708922"/>
                </a:lnTo>
                <a:cubicBezTo>
                  <a:pt x="10799398" y="467824"/>
                  <a:pt x="10851683" y="226727"/>
                  <a:pt x="10955772" y="226727"/>
                </a:cubicBezTo>
                <a:cubicBezTo>
                  <a:pt x="11059861" y="226727"/>
                  <a:pt x="11111946" y="467804"/>
                  <a:pt x="11162742" y="708882"/>
                </a:cubicBezTo>
                <a:lnTo>
                  <a:pt x="11174197" y="761357"/>
                </a:lnTo>
                <a:lnTo>
                  <a:pt x="11145433" y="611380"/>
                </a:lnTo>
                <a:cubicBezTo>
                  <a:pt x="11097817" y="359769"/>
                  <a:pt x="11048559" y="122958"/>
                  <a:pt x="10955772" y="122958"/>
                </a:cubicBezTo>
                <a:close/>
                <a:moveTo>
                  <a:pt x="6901324" y="122958"/>
                </a:moveTo>
                <a:cubicBezTo>
                  <a:pt x="6793072" y="122958"/>
                  <a:pt x="6743734" y="445284"/>
                  <a:pt x="6687198" y="737391"/>
                </a:cubicBezTo>
                <a:lnTo>
                  <a:pt x="6676580" y="788154"/>
                </a:lnTo>
                <a:lnTo>
                  <a:pt x="6693944" y="708922"/>
                </a:lnTo>
                <a:cubicBezTo>
                  <a:pt x="6744950" y="467824"/>
                  <a:pt x="6797235" y="226727"/>
                  <a:pt x="6901324" y="226727"/>
                </a:cubicBezTo>
                <a:cubicBezTo>
                  <a:pt x="7005414" y="226727"/>
                  <a:pt x="7057499" y="467804"/>
                  <a:pt x="7108294" y="708882"/>
                </a:cubicBezTo>
                <a:lnTo>
                  <a:pt x="7119749" y="761356"/>
                </a:lnTo>
                <a:lnTo>
                  <a:pt x="7090986" y="611380"/>
                </a:lnTo>
                <a:cubicBezTo>
                  <a:pt x="7043370" y="359769"/>
                  <a:pt x="6994111" y="122958"/>
                  <a:pt x="6901324" y="122958"/>
                </a:cubicBezTo>
                <a:close/>
                <a:moveTo>
                  <a:pt x="2846877" y="122958"/>
                </a:moveTo>
                <a:cubicBezTo>
                  <a:pt x="2738626" y="122958"/>
                  <a:pt x="2689287" y="445284"/>
                  <a:pt x="2632753" y="737391"/>
                </a:cubicBezTo>
                <a:lnTo>
                  <a:pt x="2622137" y="788139"/>
                </a:lnTo>
                <a:lnTo>
                  <a:pt x="2639498" y="708922"/>
                </a:lnTo>
                <a:cubicBezTo>
                  <a:pt x="2690504" y="467824"/>
                  <a:pt x="2742788" y="226727"/>
                  <a:pt x="2846877" y="226727"/>
                </a:cubicBezTo>
                <a:cubicBezTo>
                  <a:pt x="2950967" y="226727"/>
                  <a:pt x="3003052" y="467804"/>
                  <a:pt x="3053848" y="708882"/>
                </a:cubicBezTo>
                <a:lnTo>
                  <a:pt x="3065304" y="761363"/>
                </a:lnTo>
                <a:lnTo>
                  <a:pt x="3036540" y="611380"/>
                </a:lnTo>
                <a:cubicBezTo>
                  <a:pt x="2988924" y="359769"/>
                  <a:pt x="2939666" y="122958"/>
                  <a:pt x="2846877" y="122958"/>
                </a:cubicBezTo>
                <a:close/>
                <a:moveTo>
                  <a:pt x="10955692" y="9594"/>
                </a:moveTo>
                <a:cubicBezTo>
                  <a:pt x="10868671" y="9594"/>
                  <a:pt x="10819982" y="237596"/>
                  <a:pt x="10775200" y="494099"/>
                </a:cubicBezTo>
                <a:lnTo>
                  <a:pt x="10746832" y="659430"/>
                </a:lnTo>
                <a:lnTo>
                  <a:pt x="10748242" y="652240"/>
                </a:lnTo>
                <a:cubicBezTo>
                  <a:pt x="10799278" y="382802"/>
                  <a:pt x="10851643" y="113364"/>
                  <a:pt x="10955772" y="113364"/>
                </a:cubicBezTo>
                <a:cubicBezTo>
                  <a:pt x="11059901" y="113364"/>
                  <a:pt x="11111866" y="382802"/>
                  <a:pt x="11162592" y="652240"/>
                </a:cubicBezTo>
                <a:lnTo>
                  <a:pt x="11169258" y="686405"/>
                </a:lnTo>
                <a:lnTo>
                  <a:pt x="11145427" y="549427"/>
                </a:lnTo>
                <a:cubicBezTo>
                  <a:pt x="11097679" y="271331"/>
                  <a:pt x="11048292" y="9594"/>
                  <a:pt x="10955692" y="9594"/>
                </a:cubicBezTo>
                <a:close/>
                <a:moveTo>
                  <a:pt x="6901244" y="9594"/>
                </a:moveTo>
                <a:cubicBezTo>
                  <a:pt x="6814223" y="9594"/>
                  <a:pt x="6765534" y="237596"/>
                  <a:pt x="6720753" y="494099"/>
                </a:cubicBezTo>
                <a:lnTo>
                  <a:pt x="6692384" y="659430"/>
                </a:lnTo>
                <a:lnTo>
                  <a:pt x="6693795" y="652240"/>
                </a:lnTo>
                <a:cubicBezTo>
                  <a:pt x="6744830" y="382802"/>
                  <a:pt x="6797195" y="113364"/>
                  <a:pt x="6901324" y="113364"/>
                </a:cubicBezTo>
                <a:cubicBezTo>
                  <a:pt x="7005454" y="113364"/>
                  <a:pt x="7057419" y="382802"/>
                  <a:pt x="7108144" y="652240"/>
                </a:cubicBezTo>
                <a:lnTo>
                  <a:pt x="7114810" y="686399"/>
                </a:lnTo>
                <a:lnTo>
                  <a:pt x="7090979" y="549427"/>
                </a:lnTo>
                <a:cubicBezTo>
                  <a:pt x="7043231" y="271331"/>
                  <a:pt x="6993844" y="9594"/>
                  <a:pt x="6901244" y="9594"/>
                </a:cubicBezTo>
                <a:close/>
                <a:moveTo>
                  <a:pt x="2846799" y="9594"/>
                </a:moveTo>
                <a:cubicBezTo>
                  <a:pt x="2759777" y="9594"/>
                  <a:pt x="2711089" y="237596"/>
                  <a:pt x="2666306" y="494099"/>
                </a:cubicBezTo>
                <a:lnTo>
                  <a:pt x="2637939" y="659423"/>
                </a:lnTo>
                <a:lnTo>
                  <a:pt x="2639349" y="652240"/>
                </a:lnTo>
                <a:cubicBezTo>
                  <a:pt x="2690383" y="382802"/>
                  <a:pt x="2742747" y="113364"/>
                  <a:pt x="2846877" y="113364"/>
                </a:cubicBezTo>
                <a:cubicBezTo>
                  <a:pt x="2951007" y="113364"/>
                  <a:pt x="3002972" y="382802"/>
                  <a:pt x="3053697" y="652240"/>
                </a:cubicBezTo>
                <a:lnTo>
                  <a:pt x="3060362" y="686396"/>
                </a:lnTo>
                <a:lnTo>
                  <a:pt x="3036533" y="549427"/>
                </a:lnTo>
                <a:cubicBezTo>
                  <a:pt x="2988785" y="271331"/>
                  <a:pt x="2939397" y="9594"/>
                  <a:pt x="2846799" y="9594"/>
                </a:cubicBezTo>
                <a:close/>
                <a:moveTo>
                  <a:pt x="2846799" y="0"/>
                </a:moveTo>
                <a:cubicBezTo>
                  <a:pt x="3041667" y="0"/>
                  <a:pt x="3054688" y="1046950"/>
                  <a:pt x="3218263" y="1177819"/>
                </a:cubicBezTo>
                <a:lnTo>
                  <a:pt x="3244687" y="1187971"/>
                </a:lnTo>
                <a:lnTo>
                  <a:pt x="3246737" y="1188196"/>
                </a:lnTo>
                <a:lnTo>
                  <a:pt x="3268126" y="1187884"/>
                </a:lnTo>
                <a:lnTo>
                  <a:pt x="3290413" y="1183838"/>
                </a:lnTo>
                <a:lnTo>
                  <a:pt x="3316948" y="1169536"/>
                </a:lnTo>
                <a:cubicBezTo>
                  <a:pt x="3454130" y="1069326"/>
                  <a:pt x="3477994" y="655558"/>
                  <a:pt x="3659768" y="655558"/>
                </a:cubicBezTo>
                <a:cubicBezTo>
                  <a:pt x="3841544" y="655558"/>
                  <a:pt x="3864359" y="1069326"/>
                  <a:pt x="4002208" y="1169535"/>
                </a:cubicBezTo>
                <a:lnTo>
                  <a:pt x="4029257" y="1184036"/>
                </a:lnTo>
                <a:lnTo>
                  <a:pt x="4041509" y="1186263"/>
                </a:lnTo>
                <a:lnTo>
                  <a:pt x="4066012" y="1188707"/>
                </a:lnTo>
                <a:lnTo>
                  <a:pt x="4066012" y="1188954"/>
                </a:lnTo>
                <a:lnTo>
                  <a:pt x="4067955" y="1188857"/>
                </a:lnTo>
                <a:lnTo>
                  <a:pt x="4120866" y="1179692"/>
                </a:lnTo>
                <a:cubicBezTo>
                  <a:pt x="4257771" y="1128445"/>
                  <a:pt x="4281065" y="923458"/>
                  <a:pt x="4461053" y="923458"/>
                </a:cubicBezTo>
                <a:cubicBezTo>
                  <a:pt x="4641042" y="923458"/>
                  <a:pt x="4664215" y="1128446"/>
                  <a:pt x="4801250" y="1179693"/>
                </a:cubicBezTo>
                <a:lnTo>
                  <a:pt x="4855911" y="1189151"/>
                </a:lnTo>
                <a:lnTo>
                  <a:pt x="4862626" y="1189258"/>
                </a:lnTo>
                <a:lnTo>
                  <a:pt x="4869897" y="1189176"/>
                </a:lnTo>
                <a:lnTo>
                  <a:pt x="4888676" y="1187303"/>
                </a:lnTo>
                <a:lnTo>
                  <a:pt x="4903883" y="1184543"/>
                </a:lnTo>
                <a:lnTo>
                  <a:pt x="4931805" y="1169536"/>
                </a:lnTo>
                <a:cubicBezTo>
                  <a:pt x="5069338" y="1069326"/>
                  <a:pt x="5092639" y="655558"/>
                  <a:pt x="5274343" y="655558"/>
                </a:cubicBezTo>
                <a:cubicBezTo>
                  <a:pt x="5456049" y="655558"/>
                  <a:pt x="5478917" y="1069326"/>
                  <a:pt x="5616672" y="1169536"/>
                </a:cubicBezTo>
                <a:lnTo>
                  <a:pt x="5644485" y="1184457"/>
                </a:lnTo>
                <a:lnTo>
                  <a:pt x="5657767" y="1186864"/>
                </a:lnTo>
                <a:lnTo>
                  <a:pt x="5681069" y="1189188"/>
                </a:lnTo>
                <a:lnTo>
                  <a:pt x="5695942" y="1188148"/>
                </a:lnTo>
                <a:lnTo>
                  <a:pt x="5724915" y="1182442"/>
                </a:lnTo>
                <a:lnTo>
                  <a:pt x="5769141" y="1160185"/>
                </a:lnTo>
                <a:lnTo>
                  <a:pt x="5772632" y="1157617"/>
                </a:lnTo>
                <a:lnTo>
                  <a:pt x="5816142" y="1111511"/>
                </a:lnTo>
                <a:cubicBezTo>
                  <a:pt x="5898370" y="1001214"/>
                  <a:pt x="5942134" y="815450"/>
                  <a:pt x="6087554" y="815450"/>
                </a:cubicBezTo>
                <a:cubicBezTo>
                  <a:pt x="6232975" y="815450"/>
                  <a:pt x="6276226" y="1001214"/>
                  <a:pt x="6358509" y="1111511"/>
                </a:cubicBezTo>
                <a:lnTo>
                  <a:pt x="6402325" y="1157858"/>
                </a:lnTo>
                <a:lnTo>
                  <a:pt x="6405286" y="1160028"/>
                </a:lnTo>
                <a:lnTo>
                  <a:pt x="6449965" y="1182430"/>
                </a:lnTo>
                <a:lnTo>
                  <a:pt x="6477856" y="1187902"/>
                </a:lnTo>
                <a:lnTo>
                  <a:pt x="6493960" y="1189027"/>
                </a:lnTo>
                <a:lnTo>
                  <a:pt x="6502355" y="1188111"/>
                </a:lnTo>
                <a:lnTo>
                  <a:pt x="6529418" y="1177819"/>
                </a:lnTo>
                <a:cubicBezTo>
                  <a:pt x="6694492" y="1046950"/>
                  <a:pt x="6704801" y="0"/>
                  <a:pt x="6901244" y="0"/>
                </a:cubicBezTo>
                <a:cubicBezTo>
                  <a:pt x="7096113" y="0"/>
                  <a:pt x="7109135" y="1046950"/>
                  <a:pt x="7272709" y="1177819"/>
                </a:cubicBezTo>
                <a:lnTo>
                  <a:pt x="7299132" y="1187971"/>
                </a:lnTo>
                <a:lnTo>
                  <a:pt x="7301184" y="1188196"/>
                </a:lnTo>
                <a:lnTo>
                  <a:pt x="7322573" y="1187884"/>
                </a:lnTo>
                <a:lnTo>
                  <a:pt x="7344857" y="1183839"/>
                </a:lnTo>
                <a:lnTo>
                  <a:pt x="7371393" y="1169536"/>
                </a:lnTo>
                <a:cubicBezTo>
                  <a:pt x="7508575" y="1069326"/>
                  <a:pt x="7532439" y="655558"/>
                  <a:pt x="7714215" y="655558"/>
                </a:cubicBezTo>
                <a:cubicBezTo>
                  <a:pt x="7895991" y="655558"/>
                  <a:pt x="7918806" y="1069326"/>
                  <a:pt x="8056655" y="1169535"/>
                </a:cubicBezTo>
                <a:lnTo>
                  <a:pt x="8083704" y="1184036"/>
                </a:lnTo>
                <a:lnTo>
                  <a:pt x="8095955" y="1186263"/>
                </a:lnTo>
                <a:lnTo>
                  <a:pt x="8120460" y="1188707"/>
                </a:lnTo>
                <a:lnTo>
                  <a:pt x="8120460" y="1188954"/>
                </a:lnTo>
                <a:lnTo>
                  <a:pt x="8122401" y="1188857"/>
                </a:lnTo>
                <a:lnTo>
                  <a:pt x="8175313" y="1179692"/>
                </a:lnTo>
                <a:cubicBezTo>
                  <a:pt x="8312218" y="1128445"/>
                  <a:pt x="8335512" y="923458"/>
                  <a:pt x="8515501" y="923458"/>
                </a:cubicBezTo>
                <a:cubicBezTo>
                  <a:pt x="8695489" y="923458"/>
                  <a:pt x="8718661" y="1128446"/>
                  <a:pt x="8855696" y="1179693"/>
                </a:cubicBezTo>
                <a:lnTo>
                  <a:pt x="8910358" y="1189151"/>
                </a:lnTo>
                <a:lnTo>
                  <a:pt x="8917074" y="1189258"/>
                </a:lnTo>
                <a:lnTo>
                  <a:pt x="8924345" y="1189176"/>
                </a:lnTo>
                <a:lnTo>
                  <a:pt x="8943123" y="1187303"/>
                </a:lnTo>
                <a:lnTo>
                  <a:pt x="8958329" y="1184543"/>
                </a:lnTo>
                <a:lnTo>
                  <a:pt x="8986252" y="1169536"/>
                </a:lnTo>
                <a:cubicBezTo>
                  <a:pt x="9123786" y="1069326"/>
                  <a:pt x="9147086" y="655558"/>
                  <a:pt x="9328791" y="655558"/>
                </a:cubicBezTo>
                <a:cubicBezTo>
                  <a:pt x="9510496" y="655558"/>
                  <a:pt x="9533365" y="1069326"/>
                  <a:pt x="9671119" y="1169536"/>
                </a:cubicBezTo>
                <a:lnTo>
                  <a:pt x="9698933" y="1184457"/>
                </a:lnTo>
                <a:lnTo>
                  <a:pt x="9712211" y="1186864"/>
                </a:lnTo>
                <a:lnTo>
                  <a:pt x="9735517" y="1189188"/>
                </a:lnTo>
                <a:lnTo>
                  <a:pt x="9750389" y="1188148"/>
                </a:lnTo>
                <a:lnTo>
                  <a:pt x="9779361" y="1182442"/>
                </a:lnTo>
                <a:lnTo>
                  <a:pt x="9823589" y="1160183"/>
                </a:lnTo>
                <a:lnTo>
                  <a:pt x="9827077" y="1157619"/>
                </a:lnTo>
                <a:lnTo>
                  <a:pt x="9870589" y="1111511"/>
                </a:lnTo>
                <a:cubicBezTo>
                  <a:pt x="9952817" y="1001214"/>
                  <a:pt x="9996580" y="815450"/>
                  <a:pt x="10142001" y="815450"/>
                </a:cubicBezTo>
                <a:cubicBezTo>
                  <a:pt x="10287422" y="815450"/>
                  <a:pt x="10330673" y="1001214"/>
                  <a:pt x="10412956" y="1111511"/>
                </a:cubicBezTo>
                <a:lnTo>
                  <a:pt x="10456771" y="1157857"/>
                </a:lnTo>
                <a:lnTo>
                  <a:pt x="10459735" y="1160028"/>
                </a:lnTo>
                <a:lnTo>
                  <a:pt x="10504412" y="1182430"/>
                </a:lnTo>
                <a:lnTo>
                  <a:pt x="10532304" y="1187903"/>
                </a:lnTo>
                <a:lnTo>
                  <a:pt x="10548407" y="1189027"/>
                </a:lnTo>
                <a:lnTo>
                  <a:pt x="10556803" y="1188111"/>
                </a:lnTo>
                <a:lnTo>
                  <a:pt x="10583866" y="1177819"/>
                </a:lnTo>
                <a:cubicBezTo>
                  <a:pt x="10748938" y="1046950"/>
                  <a:pt x="10759249" y="0"/>
                  <a:pt x="10955692" y="0"/>
                </a:cubicBezTo>
                <a:cubicBezTo>
                  <a:pt x="11150561" y="0"/>
                  <a:pt x="11163583" y="1046950"/>
                  <a:pt x="11327157" y="1177819"/>
                </a:cubicBezTo>
                <a:lnTo>
                  <a:pt x="11353580" y="1187971"/>
                </a:lnTo>
                <a:lnTo>
                  <a:pt x="11355632" y="1188196"/>
                </a:lnTo>
                <a:lnTo>
                  <a:pt x="11377021" y="1187884"/>
                </a:lnTo>
                <a:lnTo>
                  <a:pt x="11399306" y="1183838"/>
                </a:lnTo>
                <a:lnTo>
                  <a:pt x="11425841" y="1169536"/>
                </a:lnTo>
                <a:cubicBezTo>
                  <a:pt x="11563022" y="1069326"/>
                  <a:pt x="11586886" y="655558"/>
                  <a:pt x="11768663" y="655558"/>
                </a:cubicBezTo>
                <a:cubicBezTo>
                  <a:pt x="11950439" y="655558"/>
                  <a:pt x="11973253" y="1069326"/>
                  <a:pt x="12111102" y="1169536"/>
                </a:cubicBezTo>
                <a:lnTo>
                  <a:pt x="12138149" y="1184035"/>
                </a:lnTo>
                <a:lnTo>
                  <a:pt x="12150407" y="1186263"/>
                </a:lnTo>
                <a:lnTo>
                  <a:pt x="12174908" y="1188707"/>
                </a:lnTo>
                <a:lnTo>
                  <a:pt x="12174908" y="1189529"/>
                </a:lnTo>
                <a:lnTo>
                  <a:pt x="12175348" y="1189543"/>
                </a:lnTo>
                <a:lnTo>
                  <a:pt x="12175348" y="1190638"/>
                </a:lnTo>
                <a:lnTo>
                  <a:pt x="12175348" y="1190797"/>
                </a:lnTo>
                <a:lnTo>
                  <a:pt x="12175348" y="1190957"/>
                </a:lnTo>
                <a:lnTo>
                  <a:pt x="12175348" y="1191036"/>
                </a:lnTo>
                <a:lnTo>
                  <a:pt x="12175348" y="1191037"/>
                </a:lnTo>
                <a:lnTo>
                  <a:pt x="12175348" y="1191197"/>
                </a:lnTo>
                <a:lnTo>
                  <a:pt x="12175348" y="1199137"/>
                </a:lnTo>
                <a:lnTo>
                  <a:pt x="12175348" y="1200231"/>
                </a:lnTo>
                <a:lnTo>
                  <a:pt x="12175348" y="1200390"/>
                </a:lnTo>
                <a:lnTo>
                  <a:pt x="12175348" y="1200391"/>
                </a:lnTo>
                <a:lnTo>
                  <a:pt x="12175348" y="1200550"/>
                </a:lnTo>
                <a:lnTo>
                  <a:pt x="12175348" y="1200630"/>
                </a:lnTo>
                <a:lnTo>
                  <a:pt x="12175348" y="1200790"/>
                </a:lnTo>
                <a:lnTo>
                  <a:pt x="12170263" y="1199951"/>
                </a:lnTo>
                <a:lnTo>
                  <a:pt x="12170133" y="1199934"/>
                </a:lnTo>
                <a:lnTo>
                  <a:pt x="12165294" y="1199362"/>
                </a:lnTo>
                <a:lnTo>
                  <a:pt x="12152150" y="1198016"/>
                </a:lnTo>
                <a:lnTo>
                  <a:pt x="12027568" y="1191992"/>
                </a:lnTo>
                <a:cubicBezTo>
                  <a:pt x="11893588" y="1179820"/>
                  <a:pt x="11785690" y="1158924"/>
                  <a:pt x="11565999" y="1186506"/>
                </a:cubicBezTo>
                <a:cubicBezTo>
                  <a:pt x="11517222" y="1192632"/>
                  <a:pt x="11474903" y="1196542"/>
                  <a:pt x="11437717" y="1198694"/>
                </a:cubicBezTo>
                <a:lnTo>
                  <a:pt x="11368491" y="1199860"/>
                </a:lnTo>
                <a:lnTo>
                  <a:pt x="11365395" y="1200226"/>
                </a:lnTo>
                <a:lnTo>
                  <a:pt x="11361977" y="1200790"/>
                </a:lnTo>
                <a:lnTo>
                  <a:pt x="11360472" y="1200241"/>
                </a:lnTo>
                <a:lnTo>
                  <a:pt x="11359603" y="1200015"/>
                </a:lnTo>
                <a:lnTo>
                  <a:pt x="11359563" y="1200010"/>
                </a:lnTo>
                <a:lnTo>
                  <a:pt x="11340229" y="1200335"/>
                </a:lnTo>
                <a:cubicBezTo>
                  <a:pt x="11170746" y="1194905"/>
                  <a:pt x="11138308" y="1142695"/>
                  <a:pt x="10956571" y="1142695"/>
                </a:cubicBezTo>
                <a:cubicBezTo>
                  <a:pt x="10805473" y="1142695"/>
                  <a:pt x="10765945" y="1174624"/>
                  <a:pt x="10669924" y="1190622"/>
                </a:cubicBezTo>
                <a:lnTo>
                  <a:pt x="10590260" y="1196488"/>
                </a:lnTo>
                <a:lnTo>
                  <a:pt x="10587180" y="1197354"/>
                </a:lnTo>
                <a:lnTo>
                  <a:pt x="10577346" y="1197439"/>
                </a:lnTo>
                <a:lnTo>
                  <a:pt x="10565308" y="1198325"/>
                </a:lnTo>
                <a:lnTo>
                  <a:pt x="10550737" y="1200106"/>
                </a:lnTo>
                <a:lnTo>
                  <a:pt x="10549859" y="1200365"/>
                </a:lnTo>
                <a:lnTo>
                  <a:pt x="10548687" y="1200790"/>
                </a:lnTo>
                <a:lnTo>
                  <a:pt x="10543190" y="1200153"/>
                </a:lnTo>
                <a:lnTo>
                  <a:pt x="10523340" y="1199247"/>
                </a:lnTo>
                <a:lnTo>
                  <a:pt x="10511413" y="1198268"/>
                </a:lnTo>
                <a:lnTo>
                  <a:pt x="10505193" y="1198057"/>
                </a:lnTo>
                <a:lnTo>
                  <a:pt x="10484889" y="1198231"/>
                </a:lnTo>
                <a:lnTo>
                  <a:pt x="10477145" y="1197107"/>
                </a:lnTo>
                <a:lnTo>
                  <a:pt x="10401805" y="1194553"/>
                </a:lnTo>
                <a:cubicBezTo>
                  <a:pt x="10267567" y="1186061"/>
                  <a:pt x="10157152" y="1171476"/>
                  <a:pt x="9939259" y="1190663"/>
                </a:cubicBezTo>
                <a:lnTo>
                  <a:pt x="9738977" y="1200366"/>
                </a:lnTo>
                <a:lnTo>
                  <a:pt x="9735316" y="1200790"/>
                </a:lnTo>
                <a:lnTo>
                  <a:pt x="9733630" y="1200511"/>
                </a:lnTo>
                <a:lnTo>
                  <a:pt x="9732994" y="1200436"/>
                </a:lnTo>
                <a:lnTo>
                  <a:pt x="9595111" y="1193531"/>
                </a:lnTo>
                <a:cubicBezTo>
                  <a:pt x="9513186" y="1185746"/>
                  <a:pt x="9444392" y="1174274"/>
                  <a:pt x="9329750" y="1174274"/>
                </a:cubicBezTo>
                <a:cubicBezTo>
                  <a:pt x="9144835" y="1174274"/>
                  <a:pt x="9108230" y="1198513"/>
                  <a:pt x="8940539" y="1200581"/>
                </a:cubicBezTo>
                <a:lnTo>
                  <a:pt x="8927800" y="1200177"/>
                </a:lnTo>
                <a:lnTo>
                  <a:pt x="8927724" y="1200185"/>
                </a:lnTo>
                <a:lnTo>
                  <a:pt x="8922586" y="1200790"/>
                </a:lnTo>
                <a:lnTo>
                  <a:pt x="8922375" y="1200765"/>
                </a:lnTo>
                <a:lnTo>
                  <a:pt x="8922186" y="1200790"/>
                </a:lnTo>
                <a:lnTo>
                  <a:pt x="8921259" y="1200664"/>
                </a:lnTo>
                <a:lnTo>
                  <a:pt x="8902575" y="1199601"/>
                </a:lnTo>
                <a:lnTo>
                  <a:pt x="8857049" y="1198003"/>
                </a:lnTo>
                <a:lnTo>
                  <a:pt x="8856413" y="1197910"/>
                </a:lnTo>
                <a:lnTo>
                  <a:pt x="8718804" y="1193541"/>
                </a:lnTo>
                <a:cubicBezTo>
                  <a:pt x="8500491" y="1179870"/>
                  <a:pt x="8390016" y="1190348"/>
                  <a:pt x="8255842" y="1196475"/>
                </a:cubicBezTo>
                <a:lnTo>
                  <a:pt x="8130116" y="1199573"/>
                </a:lnTo>
                <a:lnTo>
                  <a:pt x="8120900" y="1200103"/>
                </a:lnTo>
                <a:lnTo>
                  <a:pt x="8120900" y="1200231"/>
                </a:lnTo>
                <a:lnTo>
                  <a:pt x="8120900" y="1200390"/>
                </a:lnTo>
                <a:lnTo>
                  <a:pt x="8120900" y="1200391"/>
                </a:lnTo>
                <a:lnTo>
                  <a:pt x="8120900" y="1200550"/>
                </a:lnTo>
                <a:lnTo>
                  <a:pt x="8120900" y="1200630"/>
                </a:lnTo>
                <a:lnTo>
                  <a:pt x="8120900" y="1200790"/>
                </a:lnTo>
                <a:lnTo>
                  <a:pt x="8117808" y="1200280"/>
                </a:lnTo>
                <a:lnTo>
                  <a:pt x="8108935" y="1200790"/>
                </a:lnTo>
                <a:lnTo>
                  <a:pt x="8108935" y="1200787"/>
                </a:lnTo>
                <a:lnTo>
                  <a:pt x="8108895" y="1200790"/>
                </a:lnTo>
                <a:lnTo>
                  <a:pt x="8108895" y="1200096"/>
                </a:lnTo>
                <a:lnTo>
                  <a:pt x="8108895" y="1199161"/>
                </a:lnTo>
                <a:lnTo>
                  <a:pt x="8097703" y="1198015"/>
                </a:lnTo>
                <a:lnTo>
                  <a:pt x="7973120" y="1191992"/>
                </a:lnTo>
                <a:cubicBezTo>
                  <a:pt x="7839140" y="1179820"/>
                  <a:pt x="7731243" y="1158924"/>
                  <a:pt x="7511551" y="1186506"/>
                </a:cubicBezTo>
                <a:cubicBezTo>
                  <a:pt x="7462774" y="1192632"/>
                  <a:pt x="7420455" y="1196542"/>
                  <a:pt x="7383269" y="1198694"/>
                </a:cubicBezTo>
                <a:lnTo>
                  <a:pt x="7314043" y="1199860"/>
                </a:lnTo>
                <a:lnTo>
                  <a:pt x="7310947" y="1200226"/>
                </a:lnTo>
                <a:lnTo>
                  <a:pt x="7307529" y="1200790"/>
                </a:lnTo>
                <a:lnTo>
                  <a:pt x="7306023" y="1200240"/>
                </a:lnTo>
                <a:lnTo>
                  <a:pt x="7305154" y="1200015"/>
                </a:lnTo>
                <a:lnTo>
                  <a:pt x="7305115" y="1200010"/>
                </a:lnTo>
                <a:lnTo>
                  <a:pt x="7285781" y="1200335"/>
                </a:lnTo>
                <a:cubicBezTo>
                  <a:pt x="7116298" y="1194905"/>
                  <a:pt x="7083860" y="1142695"/>
                  <a:pt x="6902123" y="1142695"/>
                </a:cubicBezTo>
                <a:cubicBezTo>
                  <a:pt x="6751025" y="1142695"/>
                  <a:pt x="6711497" y="1174624"/>
                  <a:pt x="6615476" y="1190622"/>
                </a:cubicBezTo>
                <a:lnTo>
                  <a:pt x="6535812" y="1196488"/>
                </a:lnTo>
                <a:lnTo>
                  <a:pt x="6532732" y="1197354"/>
                </a:lnTo>
                <a:lnTo>
                  <a:pt x="6522897" y="1197439"/>
                </a:lnTo>
                <a:lnTo>
                  <a:pt x="6510861" y="1198325"/>
                </a:lnTo>
                <a:lnTo>
                  <a:pt x="6496288" y="1200106"/>
                </a:lnTo>
                <a:lnTo>
                  <a:pt x="6495410" y="1200365"/>
                </a:lnTo>
                <a:lnTo>
                  <a:pt x="6494239" y="1200790"/>
                </a:lnTo>
                <a:lnTo>
                  <a:pt x="6488742" y="1200153"/>
                </a:lnTo>
                <a:lnTo>
                  <a:pt x="6468892" y="1199247"/>
                </a:lnTo>
                <a:lnTo>
                  <a:pt x="6456965" y="1198268"/>
                </a:lnTo>
                <a:lnTo>
                  <a:pt x="6450745" y="1198057"/>
                </a:lnTo>
                <a:lnTo>
                  <a:pt x="6430441" y="1198231"/>
                </a:lnTo>
                <a:lnTo>
                  <a:pt x="6422697" y="1197107"/>
                </a:lnTo>
                <a:lnTo>
                  <a:pt x="6347358" y="1194553"/>
                </a:lnTo>
                <a:cubicBezTo>
                  <a:pt x="6213120" y="1186061"/>
                  <a:pt x="6102704" y="1171476"/>
                  <a:pt x="5884811" y="1190663"/>
                </a:cubicBezTo>
                <a:lnTo>
                  <a:pt x="5684529" y="1200366"/>
                </a:lnTo>
                <a:lnTo>
                  <a:pt x="5680868" y="1200790"/>
                </a:lnTo>
                <a:lnTo>
                  <a:pt x="5679183" y="1200511"/>
                </a:lnTo>
                <a:lnTo>
                  <a:pt x="5678547" y="1200436"/>
                </a:lnTo>
                <a:lnTo>
                  <a:pt x="5540665" y="1193531"/>
                </a:lnTo>
                <a:cubicBezTo>
                  <a:pt x="5458740" y="1185746"/>
                  <a:pt x="5389946" y="1174274"/>
                  <a:pt x="5275303" y="1174274"/>
                </a:cubicBezTo>
                <a:cubicBezTo>
                  <a:pt x="5090388" y="1174274"/>
                  <a:pt x="5053784" y="1198513"/>
                  <a:pt x="4886091" y="1200581"/>
                </a:cubicBezTo>
                <a:lnTo>
                  <a:pt x="4873352" y="1200177"/>
                </a:lnTo>
                <a:lnTo>
                  <a:pt x="4873277" y="1200185"/>
                </a:lnTo>
                <a:lnTo>
                  <a:pt x="4868139" y="1200790"/>
                </a:lnTo>
                <a:lnTo>
                  <a:pt x="4867928" y="1200765"/>
                </a:lnTo>
                <a:lnTo>
                  <a:pt x="4867741" y="1200790"/>
                </a:lnTo>
                <a:lnTo>
                  <a:pt x="4867739" y="1200790"/>
                </a:lnTo>
                <a:lnTo>
                  <a:pt x="4866813" y="1200664"/>
                </a:lnTo>
                <a:lnTo>
                  <a:pt x="4848126" y="1199601"/>
                </a:lnTo>
                <a:lnTo>
                  <a:pt x="4802602" y="1198003"/>
                </a:lnTo>
                <a:lnTo>
                  <a:pt x="4801967" y="1197910"/>
                </a:lnTo>
                <a:lnTo>
                  <a:pt x="4664357" y="1193541"/>
                </a:lnTo>
                <a:cubicBezTo>
                  <a:pt x="4446043" y="1179870"/>
                  <a:pt x="4335569" y="1190348"/>
                  <a:pt x="4201396" y="1196475"/>
                </a:cubicBezTo>
                <a:lnTo>
                  <a:pt x="4075669" y="1199573"/>
                </a:lnTo>
                <a:lnTo>
                  <a:pt x="4066453" y="1200103"/>
                </a:lnTo>
                <a:lnTo>
                  <a:pt x="4066453" y="1200231"/>
                </a:lnTo>
                <a:lnTo>
                  <a:pt x="4066453" y="1200390"/>
                </a:lnTo>
                <a:lnTo>
                  <a:pt x="4066453" y="1200391"/>
                </a:lnTo>
                <a:lnTo>
                  <a:pt x="4066453" y="1200550"/>
                </a:lnTo>
                <a:lnTo>
                  <a:pt x="4066453" y="1200630"/>
                </a:lnTo>
                <a:lnTo>
                  <a:pt x="4066453" y="1200790"/>
                </a:lnTo>
                <a:lnTo>
                  <a:pt x="4063361" y="1200280"/>
                </a:lnTo>
                <a:lnTo>
                  <a:pt x="4054487" y="1200790"/>
                </a:lnTo>
                <a:lnTo>
                  <a:pt x="4054487" y="1200787"/>
                </a:lnTo>
                <a:lnTo>
                  <a:pt x="4054449" y="1200790"/>
                </a:lnTo>
                <a:lnTo>
                  <a:pt x="4054449" y="1200790"/>
                </a:lnTo>
                <a:lnTo>
                  <a:pt x="4054449" y="1199161"/>
                </a:lnTo>
                <a:lnTo>
                  <a:pt x="4043256" y="1198015"/>
                </a:lnTo>
                <a:lnTo>
                  <a:pt x="3918674" y="1191992"/>
                </a:lnTo>
                <a:cubicBezTo>
                  <a:pt x="3784693" y="1179820"/>
                  <a:pt x="3676796" y="1158924"/>
                  <a:pt x="3457105" y="1186506"/>
                </a:cubicBezTo>
                <a:cubicBezTo>
                  <a:pt x="3408327" y="1192632"/>
                  <a:pt x="3366010" y="1196542"/>
                  <a:pt x="3328823" y="1198694"/>
                </a:cubicBezTo>
                <a:lnTo>
                  <a:pt x="3259597" y="1199860"/>
                </a:lnTo>
                <a:lnTo>
                  <a:pt x="3256503" y="1200226"/>
                </a:lnTo>
                <a:lnTo>
                  <a:pt x="3253084" y="1200790"/>
                </a:lnTo>
                <a:lnTo>
                  <a:pt x="3251578" y="1200241"/>
                </a:lnTo>
                <a:lnTo>
                  <a:pt x="3250710" y="1200015"/>
                </a:lnTo>
                <a:lnTo>
                  <a:pt x="3250668" y="1200010"/>
                </a:lnTo>
                <a:lnTo>
                  <a:pt x="3231336" y="1200335"/>
                </a:lnTo>
                <a:cubicBezTo>
                  <a:pt x="3061852" y="1194905"/>
                  <a:pt x="3029415" y="1142695"/>
                  <a:pt x="2847678" y="1142695"/>
                </a:cubicBezTo>
                <a:cubicBezTo>
                  <a:pt x="2696579" y="1142695"/>
                  <a:pt x="2657051" y="1174624"/>
                  <a:pt x="2561030" y="1190622"/>
                </a:cubicBezTo>
                <a:lnTo>
                  <a:pt x="2481363" y="1196488"/>
                </a:lnTo>
                <a:lnTo>
                  <a:pt x="2478284" y="1197354"/>
                </a:lnTo>
                <a:lnTo>
                  <a:pt x="2468451" y="1197439"/>
                </a:lnTo>
                <a:lnTo>
                  <a:pt x="2456412" y="1198325"/>
                </a:lnTo>
                <a:lnTo>
                  <a:pt x="2441844" y="1200106"/>
                </a:lnTo>
                <a:lnTo>
                  <a:pt x="2440968" y="1200364"/>
                </a:lnTo>
                <a:lnTo>
                  <a:pt x="2439794" y="1200790"/>
                </a:lnTo>
                <a:lnTo>
                  <a:pt x="2434298" y="1200153"/>
                </a:lnTo>
                <a:lnTo>
                  <a:pt x="2414445" y="1199247"/>
                </a:lnTo>
                <a:lnTo>
                  <a:pt x="2402517" y="1198268"/>
                </a:lnTo>
                <a:lnTo>
                  <a:pt x="2396297" y="1198057"/>
                </a:lnTo>
                <a:lnTo>
                  <a:pt x="2375993" y="1198231"/>
                </a:lnTo>
                <a:lnTo>
                  <a:pt x="2368249" y="1197107"/>
                </a:lnTo>
                <a:lnTo>
                  <a:pt x="2292911" y="1194553"/>
                </a:lnTo>
                <a:cubicBezTo>
                  <a:pt x="2158673" y="1186061"/>
                  <a:pt x="2048258" y="1171476"/>
                  <a:pt x="1830365" y="1190663"/>
                </a:cubicBezTo>
                <a:lnTo>
                  <a:pt x="1630083" y="1200366"/>
                </a:lnTo>
                <a:lnTo>
                  <a:pt x="1626422" y="1200790"/>
                </a:lnTo>
                <a:lnTo>
                  <a:pt x="1624737" y="1200512"/>
                </a:lnTo>
                <a:lnTo>
                  <a:pt x="1624099" y="1200436"/>
                </a:lnTo>
                <a:lnTo>
                  <a:pt x="1486217" y="1193531"/>
                </a:lnTo>
                <a:cubicBezTo>
                  <a:pt x="1404293" y="1185746"/>
                  <a:pt x="1335499" y="1174274"/>
                  <a:pt x="1220857" y="1174274"/>
                </a:cubicBezTo>
                <a:cubicBezTo>
                  <a:pt x="1035941" y="1174274"/>
                  <a:pt x="999336" y="1198513"/>
                  <a:pt x="831645" y="1200581"/>
                </a:cubicBezTo>
                <a:lnTo>
                  <a:pt x="818905" y="1200177"/>
                </a:lnTo>
                <a:lnTo>
                  <a:pt x="818832" y="1200184"/>
                </a:lnTo>
                <a:lnTo>
                  <a:pt x="813691" y="1200790"/>
                </a:lnTo>
                <a:lnTo>
                  <a:pt x="813481" y="1200765"/>
                </a:lnTo>
                <a:lnTo>
                  <a:pt x="813294" y="1200790"/>
                </a:lnTo>
                <a:lnTo>
                  <a:pt x="813293" y="1200790"/>
                </a:lnTo>
                <a:lnTo>
                  <a:pt x="813293" y="1200790"/>
                </a:lnTo>
                <a:lnTo>
                  <a:pt x="813292" y="1200790"/>
                </a:lnTo>
                <a:lnTo>
                  <a:pt x="812367" y="1200664"/>
                </a:lnTo>
                <a:lnTo>
                  <a:pt x="793680" y="1199601"/>
                </a:lnTo>
                <a:lnTo>
                  <a:pt x="748153" y="1198003"/>
                </a:lnTo>
                <a:lnTo>
                  <a:pt x="747518" y="1197910"/>
                </a:lnTo>
                <a:lnTo>
                  <a:pt x="609910" y="1193541"/>
                </a:lnTo>
                <a:cubicBezTo>
                  <a:pt x="391597" y="1179870"/>
                  <a:pt x="281122" y="1190348"/>
                  <a:pt x="146947" y="1196475"/>
                </a:cubicBezTo>
                <a:lnTo>
                  <a:pt x="21209" y="1199573"/>
                </a:lnTo>
                <a:lnTo>
                  <a:pt x="40" y="1200790"/>
                </a:lnTo>
                <a:lnTo>
                  <a:pt x="40" y="1200787"/>
                </a:lnTo>
                <a:lnTo>
                  <a:pt x="4" y="1200790"/>
                </a:lnTo>
                <a:lnTo>
                  <a:pt x="3" y="1200790"/>
                </a:lnTo>
                <a:lnTo>
                  <a:pt x="2" y="1200790"/>
                </a:lnTo>
                <a:lnTo>
                  <a:pt x="1" y="1200790"/>
                </a:lnTo>
                <a:lnTo>
                  <a:pt x="1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191198"/>
                </a:lnTo>
                <a:lnTo>
                  <a:pt x="0" y="1191198"/>
                </a:lnTo>
                <a:lnTo>
                  <a:pt x="0" y="1191197"/>
                </a:lnTo>
                <a:lnTo>
                  <a:pt x="1" y="1191197"/>
                </a:lnTo>
                <a:lnTo>
                  <a:pt x="1" y="1191196"/>
                </a:lnTo>
                <a:lnTo>
                  <a:pt x="1" y="1191196"/>
                </a:lnTo>
                <a:lnTo>
                  <a:pt x="1" y="1190503"/>
                </a:lnTo>
                <a:lnTo>
                  <a:pt x="439" y="1190493"/>
                </a:lnTo>
                <a:lnTo>
                  <a:pt x="439" y="1189507"/>
                </a:lnTo>
                <a:lnTo>
                  <a:pt x="13515" y="1188856"/>
                </a:lnTo>
                <a:lnTo>
                  <a:pt x="66418" y="1179693"/>
                </a:lnTo>
                <a:cubicBezTo>
                  <a:pt x="203324" y="1128446"/>
                  <a:pt x="226619" y="923458"/>
                  <a:pt x="406607" y="923458"/>
                </a:cubicBezTo>
                <a:cubicBezTo>
                  <a:pt x="586595" y="923458"/>
                  <a:pt x="609768" y="1128446"/>
                  <a:pt x="746803" y="1179693"/>
                </a:cubicBezTo>
                <a:lnTo>
                  <a:pt x="801466" y="1189151"/>
                </a:lnTo>
                <a:lnTo>
                  <a:pt x="808179" y="1189258"/>
                </a:lnTo>
                <a:lnTo>
                  <a:pt x="815449" y="1189176"/>
                </a:lnTo>
                <a:lnTo>
                  <a:pt x="834228" y="1187303"/>
                </a:lnTo>
                <a:lnTo>
                  <a:pt x="849437" y="1184542"/>
                </a:lnTo>
                <a:lnTo>
                  <a:pt x="877358" y="1169536"/>
                </a:lnTo>
                <a:cubicBezTo>
                  <a:pt x="1014892" y="1069326"/>
                  <a:pt x="1038193" y="655558"/>
                  <a:pt x="1219897" y="655558"/>
                </a:cubicBezTo>
                <a:cubicBezTo>
                  <a:pt x="1401602" y="655558"/>
                  <a:pt x="1424470" y="1069326"/>
                  <a:pt x="1562225" y="1169536"/>
                </a:cubicBezTo>
                <a:lnTo>
                  <a:pt x="1590039" y="1184457"/>
                </a:lnTo>
                <a:lnTo>
                  <a:pt x="1603319" y="1186864"/>
                </a:lnTo>
                <a:lnTo>
                  <a:pt x="1626621" y="1189188"/>
                </a:lnTo>
                <a:lnTo>
                  <a:pt x="1641495" y="1188148"/>
                </a:lnTo>
                <a:lnTo>
                  <a:pt x="1670468" y="1182442"/>
                </a:lnTo>
                <a:lnTo>
                  <a:pt x="1714694" y="1160184"/>
                </a:lnTo>
                <a:lnTo>
                  <a:pt x="1718184" y="1157617"/>
                </a:lnTo>
                <a:lnTo>
                  <a:pt x="1761695" y="1111511"/>
                </a:lnTo>
                <a:cubicBezTo>
                  <a:pt x="1843923" y="1001214"/>
                  <a:pt x="1887688" y="815450"/>
                  <a:pt x="2033108" y="815450"/>
                </a:cubicBezTo>
                <a:cubicBezTo>
                  <a:pt x="2178529" y="815450"/>
                  <a:pt x="2221779" y="1001214"/>
                  <a:pt x="2304063" y="1111511"/>
                </a:cubicBezTo>
                <a:lnTo>
                  <a:pt x="2347881" y="1157859"/>
                </a:lnTo>
                <a:lnTo>
                  <a:pt x="2350839" y="1160027"/>
                </a:lnTo>
                <a:lnTo>
                  <a:pt x="2395519" y="1182430"/>
                </a:lnTo>
                <a:lnTo>
                  <a:pt x="2423410" y="1187903"/>
                </a:lnTo>
                <a:lnTo>
                  <a:pt x="2439512" y="1189027"/>
                </a:lnTo>
                <a:lnTo>
                  <a:pt x="2447909" y="1188111"/>
                </a:lnTo>
                <a:lnTo>
                  <a:pt x="2474972" y="1177819"/>
                </a:lnTo>
                <a:cubicBezTo>
                  <a:pt x="2640046" y="1046950"/>
                  <a:pt x="2650356" y="0"/>
                  <a:pt x="284679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6187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828550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8521852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35068011-3E24-404B-997C-ABD66374BC7E}"/>
              </a:ext>
            </a:extLst>
          </p:cNvPr>
          <p:cNvSpPr/>
          <p:nvPr userDrawn="1"/>
        </p:nvSpPr>
        <p:spPr>
          <a:xfrm>
            <a:off x="5796" y="4873507"/>
            <a:ext cx="12192000" cy="1988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D1DE5BA-BA06-4EBF-9938-3F11999554D9}"/>
              </a:ext>
            </a:extLst>
          </p:cNvPr>
          <p:cNvSpPr/>
          <p:nvPr userDrawn="1"/>
        </p:nvSpPr>
        <p:spPr>
          <a:xfrm>
            <a:off x="2795451" y="3684257"/>
            <a:ext cx="6773112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7A08108-4EE6-461B-9FF3-F537D87628DE}"/>
              </a:ext>
            </a:extLst>
          </p:cNvPr>
          <p:cNvSpPr/>
          <p:nvPr userDrawn="1"/>
        </p:nvSpPr>
        <p:spPr>
          <a:xfrm>
            <a:off x="2795452" y="1518828"/>
            <a:ext cx="8674446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70B55793-022B-40B7-AD0E-44BFA6CCA944}"/>
              </a:ext>
            </a:extLst>
          </p:cNvPr>
          <p:cNvSpPr/>
          <p:nvPr userDrawn="1"/>
        </p:nvSpPr>
        <p:spPr>
          <a:xfrm>
            <a:off x="2795452" y="2240638"/>
            <a:ext cx="8040025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AE96286A-6E16-47F3-8E5A-2F3D95830AF1}"/>
              </a:ext>
            </a:extLst>
          </p:cNvPr>
          <p:cNvSpPr/>
          <p:nvPr userDrawn="1"/>
        </p:nvSpPr>
        <p:spPr>
          <a:xfrm>
            <a:off x="2795452" y="2962448"/>
            <a:ext cx="7406569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F49343B5-4DD0-4DD6-A724-99AEB3EDFC59}"/>
              </a:ext>
            </a:extLst>
          </p:cNvPr>
          <p:cNvSpPr/>
          <p:nvPr userDrawn="1"/>
        </p:nvSpPr>
        <p:spPr>
          <a:xfrm>
            <a:off x="5796" y="4347"/>
            <a:ext cx="12192000" cy="980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0" y="134928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19" name="Rounded Rectangle 39">
            <a:extLst>
              <a:ext uri="{FF2B5EF4-FFF2-40B4-BE49-F238E27FC236}">
                <a16:creationId xmlns:a16="http://schemas.microsoft.com/office/drawing/2014/main" id="{8E77609A-C716-4CBD-BEA4-A609FE58474A}"/>
              </a:ext>
            </a:extLst>
          </p:cNvPr>
          <p:cNvSpPr/>
          <p:nvPr userDrawn="1"/>
        </p:nvSpPr>
        <p:spPr>
          <a:xfrm rot="2483232">
            <a:off x="-67621" y="1813625"/>
            <a:ext cx="4223096" cy="5102585"/>
          </a:xfrm>
          <a:custGeom>
            <a:avLst/>
            <a:gdLst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11097 w 2194524"/>
              <a:gd name="connsiteY3" fmla="*/ 753742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48308 w 2194524"/>
              <a:gd name="connsiteY5" fmla="*/ 1898342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45453"/>
              <a:gd name="connsiteY0" fmla="*/ 41365 h 3010473"/>
              <a:gd name="connsiteX1" fmla="*/ 769866 w 2145453"/>
              <a:gd name="connsiteY1" fmla="*/ 0 h 3010473"/>
              <a:gd name="connsiteX2" fmla="*/ 911097 w 2145453"/>
              <a:gd name="connsiteY2" fmla="*/ 141231 h 3010473"/>
              <a:gd name="connsiteX3" fmla="*/ 960469 w 2145453"/>
              <a:gd name="connsiteY3" fmla="*/ 784060 h 3010473"/>
              <a:gd name="connsiteX4" fmla="*/ 1594794 w 2145453"/>
              <a:gd name="connsiteY4" fmla="*/ 789196 h 3010473"/>
              <a:gd name="connsiteX5" fmla="*/ 1848308 w 2145453"/>
              <a:gd name="connsiteY5" fmla="*/ 1898342 h 3010473"/>
              <a:gd name="connsiteX6" fmla="*/ 2145453 w 2145453"/>
              <a:gd name="connsiteY6" fmla="*/ 2249789 h 3010473"/>
              <a:gd name="connsiteX7" fmla="*/ 1488044 w 2145453"/>
              <a:gd name="connsiteY7" fmla="*/ 3010473 h 3010473"/>
              <a:gd name="connsiteX8" fmla="*/ 1136947 w 2145453"/>
              <a:gd name="connsiteY8" fmla="*/ 2468062 h 3010473"/>
              <a:gd name="connsiteX9" fmla="*/ 519460 w 2145453"/>
              <a:gd name="connsiteY9" fmla="*/ 2013663 h 3010473"/>
              <a:gd name="connsiteX10" fmla="*/ 0 w 2145453"/>
              <a:gd name="connsiteY10" fmla="*/ 1326467 h 3010473"/>
              <a:gd name="connsiteX11" fmla="*/ 628635 w 2145453"/>
              <a:gd name="connsiteY11" fmla="*/ 1589678 h 3010473"/>
              <a:gd name="connsiteX12" fmla="*/ 628635 w 2145453"/>
              <a:gd name="connsiteY12" fmla="*/ 141231 h 3010473"/>
              <a:gd name="connsiteX13" fmla="*/ 670001 w 2145453"/>
              <a:gd name="connsiteY13" fmla="*/ 41365 h 3010473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19460 w 2145453"/>
              <a:gd name="connsiteY9" fmla="*/ 2013663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710556 w 2145453"/>
              <a:gd name="connsiteY11" fmla="*/ 1634217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733305 w 2208757"/>
              <a:gd name="connsiteY0" fmla="*/ 41365 h 2912664"/>
              <a:gd name="connsiteX1" fmla="*/ 833170 w 2208757"/>
              <a:gd name="connsiteY1" fmla="*/ 0 h 2912664"/>
              <a:gd name="connsiteX2" fmla="*/ 974401 w 2208757"/>
              <a:gd name="connsiteY2" fmla="*/ 141231 h 2912664"/>
              <a:gd name="connsiteX3" fmla="*/ 1042827 w 2208757"/>
              <a:gd name="connsiteY3" fmla="*/ 863751 h 2912664"/>
              <a:gd name="connsiteX4" fmla="*/ 1642153 w 2208757"/>
              <a:gd name="connsiteY4" fmla="*/ 851069 h 2912664"/>
              <a:gd name="connsiteX5" fmla="*/ 1911612 w 2208757"/>
              <a:gd name="connsiteY5" fmla="*/ 1898342 h 2912664"/>
              <a:gd name="connsiteX6" fmla="*/ 2208757 w 2208757"/>
              <a:gd name="connsiteY6" fmla="*/ 2249789 h 2912664"/>
              <a:gd name="connsiteX7" fmla="*/ 1598547 w 2208757"/>
              <a:gd name="connsiteY7" fmla="*/ 2912664 h 2912664"/>
              <a:gd name="connsiteX8" fmla="*/ 1200251 w 2208757"/>
              <a:gd name="connsiteY8" fmla="*/ 2468062 h 2912664"/>
              <a:gd name="connsiteX9" fmla="*/ 593695 w 2208757"/>
              <a:gd name="connsiteY9" fmla="*/ 2073665 h 2912664"/>
              <a:gd name="connsiteX10" fmla="*/ 0 w 2208757"/>
              <a:gd name="connsiteY10" fmla="*/ 1399250 h 2912664"/>
              <a:gd name="connsiteX11" fmla="*/ 773860 w 2208757"/>
              <a:gd name="connsiteY11" fmla="*/ 1634217 h 2912664"/>
              <a:gd name="connsiteX12" fmla="*/ 691939 w 2208757"/>
              <a:gd name="connsiteY12" fmla="*/ 141231 h 2912664"/>
              <a:gd name="connsiteX13" fmla="*/ 733305 w 2208757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3204020"/>
              <a:gd name="connsiteX1" fmla="*/ 886969 w 2262556"/>
              <a:gd name="connsiteY1" fmla="*/ 0 h 3204020"/>
              <a:gd name="connsiteX2" fmla="*/ 1028200 w 2262556"/>
              <a:gd name="connsiteY2" fmla="*/ 141231 h 3204020"/>
              <a:gd name="connsiteX3" fmla="*/ 1096626 w 2262556"/>
              <a:gd name="connsiteY3" fmla="*/ 863751 h 3204020"/>
              <a:gd name="connsiteX4" fmla="*/ 1695952 w 2262556"/>
              <a:gd name="connsiteY4" fmla="*/ 851069 h 3204020"/>
              <a:gd name="connsiteX5" fmla="*/ 1965411 w 2262556"/>
              <a:gd name="connsiteY5" fmla="*/ 1898342 h 3204020"/>
              <a:gd name="connsiteX6" fmla="*/ 2262556 w 2262556"/>
              <a:gd name="connsiteY6" fmla="*/ 2249789 h 3204020"/>
              <a:gd name="connsiteX7" fmla="*/ 1875442 w 2262556"/>
              <a:gd name="connsiteY7" fmla="*/ 3204020 h 3204020"/>
              <a:gd name="connsiteX8" fmla="*/ 1254050 w 2262556"/>
              <a:gd name="connsiteY8" fmla="*/ 2468062 h 3204020"/>
              <a:gd name="connsiteX9" fmla="*/ 647494 w 2262556"/>
              <a:gd name="connsiteY9" fmla="*/ 2073665 h 3204020"/>
              <a:gd name="connsiteX10" fmla="*/ 0 w 2262556"/>
              <a:gd name="connsiteY10" fmla="*/ 1381959 h 3204020"/>
              <a:gd name="connsiteX11" fmla="*/ 827659 w 2262556"/>
              <a:gd name="connsiteY11" fmla="*/ 1634217 h 3204020"/>
              <a:gd name="connsiteX12" fmla="*/ 745738 w 2262556"/>
              <a:gd name="connsiteY12" fmla="*/ 141231 h 3204020"/>
              <a:gd name="connsiteX13" fmla="*/ 787104 w 2262556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35848"/>
              <a:gd name="connsiteY0" fmla="*/ 41365 h 3204020"/>
              <a:gd name="connsiteX1" fmla="*/ 886969 w 2635848"/>
              <a:gd name="connsiteY1" fmla="*/ 0 h 3204020"/>
              <a:gd name="connsiteX2" fmla="*/ 1028200 w 2635848"/>
              <a:gd name="connsiteY2" fmla="*/ 141231 h 3204020"/>
              <a:gd name="connsiteX3" fmla="*/ 1096626 w 2635848"/>
              <a:gd name="connsiteY3" fmla="*/ 863751 h 3204020"/>
              <a:gd name="connsiteX4" fmla="*/ 1695952 w 2635848"/>
              <a:gd name="connsiteY4" fmla="*/ 851069 h 3204020"/>
              <a:gd name="connsiteX5" fmla="*/ 1965411 w 2635848"/>
              <a:gd name="connsiteY5" fmla="*/ 1898342 h 3204020"/>
              <a:gd name="connsiteX6" fmla="*/ 2635848 w 2635848"/>
              <a:gd name="connsiteY6" fmla="*/ 2523197 h 3204020"/>
              <a:gd name="connsiteX7" fmla="*/ 1875442 w 2635848"/>
              <a:gd name="connsiteY7" fmla="*/ 3204020 h 3204020"/>
              <a:gd name="connsiteX8" fmla="*/ 1254050 w 2635848"/>
              <a:gd name="connsiteY8" fmla="*/ 2468062 h 3204020"/>
              <a:gd name="connsiteX9" fmla="*/ 647494 w 2635848"/>
              <a:gd name="connsiteY9" fmla="*/ 2073665 h 3204020"/>
              <a:gd name="connsiteX10" fmla="*/ 0 w 2635848"/>
              <a:gd name="connsiteY10" fmla="*/ 1381959 h 3204020"/>
              <a:gd name="connsiteX11" fmla="*/ 827659 w 2635848"/>
              <a:gd name="connsiteY11" fmla="*/ 1634217 h 3204020"/>
              <a:gd name="connsiteX12" fmla="*/ 745738 w 2635848"/>
              <a:gd name="connsiteY12" fmla="*/ 141231 h 3204020"/>
              <a:gd name="connsiteX13" fmla="*/ 787104 w 2635848"/>
              <a:gd name="connsiteY13" fmla="*/ 41365 h 3204020"/>
              <a:gd name="connsiteX0" fmla="*/ 787104 w 2651771"/>
              <a:gd name="connsiteY0" fmla="*/ 41365 h 3204020"/>
              <a:gd name="connsiteX1" fmla="*/ 886969 w 2651771"/>
              <a:gd name="connsiteY1" fmla="*/ 0 h 3204020"/>
              <a:gd name="connsiteX2" fmla="*/ 1028200 w 2651771"/>
              <a:gd name="connsiteY2" fmla="*/ 141231 h 3204020"/>
              <a:gd name="connsiteX3" fmla="*/ 1096626 w 2651771"/>
              <a:gd name="connsiteY3" fmla="*/ 863751 h 3204020"/>
              <a:gd name="connsiteX4" fmla="*/ 1695952 w 2651771"/>
              <a:gd name="connsiteY4" fmla="*/ 851069 h 3204020"/>
              <a:gd name="connsiteX5" fmla="*/ 1965411 w 2651771"/>
              <a:gd name="connsiteY5" fmla="*/ 1898342 h 3204020"/>
              <a:gd name="connsiteX6" fmla="*/ 2651771 w 2651771"/>
              <a:gd name="connsiteY6" fmla="*/ 2516454 h 3204020"/>
              <a:gd name="connsiteX7" fmla="*/ 1875442 w 2651771"/>
              <a:gd name="connsiteY7" fmla="*/ 3204020 h 3204020"/>
              <a:gd name="connsiteX8" fmla="*/ 1254050 w 2651771"/>
              <a:gd name="connsiteY8" fmla="*/ 2468062 h 3204020"/>
              <a:gd name="connsiteX9" fmla="*/ 647494 w 2651771"/>
              <a:gd name="connsiteY9" fmla="*/ 2073665 h 3204020"/>
              <a:gd name="connsiteX10" fmla="*/ 0 w 2651771"/>
              <a:gd name="connsiteY10" fmla="*/ 1381959 h 3204020"/>
              <a:gd name="connsiteX11" fmla="*/ 827659 w 2651771"/>
              <a:gd name="connsiteY11" fmla="*/ 1634217 h 3204020"/>
              <a:gd name="connsiteX12" fmla="*/ 745738 w 2651771"/>
              <a:gd name="connsiteY12" fmla="*/ 141231 h 3204020"/>
              <a:gd name="connsiteX13" fmla="*/ 787104 w 2651771"/>
              <a:gd name="connsiteY13" fmla="*/ 41365 h 32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1771" h="3204020">
                <a:moveTo>
                  <a:pt x="787104" y="41365"/>
                </a:moveTo>
                <a:cubicBezTo>
                  <a:pt x="812661" y="15808"/>
                  <a:pt x="847969" y="0"/>
                  <a:pt x="886969" y="0"/>
                </a:cubicBezTo>
                <a:cubicBezTo>
                  <a:pt x="964969" y="0"/>
                  <a:pt x="1028200" y="63231"/>
                  <a:pt x="1028200" y="141231"/>
                </a:cubicBezTo>
                <a:lnTo>
                  <a:pt x="1096626" y="863751"/>
                </a:lnTo>
                <a:cubicBezTo>
                  <a:pt x="1324950" y="817026"/>
                  <a:pt x="1594219" y="679679"/>
                  <a:pt x="1695952" y="851069"/>
                </a:cubicBezTo>
                <a:cubicBezTo>
                  <a:pt x="1896857" y="1284096"/>
                  <a:pt x="2012961" y="1443677"/>
                  <a:pt x="1965411" y="1898342"/>
                </a:cubicBezTo>
                <a:cubicBezTo>
                  <a:pt x="2062863" y="2027881"/>
                  <a:pt x="2521735" y="2407218"/>
                  <a:pt x="2651771" y="2516454"/>
                </a:cubicBezTo>
                <a:lnTo>
                  <a:pt x="1875442" y="3204020"/>
                </a:lnTo>
                <a:lnTo>
                  <a:pt x="1254050" y="2468062"/>
                </a:lnTo>
                <a:cubicBezTo>
                  <a:pt x="1117281" y="2338792"/>
                  <a:pt x="856388" y="2269133"/>
                  <a:pt x="647494" y="2073665"/>
                </a:cubicBezTo>
                <a:cubicBezTo>
                  <a:pt x="560013" y="2007911"/>
                  <a:pt x="439289" y="1645529"/>
                  <a:pt x="0" y="1381959"/>
                </a:cubicBezTo>
                <a:cubicBezTo>
                  <a:pt x="137000" y="1119373"/>
                  <a:pt x="679491" y="1549956"/>
                  <a:pt x="827659" y="1634217"/>
                </a:cubicBezTo>
                <a:lnTo>
                  <a:pt x="745738" y="141231"/>
                </a:lnTo>
                <a:cubicBezTo>
                  <a:pt x="745738" y="102231"/>
                  <a:pt x="761546" y="66923"/>
                  <a:pt x="787104" y="413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12" name="Group 25">
            <a:extLst>
              <a:ext uri="{FF2B5EF4-FFF2-40B4-BE49-F238E27FC236}">
                <a16:creationId xmlns:a16="http://schemas.microsoft.com/office/drawing/2014/main" id="{C3C36A55-5CA9-4DE6-9CF6-5BCA648BB917}"/>
              </a:ext>
            </a:extLst>
          </p:cNvPr>
          <p:cNvGrpSpPr/>
          <p:nvPr userDrawn="1"/>
        </p:nvGrpSpPr>
        <p:grpSpPr>
          <a:xfrm rot="20722853">
            <a:off x="1182415" y="1329448"/>
            <a:ext cx="1957012" cy="3534846"/>
            <a:chOff x="445712" y="1449040"/>
            <a:chExt cx="2113018" cy="3924176"/>
          </a:xfrm>
        </p:grpSpPr>
        <p:sp>
          <p:nvSpPr>
            <p:cNvPr id="22" name="Rounded Rectangle 17">
              <a:extLst>
                <a:ext uri="{FF2B5EF4-FFF2-40B4-BE49-F238E27FC236}">
                  <a16:creationId xmlns:a16="http://schemas.microsoft.com/office/drawing/2014/main" id="{E1E721D1-1CB8-4236-BB6B-28EEE4CFD708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6A5115FB-497D-4B6A-98E3-9881A4521F6F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AFC36484-4A34-49A7-8E44-698758E5D86D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5" name="Oval 22">
                <a:extLst>
                  <a:ext uri="{FF2B5EF4-FFF2-40B4-BE49-F238E27FC236}">
                    <a16:creationId xmlns:a16="http://schemas.microsoft.com/office/drawing/2014/main" id="{E2DA39FA-6830-4BE3-94A6-ED9AE21647B0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23">
                <a:extLst>
                  <a:ext uri="{FF2B5EF4-FFF2-40B4-BE49-F238E27FC236}">
                    <a16:creationId xmlns:a16="http://schemas.microsoft.com/office/drawing/2014/main" id="{DAA36B1E-0B62-4DE0-83A5-12E8EBB4F86D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80C7545-90AC-4A60-96DA-F91A324F4C1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20700000">
            <a:off x="1270587" y="1627803"/>
            <a:ext cx="1786145" cy="29000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71528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570514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4642" t="-15495" r="-1701" b="-591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4" name="Group 25">
            <a:extLst>
              <a:ext uri="{FF2B5EF4-FFF2-40B4-BE49-F238E27FC236}">
                <a16:creationId xmlns:a16="http://schemas.microsoft.com/office/drawing/2014/main" id="{E9330B01-579F-424F-88B4-442B27C3FD1F}"/>
              </a:ext>
            </a:extLst>
          </p:cNvPr>
          <p:cNvGrpSpPr/>
          <p:nvPr userDrawn="1"/>
        </p:nvGrpSpPr>
        <p:grpSpPr>
          <a:xfrm>
            <a:off x="772508" y="1381362"/>
            <a:ext cx="2363006" cy="4388439"/>
            <a:chOff x="445712" y="1449040"/>
            <a:chExt cx="2113018" cy="3924176"/>
          </a:xfrm>
        </p:grpSpPr>
        <p:sp>
          <p:nvSpPr>
            <p:cNvPr id="15" name="Rounded Rectangle 17">
              <a:extLst>
                <a:ext uri="{FF2B5EF4-FFF2-40B4-BE49-F238E27FC236}">
                  <a16:creationId xmlns:a16="http://schemas.microsoft.com/office/drawing/2014/main" id="{DF5309E7-5C45-46FB-8D51-A79BC8804523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E17A469B-E2D7-46B6-963B-D630BC1E380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id="{13ED4751-67E3-44E4-99EF-78A49BB4607B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884763FA-F364-4A38-A2F7-1FDAC986ADF8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9" name="Rounded Rectangle 23">
                <a:extLst>
                  <a:ext uri="{FF2B5EF4-FFF2-40B4-BE49-F238E27FC236}">
                    <a16:creationId xmlns:a16="http://schemas.microsoft.com/office/drawing/2014/main" id="{A03A78DF-3C97-40F0-8EAF-1ED4E050ACA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C2375C0B-9A4C-42FF-991E-CA66F2BCF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616" y="1740800"/>
            <a:ext cx="2025659" cy="351114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06855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그림 개체 틀 61">
            <a:extLst>
              <a:ext uri="{FF2B5EF4-FFF2-40B4-BE49-F238E27FC236}">
                <a16:creationId xmlns:a16="http://schemas.microsoft.com/office/drawing/2014/main" id="{772C6E91-257C-4021-A28B-037BCE470B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5954" y="982983"/>
            <a:ext cx="5161209" cy="489203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이등변 삼각형 1">
            <a:extLst>
              <a:ext uri="{FF2B5EF4-FFF2-40B4-BE49-F238E27FC236}">
                <a16:creationId xmlns:a16="http://schemas.microsoft.com/office/drawing/2014/main" id="{E40DE932-B7CD-464B-8A20-00D52C20CEA6}"/>
              </a:ext>
            </a:extLst>
          </p:cNvPr>
          <p:cNvSpPr/>
          <p:nvPr userDrawn="1"/>
        </p:nvSpPr>
        <p:spPr>
          <a:xfrm rot="20425887">
            <a:off x="6167670" y="258386"/>
            <a:ext cx="398155" cy="343237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이등변 삼각형 3">
            <a:extLst>
              <a:ext uri="{FF2B5EF4-FFF2-40B4-BE49-F238E27FC236}">
                <a16:creationId xmlns:a16="http://schemas.microsoft.com/office/drawing/2014/main" id="{4E0CCDF4-B2DB-4303-A349-E9F1DA4FAE9C}"/>
              </a:ext>
            </a:extLst>
          </p:cNvPr>
          <p:cNvSpPr/>
          <p:nvPr userDrawn="1"/>
        </p:nvSpPr>
        <p:spPr>
          <a:xfrm rot="1800000">
            <a:off x="6365534" y="1203768"/>
            <a:ext cx="514809" cy="4438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5A3EF16B-DD29-4095-B5C1-0F776241975B}"/>
              </a:ext>
            </a:extLst>
          </p:cNvPr>
          <p:cNvSpPr/>
          <p:nvPr userDrawn="1"/>
        </p:nvSpPr>
        <p:spPr>
          <a:xfrm rot="2436550">
            <a:off x="7017240" y="1316154"/>
            <a:ext cx="456810" cy="39380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이등변 삼각형 16">
            <a:extLst>
              <a:ext uri="{FF2B5EF4-FFF2-40B4-BE49-F238E27FC236}">
                <a16:creationId xmlns:a16="http://schemas.microsoft.com/office/drawing/2014/main" id="{7F9558F2-7ACD-4375-B186-B51417F5BE92}"/>
              </a:ext>
            </a:extLst>
          </p:cNvPr>
          <p:cNvSpPr/>
          <p:nvPr userDrawn="1"/>
        </p:nvSpPr>
        <p:spPr>
          <a:xfrm rot="890839">
            <a:off x="6648640" y="796620"/>
            <a:ext cx="392860" cy="33867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이등변 삼각형 17">
            <a:extLst>
              <a:ext uri="{FF2B5EF4-FFF2-40B4-BE49-F238E27FC236}">
                <a16:creationId xmlns:a16="http://schemas.microsoft.com/office/drawing/2014/main" id="{38C2B4F7-F855-4EF8-83BC-135C37133C66}"/>
              </a:ext>
            </a:extLst>
          </p:cNvPr>
          <p:cNvSpPr/>
          <p:nvPr userDrawn="1"/>
        </p:nvSpPr>
        <p:spPr>
          <a:xfrm rot="10800000">
            <a:off x="6267966" y="873730"/>
            <a:ext cx="290770" cy="25066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2921479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28774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원형: 비어 있음 1">
            <a:extLst>
              <a:ext uri="{FF2B5EF4-FFF2-40B4-BE49-F238E27FC236}">
                <a16:creationId xmlns:a16="http://schemas.microsoft.com/office/drawing/2014/main" id="{43510F96-4E4D-4F6A-818D-E299E831CC01}"/>
              </a:ext>
            </a:extLst>
          </p:cNvPr>
          <p:cNvSpPr/>
          <p:nvPr userDrawn="1"/>
        </p:nvSpPr>
        <p:spPr>
          <a:xfrm>
            <a:off x="6392164" y="1281975"/>
            <a:ext cx="4759542" cy="4759542"/>
          </a:xfrm>
          <a:prstGeom prst="donut">
            <a:avLst>
              <a:gd name="adj" fmla="val 18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586A9378-5329-4795-BD81-E4B63FD478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0709" y="1366318"/>
            <a:ext cx="1822409" cy="2586876"/>
          </a:xfrm>
          <a:custGeom>
            <a:avLst/>
            <a:gdLst>
              <a:gd name="connsiteX0" fmla="*/ 863642 w 1822409"/>
              <a:gd name="connsiteY0" fmla="*/ 0 h 2586876"/>
              <a:gd name="connsiteX1" fmla="*/ 1706307 w 1822409"/>
              <a:gd name="connsiteY1" fmla="*/ 2577164 h 2586876"/>
              <a:gd name="connsiteX2" fmla="*/ 0 w 1822409"/>
              <a:gd name="connsiteY2" fmla="*/ 2586876 h 258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2409" h="2586876">
                <a:moveTo>
                  <a:pt x="863642" y="0"/>
                </a:moveTo>
                <a:cubicBezTo>
                  <a:pt x="1679882" y="581132"/>
                  <a:pt x="2021522" y="1626487"/>
                  <a:pt x="1706307" y="2577164"/>
                </a:cubicBezTo>
                <a:lnTo>
                  <a:pt x="0" y="2586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417FB495-1718-4B12-A0EC-D01DB876E6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8317" y="932349"/>
            <a:ext cx="2719605" cy="2144179"/>
          </a:xfrm>
          <a:custGeom>
            <a:avLst/>
            <a:gdLst>
              <a:gd name="connsiteX0" fmla="*/ 1401769 w 2719605"/>
              <a:gd name="connsiteY0" fmla="*/ 1 h 2144179"/>
              <a:gd name="connsiteX1" fmla="*/ 2719605 w 2719605"/>
              <a:gd name="connsiteY1" fmla="*/ 421978 h 2144179"/>
              <a:gd name="connsiteX2" fmla="*/ 2144640 w 2719605"/>
              <a:gd name="connsiteY2" fmla="*/ 2144179 h 2144179"/>
              <a:gd name="connsiteX3" fmla="*/ 2136701 w 2719605"/>
              <a:gd name="connsiteY3" fmla="*/ 2144179 h 2144179"/>
              <a:gd name="connsiteX4" fmla="*/ 0 w 2719605"/>
              <a:gd name="connsiteY4" fmla="*/ 480476 h 2144179"/>
              <a:gd name="connsiteX5" fmla="*/ 1401769 w 2719605"/>
              <a:gd name="connsiteY5" fmla="*/ 1 h 214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9605" h="2144179">
                <a:moveTo>
                  <a:pt x="1401769" y="1"/>
                </a:moveTo>
                <a:cubicBezTo>
                  <a:pt x="1863929" y="178"/>
                  <a:pt x="2326036" y="140289"/>
                  <a:pt x="2719605" y="421978"/>
                </a:cubicBezTo>
                <a:lnTo>
                  <a:pt x="2144640" y="2144179"/>
                </a:lnTo>
                <a:lnTo>
                  <a:pt x="2136701" y="2144179"/>
                </a:lnTo>
                <a:lnTo>
                  <a:pt x="0" y="480476"/>
                </a:lnTo>
                <a:cubicBezTo>
                  <a:pt x="412291" y="159962"/>
                  <a:pt x="907061" y="-188"/>
                  <a:pt x="1401769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4FE3062D-0FB9-425A-A589-68F4CEA8D7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12013" y="4022252"/>
            <a:ext cx="2626805" cy="1570156"/>
          </a:xfrm>
          <a:custGeom>
            <a:avLst/>
            <a:gdLst>
              <a:gd name="connsiteX0" fmla="*/ 462339 w 2626805"/>
              <a:gd name="connsiteY0" fmla="*/ 1569148 h 1570156"/>
              <a:gd name="connsiteX1" fmla="*/ 483227 w 2626805"/>
              <a:gd name="connsiteY1" fmla="*/ 1569612 h 1570156"/>
              <a:gd name="connsiteX2" fmla="*/ 471294 w 2626805"/>
              <a:gd name="connsiteY2" fmla="*/ 1570156 h 1570156"/>
              <a:gd name="connsiteX3" fmla="*/ 462562 w 2626805"/>
              <a:gd name="connsiteY3" fmla="*/ 1569858 h 1570156"/>
              <a:gd name="connsiteX4" fmla="*/ 2626805 w 2626805"/>
              <a:gd name="connsiteY4" fmla="*/ 0 h 1570156"/>
              <a:gd name="connsiteX5" fmla="*/ 495284 w 2626805"/>
              <a:gd name="connsiteY5" fmla="*/ 1569062 h 1570156"/>
              <a:gd name="connsiteX6" fmla="*/ 0 w 2626805"/>
              <a:gd name="connsiteY6" fmla="*/ 14951 h 157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6805" h="1570156">
                <a:moveTo>
                  <a:pt x="462339" y="1569148"/>
                </a:moveTo>
                <a:lnTo>
                  <a:pt x="483227" y="1569612"/>
                </a:lnTo>
                <a:cubicBezTo>
                  <a:pt x="479254" y="1570099"/>
                  <a:pt x="475275" y="1570133"/>
                  <a:pt x="471294" y="1570156"/>
                </a:cubicBezTo>
                <a:lnTo>
                  <a:pt x="462562" y="1569858"/>
                </a:lnTo>
                <a:close/>
                <a:moveTo>
                  <a:pt x="2626805" y="0"/>
                </a:moveTo>
                <a:cubicBezTo>
                  <a:pt x="2323053" y="924730"/>
                  <a:pt x="1466758" y="1554229"/>
                  <a:pt x="495284" y="1569062"/>
                </a:cubicBezTo>
                <a:lnTo>
                  <a:pt x="0" y="149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C4C57A6F-87E6-418B-8AAD-B2B59AF316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2163" y="3145586"/>
            <a:ext cx="2195336" cy="2446823"/>
          </a:xfrm>
          <a:custGeom>
            <a:avLst/>
            <a:gdLst>
              <a:gd name="connsiteX0" fmla="*/ 1374390 w 2195336"/>
              <a:gd name="connsiteY0" fmla="*/ 0 h 2446823"/>
              <a:gd name="connsiteX1" fmla="*/ 2151590 w 2195336"/>
              <a:gd name="connsiteY1" fmla="*/ 2438716 h 2446823"/>
              <a:gd name="connsiteX2" fmla="*/ 2195126 w 2195336"/>
              <a:gd name="connsiteY2" fmla="*/ 2439683 h 2446823"/>
              <a:gd name="connsiteX3" fmla="*/ 2195336 w 2195336"/>
              <a:gd name="connsiteY3" fmla="*/ 2440337 h 2446823"/>
              <a:gd name="connsiteX4" fmla="*/ 2192990 w 2195336"/>
              <a:gd name="connsiteY4" fmla="*/ 2440444 h 2446823"/>
              <a:gd name="connsiteX5" fmla="*/ 2151693 w 2195336"/>
              <a:gd name="connsiteY5" fmla="*/ 2439035 h 2446823"/>
              <a:gd name="connsiteX6" fmla="*/ 2154077 w 2195336"/>
              <a:gd name="connsiteY6" fmla="*/ 2446517 h 2446823"/>
              <a:gd name="connsiteX7" fmla="*/ 0 w 2195336"/>
              <a:gd name="connsiteY7" fmla="*/ 1016322 h 24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5336" h="2446823">
                <a:moveTo>
                  <a:pt x="1374390" y="0"/>
                </a:moveTo>
                <a:lnTo>
                  <a:pt x="2151590" y="2438716"/>
                </a:lnTo>
                <a:lnTo>
                  <a:pt x="2195126" y="2439683"/>
                </a:lnTo>
                <a:lnTo>
                  <a:pt x="2195336" y="2440337"/>
                </a:lnTo>
                <a:lnTo>
                  <a:pt x="2192990" y="2440444"/>
                </a:lnTo>
                <a:lnTo>
                  <a:pt x="2151693" y="2439035"/>
                </a:lnTo>
                <a:lnTo>
                  <a:pt x="2154077" y="2446517"/>
                </a:lnTo>
                <a:cubicBezTo>
                  <a:pt x="1203619" y="2462028"/>
                  <a:pt x="349619" y="1887845"/>
                  <a:pt x="0" y="10163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116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6855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3041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94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/>
          <p:nvPr/>
        </p:nvSpPr>
        <p:spPr>
          <a:xfrm flipH="1">
            <a:off x="15240" y="5534749"/>
            <a:ext cx="12176760" cy="1067145"/>
          </a:xfrm>
          <a:custGeom>
            <a:avLst/>
            <a:gdLst/>
            <a:ahLst/>
            <a:cxnLst/>
            <a:rect l="l" t="t" r="r" b="b"/>
            <a:pathLst>
              <a:path w="12954000" h="1067145" extrusionOk="0">
                <a:moveTo>
                  <a:pt x="5413273" y="4"/>
                </a:moveTo>
                <a:cubicBezTo>
                  <a:pt x="5405862" y="80"/>
                  <a:pt x="5399786" y="5425"/>
                  <a:pt x="5399507" y="12165"/>
                </a:cubicBezTo>
                <a:lnTo>
                  <a:pt x="5370694" y="716489"/>
                </a:lnTo>
                <a:lnTo>
                  <a:pt x="5331124" y="116040"/>
                </a:lnTo>
                <a:cubicBezTo>
                  <a:pt x="5330680" y="109361"/>
                  <a:pt x="5324604" y="104147"/>
                  <a:pt x="5317247" y="104132"/>
                </a:cubicBezTo>
                <a:cubicBezTo>
                  <a:pt x="5309890" y="104147"/>
                  <a:pt x="5303816" y="109331"/>
                  <a:pt x="5303370" y="115989"/>
                </a:cubicBezTo>
                <a:lnTo>
                  <a:pt x="5270822" y="582161"/>
                </a:lnTo>
                <a:lnTo>
                  <a:pt x="5248530" y="444894"/>
                </a:lnTo>
                <a:cubicBezTo>
                  <a:pt x="5247471" y="438707"/>
                  <a:pt x="5241674" y="434126"/>
                  <a:pt x="5234764" y="434101"/>
                </a:cubicBezTo>
                <a:cubicBezTo>
                  <a:pt x="5227909" y="434106"/>
                  <a:pt x="5222057" y="438666"/>
                  <a:pt x="5220998" y="444842"/>
                </a:cubicBezTo>
                <a:lnTo>
                  <a:pt x="5177639" y="703010"/>
                </a:lnTo>
                <a:lnTo>
                  <a:pt x="5150889" y="572179"/>
                </a:lnTo>
                <a:cubicBezTo>
                  <a:pt x="5149605" y="566508"/>
                  <a:pt x="5144256" y="562338"/>
                  <a:pt x="5137903" y="562044"/>
                </a:cubicBezTo>
                <a:cubicBezTo>
                  <a:pt x="5131438" y="561679"/>
                  <a:pt x="5125586" y="565454"/>
                  <a:pt x="5123803" y="571114"/>
                </a:cubicBezTo>
                <a:lnTo>
                  <a:pt x="5090364" y="673469"/>
                </a:lnTo>
                <a:lnTo>
                  <a:pt x="5052688" y="559916"/>
                </a:lnTo>
                <a:cubicBezTo>
                  <a:pt x="5051183" y="555396"/>
                  <a:pt x="5047060" y="552001"/>
                  <a:pt x="5041933" y="551114"/>
                </a:cubicBezTo>
                <a:cubicBezTo>
                  <a:pt x="5034408" y="549802"/>
                  <a:pt x="5027107" y="554312"/>
                  <a:pt x="5025658" y="561183"/>
                </a:cubicBezTo>
                <a:lnTo>
                  <a:pt x="4993502" y="714665"/>
                </a:lnTo>
                <a:lnTo>
                  <a:pt x="4957777" y="527588"/>
                </a:lnTo>
                <a:cubicBezTo>
                  <a:pt x="4956718" y="522151"/>
                  <a:pt x="4951869" y="517976"/>
                  <a:pt x="4945851" y="517276"/>
                </a:cubicBezTo>
                <a:cubicBezTo>
                  <a:pt x="4938215" y="516395"/>
                  <a:pt x="4931193" y="521305"/>
                  <a:pt x="4930246" y="528247"/>
                </a:cubicBezTo>
                <a:lnTo>
                  <a:pt x="4904776" y="720796"/>
                </a:lnTo>
                <a:lnTo>
                  <a:pt x="4862754" y="258323"/>
                </a:lnTo>
                <a:cubicBezTo>
                  <a:pt x="4862922" y="251326"/>
                  <a:pt x="4856792" y="245544"/>
                  <a:pt x="4849100" y="245402"/>
                </a:cubicBezTo>
                <a:cubicBezTo>
                  <a:pt x="4841409" y="245261"/>
                  <a:pt x="4835056" y="250819"/>
                  <a:pt x="4834888" y="257816"/>
                </a:cubicBezTo>
                <a:lnTo>
                  <a:pt x="4784730" y="625079"/>
                </a:lnTo>
                <a:lnTo>
                  <a:pt x="4766617" y="570810"/>
                </a:lnTo>
                <a:cubicBezTo>
                  <a:pt x="4764890" y="565677"/>
                  <a:pt x="4759762" y="562090"/>
                  <a:pt x="4753855" y="561841"/>
                </a:cubicBezTo>
                <a:cubicBezTo>
                  <a:pt x="4747947" y="561598"/>
                  <a:pt x="4742486" y="564821"/>
                  <a:pt x="4740312" y="569847"/>
                </a:cubicBezTo>
                <a:lnTo>
                  <a:pt x="4704644" y="651579"/>
                </a:lnTo>
                <a:lnTo>
                  <a:pt x="4676443" y="445197"/>
                </a:lnTo>
                <a:cubicBezTo>
                  <a:pt x="4675552" y="438858"/>
                  <a:pt x="4669644" y="434101"/>
                  <a:pt x="4662622" y="434101"/>
                </a:cubicBezTo>
                <a:cubicBezTo>
                  <a:pt x="4655544" y="434166"/>
                  <a:pt x="4649636" y="439051"/>
                  <a:pt x="4648912" y="445451"/>
                </a:cubicBezTo>
                <a:lnTo>
                  <a:pt x="4599924" y="875443"/>
                </a:lnTo>
                <a:lnTo>
                  <a:pt x="4550378" y="572381"/>
                </a:lnTo>
                <a:cubicBezTo>
                  <a:pt x="4549597" y="567491"/>
                  <a:pt x="4545752" y="563458"/>
                  <a:pt x="4540569" y="562044"/>
                </a:cubicBezTo>
                <a:cubicBezTo>
                  <a:pt x="4533213" y="560043"/>
                  <a:pt x="4525465" y="563853"/>
                  <a:pt x="4523236" y="570557"/>
                </a:cubicBezTo>
                <a:lnTo>
                  <a:pt x="4499271" y="642864"/>
                </a:lnTo>
                <a:lnTo>
                  <a:pt x="4463325" y="569087"/>
                </a:lnTo>
                <a:cubicBezTo>
                  <a:pt x="4460929" y="564116"/>
                  <a:pt x="4455355" y="561097"/>
                  <a:pt x="4449391" y="561588"/>
                </a:cubicBezTo>
                <a:cubicBezTo>
                  <a:pt x="4443483" y="562059"/>
                  <a:pt x="4438524" y="565905"/>
                  <a:pt x="4437075" y="571165"/>
                </a:cubicBezTo>
                <a:lnTo>
                  <a:pt x="4422529" y="624470"/>
                </a:lnTo>
                <a:lnTo>
                  <a:pt x="4378501" y="150800"/>
                </a:lnTo>
                <a:cubicBezTo>
                  <a:pt x="4377943" y="144228"/>
                  <a:pt x="4371869" y="139176"/>
                  <a:pt x="4364623" y="139196"/>
                </a:cubicBezTo>
                <a:cubicBezTo>
                  <a:pt x="4357323" y="139318"/>
                  <a:pt x="4351359" y="144527"/>
                  <a:pt x="4350914" y="151155"/>
                </a:cubicBezTo>
                <a:lnTo>
                  <a:pt x="4318813" y="673520"/>
                </a:lnTo>
                <a:lnTo>
                  <a:pt x="4285763" y="266178"/>
                </a:lnTo>
                <a:cubicBezTo>
                  <a:pt x="4285261" y="259616"/>
                  <a:pt x="4279298" y="254508"/>
                  <a:pt x="4272053" y="254422"/>
                </a:cubicBezTo>
                <a:cubicBezTo>
                  <a:pt x="4264863" y="254442"/>
                  <a:pt x="4258901" y="259387"/>
                  <a:pt x="4258175" y="265873"/>
                </a:cubicBezTo>
                <a:lnTo>
                  <a:pt x="4227190" y="549073"/>
                </a:lnTo>
                <a:lnTo>
                  <a:pt x="4181377" y="18499"/>
                </a:lnTo>
                <a:cubicBezTo>
                  <a:pt x="4180820" y="11921"/>
                  <a:pt x="4174745" y="6849"/>
                  <a:pt x="4167500" y="6844"/>
                </a:cubicBezTo>
                <a:lnTo>
                  <a:pt x="4167166" y="6844"/>
                </a:lnTo>
                <a:cubicBezTo>
                  <a:pt x="4159753" y="6976"/>
                  <a:pt x="4153790" y="12372"/>
                  <a:pt x="4153567" y="19107"/>
                </a:cubicBezTo>
                <a:lnTo>
                  <a:pt x="4129269" y="743193"/>
                </a:lnTo>
                <a:lnTo>
                  <a:pt x="4102629" y="430401"/>
                </a:lnTo>
                <a:cubicBezTo>
                  <a:pt x="4102851" y="423404"/>
                  <a:pt x="4096833" y="417551"/>
                  <a:pt x="4089142" y="417329"/>
                </a:cubicBezTo>
                <a:cubicBezTo>
                  <a:pt x="4081450" y="417106"/>
                  <a:pt x="4074985" y="422593"/>
                  <a:pt x="4074763" y="429591"/>
                </a:cubicBezTo>
                <a:lnTo>
                  <a:pt x="4036029" y="678790"/>
                </a:lnTo>
                <a:lnTo>
                  <a:pt x="4006826" y="571621"/>
                </a:lnTo>
                <a:cubicBezTo>
                  <a:pt x="4005265" y="565961"/>
                  <a:pt x="3999692" y="561989"/>
                  <a:pt x="3993282" y="561993"/>
                </a:cubicBezTo>
                <a:lnTo>
                  <a:pt x="3992949" y="561993"/>
                </a:lnTo>
                <a:cubicBezTo>
                  <a:pt x="3986427" y="562115"/>
                  <a:pt x="3980910" y="566331"/>
                  <a:pt x="3979628" y="572128"/>
                </a:cubicBezTo>
                <a:lnTo>
                  <a:pt x="3952208" y="700933"/>
                </a:lnTo>
                <a:lnTo>
                  <a:pt x="3902050" y="570354"/>
                </a:lnTo>
                <a:cubicBezTo>
                  <a:pt x="3900489" y="566366"/>
                  <a:pt x="3896867" y="563337"/>
                  <a:pt x="3892353" y="562288"/>
                </a:cubicBezTo>
                <a:cubicBezTo>
                  <a:pt x="3884884" y="560554"/>
                  <a:pt x="3877305" y="564638"/>
                  <a:pt x="3875409" y="571418"/>
                </a:cubicBezTo>
                <a:lnTo>
                  <a:pt x="3853229" y="648083"/>
                </a:lnTo>
                <a:lnTo>
                  <a:pt x="3810705" y="546083"/>
                </a:lnTo>
                <a:cubicBezTo>
                  <a:pt x="3808978" y="541994"/>
                  <a:pt x="3805076" y="538999"/>
                  <a:pt x="3800395" y="538148"/>
                </a:cubicBezTo>
                <a:cubicBezTo>
                  <a:pt x="3792815" y="536785"/>
                  <a:pt x="3785515" y="541249"/>
                  <a:pt x="3784010" y="548110"/>
                </a:cubicBezTo>
                <a:lnTo>
                  <a:pt x="3741988" y="739240"/>
                </a:lnTo>
                <a:lnTo>
                  <a:pt x="3716184" y="572634"/>
                </a:lnTo>
                <a:cubicBezTo>
                  <a:pt x="3715237" y="566397"/>
                  <a:pt x="3709329" y="561756"/>
                  <a:pt x="3702418" y="561740"/>
                </a:cubicBezTo>
                <a:cubicBezTo>
                  <a:pt x="3695395" y="561801"/>
                  <a:pt x="3689544" y="566600"/>
                  <a:pt x="3688708" y="572938"/>
                </a:cubicBezTo>
                <a:lnTo>
                  <a:pt x="3653764" y="845699"/>
                </a:lnTo>
                <a:lnTo>
                  <a:pt x="3604776" y="572381"/>
                </a:lnTo>
                <a:cubicBezTo>
                  <a:pt x="3603717" y="566508"/>
                  <a:pt x="3598312" y="562090"/>
                  <a:pt x="3591791" y="561740"/>
                </a:cubicBezTo>
                <a:cubicBezTo>
                  <a:pt x="3585269" y="561385"/>
                  <a:pt x="3579362" y="565232"/>
                  <a:pt x="3577635" y="570962"/>
                </a:cubicBezTo>
                <a:lnTo>
                  <a:pt x="3550772" y="657761"/>
                </a:lnTo>
                <a:lnTo>
                  <a:pt x="3520677" y="570608"/>
                </a:lnTo>
                <a:cubicBezTo>
                  <a:pt x="3519117" y="566067"/>
                  <a:pt x="3514881" y="562708"/>
                  <a:pt x="3509697" y="561913"/>
                </a:cubicBezTo>
                <a:cubicBezTo>
                  <a:pt x="3502118" y="560742"/>
                  <a:pt x="3494929" y="565384"/>
                  <a:pt x="3493647" y="572280"/>
                </a:cubicBezTo>
                <a:lnTo>
                  <a:pt x="3485399" y="616161"/>
                </a:lnTo>
                <a:lnTo>
                  <a:pt x="3447612" y="345781"/>
                </a:lnTo>
                <a:cubicBezTo>
                  <a:pt x="3446721" y="339483"/>
                  <a:pt x="3440813" y="334755"/>
                  <a:pt x="3433847" y="334684"/>
                </a:cubicBezTo>
                <a:cubicBezTo>
                  <a:pt x="3426881" y="334674"/>
                  <a:pt x="3420973" y="339351"/>
                  <a:pt x="3420025" y="345629"/>
                </a:cubicBezTo>
                <a:lnTo>
                  <a:pt x="3357884" y="748867"/>
                </a:lnTo>
                <a:lnTo>
                  <a:pt x="3323609" y="572179"/>
                </a:lnTo>
                <a:cubicBezTo>
                  <a:pt x="3322774" y="568018"/>
                  <a:pt x="3319764" y="564496"/>
                  <a:pt x="3315473" y="562794"/>
                </a:cubicBezTo>
                <a:lnTo>
                  <a:pt x="3314253" y="562770"/>
                </a:lnTo>
                <a:lnTo>
                  <a:pt x="3314253" y="557085"/>
                </a:lnTo>
                <a:lnTo>
                  <a:pt x="3313611" y="556826"/>
                </a:lnTo>
                <a:cubicBezTo>
                  <a:pt x="3305976" y="556016"/>
                  <a:pt x="3299065" y="560992"/>
                  <a:pt x="3298173" y="567939"/>
                </a:cubicBezTo>
                <a:lnTo>
                  <a:pt x="3254647" y="915033"/>
                </a:lnTo>
                <a:lnTo>
                  <a:pt x="3214353" y="413393"/>
                </a:lnTo>
                <a:cubicBezTo>
                  <a:pt x="3213851" y="406796"/>
                  <a:pt x="3207833" y="401673"/>
                  <a:pt x="3200531" y="401637"/>
                </a:cubicBezTo>
                <a:cubicBezTo>
                  <a:pt x="3193286" y="401642"/>
                  <a:pt x="3187268" y="406684"/>
                  <a:pt x="3186654" y="413241"/>
                </a:cubicBezTo>
                <a:lnTo>
                  <a:pt x="3156726" y="733176"/>
                </a:lnTo>
                <a:lnTo>
                  <a:pt x="3116543" y="281750"/>
                </a:lnTo>
                <a:cubicBezTo>
                  <a:pt x="3115987" y="275249"/>
                  <a:pt x="3110079" y="270207"/>
                  <a:pt x="3102889" y="270096"/>
                </a:cubicBezTo>
                <a:cubicBezTo>
                  <a:pt x="3095811" y="270101"/>
                  <a:pt x="3089847" y="274909"/>
                  <a:pt x="3089012" y="281294"/>
                </a:cubicBezTo>
                <a:lnTo>
                  <a:pt x="3053121" y="563378"/>
                </a:lnTo>
                <a:lnTo>
                  <a:pt x="3014777" y="65132"/>
                </a:lnTo>
                <a:cubicBezTo>
                  <a:pt x="3014777" y="58135"/>
                  <a:pt x="3008535" y="52465"/>
                  <a:pt x="3000844" y="52465"/>
                </a:cubicBezTo>
                <a:cubicBezTo>
                  <a:pt x="2993153" y="52465"/>
                  <a:pt x="2986911" y="58135"/>
                  <a:pt x="2986911" y="65132"/>
                </a:cubicBezTo>
                <a:lnTo>
                  <a:pt x="2956928" y="552686"/>
                </a:lnTo>
                <a:lnTo>
                  <a:pt x="2936975" y="337792"/>
                </a:lnTo>
                <a:cubicBezTo>
                  <a:pt x="2936419" y="331220"/>
                  <a:pt x="2930343" y="326168"/>
                  <a:pt x="2923099" y="326188"/>
                </a:cubicBezTo>
                <a:cubicBezTo>
                  <a:pt x="2915797" y="326224"/>
                  <a:pt x="2909779" y="331346"/>
                  <a:pt x="2909277" y="337944"/>
                </a:cubicBezTo>
                <a:lnTo>
                  <a:pt x="2874054" y="769254"/>
                </a:lnTo>
                <a:lnTo>
                  <a:pt x="2833704" y="461023"/>
                </a:lnTo>
                <a:cubicBezTo>
                  <a:pt x="2832869" y="454715"/>
                  <a:pt x="2827017" y="449931"/>
                  <a:pt x="2820050" y="449825"/>
                </a:cubicBezTo>
                <a:cubicBezTo>
                  <a:pt x="2813139" y="449830"/>
                  <a:pt x="2807231" y="454441"/>
                  <a:pt x="2806229" y="460669"/>
                </a:cubicBezTo>
                <a:lnTo>
                  <a:pt x="2772232" y="673486"/>
                </a:lnTo>
                <a:lnTo>
                  <a:pt x="2741358" y="587346"/>
                </a:lnTo>
                <a:cubicBezTo>
                  <a:pt x="2739518" y="582177"/>
                  <a:pt x="2734223" y="578655"/>
                  <a:pt x="2728260" y="578579"/>
                </a:cubicBezTo>
                <a:cubicBezTo>
                  <a:pt x="2722352" y="578600"/>
                  <a:pt x="2717114" y="581954"/>
                  <a:pt x="2715107" y="586991"/>
                </a:cubicBezTo>
                <a:lnTo>
                  <a:pt x="2672640" y="695122"/>
                </a:lnTo>
                <a:lnTo>
                  <a:pt x="2637975" y="601888"/>
                </a:lnTo>
                <a:cubicBezTo>
                  <a:pt x="2636079" y="596634"/>
                  <a:pt x="2630618" y="593132"/>
                  <a:pt x="2624543" y="593274"/>
                </a:cubicBezTo>
                <a:cubicBezTo>
                  <a:pt x="2618469" y="593386"/>
                  <a:pt x="2613230" y="597029"/>
                  <a:pt x="2611446" y="602294"/>
                </a:cubicBezTo>
                <a:lnTo>
                  <a:pt x="2592386" y="659653"/>
                </a:lnTo>
                <a:lnTo>
                  <a:pt x="2534480" y="459453"/>
                </a:lnTo>
                <a:cubicBezTo>
                  <a:pt x="2533031" y="454289"/>
                  <a:pt x="2528183" y="450504"/>
                  <a:pt x="2522331" y="449993"/>
                </a:cubicBezTo>
                <a:cubicBezTo>
                  <a:pt x="2514695" y="449319"/>
                  <a:pt x="2507841" y="454416"/>
                  <a:pt x="2507117" y="461378"/>
                </a:cubicBezTo>
                <a:lnTo>
                  <a:pt x="2478693" y="712350"/>
                </a:lnTo>
                <a:lnTo>
                  <a:pt x="2450215" y="581772"/>
                </a:lnTo>
                <a:cubicBezTo>
                  <a:pt x="2449267" y="577323"/>
                  <a:pt x="2445756" y="573685"/>
                  <a:pt x="2441018" y="572230"/>
                </a:cubicBezTo>
                <a:cubicBezTo>
                  <a:pt x="2433717" y="569980"/>
                  <a:pt x="2425803" y="573528"/>
                  <a:pt x="2423351" y="580150"/>
                </a:cubicBezTo>
                <a:lnTo>
                  <a:pt x="2388910" y="672473"/>
                </a:lnTo>
                <a:lnTo>
                  <a:pt x="2352684" y="293404"/>
                </a:lnTo>
                <a:cubicBezTo>
                  <a:pt x="2352070" y="286847"/>
                  <a:pt x="2346051" y="281806"/>
                  <a:pt x="2338807" y="281801"/>
                </a:cubicBezTo>
                <a:cubicBezTo>
                  <a:pt x="2331506" y="281892"/>
                  <a:pt x="2325486" y="287080"/>
                  <a:pt x="2325040" y="293708"/>
                </a:cubicBezTo>
                <a:lnTo>
                  <a:pt x="2299795" y="662794"/>
                </a:lnTo>
                <a:lnTo>
                  <a:pt x="2255766" y="43243"/>
                </a:lnTo>
                <a:cubicBezTo>
                  <a:pt x="2255375" y="36468"/>
                  <a:pt x="2249134" y="31213"/>
                  <a:pt x="2241665" y="31386"/>
                </a:cubicBezTo>
                <a:cubicBezTo>
                  <a:pt x="2234254" y="31461"/>
                  <a:pt x="2228179" y="36807"/>
                  <a:pt x="2227900" y="43547"/>
                </a:cubicBezTo>
                <a:lnTo>
                  <a:pt x="2199087" y="747871"/>
                </a:lnTo>
                <a:lnTo>
                  <a:pt x="2159517" y="147422"/>
                </a:lnTo>
                <a:cubicBezTo>
                  <a:pt x="2159072" y="140743"/>
                  <a:pt x="2152997" y="135529"/>
                  <a:pt x="2145640" y="135514"/>
                </a:cubicBezTo>
                <a:cubicBezTo>
                  <a:pt x="2138283" y="135529"/>
                  <a:pt x="2132209" y="140713"/>
                  <a:pt x="2131763" y="147371"/>
                </a:cubicBezTo>
                <a:lnTo>
                  <a:pt x="2099215" y="613542"/>
                </a:lnTo>
                <a:lnTo>
                  <a:pt x="2076922" y="476275"/>
                </a:lnTo>
                <a:cubicBezTo>
                  <a:pt x="2075863" y="470089"/>
                  <a:pt x="2070067" y="465508"/>
                  <a:pt x="2063156" y="465483"/>
                </a:cubicBezTo>
                <a:cubicBezTo>
                  <a:pt x="2056301" y="465487"/>
                  <a:pt x="2050449" y="470048"/>
                  <a:pt x="2049391" y="476224"/>
                </a:cubicBezTo>
                <a:lnTo>
                  <a:pt x="2006031" y="734392"/>
                </a:lnTo>
                <a:lnTo>
                  <a:pt x="1979281" y="603560"/>
                </a:lnTo>
                <a:cubicBezTo>
                  <a:pt x="1977998" y="597890"/>
                  <a:pt x="1972648" y="593720"/>
                  <a:pt x="1966295" y="593426"/>
                </a:cubicBezTo>
                <a:cubicBezTo>
                  <a:pt x="1959831" y="593061"/>
                  <a:pt x="1953979" y="596836"/>
                  <a:pt x="1952195" y="602496"/>
                </a:cubicBezTo>
                <a:lnTo>
                  <a:pt x="1918756" y="704851"/>
                </a:lnTo>
                <a:lnTo>
                  <a:pt x="1881081" y="591298"/>
                </a:lnTo>
                <a:cubicBezTo>
                  <a:pt x="1879576" y="586778"/>
                  <a:pt x="1875452" y="583383"/>
                  <a:pt x="1870325" y="582496"/>
                </a:cubicBezTo>
                <a:cubicBezTo>
                  <a:pt x="1862801" y="581184"/>
                  <a:pt x="1855500" y="585694"/>
                  <a:pt x="1854050" y="592564"/>
                </a:cubicBezTo>
                <a:lnTo>
                  <a:pt x="1821894" y="746047"/>
                </a:lnTo>
                <a:lnTo>
                  <a:pt x="1786169" y="558970"/>
                </a:lnTo>
                <a:cubicBezTo>
                  <a:pt x="1785111" y="553533"/>
                  <a:pt x="1780261" y="549358"/>
                  <a:pt x="1774243" y="548658"/>
                </a:cubicBezTo>
                <a:cubicBezTo>
                  <a:pt x="1766608" y="547777"/>
                  <a:pt x="1759585" y="552686"/>
                  <a:pt x="1758638" y="559629"/>
                </a:cubicBezTo>
                <a:lnTo>
                  <a:pt x="1733169" y="752178"/>
                </a:lnTo>
                <a:lnTo>
                  <a:pt x="1691147" y="289705"/>
                </a:lnTo>
                <a:cubicBezTo>
                  <a:pt x="1691314" y="282708"/>
                  <a:pt x="1685184" y="276926"/>
                  <a:pt x="1677493" y="276784"/>
                </a:cubicBezTo>
                <a:cubicBezTo>
                  <a:pt x="1669802" y="276643"/>
                  <a:pt x="1663448" y="282201"/>
                  <a:pt x="1663281" y="289198"/>
                </a:cubicBezTo>
                <a:lnTo>
                  <a:pt x="1613122" y="656461"/>
                </a:lnTo>
                <a:lnTo>
                  <a:pt x="1595009" y="602192"/>
                </a:lnTo>
                <a:cubicBezTo>
                  <a:pt x="1593282" y="597059"/>
                  <a:pt x="1588154" y="593472"/>
                  <a:pt x="1582248" y="593223"/>
                </a:cubicBezTo>
                <a:cubicBezTo>
                  <a:pt x="1576340" y="592980"/>
                  <a:pt x="1570878" y="596203"/>
                  <a:pt x="1568704" y="601229"/>
                </a:cubicBezTo>
                <a:lnTo>
                  <a:pt x="1533036" y="682961"/>
                </a:lnTo>
                <a:lnTo>
                  <a:pt x="1504836" y="476579"/>
                </a:lnTo>
                <a:cubicBezTo>
                  <a:pt x="1503944" y="470240"/>
                  <a:pt x="1498036" y="465483"/>
                  <a:pt x="1491014" y="465483"/>
                </a:cubicBezTo>
                <a:cubicBezTo>
                  <a:pt x="1483936" y="465548"/>
                  <a:pt x="1478028" y="470433"/>
                  <a:pt x="1477305" y="476832"/>
                </a:cubicBezTo>
                <a:lnTo>
                  <a:pt x="1428316" y="906825"/>
                </a:lnTo>
                <a:lnTo>
                  <a:pt x="1378771" y="603763"/>
                </a:lnTo>
                <a:cubicBezTo>
                  <a:pt x="1377990" y="598873"/>
                  <a:pt x="1374145" y="594840"/>
                  <a:pt x="1368962" y="593426"/>
                </a:cubicBezTo>
                <a:cubicBezTo>
                  <a:pt x="1361605" y="591424"/>
                  <a:pt x="1353857" y="595235"/>
                  <a:pt x="1351629" y="601939"/>
                </a:cubicBezTo>
                <a:lnTo>
                  <a:pt x="1327664" y="674246"/>
                </a:lnTo>
                <a:lnTo>
                  <a:pt x="1291717" y="600469"/>
                </a:lnTo>
                <a:cubicBezTo>
                  <a:pt x="1289321" y="595498"/>
                  <a:pt x="1283748" y="592479"/>
                  <a:pt x="1277784" y="592970"/>
                </a:cubicBezTo>
                <a:cubicBezTo>
                  <a:pt x="1271876" y="593441"/>
                  <a:pt x="1266917" y="597287"/>
                  <a:pt x="1265467" y="602547"/>
                </a:cubicBezTo>
                <a:lnTo>
                  <a:pt x="1250921" y="655852"/>
                </a:lnTo>
                <a:lnTo>
                  <a:pt x="1206893" y="182182"/>
                </a:lnTo>
                <a:cubicBezTo>
                  <a:pt x="1206336" y="175610"/>
                  <a:pt x="1200262" y="170558"/>
                  <a:pt x="1193016" y="170578"/>
                </a:cubicBezTo>
                <a:cubicBezTo>
                  <a:pt x="1185715" y="170700"/>
                  <a:pt x="1179752" y="175909"/>
                  <a:pt x="1179307" y="182536"/>
                </a:cubicBezTo>
                <a:lnTo>
                  <a:pt x="1147205" y="704902"/>
                </a:lnTo>
                <a:lnTo>
                  <a:pt x="1114155" y="297559"/>
                </a:lnTo>
                <a:cubicBezTo>
                  <a:pt x="1113654" y="290997"/>
                  <a:pt x="1107691" y="285889"/>
                  <a:pt x="1100445" y="285804"/>
                </a:cubicBezTo>
                <a:cubicBezTo>
                  <a:pt x="1093255" y="285824"/>
                  <a:pt x="1087293" y="290769"/>
                  <a:pt x="1086568" y="297255"/>
                </a:cubicBezTo>
                <a:lnTo>
                  <a:pt x="1055583" y="580455"/>
                </a:lnTo>
                <a:lnTo>
                  <a:pt x="1009769" y="49881"/>
                </a:lnTo>
                <a:cubicBezTo>
                  <a:pt x="1009213" y="43303"/>
                  <a:pt x="1003138" y="38231"/>
                  <a:pt x="995892" y="38226"/>
                </a:cubicBezTo>
                <a:lnTo>
                  <a:pt x="995559" y="38226"/>
                </a:lnTo>
                <a:cubicBezTo>
                  <a:pt x="988146" y="38358"/>
                  <a:pt x="982183" y="43754"/>
                  <a:pt x="981959" y="50489"/>
                </a:cubicBezTo>
                <a:lnTo>
                  <a:pt x="957661" y="774575"/>
                </a:lnTo>
                <a:lnTo>
                  <a:pt x="931021" y="461783"/>
                </a:lnTo>
                <a:cubicBezTo>
                  <a:pt x="931244" y="454786"/>
                  <a:pt x="925225" y="448933"/>
                  <a:pt x="917534" y="448710"/>
                </a:cubicBezTo>
                <a:cubicBezTo>
                  <a:pt x="909843" y="448488"/>
                  <a:pt x="903378" y="453975"/>
                  <a:pt x="903155" y="460973"/>
                </a:cubicBezTo>
                <a:lnTo>
                  <a:pt x="864422" y="710172"/>
                </a:lnTo>
                <a:lnTo>
                  <a:pt x="835219" y="603003"/>
                </a:lnTo>
                <a:cubicBezTo>
                  <a:pt x="833658" y="597343"/>
                  <a:pt x="828084" y="593370"/>
                  <a:pt x="821675" y="593375"/>
                </a:cubicBezTo>
                <a:lnTo>
                  <a:pt x="821342" y="593375"/>
                </a:lnTo>
                <a:cubicBezTo>
                  <a:pt x="814820" y="593497"/>
                  <a:pt x="809302" y="597712"/>
                  <a:pt x="808020" y="603509"/>
                </a:cubicBezTo>
                <a:lnTo>
                  <a:pt x="780601" y="732315"/>
                </a:lnTo>
                <a:lnTo>
                  <a:pt x="730442" y="601736"/>
                </a:lnTo>
                <a:cubicBezTo>
                  <a:pt x="728882" y="597748"/>
                  <a:pt x="725260" y="594718"/>
                  <a:pt x="720745" y="593669"/>
                </a:cubicBezTo>
                <a:cubicBezTo>
                  <a:pt x="713276" y="591936"/>
                  <a:pt x="705698" y="596020"/>
                  <a:pt x="703802" y="602800"/>
                </a:cubicBezTo>
                <a:lnTo>
                  <a:pt x="681621" y="679465"/>
                </a:lnTo>
                <a:lnTo>
                  <a:pt x="639097" y="577465"/>
                </a:lnTo>
                <a:cubicBezTo>
                  <a:pt x="637371" y="573376"/>
                  <a:pt x="633468" y="570381"/>
                  <a:pt x="628787" y="569530"/>
                </a:cubicBezTo>
                <a:cubicBezTo>
                  <a:pt x="621207" y="568166"/>
                  <a:pt x="613908" y="572631"/>
                  <a:pt x="612403" y="579492"/>
                </a:cubicBezTo>
                <a:lnTo>
                  <a:pt x="570381" y="770622"/>
                </a:lnTo>
                <a:lnTo>
                  <a:pt x="544577" y="604016"/>
                </a:lnTo>
                <a:cubicBezTo>
                  <a:pt x="543629" y="597778"/>
                  <a:pt x="537721" y="593137"/>
                  <a:pt x="530811" y="593122"/>
                </a:cubicBezTo>
                <a:cubicBezTo>
                  <a:pt x="523788" y="593183"/>
                  <a:pt x="517937" y="597982"/>
                  <a:pt x="517101" y="604320"/>
                </a:cubicBezTo>
                <a:lnTo>
                  <a:pt x="482157" y="877081"/>
                </a:lnTo>
                <a:lnTo>
                  <a:pt x="433169" y="603763"/>
                </a:lnTo>
                <a:cubicBezTo>
                  <a:pt x="432110" y="597890"/>
                  <a:pt x="426704" y="593472"/>
                  <a:pt x="420184" y="593122"/>
                </a:cubicBezTo>
                <a:cubicBezTo>
                  <a:pt x="413662" y="592767"/>
                  <a:pt x="407754" y="596613"/>
                  <a:pt x="406028" y="602344"/>
                </a:cubicBezTo>
                <a:lnTo>
                  <a:pt x="379165" y="689143"/>
                </a:lnTo>
                <a:lnTo>
                  <a:pt x="349070" y="601990"/>
                </a:lnTo>
                <a:cubicBezTo>
                  <a:pt x="347510" y="597449"/>
                  <a:pt x="343274" y="594090"/>
                  <a:pt x="338090" y="593294"/>
                </a:cubicBezTo>
                <a:cubicBezTo>
                  <a:pt x="330511" y="592124"/>
                  <a:pt x="323321" y="596766"/>
                  <a:pt x="322040" y="603662"/>
                </a:cubicBezTo>
                <a:lnTo>
                  <a:pt x="313791" y="647543"/>
                </a:lnTo>
                <a:lnTo>
                  <a:pt x="276005" y="377163"/>
                </a:lnTo>
                <a:cubicBezTo>
                  <a:pt x="275114" y="370865"/>
                  <a:pt x="269206" y="366137"/>
                  <a:pt x="262240" y="366066"/>
                </a:cubicBezTo>
                <a:cubicBezTo>
                  <a:pt x="255273" y="366056"/>
                  <a:pt x="249365" y="370733"/>
                  <a:pt x="248418" y="377011"/>
                </a:cubicBezTo>
                <a:lnTo>
                  <a:pt x="186276" y="780249"/>
                </a:lnTo>
                <a:lnTo>
                  <a:pt x="152002" y="603560"/>
                </a:lnTo>
                <a:cubicBezTo>
                  <a:pt x="151166" y="599400"/>
                  <a:pt x="148156" y="595878"/>
                  <a:pt x="143865" y="594176"/>
                </a:cubicBezTo>
                <a:cubicBezTo>
                  <a:pt x="136843" y="591358"/>
                  <a:pt x="128651" y="594267"/>
                  <a:pt x="125529" y="600672"/>
                </a:cubicBezTo>
                <a:lnTo>
                  <a:pt x="76318" y="702013"/>
                </a:lnTo>
                <a:lnTo>
                  <a:pt x="27051" y="600672"/>
                </a:lnTo>
                <a:cubicBezTo>
                  <a:pt x="26828" y="600130"/>
                  <a:pt x="26606" y="599608"/>
                  <a:pt x="26270" y="599096"/>
                </a:cubicBezTo>
                <a:cubicBezTo>
                  <a:pt x="22760" y="592894"/>
                  <a:pt x="14345" y="590487"/>
                  <a:pt x="7489" y="593720"/>
                </a:cubicBezTo>
                <a:cubicBezTo>
                  <a:pt x="690" y="596953"/>
                  <a:pt x="-1985" y="604604"/>
                  <a:pt x="1582" y="610806"/>
                </a:cubicBezTo>
                <a:lnTo>
                  <a:pt x="64113" y="738497"/>
                </a:lnTo>
                <a:cubicBezTo>
                  <a:pt x="65506" y="741365"/>
                  <a:pt x="68014" y="743660"/>
                  <a:pt x="71191" y="744937"/>
                </a:cubicBezTo>
                <a:cubicBezTo>
                  <a:pt x="78213" y="747775"/>
                  <a:pt x="86461" y="744891"/>
                  <a:pt x="89583" y="738497"/>
                </a:cubicBezTo>
                <a:lnTo>
                  <a:pt x="133054" y="648860"/>
                </a:lnTo>
                <a:lnTo>
                  <a:pt x="174685" y="863299"/>
                </a:lnTo>
                <a:cubicBezTo>
                  <a:pt x="175855" y="869359"/>
                  <a:pt x="181652" y="873782"/>
                  <a:pt x="188395" y="873788"/>
                </a:cubicBezTo>
                <a:lnTo>
                  <a:pt x="188674" y="873788"/>
                </a:lnTo>
                <a:cubicBezTo>
                  <a:pt x="195529" y="873676"/>
                  <a:pt x="201269" y="869055"/>
                  <a:pt x="202216" y="862893"/>
                </a:cubicBezTo>
                <a:lnTo>
                  <a:pt x="262128" y="474249"/>
                </a:lnTo>
                <a:lnTo>
                  <a:pt x="298521" y="734950"/>
                </a:lnTo>
                <a:cubicBezTo>
                  <a:pt x="299245" y="740559"/>
                  <a:pt x="303983" y="745053"/>
                  <a:pt x="310113" y="745965"/>
                </a:cubicBezTo>
                <a:cubicBezTo>
                  <a:pt x="317692" y="747095"/>
                  <a:pt x="324882" y="742413"/>
                  <a:pt x="326108" y="735507"/>
                </a:cubicBezTo>
                <a:lnTo>
                  <a:pt x="340376" y="659501"/>
                </a:lnTo>
                <a:lnTo>
                  <a:pt x="367239" y="737179"/>
                </a:lnTo>
                <a:cubicBezTo>
                  <a:pt x="369021" y="742570"/>
                  <a:pt x="374539" y="746214"/>
                  <a:pt x="380725" y="746047"/>
                </a:cubicBezTo>
                <a:cubicBezTo>
                  <a:pt x="386855" y="745950"/>
                  <a:pt x="392262" y="742206"/>
                  <a:pt x="393933" y="736824"/>
                </a:cubicBezTo>
                <a:lnTo>
                  <a:pt x="416226" y="664162"/>
                </a:lnTo>
                <a:lnTo>
                  <a:pt x="471178" y="970518"/>
                </a:lnTo>
                <a:cubicBezTo>
                  <a:pt x="472293" y="976644"/>
                  <a:pt x="478089" y="981144"/>
                  <a:pt x="484943" y="981159"/>
                </a:cubicBezTo>
                <a:cubicBezTo>
                  <a:pt x="491910" y="980997"/>
                  <a:pt x="497706" y="976203"/>
                  <a:pt x="498486" y="969910"/>
                </a:cubicBezTo>
                <a:lnTo>
                  <a:pt x="532427" y="704953"/>
                </a:lnTo>
                <a:lnTo>
                  <a:pt x="554720" y="847692"/>
                </a:lnTo>
                <a:cubicBezTo>
                  <a:pt x="555555" y="853053"/>
                  <a:pt x="560014" y="857355"/>
                  <a:pt x="565866" y="858399"/>
                </a:cubicBezTo>
                <a:cubicBezTo>
                  <a:pt x="573390" y="859742"/>
                  <a:pt x="580690" y="855267"/>
                  <a:pt x="582195" y="848401"/>
                </a:cubicBezTo>
                <a:lnTo>
                  <a:pt x="630793" y="627528"/>
                </a:lnTo>
                <a:lnTo>
                  <a:pt x="671701" y="725727"/>
                </a:lnTo>
                <a:cubicBezTo>
                  <a:pt x="673317" y="729584"/>
                  <a:pt x="676884" y="732492"/>
                  <a:pt x="681287" y="733521"/>
                </a:cubicBezTo>
                <a:cubicBezTo>
                  <a:pt x="688699" y="735264"/>
                  <a:pt x="696334" y="731184"/>
                  <a:pt x="698229" y="724410"/>
                </a:cubicBezTo>
                <a:lnTo>
                  <a:pt x="719352" y="649367"/>
                </a:lnTo>
                <a:lnTo>
                  <a:pt x="771516" y="784658"/>
                </a:lnTo>
                <a:cubicBezTo>
                  <a:pt x="773133" y="788879"/>
                  <a:pt x="777145" y="792000"/>
                  <a:pt x="781939" y="792867"/>
                </a:cubicBezTo>
                <a:cubicBezTo>
                  <a:pt x="789517" y="794219"/>
                  <a:pt x="796818" y="789750"/>
                  <a:pt x="798323" y="782884"/>
                </a:cubicBezTo>
                <a:lnTo>
                  <a:pt x="823514" y="664517"/>
                </a:lnTo>
                <a:lnTo>
                  <a:pt x="854781" y="779287"/>
                </a:lnTo>
                <a:cubicBezTo>
                  <a:pt x="856118" y="784389"/>
                  <a:pt x="860799" y="788214"/>
                  <a:pt x="866483" y="788904"/>
                </a:cubicBezTo>
                <a:cubicBezTo>
                  <a:pt x="874119" y="789831"/>
                  <a:pt x="881142" y="784957"/>
                  <a:pt x="882144" y="778020"/>
                </a:cubicBezTo>
                <a:lnTo>
                  <a:pt x="912909" y="579188"/>
                </a:lnTo>
                <a:lnTo>
                  <a:pt x="949580" y="1009890"/>
                </a:lnTo>
                <a:cubicBezTo>
                  <a:pt x="949747" y="1016887"/>
                  <a:pt x="956100" y="1022431"/>
                  <a:pt x="963847" y="1022278"/>
                </a:cubicBezTo>
                <a:cubicBezTo>
                  <a:pt x="971538" y="1022126"/>
                  <a:pt x="977612" y="1016330"/>
                  <a:pt x="977446" y="1009332"/>
                </a:cubicBezTo>
                <a:lnTo>
                  <a:pt x="1002079" y="283118"/>
                </a:lnTo>
                <a:lnTo>
                  <a:pt x="1040256" y="724663"/>
                </a:lnTo>
                <a:cubicBezTo>
                  <a:pt x="1040813" y="731195"/>
                  <a:pt x="1046776" y="736257"/>
                  <a:pt x="1053966" y="736368"/>
                </a:cubicBezTo>
                <a:cubicBezTo>
                  <a:pt x="1061156" y="736348"/>
                  <a:pt x="1067118" y="731402"/>
                  <a:pt x="1067843" y="724917"/>
                </a:cubicBezTo>
                <a:lnTo>
                  <a:pt x="1098384" y="445721"/>
                </a:lnTo>
                <a:lnTo>
                  <a:pt x="1135445" y="902011"/>
                </a:lnTo>
                <a:cubicBezTo>
                  <a:pt x="1136003" y="908619"/>
                  <a:pt x="1142077" y="913711"/>
                  <a:pt x="1149378" y="913716"/>
                </a:cubicBezTo>
                <a:cubicBezTo>
                  <a:pt x="1156735" y="913671"/>
                  <a:pt x="1162754" y="908426"/>
                  <a:pt x="1163143" y="901758"/>
                </a:cubicBezTo>
                <a:lnTo>
                  <a:pt x="1196305" y="364495"/>
                </a:lnTo>
                <a:lnTo>
                  <a:pt x="1230691" y="734798"/>
                </a:lnTo>
                <a:cubicBezTo>
                  <a:pt x="1231192" y="740230"/>
                  <a:pt x="1235427" y="744769"/>
                  <a:pt x="1241280" y="746067"/>
                </a:cubicBezTo>
                <a:cubicBezTo>
                  <a:pt x="1248748" y="747729"/>
                  <a:pt x="1256271" y="743569"/>
                  <a:pt x="1258111" y="736774"/>
                </a:cubicBezTo>
                <a:lnTo>
                  <a:pt x="1283190" y="644958"/>
                </a:lnTo>
                <a:lnTo>
                  <a:pt x="1317855" y="715897"/>
                </a:lnTo>
                <a:cubicBezTo>
                  <a:pt x="1319471" y="719277"/>
                  <a:pt x="1322649" y="721841"/>
                  <a:pt x="1326550" y="722915"/>
                </a:cubicBezTo>
                <a:cubicBezTo>
                  <a:pt x="1333907" y="724947"/>
                  <a:pt x="1341709" y="721173"/>
                  <a:pt x="1343939" y="714479"/>
                </a:cubicBezTo>
                <a:lnTo>
                  <a:pt x="1360658" y="663808"/>
                </a:lnTo>
                <a:lnTo>
                  <a:pt x="1416390" y="1010548"/>
                </a:lnTo>
                <a:cubicBezTo>
                  <a:pt x="1416556" y="1017546"/>
                  <a:pt x="1422910" y="1023104"/>
                  <a:pt x="1430600" y="1022963"/>
                </a:cubicBezTo>
                <a:cubicBezTo>
                  <a:pt x="1438292" y="1022820"/>
                  <a:pt x="1444422" y="1017039"/>
                  <a:pt x="1444256" y="1010041"/>
                </a:cubicBezTo>
                <a:lnTo>
                  <a:pt x="1492073" y="590031"/>
                </a:lnTo>
                <a:lnTo>
                  <a:pt x="1511858" y="735051"/>
                </a:lnTo>
                <a:cubicBezTo>
                  <a:pt x="1512527" y="739601"/>
                  <a:pt x="1515815" y="743483"/>
                  <a:pt x="1520496" y="745190"/>
                </a:cubicBezTo>
                <a:cubicBezTo>
                  <a:pt x="1527631" y="747789"/>
                  <a:pt x="1535767" y="744638"/>
                  <a:pt x="1538609" y="738142"/>
                </a:cubicBezTo>
                <a:lnTo>
                  <a:pt x="1579683" y="644097"/>
                </a:lnTo>
                <a:lnTo>
                  <a:pt x="1605320" y="720812"/>
                </a:lnTo>
                <a:cubicBezTo>
                  <a:pt x="1606936" y="725570"/>
                  <a:pt x="1611451" y="729036"/>
                  <a:pt x="1616913" y="729660"/>
                </a:cubicBezTo>
                <a:cubicBezTo>
                  <a:pt x="1624547" y="730541"/>
                  <a:pt x="1631514" y="725626"/>
                  <a:pt x="1632461" y="718684"/>
                </a:cubicBezTo>
                <a:lnTo>
                  <a:pt x="1674038" y="413849"/>
                </a:lnTo>
                <a:lnTo>
                  <a:pt x="1716282" y="878754"/>
                </a:lnTo>
                <a:cubicBezTo>
                  <a:pt x="1716170" y="885751"/>
                  <a:pt x="1722245" y="891522"/>
                  <a:pt x="1729937" y="891649"/>
                </a:cubicBezTo>
                <a:cubicBezTo>
                  <a:pt x="1737683" y="891776"/>
                  <a:pt x="1744036" y="886207"/>
                  <a:pt x="1744148" y="879209"/>
                </a:cubicBezTo>
                <a:lnTo>
                  <a:pt x="1774633" y="648049"/>
                </a:lnTo>
                <a:lnTo>
                  <a:pt x="1807181" y="818607"/>
                </a:lnTo>
                <a:cubicBezTo>
                  <a:pt x="1808351" y="824637"/>
                  <a:pt x="1814091" y="829045"/>
                  <a:pt x="1820835" y="829096"/>
                </a:cubicBezTo>
                <a:cubicBezTo>
                  <a:pt x="1827522" y="829207"/>
                  <a:pt x="1833319" y="824931"/>
                  <a:pt x="1834600" y="818962"/>
                </a:cubicBezTo>
                <a:lnTo>
                  <a:pt x="1870436" y="647846"/>
                </a:lnTo>
                <a:lnTo>
                  <a:pt x="1905213" y="752634"/>
                </a:lnTo>
                <a:cubicBezTo>
                  <a:pt x="1906996" y="757979"/>
                  <a:pt x="1912403" y="761643"/>
                  <a:pt x="1918533" y="761653"/>
                </a:cubicBezTo>
                <a:cubicBezTo>
                  <a:pt x="1924664" y="761638"/>
                  <a:pt x="1930125" y="757949"/>
                  <a:pt x="1931853" y="752583"/>
                </a:cubicBezTo>
                <a:lnTo>
                  <a:pt x="1961892" y="660109"/>
                </a:lnTo>
                <a:lnTo>
                  <a:pt x="1993103" y="812577"/>
                </a:lnTo>
                <a:cubicBezTo>
                  <a:pt x="1994440" y="818475"/>
                  <a:pt x="2000124" y="822712"/>
                  <a:pt x="2006757" y="822712"/>
                </a:cubicBezTo>
                <a:lnTo>
                  <a:pt x="2007035" y="822712"/>
                </a:lnTo>
                <a:cubicBezTo>
                  <a:pt x="2013835" y="822590"/>
                  <a:pt x="2019519" y="818060"/>
                  <a:pt x="2020577" y="811969"/>
                </a:cubicBezTo>
                <a:lnTo>
                  <a:pt x="2062377" y="562922"/>
                </a:lnTo>
                <a:lnTo>
                  <a:pt x="2090633" y="735203"/>
                </a:lnTo>
                <a:cubicBezTo>
                  <a:pt x="2091580" y="741633"/>
                  <a:pt x="2097821" y="746320"/>
                  <a:pt x="2104955" y="745996"/>
                </a:cubicBezTo>
                <a:cubicBezTo>
                  <a:pt x="2112089" y="745702"/>
                  <a:pt x="2117774" y="740599"/>
                  <a:pt x="2118276" y="734139"/>
                </a:cubicBezTo>
                <a:lnTo>
                  <a:pt x="2144860" y="353500"/>
                </a:lnTo>
                <a:lnTo>
                  <a:pt x="2188107" y="1009332"/>
                </a:lnTo>
                <a:cubicBezTo>
                  <a:pt x="2188553" y="1016010"/>
                  <a:pt x="2194628" y="1021225"/>
                  <a:pt x="2201985" y="1021239"/>
                </a:cubicBezTo>
                <a:cubicBezTo>
                  <a:pt x="2209396" y="1021138"/>
                  <a:pt x="2215471" y="1015777"/>
                  <a:pt x="2215751" y="1009028"/>
                </a:cubicBezTo>
                <a:lnTo>
                  <a:pt x="2245066" y="292644"/>
                </a:lnTo>
                <a:lnTo>
                  <a:pt x="2285527" y="861880"/>
                </a:lnTo>
                <a:cubicBezTo>
                  <a:pt x="2285972" y="868558"/>
                  <a:pt x="2292103" y="873752"/>
                  <a:pt x="2299460" y="873737"/>
                </a:cubicBezTo>
                <a:cubicBezTo>
                  <a:pt x="2306815" y="873722"/>
                  <a:pt x="2312891" y="868538"/>
                  <a:pt x="2313337" y="861880"/>
                </a:cubicBezTo>
                <a:lnTo>
                  <a:pt x="2341203" y="463506"/>
                </a:lnTo>
                <a:lnTo>
                  <a:pt x="2367117" y="734443"/>
                </a:lnTo>
                <a:cubicBezTo>
                  <a:pt x="2367619" y="739459"/>
                  <a:pt x="2371297" y="743741"/>
                  <a:pt x="2376536" y="745347"/>
                </a:cubicBezTo>
                <a:cubicBezTo>
                  <a:pt x="2383837" y="747582"/>
                  <a:pt x="2391752" y="744015"/>
                  <a:pt x="2394204" y="737382"/>
                </a:cubicBezTo>
                <a:lnTo>
                  <a:pt x="2433216" y="632797"/>
                </a:lnTo>
                <a:lnTo>
                  <a:pt x="2469609" y="799656"/>
                </a:lnTo>
                <a:cubicBezTo>
                  <a:pt x="2470779" y="805124"/>
                  <a:pt x="2475795" y="809248"/>
                  <a:pt x="2481870" y="809811"/>
                </a:cubicBezTo>
                <a:cubicBezTo>
                  <a:pt x="2489505" y="810520"/>
                  <a:pt x="2496360" y="805453"/>
                  <a:pt x="2497140" y="798491"/>
                </a:cubicBezTo>
                <a:lnTo>
                  <a:pt x="2527235" y="532875"/>
                </a:lnTo>
                <a:lnTo>
                  <a:pt x="2578231" y="709107"/>
                </a:lnTo>
                <a:cubicBezTo>
                  <a:pt x="2579457" y="713358"/>
                  <a:pt x="2583023" y="716718"/>
                  <a:pt x="2587649" y="717985"/>
                </a:cubicBezTo>
                <a:cubicBezTo>
                  <a:pt x="2595061" y="720006"/>
                  <a:pt x="2602808" y="716212"/>
                  <a:pt x="2605037" y="709513"/>
                </a:cubicBezTo>
                <a:lnTo>
                  <a:pt x="2625770" y="647137"/>
                </a:lnTo>
                <a:lnTo>
                  <a:pt x="2659209" y="737382"/>
                </a:lnTo>
                <a:cubicBezTo>
                  <a:pt x="2661103" y="742489"/>
                  <a:pt x="2666397" y="745940"/>
                  <a:pt x="2672305" y="745996"/>
                </a:cubicBezTo>
                <a:cubicBezTo>
                  <a:pt x="2678269" y="746113"/>
                  <a:pt x="2683619" y="742712"/>
                  <a:pt x="2685570" y="737585"/>
                </a:cubicBezTo>
                <a:lnTo>
                  <a:pt x="2727814" y="630112"/>
                </a:lnTo>
                <a:lnTo>
                  <a:pt x="2764485" y="732670"/>
                </a:lnTo>
                <a:cubicBezTo>
                  <a:pt x="2766102" y="737240"/>
                  <a:pt x="2770449" y="740574"/>
                  <a:pt x="2775688" y="741273"/>
                </a:cubicBezTo>
                <a:cubicBezTo>
                  <a:pt x="2783323" y="742297"/>
                  <a:pt x="2790401" y="737513"/>
                  <a:pt x="2791517" y="730592"/>
                </a:cubicBezTo>
                <a:lnTo>
                  <a:pt x="2818991" y="558970"/>
                </a:lnTo>
                <a:lnTo>
                  <a:pt x="2863912" y="902315"/>
                </a:lnTo>
                <a:cubicBezTo>
                  <a:pt x="2864747" y="908674"/>
                  <a:pt x="2870711" y="913458"/>
                  <a:pt x="2877733" y="913463"/>
                </a:cubicBezTo>
                <a:lnTo>
                  <a:pt x="2878067" y="913463"/>
                </a:lnTo>
                <a:cubicBezTo>
                  <a:pt x="2885200" y="913321"/>
                  <a:pt x="2891108" y="908254"/>
                  <a:pt x="2891610" y="901758"/>
                </a:cubicBezTo>
                <a:lnTo>
                  <a:pt x="2924547" y="498722"/>
                </a:lnTo>
                <a:lnTo>
                  <a:pt x="2946450" y="734493"/>
                </a:lnTo>
                <a:cubicBezTo>
                  <a:pt x="2946561" y="741491"/>
                  <a:pt x="2952859" y="747080"/>
                  <a:pt x="2960550" y="746984"/>
                </a:cubicBezTo>
                <a:cubicBezTo>
                  <a:pt x="2968297" y="746887"/>
                  <a:pt x="2974427" y="741137"/>
                  <a:pt x="2974315" y="734139"/>
                </a:cubicBezTo>
                <a:lnTo>
                  <a:pt x="3002962" y="267512"/>
                </a:lnTo>
                <a:lnTo>
                  <a:pt x="3036401" y="701051"/>
                </a:lnTo>
                <a:cubicBezTo>
                  <a:pt x="3036902" y="707582"/>
                  <a:pt x="3042810" y="712690"/>
                  <a:pt x="3050000" y="712857"/>
                </a:cubicBezTo>
                <a:cubicBezTo>
                  <a:pt x="3057133" y="712913"/>
                  <a:pt x="3063209" y="708109"/>
                  <a:pt x="3064156" y="701659"/>
                </a:cubicBezTo>
                <a:lnTo>
                  <a:pt x="3101049" y="411974"/>
                </a:lnTo>
                <a:lnTo>
                  <a:pt x="3143295" y="887114"/>
                </a:lnTo>
                <a:cubicBezTo>
                  <a:pt x="3143853" y="893691"/>
                  <a:pt x="3149927" y="898763"/>
                  <a:pt x="3157172" y="898768"/>
                </a:cubicBezTo>
                <a:cubicBezTo>
                  <a:pt x="3164417" y="898768"/>
                  <a:pt x="3170437" y="893752"/>
                  <a:pt x="3171049" y="887215"/>
                </a:cubicBezTo>
                <a:lnTo>
                  <a:pt x="3200253" y="574881"/>
                </a:lnTo>
                <a:lnTo>
                  <a:pt x="3238541" y="1051845"/>
                </a:lnTo>
                <a:cubicBezTo>
                  <a:pt x="3239041" y="1058366"/>
                  <a:pt x="3244949" y="1063458"/>
                  <a:pt x="3252139" y="1063600"/>
                </a:cubicBezTo>
                <a:lnTo>
                  <a:pt x="3252418" y="1063600"/>
                </a:lnTo>
                <a:cubicBezTo>
                  <a:pt x="3259161" y="1063190"/>
                  <a:pt x="3264623" y="1058417"/>
                  <a:pt x="3265292" y="1052301"/>
                </a:cubicBezTo>
                <a:lnTo>
                  <a:pt x="3313892" y="665026"/>
                </a:lnTo>
                <a:lnTo>
                  <a:pt x="3346292" y="831917"/>
                </a:lnTo>
                <a:cubicBezTo>
                  <a:pt x="3347462" y="837977"/>
                  <a:pt x="3353259" y="842401"/>
                  <a:pt x="3360003" y="842406"/>
                </a:cubicBezTo>
                <a:lnTo>
                  <a:pt x="3360281" y="842406"/>
                </a:lnTo>
                <a:cubicBezTo>
                  <a:pt x="3367136" y="842294"/>
                  <a:pt x="3372877" y="837673"/>
                  <a:pt x="3373823" y="831511"/>
                </a:cubicBezTo>
                <a:lnTo>
                  <a:pt x="3433735" y="442867"/>
                </a:lnTo>
                <a:lnTo>
                  <a:pt x="3470129" y="703568"/>
                </a:lnTo>
                <a:cubicBezTo>
                  <a:pt x="3470852" y="709177"/>
                  <a:pt x="3475590" y="713671"/>
                  <a:pt x="3481721" y="714583"/>
                </a:cubicBezTo>
                <a:cubicBezTo>
                  <a:pt x="3489300" y="715713"/>
                  <a:pt x="3496489" y="711031"/>
                  <a:pt x="3497715" y="704125"/>
                </a:cubicBezTo>
                <a:lnTo>
                  <a:pt x="3511983" y="628119"/>
                </a:lnTo>
                <a:lnTo>
                  <a:pt x="3538846" y="705797"/>
                </a:lnTo>
                <a:cubicBezTo>
                  <a:pt x="3540629" y="711188"/>
                  <a:pt x="3546146" y="714832"/>
                  <a:pt x="3552333" y="714665"/>
                </a:cubicBezTo>
                <a:cubicBezTo>
                  <a:pt x="3558463" y="714568"/>
                  <a:pt x="3563870" y="710824"/>
                  <a:pt x="3565540" y="705443"/>
                </a:cubicBezTo>
                <a:lnTo>
                  <a:pt x="3587833" y="632780"/>
                </a:lnTo>
                <a:lnTo>
                  <a:pt x="3642785" y="939136"/>
                </a:lnTo>
                <a:cubicBezTo>
                  <a:pt x="3643900" y="945262"/>
                  <a:pt x="3649696" y="949762"/>
                  <a:pt x="3656551" y="949777"/>
                </a:cubicBezTo>
                <a:cubicBezTo>
                  <a:pt x="3663517" y="949615"/>
                  <a:pt x="3669314" y="944821"/>
                  <a:pt x="3670093" y="938528"/>
                </a:cubicBezTo>
                <a:lnTo>
                  <a:pt x="3704035" y="673571"/>
                </a:lnTo>
                <a:lnTo>
                  <a:pt x="3726327" y="816310"/>
                </a:lnTo>
                <a:cubicBezTo>
                  <a:pt x="3727162" y="821671"/>
                  <a:pt x="3731621" y="825973"/>
                  <a:pt x="3737474" y="827017"/>
                </a:cubicBezTo>
                <a:cubicBezTo>
                  <a:pt x="3744998" y="828360"/>
                  <a:pt x="3752297" y="823886"/>
                  <a:pt x="3753803" y="817019"/>
                </a:cubicBezTo>
                <a:lnTo>
                  <a:pt x="3802401" y="596146"/>
                </a:lnTo>
                <a:lnTo>
                  <a:pt x="3843308" y="694345"/>
                </a:lnTo>
                <a:cubicBezTo>
                  <a:pt x="3844925" y="698202"/>
                  <a:pt x="3848491" y="701110"/>
                  <a:pt x="3852894" y="702139"/>
                </a:cubicBezTo>
                <a:cubicBezTo>
                  <a:pt x="3860307" y="703882"/>
                  <a:pt x="3867941" y="699803"/>
                  <a:pt x="3869836" y="693028"/>
                </a:cubicBezTo>
                <a:lnTo>
                  <a:pt x="3890959" y="617985"/>
                </a:lnTo>
                <a:lnTo>
                  <a:pt x="3943123" y="753276"/>
                </a:lnTo>
                <a:cubicBezTo>
                  <a:pt x="3944740" y="757497"/>
                  <a:pt x="3948753" y="760618"/>
                  <a:pt x="3953546" y="761485"/>
                </a:cubicBezTo>
                <a:cubicBezTo>
                  <a:pt x="3961125" y="762838"/>
                  <a:pt x="3968426" y="758368"/>
                  <a:pt x="3969931" y="751502"/>
                </a:cubicBezTo>
                <a:lnTo>
                  <a:pt x="3995121" y="633135"/>
                </a:lnTo>
                <a:lnTo>
                  <a:pt x="4026388" y="747905"/>
                </a:lnTo>
                <a:cubicBezTo>
                  <a:pt x="4027725" y="753007"/>
                  <a:pt x="4032406" y="756833"/>
                  <a:pt x="4038091" y="757522"/>
                </a:cubicBezTo>
                <a:cubicBezTo>
                  <a:pt x="4045727" y="758449"/>
                  <a:pt x="4052749" y="753575"/>
                  <a:pt x="4053751" y="746638"/>
                </a:cubicBezTo>
                <a:lnTo>
                  <a:pt x="4084516" y="547806"/>
                </a:lnTo>
                <a:lnTo>
                  <a:pt x="4121188" y="978508"/>
                </a:lnTo>
                <a:cubicBezTo>
                  <a:pt x="4121354" y="985505"/>
                  <a:pt x="4127707" y="991049"/>
                  <a:pt x="4135454" y="990897"/>
                </a:cubicBezTo>
                <a:cubicBezTo>
                  <a:pt x="4143146" y="990744"/>
                  <a:pt x="4149220" y="984948"/>
                  <a:pt x="4149053" y="977950"/>
                </a:cubicBezTo>
                <a:lnTo>
                  <a:pt x="4173687" y="251736"/>
                </a:lnTo>
                <a:lnTo>
                  <a:pt x="4211863" y="693282"/>
                </a:lnTo>
                <a:cubicBezTo>
                  <a:pt x="4212420" y="699813"/>
                  <a:pt x="4218383" y="704875"/>
                  <a:pt x="4225573" y="704987"/>
                </a:cubicBezTo>
                <a:cubicBezTo>
                  <a:pt x="4232763" y="704966"/>
                  <a:pt x="4238725" y="700021"/>
                  <a:pt x="4239450" y="693535"/>
                </a:cubicBezTo>
                <a:lnTo>
                  <a:pt x="4269991" y="414339"/>
                </a:lnTo>
                <a:lnTo>
                  <a:pt x="4307052" y="870629"/>
                </a:lnTo>
                <a:cubicBezTo>
                  <a:pt x="4307611" y="877237"/>
                  <a:pt x="4313684" y="882329"/>
                  <a:pt x="4320985" y="882334"/>
                </a:cubicBezTo>
                <a:cubicBezTo>
                  <a:pt x="4328342" y="882289"/>
                  <a:pt x="4334361" y="877044"/>
                  <a:pt x="4334751" y="870376"/>
                </a:cubicBezTo>
                <a:lnTo>
                  <a:pt x="4367913" y="333114"/>
                </a:lnTo>
                <a:lnTo>
                  <a:pt x="4402298" y="703416"/>
                </a:lnTo>
                <a:cubicBezTo>
                  <a:pt x="4402799" y="708848"/>
                  <a:pt x="4407035" y="713388"/>
                  <a:pt x="4412887" y="714685"/>
                </a:cubicBezTo>
                <a:cubicBezTo>
                  <a:pt x="4420355" y="716347"/>
                  <a:pt x="4427879" y="712187"/>
                  <a:pt x="4429719" y="705392"/>
                </a:cubicBezTo>
                <a:lnTo>
                  <a:pt x="4454797" y="613577"/>
                </a:lnTo>
                <a:lnTo>
                  <a:pt x="4489462" y="684516"/>
                </a:lnTo>
                <a:cubicBezTo>
                  <a:pt x="4491079" y="687895"/>
                  <a:pt x="4494256" y="690459"/>
                  <a:pt x="4498157" y="691533"/>
                </a:cubicBezTo>
                <a:cubicBezTo>
                  <a:pt x="4505514" y="693566"/>
                  <a:pt x="4513316" y="689791"/>
                  <a:pt x="4515546" y="683097"/>
                </a:cubicBezTo>
                <a:lnTo>
                  <a:pt x="4532265" y="632426"/>
                </a:lnTo>
                <a:lnTo>
                  <a:pt x="4587997" y="979166"/>
                </a:lnTo>
                <a:cubicBezTo>
                  <a:pt x="4588164" y="986164"/>
                  <a:pt x="4594518" y="991722"/>
                  <a:pt x="4602208" y="991581"/>
                </a:cubicBezTo>
                <a:cubicBezTo>
                  <a:pt x="4609900" y="991439"/>
                  <a:pt x="4616029" y="985657"/>
                  <a:pt x="4615863" y="978659"/>
                </a:cubicBezTo>
                <a:lnTo>
                  <a:pt x="4663680" y="558649"/>
                </a:lnTo>
                <a:lnTo>
                  <a:pt x="4683465" y="703669"/>
                </a:lnTo>
                <a:cubicBezTo>
                  <a:pt x="4684135" y="708219"/>
                  <a:pt x="4687422" y="712101"/>
                  <a:pt x="4692104" y="713808"/>
                </a:cubicBezTo>
                <a:cubicBezTo>
                  <a:pt x="4699238" y="716408"/>
                  <a:pt x="4707375" y="713256"/>
                  <a:pt x="4710217" y="706760"/>
                </a:cubicBezTo>
                <a:lnTo>
                  <a:pt x="4751291" y="612715"/>
                </a:lnTo>
                <a:lnTo>
                  <a:pt x="4776928" y="689431"/>
                </a:lnTo>
                <a:cubicBezTo>
                  <a:pt x="4778544" y="694189"/>
                  <a:pt x="4783059" y="697654"/>
                  <a:pt x="4788520" y="698278"/>
                </a:cubicBezTo>
                <a:cubicBezTo>
                  <a:pt x="4796155" y="699159"/>
                  <a:pt x="4803122" y="694244"/>
                  <a:pt x="4804068" y="687303"/>
                </a:cubicBezTo>
                <a:lnTo>
                  <a:pt x="4845646" y="382467"/>
                </a:lnTo>
                <a:lnTo>
                  <a:pt x="4887889" y="847372"/>
                </a:lnTo>
                <a:cubicBezTo>
                  <a:pt x="4887778" y="854369"/>
                  <a:pt x="4893853" y="860140"/>
                  <a:pt x="4901545" y="860267"/>
                </a:cubicBezTo>
                <a:cubicBezTo>
                  <a:pt x="4909291" y="860394"/>
                  <a:pt x="4915644" y="854825"/>
                  <a:pt x="4915755" y="847827"/>
                </a:cubicBezTo>
                <a:lnTo>
                  <a:pt x="4946240" y="616667"/>
                </a:lnTo>
                <a:lnTo>
                  <a:pt x="4978788" y="787225"/>
                </a:lnTo>
                <a:cubicBezTo>
                  <a:pt x="4979958" y="793255"/>
                  <a:pt x="4985699" y="797663"/>
                  <a:pt x="4992442" y="797714"/>
                </a:cubicBezTo>
                <a:cubicBezTo>
                  <a:pt x="4999130" y="797826"/>
                  <a:pt x="5004926" y="793549"/>
                  <a:pt x="5006208" y="787580"/>
                </a:cubicBezTo>
                <a:lnTo>
                  <a:pt x="5042044" y="616465"/>
                </a:lnTo>
                <a:lnTo>
                  <a:pt x="5076821" y="721252"/>
                </a:lnTo>
                <a:cubicBezTo>
                  <a:pt x="5078603" y="726598"/>
                  <a:pt x="5084010" y="730261"/>
                  <a:pt x="5090140" y="730271"/>
                </a:cubicBezTo>
                <a:cubicBezTo>
                  <a:pt x="5096271" y="730256"/>
                  <a:pt x="5101733" y="726567"/>
                  <a:pt x="5103461" y="721201"/>
                </a:cubicBezTo>
                <a:lnTo>
                  <a:pt x="5133500" y="628727"/>
                </a:lnTo>
                <a:lnTo>
                  <a:pt x="5164710" y="781196"/>
                </a:lnTo>
                <a:cubicBezTo>
                  <a:pt x="5166048" y="787094"/>
                  <a:pt x="5171732" y="791330"/>
                  <a:pt x="5178364" y="791330"/>
                </a:cubicBezTo>
                <a:lnTo>
                  <a:pt x="5178643" y="791330"/>
                </a:lnTo>
                <a:cubicBezTo>
                  <a:pt x="5185442" y="791208"/>
                  <a:pt x="5191127" y="786678"/>
                  <a:pt x="5192185" y="780587"/>
                </a:cubicBezTo>
                <a:lnTo>
                  <a:pt x="5233984" y="531540"/>
                </a:lnTo>
                <a:lnTo>
                  <a:pt x="5262240" y="703821"/>
                </a:lnTo>
                <a:cubicBezTo>
                  <a:pt x="5263188" y="710251"/>
                  <a:pt x="5269429" y="714938"/>
                  <a:pt x="5276563" y="714614"/>
                </a:cubicBezTo>
                <a:cubicBezTo>
                  <a:pt x="5283696" y="714320"/>
                  <a:pt x="5289381" y="709217"/>
                  <a:pt x="5289883" y="702757"/>
                </a:cubicBezTo>
                <a:lnTo>
                  <a:pt x="5316467" y="322118"/>
                </a:lnTo>
                <a:lnTo>
                  <a:pt x="5359715" y="977950"/>
                </a:lnTo>
                <a:cubicBezTo>
                  <a:pt x="5360160" y="984628"/>
                  <a:pt x="5366236" y="989843"/>
                  <a:pt x="5373593" y="989858"/>
                </a:cubicBezTo>
                <a:cubicBezTo>
                  <a:pt x="5381004" y="989757"/>
                  <a:pt x="5387079" y="984395"/>
                  <a:pt x="5387358" y="977646"/>
                </a:cubicBezTo>
                <a:lnTo>
                  <a:pt x="5416673" y="261262"/>
                </a:lnTo>
                <a:lnTo>
                  <a:pt x="5457134" y="830498"/>
                </a:lnTo>
                <a:cubicBezTo>
                  <a:pt x="5457580" y="837176"/>
                  <a:pt x="5463710" y="842370"/>
                  <a:pt x="5471068" y="842355"/>
                </a:cubicBezTo>
                <a:cubicBezTo>
                  <a:pt x="5478423" y="842340"/>
                  <a:pt x="5484498" y="837156"/>
                  <a:pt x="5484945" y="830498"/>
                </a:cubicBezTo>
                <a:lnTo>
                  <a:pt x="5512811" y="432125"/>
                </a:lnTo>
                <a:lnTo>
                  <a:pt x="5538725" y="703061"/>
                </a:lnTo>
                <a:cubicBezTo>
                  <a:pt x="5539227" y="708077"/>
                  <a:pt x="5542905" y="712359"/>
                  <a:pt x="5548144" y="713965"/>
                </a:cubicBezTo>
                <a:cubicBezTo>
                  <a:pt x="5555445" y="716200"/>
                  <a:pt x="5563359" y="712633"/>
                  <a:pt x="5565812" y="706000"/>
                </a:cubicBezTo>
                <a:lnTo>
                  <a:pt x="5604824" y="601416"/>
                </a:lnTo>
                <a:lnTo>
                  <a:pt x="5641217" y="768274"/>
                </a:lnTo>
                <a:cubicBezTo>
                  <a:pt x="5642387" y="773742"/>
                  <a:pt x="5647402" y="777866"/>
                  <a:pt x="5653478" y="778429"/>
                </a:cubicBezTo>
                <a:cubicBezTo>
                  <a:pt x="5661112" y="779138"/>
                  <a:pt x="5667967" y="774071"/>
                  <a:pt x="5668748" y="767109"/>
                </a:cubicBezTo>
                <a:lnTo>
                  <a:pt x="5698842" y="501493"/>
                </a:lnTo>
                <a:lnTo>
                  <a:pt x="5749838" y="677725"/>
                </a:lnTo>
                <a:cubicBezTo>
                  <a:pt x="5751064" y="681976"/>
                  <a:pt x="5754630" y="685336"/>
                  <a:pt x="5759256" y="686603"/>
                </a:cubicBezTo>
                <a:cubicBezTo>
                  <a:pt x="5766669" y="688625"/>
                  <a:pt x="5774415" y="684830"/>
                  <a:pt x="5776644" y="678131"/>
                </a:cubicBezTo>
                <a:lnTo>
                  <a:pt x="5797377" y="615755"/>
                </a:lnTo>
                <a:lnTo>
                  <a:pt x="5830816" y="706000"/>
                </a:lnTo>
                <a:cubicBezTo>
                  <a:pt x="5832711" y="711108"/>
                  <a:pt x="5838005" y="714558"/>
                  <a:pt x="5843913" y="714614"/>
                </a:cubicBezTo>
                <a:cubicBezTo>
                  <a:pt x="5849876" y="714731"/>
                  <a:pt x="5855227" y="711330"/>
                  <a:pt x="5857177" y="706203"/>
                </a:cubicBezTo>
                <a:lnTo>
                  <a:pt x="5899421" y="598730"/>
                </a:lnTo>
                <a:lnTo>
                  <a:pt x="5936093" y="701288"/>
                </a:lnTo>
                <a:cubicBezTo>
                  <a:pt x="5937710" y="705858"/>
                  <a:pt x="5942057" y="709192"/>
                  <a:pt x="5947296" y="709891"/>
                </a:cubicBezTo>
                <a:cubicBezTo>
                  <a:pt x="5954930" y="710915"/>
                  <a:pt x="5962008" y="706131"/>
                  <a:pt x="5963124" y="699210"/>
                </a:cubicBezTo>
                <a:lnTo>
                  <a:pt x="5990599" y="527588"/>
                </a:lnTo>
                <a:lnTo>
                  <a:pt x="6035519" y="870933"/>
                </a:lnTo>
                <a:cubicBezTo>
                  <a:pt x="6036355" y="877292"/>
                  <a:pt x="6042318" y="882076"/>
                  <a:pt x="6049341" y="882081"/>
                </a:cubicBezTo>
                <a:lnTo>
                  <a:pt x="6049674" y="882081"/>
                </a:lnTo>
                <a:cubicBezTo>
                  <a:pt x="6056808" y="881939"/>
                  <a:pt x="6062716" y="876872"/>
                  <a:pt x="6063218" y="870376"/>
                </a:cubicBezTo>
                <a:lnTo>
                  <a:pt x="6096155" y="467340"/>
                </a:lnTo>
                <a:lnTo>
                  <a:pt x="6118057" y="703111"/>
                </a:lnTo>
                <a:cubicBezTo>
                  <a:pt x="6118168" y="710109"/>
                  <a:pt x="6124467" y="715699"/>
                  <a:pt x="6132157" y="715602"/>
                </a:cubicBezTo>
                <a:cubicBezTo>
                  <a:pt x="6139905" y="715505"/>
                  <a:pt x="6146034" y="709755"/>
                  <a:pt x="6145923" y="702757"/>
                </a:cubicBezTo>
                <a:lnTo>
                  <a:pt x="6174570" y="236130"/>
                </a:lnTo>
                <a:lnTo>
                  <a:pt x="6208009" y="669669"/>
                </a:lnTo>
                <a:cubicBezTo>
                  <a:pt x="6208510" y="676200"/>
                  <a:pt x="6214417" y="681308"/>
                  <a:pt x="6221607" y="681475"/>
                </a:cubicBezTo>
                <a:cubicBezTo>
                  <a:pt x="6228741" y="681531"/>
                  <a:pt x="6234816" y="676727"/>
                  <a:pt x="6235763" y="670277"/>
                </a:cubicBezTo>
                <a:lnTo>
                  <a:pt x="6272657" y="380592"/>
                </a:lnTo>
                <a:lnTo>
                  <a:pt x="6314902" y="855732"/>
                </a:lnTo>
                <a:cubicBezTo>
                  <a:pt x="6315460" y="862309"/>
                  <a:pt x="6321534" y="867381"/>
                  <a:pt x="6328780" y="867386"/>
                </a:cubicBezTo>
                <a:cubicBezTo>
                  <a:pt x="6336025" y="867386"/>
                  <a:pt x="6342044" y="862370"/>
                  <a:pt x="6342657" y="855833"/>
                </a:cubicBezTo>
                <a:lnTo>
                  <a:pt x="6371860" y="543499"/>
                </a:lnTo>
                <a:lnTo>
                  <a:pt x="6410148" y="1020463"/>
                </a:lnTo>
                <a:cubicBezTo>
                  <a:pt x="6410649" y="1026984"/>
                  <a:pt x="6416557" y="1032076"/>
                  <a:pt x="6423747" y="1032218"/>
                </a:cubicBezTo>
                <a:lnTo>
                  <a:pt x="6424026" y="1032218"/>
                </a:lnTo>
                <a:cubicBezTo>
                  <a:pt x="6430769" y="1031808"/>
                  <a:pt x="6436231" y="1027035"/>
                  <a:pt x="6436900" y="1020919"/>
                </a:cubicBezTo>
                <a:lnTo>
                  <a:pt x="6476778" y="703139"/>
                </a:lnTo>
                <a:lnTo>
                  <a:pt x="6517102" y="1024464"/>
                </a:lnTo>
                <a:cubicBezTo>
                  <a:pt x="6517771" y="1030580"/>
                  <a:pt x="6523233" y="1035353"/>
                  <a:pt x="6529975" y="1035763"/>
                </a:cubicBezTo>
                <a:lnTo>
                  <a:pt x="6530255" y="1035763"/>
                </a:lnTo>
                <a:cubicBezTo>
                  <a:pt x="6537445" y="1035621"/>
                  <a:pt x="6543353" y="1030529"/>
                  <a:pt x="6543853" y="1024008"/>
                </a:cubicBezTo>
                <a:lnTo>
                  <a:pt x="6582141" y="547044"/>
                </a:lnTo>
                <a:lnTo>
                  <a:pt x="6611345" y="859378"/>
                </a:lnTo>
                <a:cubicBezTo>
                  <a:pt x="6611957" y="865915"/>
                  <a:pt x="6617977" y="870931"/>
                  <a:pt x="6625222" y="870931"/>
                </a:cubicBezTo>
                <a:cubicBezTo>
                  <a:pt x="6632467" y="870926"/>
                  <a:pt x="6638541" y="865854"/>
                  <a:pt x="6639099" y="859277"/>
                </a:cubicBezTo>
                <a:lnTo>
                  <a:pt x="6681344" y="384137"/>
                </a:lnTo>
                <a:lnTo>
                  <a:pt x="6718238" y="673822"/>
                </a:lnTo>
                <a:cubicBezTo>
                  <a:pt x="6719185" y="680272"/>
                  <a:pt x="6725261" y="685076"/>
                  <a:pt x="6732394" y="685020"/>
                </a:cubicBezTo>
                <a:cubicBezTo>
                  <a:pt x="6739584" y="684853"/>
                  <a:pt x="6745492" y="679745"/>
                  <a:pt x="6745992" y="673214"/>
                </a:cubicBezTo>
                <a:lnTo>
                  <a:pt x="6779432" y="239675"/>
                </a:lnTo>
                <a:lnTo>
                  <a:pt x="6808078" y="706302"/>
                </a:lnTo>
                <a:cubicBezTo>
                  <a:pt x="6807967" y="713300"/>
                  <a:pt x="6814097" y="719050"/>
                  <a:pt x="6821844" y="719147"/>
                </a:cubicBezTo>
                <a:cubicBezTo>
                  <a:pt x="6829534" y="719244"/>
                  <a:pt x="6835833" y="713654"/>
                  <a:pt x="6835944" y="706656"/>
                </a:cubicBezTo>
                <a:lnTo>
                  <a:pt x="6857847" y="470885"/>
                </a:lnTo>
                <a:lnTo>
                  <a:pt x="6890784" y="873921"/>
                </a:lnTo>
                <a:cubicBezTo>
                  <a:pt x="6891286" y="880417"/>
                  <a:pt x="6897194" y="885484"/>
                  <a:pt x="6904327" y="885626"/>
                </a:cubicBezTo>
                <a:lnTo>
                  <a:pt x="6904661" y="885626"/>
                </a:lnTo>
                <a:cubicBezTo>
                  <a:pt x="6911683" y="885621"/>
                  <a:pt x="6917647" y="880837"/>
                  <a:pt x="6918482" y="874478"/>
                </a:cubicBezTo>
                <a:lnTo>
                  <a:pt x="6963402" y="531133"/>
                </a:lnTo>
                <a:lnTo>
                  <a:pt x="6990877" y="702755"/>
                </a:lnTo>
                <a:cubicBezTo>
                  <a:pt x="6991993" y="709676"/>
                  <a:pt x="6999071" y="714460"/>
                  <a:pt x="7006705" y="713436"/>
                </a:cubicBezTo>
                <a:cubicBezTo>
                  <a:pt x="7011944" y="712737"/>
                  <a:pt x="7016292" y="709403"/>
                  <a:pt x="7017908" y="704833"/>
                </a:cubicBezTo>
                <a:lnTo>
                  <a:pt x="7054580" y="602275"/>
                </a:lnTo>
                <a:lnTo>
                  <a:pt x="7096824" y="709748"/>
                </a:lnTo>
                <a:cubicBezTo>
                  <a:pt x="7098775" y="714875"/>
                  <a:pt x="7104125" y="718276"/>
                  <a:pt x="7110088" y="718159"/>
                </a:cubicBezTo>
                <a:cubicBezTo>
                  <a:pt x="7115997" y="718103"/>
                  <a:pt x="7121291" y="714653"/>
                  <a:pt x="7123185" y="709545"/>
                </a:cubicBezTo>
                <a:lnTo>
                  <a:pt x="7156624" y="619300"/>
                </a:lnTo>
                <a:lnTo>
                  <a:pt x="7177357" y="681676"/>
                </a:lnTo>
                <a:cubicBezTo>
                  <a:pt x="7179586" y="688375"/>
                  <a:pt x="7187332" y="692170"/>
                  <a:pt x="7194745" y="690148"/>
                </a:cubicBezTo>
                <a:cubicBezTo>
                  <a:pt x="7199371" y="688881"/>
                  <a:pt x="7202937" y="685521"/>
                  <a:pt x="7204163" y="681270"/>
                </a:cubicBezTo>
                <a:lnTo>
                  <a:pt x="7255159" y="505038"/>
                </a:lnTo>
                <a:lnTo>
                  <a:pt x="7285254" y="770654"/>
                </a:lnTo>
                <a:cubicBezTo>
                  <a:pt x="7286034" y="777616"/>
                  <a:pt x="7292889" y="782683"/>
                  <a:pt x="7300524" y="781974"/>
                </a:cubicBezTo>
                <a:cubicBezTo>
                  <a:pt x="7306599" y="781411"/>
                  <a:pt x="7311615" y="777287"/>
                  <a:pt x="7312785" y="771819"/>
                </a:cubicBezTo>
                <a:lnTo>
                  <a:pt x="7349178" y="604961"/>
                </a:lnTo>
                <a:lnTo>
                  <a:pt x="7388190" y="709545"/>
                </a:lnTo>
                <a:cubicBezTo>
                  <a:pt x="7390642" y="716178"/>
                  <a:pt x="7398557" y="719745"/>
                  <a:pt x="7405858" y="717510"/>
                </a:cubicBezTo>
                <a:cubicBezTo>
                  <a:pt x="7411096" y="715904"/>
                  <a:pt x="7414774" y="711622"/>
                  <a:pt x="7415276" y="706606"/>
                </a:cubicBezTo>
                <a:lnTo>
                  <a:pt x="7441191" y="435670"/>
                </a:lnTo>
                <a:lnTo>
                  <a:pt x="7469056" y="834043"/>
                </a:lnTo>
                <a:cubicBezTo>
                  <a:pt x="7469503" y="840701"/>
                  <a:pt x="7475578" y="845885"/>
                  <a:pt x="7482934" y="845900"/>
                </a:cubicBezTo>
                <a:cubicBezTo>
                  <a:pt x="7490291" y="845915"/>
                  <a:pt x="7496422" y="840721"/>
                  <a:pt x="7496867" y="834043"/>
                </a:cubicBezTo>
                <a:lnTo>
                  <a:pt x="7537328" y="264807"/>
                </a:lnTo>
                <a:lnTo>
                  <a:pt x="7566643" y="981191"/>
                </a:lnTo>
                <a:cubicBezTo>
                  <a:pt x="7566922" y="987940"/>
                  <a:pt x="7572998" y="993302"/>
                  <a:pt x="7580409" y="993403"/>
                </a:cubicBezTo>
                <a:cubicBezTo>
                  <a:pt x="7587765" y="993388"/>
                  <a:pt x="7593841" y="988173"/>
                  <a:pt x="7594286" y="981495"/>
                </a:cubicBezTo>
                <a:lnTo>
                  <a:pt x="7637534" y="325663"/>
                </a:lnTo>
                <a:lnTo>
                  <a:pt x="7664118" y="706302"/>
                </a:lnTo>
                <a:cubicBezTo>
                  <a:pt x="7664620" y="712762"/>
                  <a:pt x="7670305" y="717865"/>
                  <a:pt x="7677439" y="718159"/>
                </a:cubicBezTo>
                <a:cubicBezTo>
                  <a:pt x="7684572" y="718483"/>
                  <a:pt x="7690814" y="713796"/>
                  <a:pt x="7691761" y="707366"/>
                </a:cubicBezTo>
                <a:lnTo>
                  <a:pt x="7720017" y="535085"/>
                </a:lnTo>
                <a:lnTo>
                  <a:pt x="7761816" y="784132"/>
                </a:lnTo>
                <a:cubicBezTo>
                  <a:pt x="7762874" y="790223"/>
                  <a:pt x="7768559" y="794753"/>
                  <a:pt x="7775358" y="794875"/>
                </a:cubicBezTo>
                <a:lnTo>
                  <a:pt x="7775637" y="794875"/>
                </a:lnTo>
                <a:cubicBezTo>
                  <a:pt x="7782270" y="794875"/>
                  <a:pt x="7787954" y="790639"/>
                  <a:pt x="7789291" y="784741"/>
                </a:cubicBezTo>
                <a:lnTo>
                  <a:pt x="7820502" y="632272"/>
                </a:lnTo>
                <a:lnTo>
                  <a:pt x="7850541" y="724746"/>
                </a:lnTo>
                <a:cubicBezTo>
                  <a:pt x="7852269" y="730112"/>
                  <a:pt x="7857730" y="733801"/>
                  <a:pt x="7863861" y="733816"/>
                </a:cubicBezTo>
                <a:cubicBezTo>
                  <a:pt x="7869991" y="733806"/>
                  <a:pt x="7875398" y="730143"/>
                  <a:pt x="7877181" y="724797"/>
                </a:cubicBezTo>
                <a:lnTo>
                  <a:pt x="7911958" y="620010"/>
                </a:lnTo>
                <a:lnTo>
                  <a:pt x="7947794" y="791125"/>
                </a:lnTo>
                <a:cubicBezTo>
                  <a:pt x="7949075" y="797094"/>
                  <a:pt x="7954872" y="801371"/>
                  <a:pt x="7961559" y="801259"/>
                </a:cubicBezTo>
                <a:cubicBezTo>
                  <a:pt x="7968303" y="801208"/>
                  <a:pt x="7974043" y="796800"/>
                  <a:pt x="7975213" y="790770"/>
                </a:cubicBezTo>
                <a:lnTo>
                  <a:pt x="8007761" y="620212"/>
                </a:lnTo>
                <a:lnTo>
                  <a:pt x="8038246" y="851372"/>
                </a:lnTo>
                <a:cubicBezTo>
                  <a:pt x="8038358" y="858370"/>
                  <a:pt x="8044711" y="863939"/>
                  <a:pt x="8052457" y="863812"/>
                </a:cubicBezTo>
                <a:cubicBezTo>
                  <a:pt x="8060149" y="863685"/>
                  <a:pt x="8066223" y="857914"/>
                  <a:pt x="8066112" y="850917"/>
                </a:cubicBezTo>
                <a:lnTo>
                  <a:pt x="8108355" y="386012"/>
                </a:lnTo>
                <a:lnTo>
                  <a:pt x="8149933" y="690848"/>
                </a:lnTo>
                <a:cubicBezTo>
                  <a:pt x="8150880" y="697789"/>
                  <a:pt x="8157847" y="702704"/>
                  <a:pt x="8165481" y="701823"/>
                </a:cubicBezTo>
                <a:cubicBezTo>
                  <a:pt x="8170943" y="701199"/>
                  <a:pt x="8175457" y="697734"/>
                  <a:pt x="8177074" y="692976"/>
                </a:cubicBezTo>
                <a:lnTo>
                  <a:pt x="8202710" y="616260"/>
                </a:lnTo>
                <a:lnTo>
                  <a:pt x="8243784" y="710305"/>
                </a:lnTo>
                <a:cubicBezTo>
                  <a:pt x="8246626" y="716801"/>
                  <a:pt x="8254763" y="719953"/>
                  <a:pt x="8261898" y="717353"/>
                </a:cubicBezTo>
                <a:cubicBezTo>
                  <a:pt x="8266579" y="715646"/>
                  <a:pt x="8269866" y="711764"/>
                  <a:pt x="8270536" y="707214"/>
                </a:cubicBezTo>
                <a:lnTo>
                  <a:pt x="8290321" y="562194"/>
                </a:lnTo>
                <a:lnTo>
                  <a:pt x="8338138" y="982204"/>
                </a:lnTo>
                <a:cubicBezTo>
                  <a:pt x="8337972" y="989202"/>
                  <a:pt x="8344102" y="994984"/>
                  <a:pt x="8351793" y="995126"/>
                </a:cubicBezTo>
                <a:cubicBezTo>
                  <a:pt x="8359484" y="995267"/>
                  <a:pt x="8365838" y="989709"/>
                  <a:pt x="8366004" y="982711"/>
                </a:cubicBezTo>
                <a:lnTo>
                  <a:pt x="8421735" y="635971"/>
                </a:lnTo>
                <a:lnTo>
                  <a:pt x="8438455" y="686642"/>
                </a:lnTo>
                <a:cubicBezTo>
                  <a:pt x="8440685" y="693336"/>
                  <a:pt x="8448487" y="697111"/>
                  <a:pt x="8455844" y="695078"/>
                </a:cubicBezTo>
                <a:cubicBezTo>
                  <a:pt x="8459745" y="694004"/>
                  <a:pt x="8462922" y="691440"/>
                  <a:pt x="8464539" y="688061"/>
                </a:cubicBezTo>
                <a:lnTo>
                  <a:pt x="8499203" y="617122"/>
                </a:lnTo>
                <a:lnTo>
                  <a:pt x="8524282" y="708937"/>
                </a:lnTo>
                <a:cubicBezTo>
                  <a:pt x="8526123" y="715732"/>
                  <a:pt x="8533646" y="719892"/>
                  <a:pt x="8541114" y="718230"/>
                </a:cubicBezTo>
                <a:cubicBezTo>
                  <a:pt x="8546967" y="716933"/>
                  <a:pt x="8551202" y="712393"/>
                  <a:pt x="8551703" y="706961"/>
                </a:cubicBezTo>
                <a:lnTo>
                  <a:pt x="8586089" y="336659"/>
                </a:lnTo>
                <a:lnTo>
                  <a:pt x="8619251" y="873921"/>
                </a:lnTo>
                <a:cubicBezTo>
                  <a:pt x="8619640" y="880589"/>
                  <a:pt x="8625659" y="885834"/>
                  <a:pt x="8633015" y="885879"/>
                </a:cubicBezTo>
                <a:cubicBezTo>
                  <a:pt x="8640317" y="885874"/>
                  <a:pt x="8646391" y="880782"/>
                  <a:pt x="8646949" y="874174"/>
                </a:cubicBezTo>
                <a:lnTo>
                  <a:pt x="8684010" y="417884"/>
                </a:lnTo>
                <a:lnTo>
                  <a:pt x="8714551" y="697080"/>
                </a:lnTo>
                <a:cubicBezTo>
                  <a:pt x="8715275" y="703566"/>
                  <a:pt x="8721238" y="708511"/>
                  <a:pt x="8728428" y="708532"/>
                </a:cubicBezTo>
                <a:cubicBezTo>
                  <a:pt x="8735618" y="708420"/>
                  <a:pt x="8741581" y="703358"/>
                  <a:pt x="8742137" y="696827"/>
                </a:cubicBezTo>
                <a:lnTo>
                  <a:pt x="8780314" y="255281"/>
                </a:lnTo>
                <a:lnTo>
                  <a:pt x="8804947" y="981495"/>
                </a:lnTo>
                <a:cubicBezTo>
                  <a:pt x="8804781" y="988493"/>
                  <a:pt x="8810855" y="994289"/>
                  <a:pt x="8818547" y="994442"/>
                </a:cubicBezTo>
                <a:cubicBezTo>
                  <a:pt x="8826293" y="994594"/>
                  <a:pt x="8832647" y="989050"/>
                  <a:pt x="8832813" y="982053"/>
                </a:cubicBezTo>
                <a:lnTo>
                  <a:pt x="8869485" y="551351"/>
                </a:lnTo>
                <a:lnTo>
                  <a:pt x="8900250" y="750183"/>
                </a:lnTo>
                <a:cubicBezTo>
                  <a:pt x="8901252" y="757120"/>
                  <a:pt x="8908275" y="761994"/>
                  <a:pt x="8915910" y="761067"/>
                </a:cubicBezTo>
                <a:cubicBezTo>
                  <a:pt x="8921595" y="760378"/>
                  <a:pt x="8926276" y="756552"/>
                  <a:pt x="8927613" y="751450"/>
                </a:cubicBezTo>
                <a:lnTo>
                  <a:pt x="8958879" y="636680"/>
                </a:lnTo>
                <a:lnTo>
                  <a:pt x="8984070" y="755047"/>
                </a:lnTo>
                <a:cubicBezTo>
                  <a:pt x="8985575" y="761913"/>
                  <a:pt x="8992876" y="766383"/>
                  <a:pt x="9000455" y="765030"/>
                </a:cubicBezTo>
                <a:cubicBezTo>
                  <a:pt x="9005248" y="764163"/>
                  <a:pt x="9009261" y="761042"/>
                  <a:pt x="9010878" y="756821"/>
                </a:cubicBezTo>
                <a:lnTo>
                  <a:pt x="9063041" y="621530"/>
                </a:lnTo>
                <a:lnTo>
                  <a:pt x="9084165" y="696573"/>
                </a:lnTo>
                <a:cubicBezTo>
                  <a:pt x="9086060" y="703348"/>
                  <a:pt x="9093694" y="707427"/>
                  <a:pt x="9101107" y="705684"/>
                </a:cubicBezTo>
                <a:cubicBezTo>
                  <a:pt x="9105510" y="704655"/>
                  <a:pt x="9109076" y="701747"/>
                  <a:pt x="9110693" y="697890"/>
                </a:cubicBezTo>
                <a:lnTo>
                  <a:pt x="9151600" y="599691"/>
                </a:lnTo>
                <a:lnTo>
                  <a:pt x="9200198" y="820564"/>
                </a:lnTo>
                <a:cubicBezTo>
                  <a:pt x="9201703" y="827431"/>
                  <a:pt x="9209003" y="831905"/>
                  <a:pt x="9216527" y="830562"/>
                </a:cubicBezTo>
                <a:cubicBezTo>
                  <a:pt x="9222380" y="829518"/>
                  <a:pt x="9226839" y="825216"/>
                  <a:pt x="9227673" y="819855"/>
                </a:cubicBezTo>
                <a:lnTo>
                  <a:pt x="9249966" y="677116"/>
                </a:lnTo>
                <a:lnTo>
                  <a:pt x="9283907" y="942073"/>
                </a:lnTo>
                <a:cubicBezTo>
                  <a:pt x="9284687" y="948366"/>
                  <a:pt x="9290483" y="953160"/>
                  <a:pt x="9297450" y="953322"/>
                </a:cubicBezTo>
                <a:cubicBezTo>
                  <a:pt x="9304305" y="953307"/>
                  <a:pt x="9310101" y="948807"/>
                  <a:pt x="9311216" y="942681"/>
                </a:cubicBezTo>
                <a:lnTo>
                  <a:pt x="9366168" y="636325"/>
                </a:lnTo>
                <a:lnTo>
                  <a:pt x="9388461" y="708988"/>
                </a:lnTo>
                <a:cubicBezTo>
                  <a:pt x="9390131" y="714369"/>
                  <a:pt x="9395538" y="718113"/>
                  <a:pt x="9401668" y="718210"/>
                </a:cubicBezTo>
                <a:cubicBezTo>
                  <a:pt x="9407855" y="718377"/>
                  <a:pt x="9413373" y="714733"/>
                  <a:pt x="9415155" y="709342"/>
                </a:cubicBezTo>
                <a:lnTo>
                  <a:pt x="9442018" y="631664"/>
                </a:lnTo>
                <a:lnTo>
                  <a:pt x="9456286" y="707670"/>
                </a:lnTo>
                <a:cubicBezTo>
                  <a:pt x="9457511" y="714576"/>
                  <a:pt x="9464701" y="719258"/>
                  <a:pt x="9472280" y="718128"/>
                </a:cubicBezTo>
                <a:cubicBezTo>
                  <a:pt x="9478411" y="717216"/>
                  <a:pt x="9483149" y="712722"/>
                  <a:pt x="9483872" y="707113"/>
                </a:cubicBezTo>
                <a:lnTo>
                  <a:pt x="9520266" y="446412"/>
                </a:lnTo>
                <a:lnTo>
                  <a:pt x="9580178" y="835056"/>
                </a:lnTo>
                <a:cubicBezTo>
                  <a:pt x="9581124" y="841218"/>
                  <a:pt x="9586865" y="845839"/>
                  <a:pt x="9593720" y="845951"/>
                </a:cubicBezTo>
                <a:lnTo>
                  <a:pt x="9593998" y="845951"/>
                </a:lnTo>
                <a:cubicBezTo>
                  <a:pt x="9600742" y="845946"/>
                  <a:pt x="9606539" y="841522"/>
                  <a:pt x="9607709" y="835462"/>
                </a:cubicBezTo>
                <a:lnTo>
                  <a:pt x="9640109" y="668571"/>
                </a:lnTo>
                <a:lnTo>
                  <a:pt x="9688709" y="1055846"/>
                </a:lnTo>
                <a:cubicBezTo>
                  <a:pt x="9689378" y="1061962"/>
                  <a:pt x="9694840" y="1066735"/>
                  <a:pt x="9701583" y="1067145"/>
                </a:cubicBezTo>
                <a:lnTo>
                  <a:pt x="9701862" y="1067145"/>
                </a:lnTo>
                <a:cubicBezTo>
                  <a:pt x="9709052" y="1067003"/>
                  <a:pt x="9714960" y="1061911"/>
                  <a:pt x="9715460" y="1055390"/>
                </a:cubicBezTo>
                <a:lnTo>
                  <a:pt x="9753748" y="578426"/>
                </a:lnTo>
                <a:lnTo>
                  <a:pt x="9782952" y="890760"/>
                </a:lnTo>
                <a:cubicBezTo>
                  <a:pt x="9783564" y="897297"/>
                  <a:pt x="9789584" y="902313"/>
                  <a:pt x="9796829" y="902313"/>
                </a:cubicBezTo>
                <a:cubicBezTo>
                  <a:pt x="9804074" y="902308"/>
                  <a:pt x="9810148" y="897236"/>
                  <a:pt x="9810707" y="890659"/>
                </a:cubicBezTo>
                <a:lnTo>
                  <a:pt x="9852951" y="415519"/>
                </a:lnTo>
                <a:lnTo>
                  <a:pt x="9889845" y="705204"/>
                </a:lnTo>
                <a:cubicBezTo>
                  <a:pt x="9890792" y="711654"/>
                  <a:pt x="9896868" y="716458"/>
                  <a:pt x="9904001" y="716402"/>
                </a:cubicBezTo>
                <a:cubicBezTo>
                  <a:pt x="9911191" y="716235"/>
                  <a:pt x="9917099" y="711127"/>
                  <a:pt x="9917600" y="704596"/>
                </a:cubicBezTo>
                <a:lnTo>
                  <a:pt x="9951039" y="271057"/>
                </a:lnTo>
                <a:lnTo>
                  <a:pt x="9979685" y="737684"/>
                </a:lnTo>
                <a:cubicBezTo>
                  <a:pt x="9979574" y="744682"/>
                  <a:pt x="9985704" y="750432"/>
                  <a:pt x="9993451" y="750529"/>
                </a:cubicBezTo>
                <a:cubicBezTo>
                  <a:pt x="10001141" y="750625"/>
                  <a:pt x="10007440" y="745036"/>
                  <a:pt x="10007551" y="738038"/>
                </a:cubicBezTo>
                <a:lnTo>
                  <a:pt x="10029454" y="502267"/>
                </a:lnTo>
                <a:lnTo>
                  <a:pt x="10062391" y="905303"/>
                </a:lnTo>
                <a:cubicBezTo>
                  <a:pt x="10062893" y="911799"/>
                  <a:pt x="10068801" y="916866"/>
                  <a:pt x="10075934" y="917008"/>
                </a:cubicBezTo>
                <a:lnTo>
                  <a:pt x="10076268" y="917008"/>
                </a:lnTo>
                <a:cubicBezTo>
                  <a:pt x="10083290" y="917003"/>
                  <a:pt x="10089254" y="912219"/>
                  <a:pt x="10090089" y="905860"/>
                </a:cubicBezTo>
                <a:lnTo>
                  <a:pt x="10135009" y="562515"/>
                </a:lnTo>
                <a:lnTo>
                  <a:pt x="10162484" y="734137"/>
                </a:lnTo>
                <a:cubicBezTo>
                  <a:pt x="10163600" y="741058"/>
                  <a:pt x="10170678" y="745842"/>
                  <a:pt x="10178313" y="744818"/>
                </a:cubicBezTo>
                <a:cubicBezTo>
                  <a:pt x="10183551" y="744119"/>
                  <a:pt x="10187899" y="740785"/>
                  <a:pt x="10189515" y="736215"/>
                </a:cubicBezTo>
                <a:lnTo>
                  <a:pt x="10226187" y="633657"/>
                </a:lnTo>
                <a:lnTo>
                  <a:pt x="10268431" y="741130"/>
                </a:lnTo>
                <a:cubicBezTo>
                  <a:pt x="10270382" y="746257"/>
                  <a:pt x="10275732" y="749658"/>
                  <a:pt x="10281695" y="749541"/>
                </a:cubicBezTo>
                <a:cubicBezTo>
                  <a:pt x="10287604" y="749485"/>
                  <a:pt x="10292898" y="746034"/>
                  <a:pt x="10294792" y="740927"/>
                </a:cubicBezTo>
                <a:lnTo>
                  <a:pt x="10328231" y="650682"/>
                </a:lnTo>
                <a:lnTo>
                  <a:pt x="10348965" y="713058"/>
                </a:lnTo>
                <a:cubicBezTo>
                  <a:pt x="10351193" y="719757"/>
                  <a:pt x="10358940" y="723551"/>
                  <a:pt x="10366352" y="721530"/>
                </a:cubicBezTo>
                <a:cubicBezTo>
                  <a:pt x="10370978" y="720263"/>
                  <a:pt x="10374544" y="716903"/>
                  <a:pt x="10375770" y="712652"/>
                </a:cubicBezTo>
                <a:lnTo>
                  <a:pt x="10426766" y="536420"/>
                </a:lnTo>
                <a:lnTo>
                  <a:pt x="10456861" y="802036"/>
                </a:lnTo>
                <a:cubicBezTo>
                  <a:pt x="10457641" y="808998"/>
                  <a:pt x="10464496" y="814065"/>
                  <a:pt x="10472131" y="813356"/>
                </a:cubicBezTo>
                <a:cubicBezTo>
                  <a:pt x="10478206" y="812793"/>
                  <a:pt x="10483222" y="808669"/>
                  <a:pt x="10484392" y="803201"/>
                </a:cubicBezTo>
                <a:lnTo>
                  <a:pt x="10520785" y="636342"/>
                </a:lnTo>
                <a:lnTo>
                  <a:pt x="10559797" y="740927"/>
                </a:lnTo>
                <a:cubicBezTo>
                  <a:pt x="10562249" y="747560"/>
                  <a:pt x="10570164" y="751127"/>
                  <a:pt x="10577465" y="748892"/>
                </a:cubicBezTo>
                <a:cubicBezTo>
                  <a:pt x="10582703" y="747286"/>
                  <a:pt x="10586381" y="743004"/>
                  <a:pt x="10586883" y="737988"/>
                </a:cubicBezTo>
                <a:lnTo>
                  <a:pt x="10612798" y="467051"/>
                </a:lnTo>
                <a:lnTo>
                  <a:pt x="10640664" y="865425"/>
                </a:lnTo>
                <a:cubicBezTo>
                  <a:pt x="10641110" y="872083"/>
                  <a:pt x="10647185" y="877267"/>
                  <a:pt x="10654541" y="877282"/>
                </a:cubicBezTo>
                <a:cubicBezTo>
                  <a:pt x="10661898" y="877297"/>
                  <a:pt x="10668029" y="872103"/>
                  <a:pt x="10668474" y="865425"/>
                </a:cubicBezTo>
                <a:lnTo>
                  <a:pt x="10708935" y="296189"/>
                </a:lnTo>
                <a:lnTo>
                  <a:pt x="10738251" y="1012573"/>
                </a:lnTo>
                <a:cubicBezTo>
                  <a:pt x="10738529" y="1019322"/>
                  <a:pt x="10744605" y="1024683"/>
                  <a:pt x="10752016" y="1024784"/>
                </a:cubicBezTo>
                <a:cubicBezTo>
                  <a:pt x="10759373" y="1024770"/>
                  <a:pt x="10765448" y="1019555"/>
                  <a:pt x="10765894" y="1012877"/>
                </a:cubicBezTo>
                <a:lnTo>
                  <a:pt x="10809141" y="357045"/>
                </a:lnTo>
                <a:lnTo>
                  <a:pt x="10835725" y="737684"/>
                </a:lnTo>
                <a:cubicBezTo>
                  <a:pt x="10836227" y="744144"/>
                  <a:pt x="10841912" y="749247"/>
                  <a:pt x="10849046" y="749541"/>
                </a:cubicBezTo>
                <a:cubicBezTo>
                  <a:pt x="10856179" y="749865"/>
                  <a:pt x="10862421" y="745178"/>
                  <a:pt x="10863368" y="738748"/>
                </a:cubicBezTo>
                <a:lnTo>
                  <a:pt x="10891624" y="566467"/>
                </a:lnTo>
                <a:lnTo>
                  <a:pt x="10933423" y="815514"/>
                </a:lnTo>
                <a:cubicBezTo>
                  <a:pt x="10934482" y="821605"/>
                  <a:pt x="10940166" y="826135"/>
                  <a:pt x="10946966" y="826257"/>
                </a:cubicBezTo>
                <a:lnTo>
                  <a:pt x="10947244" y="826257"/>
                </a:lnTo>
                <a:cubicBezTo>
                  <a:pt x="10953877" y="826257"/>
                  <a:pt x="10959561" y="822020"/>
                  <a:pt x="10960898" y="816122"/>
                </a:cubicBezTo>
                <a:lnTo>
                  <a:pt x="10992109" y="663654"/>
                </a:lnTo>
                <a:lnTo>
                  <a:pt x="11022148" y="756128"/>
                </a:lnTo>
                <a:cubicBezTo>
                  <a:pt x="11023876" y="761494"/>
                  <a:pt x="11029337" y="765183"/>
                  <a:pt x="11035468" y="765198"/>
                </a:cubicBezTo>
                <a:cubicBezTo>
                  <a:pt x="11041598" y="765188"/>
                  <a:pt x="11047005" y="761524"/>
                  <a:pt x="11048788" y="756179"/>
                </a:cubicBezTo>
                <a:lnTo>
                  <a:pt x="11083564" y="651391"/>
                </a:lnTo>
                <a:lnTo>
                  <a:pt x="11119401" y="822507"/>
                </a:lnTo>
                <a:cubicBezTo>
                  <a:pt x="11120682" y="828476"/>
                  <a:pt x="11126479" y="832752"/>
                  <a:pt x="11133166" y="832641"/>
                </a:cubicBezTo>
                <a:cubicBezTo>
                  <a:pt x="11139909" y="832590"/>
                  <a:pt x="11145650" y="828182"/>
                  <a:pt x="11146820" y="822152"/>
                </a:cubicBezTo>
                <a:lnTo>
                  <a:pt x="11179368" y="651594"/>
                </a:lnTo>
                <a:lnTo>
                  <a:pt x="11209853" y="882754"/>
                </a:lnTo>
                <a:cubicBezTo>
                  <a:pt x="11209965" y="889752"/>
                  <a:pt x="11216318" y="895321"/>
                  <a:pt x="11224064" y="895194"/>
                </a:cubicBezTo>
                <a:cubicBezTo>
                  <a:pt x="11231755" y="895067"/>
                  <a:pt x="11237831" y="889296"/>
                  <a:pt x="11237719" y="882299"/>
                </a:cubicBezTo>
                <a:lnTo>
                  <a:pt x="11279963" y="417394"/>
                </a:lnTo>
                <a:lnTo>
                  <a:pt x="11321540" y="722229"/>
                </a:lnTo>
                <a:cubicBezTo>
                  <a:pt x="11322487" y="729171"/>
                  <a:pt x="11329454" y="734086"/>
                  <a:pt x="11337088" y="733205"/>
                </a:cubicBezTo>
                <a:cubicBezTo>
                  <a:pt x="11342550" y="732581"/>
                  <a:pt x="11347064" y="729115"/>
                  <a:pt x="11348681" y="724357"/>
                </a:cubicBezTo>
                <a:lnTo>
                  <a:pt x="11374318" y="647642"/>
                </a:lnTo>
                <a:lnTo>
                  <a:pt x="11415391" y="741687"/>
                </a:lnTo>
                <a:cubicBezTo>
                  <a:pt x="11418234" y="748183"/>
                  <a:pt x="11426370" y="751334"/>
                  <a:pt x="11433505" y="748735"/>
                </a:cubicBezTo>
                <a:cubicBezTo>
                  <a:pt x="11438186" y="747028"/>
                  <a:pt x="11441474" y="743146"/>
                  <a:pt x="11442143" y="738596"/>
                </a:cubicBezTo>
                <a:lnTo>
                  <a:pt x="11461928" y="593576"/>
                </a:lnTo>
                <a:lnTo>
                  <a:pt x="11509745" y="1013586"/>
                </a:lnTo>
                <a:cubicBezTo>
                  <a:pt x="11509579" y="1020584"/>
                  <a:pt x="11515709" y="1026365"/>
                  <a:pt x="11523401" y="1026508"/>
                </a:cubicBezTo>
                <a:cubicBezTo>
                  <a:pt x="11531091" y="1026649"/>
                  <a:pt x="11537445" y="1021091"/>
                  <a:pt x="11537611" y="1014093"/>
                </a:cubicBezTo>
                <a:lnTo>
                  <a:pt x="11593343" y="667353"/>
                </a:lnTo>
                <a:lnTo>
                  <a:pt x="11610062" y="718024"/>
                </a:lnTo>
                <a:cubicBezTo>
                  <a:pt x="11612292" y="724718"/>
                  <a:pt x="11620094" y="728492"/>
                  <a:pt x="11627451" y="726460"/>
                </a:cubicBezTo>
                <a:cubicBezTo>
                  <a:pt x="11631352" y="725386"/>
                  <a:pt x="11634529" y="722822"/>
                  <a:pt x="11636146" y="719442"/>
                </a:cubicBezTo>
                <a:lnTo>
                  <a:pt x="11670811" y="648503"/>
                </a:lnTo>
                <a:lnTo>
                  <a:pt x="11695890" y="740319"/>
                </a:lnTo>
                <a:cubicBezTo>
                  <a:pt x="11697729" y="747114"/>
                  <a:pt x="11705253" y="751274"/>
                  <a:pt x="11712721" y="749612"/>
                </a:cubicBezTo>
                <a:cubicBezTo>
                  <a:pt x="11718573" y="748314"/>
                  <a:pt x="11722809" y="743775"/>
                  <a:pt x="11723310" y="738343"/>
                </a:cubicBezTo>
                <a:lnTo>
                  <a:pt x="11757696" y="368040"/>
                </a:lnTo>
                <a:lnTo>
                  <a:pt x="11790857" y="905303"/>
                </a:lnTo>
                <a:cubicBezTo>
                  <a:pt x="11791247" y="911971"/>
                  <a:pt x="11797266" y="917216"/>
                  <a:pt x="11804623" y="917261"/>
                </a:cubicBezTo>
                <a:cubicBezTo>
                  <a:pt x="11811924" y="917256"/>
                  <a:pt x="11817998" y="912164"/>
                  <a:pt x="11818556" y="905556"/>
                </a:cubicBezTo>
                <a:lnTo>
                  <a:pt x="11855617" y="449266"/>
                </a:lnTo>
                <a:lnTo>
                  <a:pt x="11886158" y="728462"/>
                </a:lnTo>
                <a:cubicBezTo>
                  <a:pt x="11886883" y="734947"/>
                  <a:pt x="11892845" y="739893"/>
                  <a:pt x="11900035" y="739913"/>
                </a:cubicBezTo>
                <a:cubicBezTo>
                  <a:pt x="11907225" y="739802"/>
                  <a:pt x="11913188" y="734740"/>
                  <a:pt x="11913745" y="728208"/>
                </a:cubicBezTo>
                <a:lnTo>
                  <a:pt x="11951922" y="286663"/>
                </a:lnTo>
                <a:lnTo>
                  <a:pt x="11976555" y="1012877"/>
                </a:lnTo>
                <a:cubicBezTo>
                  <a:pt x="11976388" y="1019875"/>
                  <a:pt x="11982462" y="1025671"/>
                  <a:pt x="11990154" y="1025823"/>
                </a:cubicBezTo>
                <a:cubicBezTo>
                  <a:pt x="11997901" y="1025976"/>
                  <a:pt x="12004254" y="1020432"/>
                  <a:pt x="12004421" y="1013435"/>
                </a:cubicBezTo>
                <a:lnTo>
                  <a:pt x="12041092" y="582733"/>
                </a:lnTo>
                <a:lnTo>
                  <a:pt x="12071857" y="781565"/>
                </a:lnTo>
                <a:cubicBezTo>
                  <a:pt x="12072859" y="788502"/>
                  <a:pt x="12079882" y="793376"/>
                  <a:pt x="12087517" y="792449"/>
                </a:cubicBezTo>
                <a:cubicBezTo>
                  <a:pt x="12093202" y="791759"/>
                  <a:pt x="12097883" y="787934"/>
                  <a:pt x="12099220" y="782832"/>
                </a:cubicBezTo>
                <a:lnTo>
                  <a:pt x="12130487" y="668062"/>
                </a:lnTo>
                <a:lnTo>
                  <a:pt x="12155677" y="786429"/>
                </a:lnTo>
                <a:cubicBezTo>
                  <a:pt x="12157182" y="793295"/>
                  <a:pt x="12164483" y="797764"/>
                  <a:pt x="12172062" y="796412"/>
                </a:cubicBezTo>
                <a:cubicBezTo>
                  <a:pt x="12176856" y="795545"/>
                  <a:pt x="12180868" y="792424"/>
                  <a:pt x="12182485" y="788203"/>
                </a:cubicBezTo>
                <a:lnTo>
                  <a:pt x="12234649" y="652912"/>
                </a:lnTo>
                <a:lnTo>
                  <a:pt x="12255772" y="727955"/>
                </a:lnTo>
                <a:cubicBezTo>
                  <a:pt x="12257667" y="734729"/>
                  <a:pt x="12265302" y="738809"/>
                  <a:pt x="12272714" y="737066"/>
                </a:cubicBezTo>
                <a:cubicBezTo>
                  <a:pt x="12277117" y="736037"/>
                  <a:pt x="12280683" y="733129"/>
                  <a:pt x="12282300" y="729272"/>
                </a:cubicBezTo>
                <a:lnTo>
                  <a:pt x="12323208" y="631073"/>
                </a:lnTo>
                <a:lnTo>
                  <a:pt x="12371806" y="851946"/>
                </a:lnTo>
                <a:cubicBezTo>
                  <a:pt x="12373311" y="858812"/>
                  <a:pt x="12380610" y="863287"/>
                  <a:pt x="12388134" y="861944"/>
                </a:cubicBezTo>
                <a:cubicBezTo>
                  <a:pt x="12393987" y="860900"/>
                  <a:pt x="12398446" y="856598"/>
                  <a:pt x="12399281" y="851237"/>
                </a:cubicBezTo>
                <a:lnTo>
                  <a:pt x="12421573" y="708498"/>
                </a:lnTo>
                <a:lnTo>
                  <a:pt x="12455515" y="973455"/>
                </a:lnTo>
                <a:cubicBezTo>
                  <a:pt x="12456294" y="979748"/>
                  <a:pt x="12462091" y="984542"/>
                  <a:pt x="12469058" y="984704"/>
                </a:cubicBezTo>
                <a:cubicBezTo>
                  <a:pt x="12475912" y="984689"/>
                  <a:pt x="12481708" y="980189"/>
                  <a:pt x="12482823" y="974063"/>
                </a:cubicBezTo>
                <a:lnTo>
                  <a:pt x="12537775" y="667707"/>
                </a:lnTo>
                <a:lnTo>
                  <a:pt x="12560068" y="740369"/>
                </a:lnTo>
                <a:cubicBezTo>
                  <a:pt x="12561738" y="745751"/>
                  <a:pt x="12567145" y="749495"/>
                  <a:pt x="12573276" y="749592"/>
                </a:cubicBezTo>
                <a:cubicBezTo>
                  <a:pt x="12579462" y="749759"/>
                  <a:pt x="12584980" y="746115"/>
                  <a:pt x="12586762" y="740724"/>
                </a:cubicBezTo>
                <a:lnTo>
                  <a:pt x="12613625" y="663046"/>
                </a:lnTo>
                <a:lnTo>
                  <a:pt x="12627893" y="739052"/>
                </a:lnTo>
                <a:cubicBezTo>
                  <a:pt x="12629119" y="745958"/>
                  <a:pt x="12636309" y="750640"/>
                  <a:pt x="12643887" y="749510"/>
                </a:cubicBezTo>
                <a:cubicBezTo>
                  <a:pt x="12650018" y="748598"/>
                  <a:pt x="12654756" y="744104"/>
                  <a:pt x="12655480" y="738495"/>
                </a:cubicBezTo>
                <a:lnTo>
                  <a:pt x="12691873" y="477794"/>
                </a:lnTo>
                <a:lnTo>
                  <a:pt x="12751785" y="866438"/>
                </a:lnTo>
                <a:cubicBezTo>
                  <a:pt x="12752731" y="872600"/>
                  <a:pt x="12758472" y="877221"/>
                  <a:pt x="12765327" y="877333"/>
                </a:cubicBezTo>
                <a:lnTo>
                  <a:pt x="12765606" y="877333"/>
                </a:lnTo>
                <a:cubicBezTo>
                  <a:pt x="12772349" y="877327"/>
                  <a:pt x="12778146" y="872904"/>
                  <a:pt x="12779316" y="866844"/>
                </a:cubicBezTo>
                <a:lnTo>
                  <a:pt x="12820947" y="652405"/>
                </a:lnTo>
                <a:lnTo>
                  <a:pt x="12864418" y="742042"/>
                </a:lnTo>
                <a:cubicBezTo>
                  <a:pt x="12867540" y="748436"/>
                  <a:pt x="12875788" y="751320"/>
                  <a:pt x="12882810" y="748482"/>
                </a:cubicBezTo>
                <a:cubicBezTo>
                  <a:pt x="12885987" y="747205"/>
                  <a:pt x="12888495" y="744910"/>
                  <a:pt x="12889888" y="742042"/>
                </a:cubicBezTo>
                <a:lnTo>
                  <a:pt x="12952419" y="614351"/>
                </a:lnTo>
                <a:cubicBezTo>
                  <a:pt x="12955986" y="608149"/>
                  <a:pt x="12953310" y="600498"/>
                  <a:pt x="12946511" y="597265"/>
                </a:cubicBezTo>
                <a:cubicBezTo>
                  <a:pt x="12939656" y="594032"/>
                  <a:pt x="12931241" y="596439"/>
                  <a:pt x="12927730" y="602641"/>
                </a:cubicBezTo>
                <a:cubicBezTo>
                  <a:pt x="12927395" y="603153"/>
                  <a:pt x="12927172" y="603675"/>
                  <a:pt x="12926949" y="604217"/>
                </a:cubicBezTo>
                <a:lnTo>
                  <a:pt x="12877683" y="705558"/>
                </a:lnTo>
                <a:lnTo>
                  <a:pt x="12828472" y="604217"/>
                </a:lnTo>
                <a:cubicBezTo>
                  <a:pt x="12825350" y="597812"/>
                  <a:pt x="12817158" y="594903"/>
                  <a:pt x="12810136" y="597721"/>
                </a:cubicBezTo>
                <a:cubicBezTo>
                  <a:pt x="12805844" y="599423"/>
                  <a:pt x="12802834" y="602945"/>
                  <a:pt x="12801999" y="607105"/>
                </a:cubicBezTo>
                <a:lnTo>
                  <a:pt x="12767724" y="783794"/>
                </a:lnTo>
                <a:lnTo>
                  <a:pt x="12705583" y="380556"/>
                </a:lnTo>
                <a:cubicBezTo>
                  <a:pt x="12704635" y="374278"/>
                  <a:pt x="12698728" y="369601"/>
                  <a:pt x="12691761" y="369611"/>
                </a:cubicBezTo>
                <a:cubicBezTo>
                  <a:pt x="12684795" y="369682"/>
                  <a:pt x="12678887" y="374410"/>
                  <a:pt x="12677996" y="380708"/>
                </a:cubicBezTo>
                <a:lnTo>
                  <a:pt x="12640209" y="651088"/>
                </a:lnTo>
                <a:lnTo>
                  <a:pt x="12631961" y="607207"/>
                </a:lnTo>
                <a:cubicBezTo>
                  <a:pt x="12630680" y="600311"/>
                  <a:pt x="12623490" y="595669"/>
                  <a:pt x="12615911" y="596839"/>
                </a:cubicBezTo>
                <a:cubicBezTo>
                  <a:pt x="12610727" y="597635"/>
                  <a:pt x="12606491" y="600994"/>
                  <a:pt x="12604931" y="605535"/>
                </a:cubicBezTo>
                <a:lnTo>
                  <a:pt x="12574836" y="692688"/>
                </a:lnTo>
                <a:lnTo>
                  <a:pt x="12547973" y="605889"/>
                </a:lnTo>
                <a:cubicBezTo>
                  <a:pt x="12546247" y="600158"/>
                  <a:pt x="12540339" y="596312"/>
                  <a:pt x="12533817" y="596667"/>
                </a:cubicBezTo>
                <a:cubicBezTo>
                  <a:pt x="12527297" y="597017"/>
                  <a:pt x="12521891" y="601435"/>
                  <a:pt x="12520832" y="607308"/>
                </a:cubicBezTo>
                <a:lnTo>
                  <a:pt x="12471844" y="880626"/>
                </a:lnTo>
                <a:lnTo>
                  <a:pt x="12436900" y="607865"/>
                </a:lnTo>
                <a:cubicBezTo>
                  <a:pt x="12436064" y="601527"/>
                  <a:pt x="12430213" y="596728"/>
                  <a:pt x="12423190" y="596667"/>
                </a:cubicBezTo>
                <a:cubicBezTo>
                  <a:pt x="12416279" y="596682"/>
                  <a:pt x="12410372" y="601323"/>
                  <a:pt x="12409424" y="607561"/>
                </a:cubicBezTo>
                <a:lnTo>
                  <a:pt x="12383620" y="774167"/>
                </a:lnTo>
                <a:lnTo>
                  <a:pt x="12341598" y="583037"/>
                </a:lnTo>
                <a:cubicBezTo>
                  <a:pt x="12340093" y="576176"/>
                  <a:pt x="12332794" y="571711"/>
                  <a:pt x="12325213" y="573075"/>
                </a:cubicBezTo>
                <a:cubicBezTo>
                  <a:pt x="12320533" y="573926"/>
                  <a:pt x="12316630" y="576921"/>
                  <a:pt x="12314904" y="581010"/>
                </a:cubicBezTo>
                <a:lnTo>
                  <a:pt x="12272380" y="683010"/>
                </a:lnTo>
                <a:lnTo>
                  <a:pt x="12250199" y="606345"/>
                </a:lnTo>
                <a:cubicBezTo>
                  <a:pt x="12248303" y="599565"/>
                  <a:pt x="12240725" y="595481"/>
                  <a:pt x="12233255" y="597214"/>
                </a:cubicBezTo>
                <a:cubicBezTo>
                  <a:pt x="12228741" y="598263"/>
                  <a:pt x="12225119" y="601293"/>
                  <a:pt x="12223558" y="605281"/>
                </a:cubicBezTo>
                <a:lnTo>
                  <a:pt x="12173400" y="735860"/>
                </a:lnTo>
                <a:lnTo>
                  <a:pt x="12145980" y="607054"/>
                </a:lnTo>
                <a:cubicBezTo>
                  <a:pt x="12144699" y="601257"/>
                  <a:pt x="12139181" y="597042"/>
                  <a:pt x="12132659" y="596920"/>
                </a:cubicBezTo>
                <a:lnTo>
                  <a:pt x="12132326" y="596920"/>
                </a:lnTo>
                <a:cubicBezTo>
                  <a:pt x="12125917" y="596915"/>
                  <a:pt x="12120343" y="600888"/>
                  <a:pt x="12118782" y="606548"/>
                </a:cubicBezTo>
                <a:lnTo>
                  <a:pt x="12089579" y="713717"/>
                </a:lnTo>
                <a:lnTo>
                  <a:pt x="12050846" y="464518"/>
                </a:lnTo>
                <a:cubicBezTo>
                  <a:pt x="12050623" y="457520"/>
                  <a:pt x="12044158" y="452033"/>
                  <a:pt x="12036466" y="452255"/>
                </a:cubicBezTo>
                <a:cubicBezTo>
                  <a:pt x="12028776" y="452478"/>
                  <a:pt x="12022757" y="458331"/>
                  <a:pt x="12022980" y="465328"/>
                </a:cubicBezTo>
                <a:lnTo>
                  <a:pt x="11996340" y="778120"/>
                </a:lnTo>
                <a:lnTo>
                  <a:pt x="11972042" y="54034"/>
                </a:lnTo>
                <a:cubicBezTo>
                  <a:pt x="11971818" y="47299"/>
                  <a:pt x="11965855" y="41903"/>
                  <a:pt x="11958442" y="41771"/>
                </a:cubicBezTo>
                <a:lnTo>
                  <a:pt x="11958109" y="41771"/>
                </a:lnTo>
                <a:cubicBezTo>
                  <a:pt x="11950863" y="41776"/>
                  <a:pt x="11944788" y="46848"/>
                  <a:pt x="11944231" y="53426"/>
                </a:cubicBezTo>
                <a:lnTo>
                  <a:pt x="11898418" y="584000"/>
                </a:lnTo>
                <a:lnTo>
                  <a:pt x="11867433" y="300800"/>
                </a:lnTo>
                <a:cubicBezTo>
                  <a:pt x="11866708" y="294314"/>
                  <a:pt x="11860746" y="289369"/>
                  <a:pt x="11853556" y="289349"/>
                </a:cubicBezTo>
                <a:cubicBezTo>
                  <a:pt x="11846310" y="289434"/>
                  <a:pt x="11840347" y="294542"/>
                  <a:pt x="11839846" y="301104"/>
                </a:cubicBezTo>
                <a:lnTo>
                  <a:pt x="11806796" y="708447"/>
                </a:lnTo>
                <a:lnTo>
                  <a:pt x="11774694" y="186081"/>
                </a:lnTo>
                <a:cubicBezTo>
                  <a:pt x="11774249" y="179454"/>
                  <a:pt x="11768286" y="174245"/>
                  <a:pt x="11760985" y="174123"/>
                </a:cubicBezTo>
                <a:cubicBezTo>
                  <a:pt x="11753739" y="174103"/>
                  <a:pt x="11747665" y="179155"/>
                  <a:pt x="11747108" y="185727"/>
                </a:cubicBezTo>
                <a:lnTo>
                  <a:pt x="11703080" y="659397"/>
                </a:lnTo>
                <a:lnTo>
                  <a:pt x="11688533" y="606092"/>
                </a:lnTo>
                <a:cubicBezTo>
                  <a:pt x="11687084" y="600832"/>
                  <a:pt x="11682125" y="596986"/>
                  <a:pt x="11676217" y="596515"/>
                </a:cubicBezTo>
                <a:cubicBezTo>
                  <a:pt x="11670253" y="596024"/>
                  <a:pt x="11664680" y="599043"/>
                  <a:pt x="11662283" y="604014"/>
                </a:cubicBezTo>
                <a:lnTo>
                  <a:pt x="11626337" y="677791"/>
                </a:lnTo>
                <a:lnTo>
                  <a:pt x="11602372" y="605484"/>
                </a:lnTo>
                <a:cubicBezTo>
                  <a:pt x="11600144" y="598780"/>
                  <a:pt x="11592396" y="594969"/>
                  <a:pt x="11585039" y="596971"/>
                </a:cubicBezTo>
                <a:cubicBezTo>
                  <a:pt x="11579856" y="598385"/>
                  <a:pt x="11576011" y="602418"/>
                  <a:pt x="11575230" y="607308"/>
                </a:cubicBezTo>
                <a:lnTo>
                  <a:pt x="11525685" y="910370"/>
                </a:lnTo>
                <a:lnTo>
                  <a:pt x="11476696" y="480377"/>
                </a:lnTo>
                <a:cubicBezTo>
                  <a:pt x="11475973" y="473978"/>
                  <a:pt x="11470065" y="469093"/>
                  <a:pt x="11462987" y="469028"/>
                </a:cubicBezTo>
                <a:cubicBezTo>
                  <a:pt x="11455965" y="469028"/>
                  <a:pt x="11450057" y="473785"/>
                  <a:pt x="11449165" y="480124"/>
                </a:cubicBezTo>
                <a:lnTo>
                  <a:pt x="11420965" y="686506"/>
                </a:lnTo>
                <a:lnTo>
                  <a:pt x="11385297" y="604774"/>
                </a:lnTo>
                <a:cubicBezTo>
                  <a:pt x="11383122" y="599748"/>
                  <a:pt x="11377661" y="596525"/>
                  <a:pt x="11371753" y="596768"/>
                </a:cubicBezTo>
                <a:cubicBezTo>
                  <a:pt x="11365846" y="597017"/>
                  <a:pt x="11360719" y="600604"/>
                  <a:pt x="11358992" y="605737"/>
                </a:cubicBezTo>
                <a:lnTo>
                  <a:pt x="11340879" y="660006"/>
                </a:lnTo>
                <a:lnTo>
                  <a:pt x="11290720" y="292743"/>
                </a:lnTo>
                <a:cubicBezTo>
                  <a:pt x="11290553" y="285746"/>
                  <a:pt x="11284199" y="280188"/>
                  <a:pt x="11276508" y="280329"/>
                </a:cubicBezTo>
                <a:cubicBezTo>
                  <a:pt x="11268816" y="280471"/>
                  <a:pt x="11262687" y="286253"/>
                  <a:pt x="11262854" y="293250"/>
                </a:cubicBezTo>
                <a:lnTo>
                  <a:pt x="11220832" y="755723"/>
                </a:lnTo>
                <a:lnTo>
                  <a:pt x="11195363" y="563174"/>
                </a:lnTo>
                <a:cubicBezTo>
                  <a:pt x="11194415" y="556231"/>
                  <a:pt x="11187393" y="551322"/>
                  <a:pt x="11179757" y="552203"/>
                </a:cubicBezTo>
                <a:cubicBezTo>
                  <a:pt x="11173739" y="552903"/>
                  <a:pt x="11168890" y="557078"/>
                  <a:pt x="11167832" y="562515"/>
                </a:cubicBezTo>
                <a:lnTo>
                  <a:pt x="11132106" y="749592"/>
                </a:lnTo>
                <a:lnTo>
                  <a:pt x="11099951" y="596109"/>
                </a:lnTo>
                <a:cubicBezTo>
                  <a:pt x="11098501" y="589239"/>
                  <a:pt x="11091200" y="584729"/>
                  <a:pt x="11083676" y="586041"/>
                </a:cubicBezTo>
                <a:cubicBezTo>
                  <a:pt x="11078549" y="586928"/>
                  <a:pt x="11074425" y="590323"/>
                  <a:pt x="11072920" y="594843"/>
                </a:cubicBezTo>
                <a:lnTo>
                  <a:pt x="11035245" y="708396"/>
                </a:lnTo>
                <a:lnTo>
                  <a:pt x="11001806" y="606041"/>
                </a:lnTo>
                <a:cubicBezTo>
                  <a:pt x="11000022" y="600381"/>
                  <a:pt x="10994170" y="596606"/>
                  <a:pt x="10987706" y="596971"/>
                </a:cubicBezTo>
                <a:cubicBezTo>
                  <a:pt x="10981353" y="597265"/>
                  <a:pt x="10976003" y="601435"/>
                  <a:pt x="10974720" y="607105"/>
                </a:cubicBezTo>
                <a:lnTo>
                  <a:pt x="10947970" y="737937"/>
                </a:lnTo>
                <a:lnTo>
                  <a:pt x="10904610" y="479769"/>
                </a:lnTo>
                <a:cubicBezTo>
                  <a:pt x="10903552" y="473593"/>
                  <a:pt x="10897699" y="469032"/>
                  <a:pt x="10890845" y="469028"/>
                </a:cubicBezTo>
                <a:cubicBezTo>
                  <a:pt x="10883934" y="469053"/>
                  <a:pt x="10878137" y="473634"/>
                  <a:pt x="10877079" y="479820"/>
                </a:cubicBezTo>
                <a:lnTo>
                  <a:pt x="10854786" y="617087"/>
                </a:lnTo>
                <a:lnTo>
                  <a:pt x="10822238" y="150916"/>
                </a:lnTo>
                <a:cubicBezTo>
                  <a:pt x="10821792" y="144258"/>
                  <a:pt x="10815718" y="139074"/>
                  <a:pt x="10808361" y="139059"/>
                </a:cubicBezTo>
                <a:cubicBezTo>
                  <a:pt x="10801004" y="139074"/>
                  <a:pt x="10794929" y="144288"/>
                  <a:pt x="10794484" y="150967"/>
                </a:cubicBezTo>
                <a:lnTo>
                  <a:pt x="10754914" y="751416"/>
                </a:lnTo>
                <a:lnTo>
                  <a:pt x="10726101" y="47092"/>
                </a:lnTo>
                <a:cubicBezTo>
                  <a:pt x="10725822" y="40352"/>
                  <a:pt x="10719747" y="35006"/>
                  <a:pt x="10712336" y="34931"/>
                </a:cubicBezTo>
                <a:cubicBezTo>
                  <a:pt x="10704867" y="34758"/>
                  <a:pt x="10698625" y="40013"/>
                  <a:pt x="10698235" y="46788"/>
                </a:cubicBezTo>
                <a:lnTo>
                  <a:pt x="10654206" y="666339"/>
                </a:lnTo>
                <a:lnTo>
                  <a:pt x="10628961" y="297253"/>
                </a:lnTo>
                <a:cubicBezTo>
                  <a:pt x="10628515" y="290625"/>
                  <a:pt x="10622495" y="285437"/>
                  <a:pt x="10615194" y="285346"/>
                </a:cubicBezTo>
                <a:cubicBezTo>
                  <a:pt x="10607950" y="285351"/>
                  <a:pt x="10601931" y="290392"/>
                  <a:pt x="10601317" y="296949"/>
                </a:cubicBezTo>
                <a:lnTo>
                  <a:pt x="10565091" y="676018"/>
                </a:lnTo>
                <a:lnTo>
                  <a:pt x="10530650" y="583695"/>
                </a:lnTo>
                <a:cubicBezTo>
                  <a:pt x="10528197" y="577073"/>
                  <a:pt x="10520284" y="573525"/>
                  <a:pt x="10512983" y="575775"/>
                </a:cubicBezTo>
                <a:cubicBezTo>
                  <a:pt x="10508245" y="577230"/>
                  <a:pt x="10504734" y="580868"/>
                  <a:pt x="10503786" y="585317"/>
                </a:cubicBezTo>
                <a:lnTo>
                  <a:pt x="10475308" y="715895"/>
                </a:lnTo>
                <a:lnTo>
                  <a:pt x="10446884" y="464923"/>
                </a:lnTo>
                <a:cubicBezTo>
                  <a:pt x="10446160" y="457961"/>
                  <a:pt x="10439306" y="452864"/>
                  <a:pt x="10431669" y="453538"/>
                </a:cubicBezTo>
                <a:cubicBezTo>
                  <a:pt x="10425818" y="454049"/>
                  <a:pt x="10420969" y="457834"/>
                  <a:pt x="10419521" y="462998"/>
                </a:cubicBezTo>
                <a:lnTo>
                  <a:pt x="10361615" y="663198"/>
                </a:lnTo>
                <a:lnTo>
                  <a:pt x="10342555" y="605839"/>
                </a:lnTo>
                <a:cubicBezTo>
                  <a:pt x="10340771" y="600574"/>
                  <a:pt x="10335532" y="596931"/>
                  <a:pt x="10329458" y="596819"/>
                </a:cubicBezTo>
                <a:cubicBezTo>
                  <a:pt x="10323383" y="596677"/>
                  <a:pt x="10317921" y="600179"/>
                  <a:pt x="10316026" y="605433"/>
                </a:cubicBezTo>
                <a:lnTo>
                  <a:pt x="10281361" y="698667"/>
                </a:lnTo>
                <a:lnTo>
                  <a:pt x="10238894" y="590536"/>
                </a:lnTo>
                <a:cubicBezTo>
                  <a:pt x="10236887" y="585499"/>
                  <a:pt x="10231649" y="582145"/>
                  <a:pt x="10225741" y="582124"/>
                </a:cubicBezTo>
                <a:cubicBezTo>
                  <a:pt x="10219777" y="582200"/>
                  <a:pt x="10214483" y="585722"/>
                  <a:pt x="10212643" y="590891"/>
                </a:cubicBezTo>
                <a:lnTo>
                  <a:pt x="10181769" y="677031"/>
                </a:lnTo>
                <a:lnTo>
                  <a:pt x="10147772" y="464214"/>
                </a:lnTo>
                <a:cubicBezTo>
                  <a:pt x="10146769" y="457986"/>
                  <a:pt x="10140862" y="453375"/>
                  <a:pt x="10133951" y="453370"/>
                </a:cubicBezTo>
                <a:cubicBezTo>
                  <a:pt x="10126984" y="453476"/>
                  <a:pt x="10121132" y="458260"/>
                  <a:pt x="10120297" y="464568"/>
                </a:cubicBezTo>
                <a:lnTo>
                  <a:pt x="10079947" y="772799"/>
                </a:lnTo>
                <a:lnTo>
                  <a:pt x="10044724" y="341489"/>
                </a:lnTo>
                <a:cubicBezTo>
                  <a:pt x="10044222" y="334891"/>
                  <a:pt x="10038204" y="329769"/>
                  <a:pt x="10030902" y="329733"/>
                </a:cubicBezTo>
                <a:cubicBezTo>
                  <a:pt x="10023658" y="329713"/>
                  <a:pt x="10017582" y="334765"/>
                  <a:pt x="10017025" y="341337"/>
                </a:cubicBezTo>
                <a:lnTo>
                  <a:pt x="9997073" y="556231"/>
                </a:lnTo>
                <a:lnTo>
                  <a:pt x="9967090" y="68677"/>
                </a:lnTo>
                <a:cubicBezTo>
                  <a:pt x="9967090" y="61680"/>
                  <a:pt x="9960848" y="56010"/>
                  <a:pt x="9953157" y="56010"/>
                </a:cubicBezTo>
                <a:cubicBezTo>
                  <a:pt x="9945466" y="56010"/>
                  <a:pt x="9939225" y="61680"/>
                  <a:pt x="9939225" y="68677"/>
                </a:cubicBezTo>
                <a:lnTo>
                  <a:pt x="9900880" y="566923"/>
                </a:lnTo>
                <a:lnTo>
                  <a:pt x="9864989" y="284839"/>
                </a:lnTo>
                <a:cubicBezTo>
                  <a:pt x="9864153" y="278454"/>
                  <a:pt x="9858190" y="273646"/>
                  <a:pt x="9851112" y="273641"/>
                </a:cubicBezTo>
                <a:cubicBezTo>
                  <a:pt x="9843922" y="273752"/>
                  <a:pt x="9838014" y="278794"/>
                  <a:pt x="9837458" y="285295"/>
                </a:cubicBezTo>
                <a:lnTo>
                  <a:pt x="9797275" y="736721"/>
                </a:lnTo>
                <a:lnTo>
                  <a:pt x="9767347" y="416786"/>
                </a:lnTo>
                <a:cubicBezTo>
                  <a:pt x="9766733" y="410229"/>
                  <a:pt x="9760715" y="405187"/>
                  <a:pt x="9753470" y="405182"/>
                </a:cubicBezTo>
                <a:cubicBezTo>
                  <a:pt x="9746168" y="405218"/>
                  <a:pt x="9740151" y="410341"/>
                  <a:pt x="9739648" y="416938"/>
                </a:cubicBezTo>
                <a:lnTo>
                  <a:pt x="9699354" y="918578"/>
                </a:lnTo>
                <a:lnTo>
                  <a:pt x="9655828" y="571484"/>
                </a:lnTo>
                <a:cubicBezTo>
                  <a:pt x="9654936" y="564537"/>
                  <a:pt x="9648025" y="559561"/>
                  <a:pt x="9640389" y="560371"/>
                </a:cubicBezTo>
                <a:lnTo>
                  <a:pt x="9639748" y="560630"/>
                </a:lnTo>
                <a:lnTo>
                  <a:pt x="9639748" y="566315"/>
                </a:lnTo>
                <a:lnTo>
                  <a:pt x="9638528" y="566339"/>
                </a:lnTo>
                <a:cubicBezTo>
                  <a:pt x="9634237" y="568041"/>
                  <a:pt x="9631227" y="571563"/>
                  <a:pt x="9630392" y="575724"/>
                </a:cubicBezTo>
                <a:lnTo>
                  <a:pt x="9596117" y="752412"/>
                </a:lnTo>
                <a:lnTo>
                  <a:pt x="9533976" y="349174"/>
                </a:lnTo>
                <a:cubicBezTo>
                  <a:pt x="9533028" y="342896"/>
                  <a:pt x="9527120" y="338219"/>
                  <a:pt x="9520154" y="338229"/>
                </a:cubicBezTo>
                <a:cubicBezTo>
                  <a:pt x="9513188" y="338300"/>
                  <a:pt x="9507280" y="343028"/>
                  <a:pt x="9506389" y="349326"/>
                </a:cubicBezTo>
                <a:lnTo>
                  <a:pt x="9468602" y="619706"/>
                </a:lnTo>
                <a:lnTo>
                  <a:pt x="9460354" y="575825"/>
                </a:lnTo>
                <a:cubicBezTo>
                  <a:pt x="9459072" y="568929"/>
                  <a:pt x="9451883" y="564287"/>
                  <a:pt x="9444304" y="565458"/>
                </a:cubicBezTo>
                <a:cubicBezTo>
                  <a:pt x="9439120" y="566253"/>
                  <a:pt x="9434884" y="569612"/>
                  <a:pt x="9433323" y="574153"/>
                </a:cubicBezTo>
                <a:lnTo>
                  <a:pt x="9403229" y="661306"/>
                </a:lnTo>
                <a:lnTo>
                  <a:pt x="9376366" y="574507"/>
                </a:lnTo>
                <a:cubicBezTo>
                  <a:pt x="9374639" y="568777"/>
                  <a:pt x="9368732" y="564930"/>
                  <a:pt x="9362210" y="565285"/>
                </a:cubicBezTo>
                <a:cubicBezTo>
                  <a:pt x="9355689" y="565635"/>
                  <a:pt x="9350283" y="570053"/>
                  <a:pt x="9349225" y="575926"/>
                </a:cubicBezTo>
                <a:lnTo>
                  <a:pt x="9300237" y="849244"/>
                </a:lnTo>
                <a:lnTo>
                  <a:pt x="9265293" y="576483"/>
                </a:lnTo>
                <a:cubicBezTo>
                  <a:pt x="9264457" y="570145"/>
                  <a:pt x="9258605" y="565346"/>
                  <a:pt x="9251583" y="565285"/>
                </a:cubicBezTo>
                <a:cubicBezTo>
                  <a:pt x="9244672" y="565301"/>
                  <a:pt x="9238764" y="569942"/>
                  <a:pt x="9237817" y="576179"/>
                </a:cubicBezTo>
                <a:lnTo>
                  <a:pt x="9212013" y="742785"/>
                </a:lnTo>
                <a:lnTo>
                  <a:pt x="9169991" y="551655"/>
                </a:lnTo>
                <a:cubicBezTo>
                  <a:pt x="9168486" y="544794"/>
                  <a:pt x="9161186" y="540330"/>
                  <a:pt x="9153606" y="541693"/>
                </a:cubicBezTo>
                <a:cubicBezTo>
                  <a:pt x="9148925" y="542544"/>
                  <a:pt x="9145023" y="545539"/>
                  <a:pt x="9143296" y="549628"/>
                </a:cubicBezTo>
                <a:lnTo>
                  <a:pt x="9100772" y="651628"/>
                </a:lnTo>
                <a:lnTo>
                  <a:pt x="9078591" y="574963"/>
                </a:lnTo>
                <a:cubicBezTo>
                  <a:pt x="9076696" y="568183"/>
                  <a:pt x="9069117" y="564099"/>
                  <a:pt x="9061648" y="565833"/>
                </a:cubicBezTo>
                <a:cubicBezTo>
                  <a:pt x="9057134" y="566882"/>
                  <a:pt x="9053512" y="569911"/>
                  <a:pt x="9051951" y="573899"/>
                </a:cubicBezTo>
                <a:lnTo>
                  <a:pt x="9001793" y="704478"/>
                </a:lnTo>
                <a:lnTo>
                  <a:pt x="8974373" y="575673"/>
                </a:lnTo>
                <a:cubicBezTo>
                  <a:pt x="8973091" y="569876"/>
                  <a:pt x="8967574" y="565660"/>
                  <a:pt x="8961052" y="565538"/>
                </a:cubicBezTo>
                <a:lnTo>
                  <a:pt x="8960719" y="565538"/>
                </a:lnTo>
                <a:cubicBezTo>
                  <a:pt x="8954309" y="565534"/>
                  <a:pt x="8948736" y="569506"/>
                  <a:pt x="8947175" y="575166"/>
                </a:cubicBezTo>
                <a:lnTo>
                  <a:pt x="8917971" y="682335"/>
                </a:lnTo>
                <a:lnTo>
                  <a:pt x="8879238" y="433136"/>
                </a:lnTo>
                <a:cubicBezTo>
                  <a:pt x="8879015" y="426138"/>
                  <a:pt x="8872551" y="420651"/>
                  <a:pt x="8864859" y="420874"/>
                </a:cubicBezTo>
                <a:cubicBezTo>
                  <a:pt x="8857168" y="421096"/>
                  <a:pt x="8851150" y="426949"/>
                  <a:pt x="8851372" y="433946"/>
                </a:cubicBezTo>
                <a:lnTo>
                  <a:pt x="8824732" y="746738"/>
                </a:lnTo>
                <a:lnTo>
                  <a:pt x="8800434" y="22652"/>
                </a:lnTo>
                <a:cubicBezTo>
                  <a:pt x="8800211" y="15917"/>
                  <a:pt x="8794247" y="10521"/>
                  <a:pt x="8786835" y="10389"/>
                </a:cubicBezTo>
                <a:lnTo>
                  <a:pt x="8786501" y="10389"/>
                </a:lnTo>
                <a:cubicBezTo>
                  <a:pt x="8779256" y="10394"/>
                  <a:pt x="8773181" y="15466"/>
                  <a:pt x="8772624" y="22044"/>
                </a:cubicBezTo>
                <a:lnTo>
                  <a:pt x="8726811" y="552618"/>
                </a:lnTo>
                <a:lnTo>
                  <a:pt x="8695826" y="269418"/>
                </a:lnTo>
                <a:cubicBezTo>
                  <a:pt x="8695101" y="262932"/>
                  <a:pt x="8689138" y="257987"/>
                  <a:pt x="8681949" y="257967"/>
                </a:cubicBezTo>
                <a:cubicBezTo>
                  <a:pt x="8674703" y="258053"/>
                  <a:pt x="8668739" y="263161"/>
                  <a:pt x="8668239" y="269723"/>
                </a:cubicBezTo>
                <a:lnTo>
                  <a:pt x="8635189" y="677065"/>
                </a:lnTo>
                <a:lnTo>
                  <a:pt x="8603087" y="154700"/>
                </a:lnTo>
                <a:cubicBezTo>
                  <a:pt x="8602642" y="148072"/>
                  <a:pt x="8596679" y="142863"/>
                  <a:pt x="8589377" y="142741"/>
                </a:cubicBezTo>
                <a:cubicBezTo>
                  <a:pt x="8582132" y="142721"/>
                  <a:pt x="8576058" y="147773"/>
                  <a:pt x="8575501" y="154345"/>
                </a:cubicBezTo>
                <a:lnTo>
                  <a:pt x="8531473" y="628015"/>
                </a:lnTo>
                <a:lnTo>
                  <a:pt x="8516926" y="574710"/>
                </a:lnTo>
                <a:cubicBezTo>
                  <a:pt x="8515477" y="569450"/>
                  <a:pt x="8510518" y="565604"/>
                  <a:pt x="8504609" y="565133"/>
                </a:cubicBezTo>
                <a:cubicBezTo>
                  <a:pt x="8498646" y="564642"/>
                  <a:pt x="8493072" y="567661"/>
                  <a:pt x="8490677" y="572632"/>
                </a:cubicBezTo>
                <a:lnTo>
                  <a:pt x="8454730" y="646409"/>
                </a:lnTo>
                <a:lnTo>
                  <a:pt x="8430765" y="574102"/>
                </a:lnTo>
                <a:cubicBezTo>
                  <a:pt x="8428536" y="567398"/>
                  <a:pt x="8420789" y="563588"/>
                  <a:pt x="8413432" y="565589"/>
                </a:cubicBezTo>
                <a:cubicBezTo>
                  <a:pt x="8408249" y="567003"/>
                  <a:pt x="8404404" y="571036"/>
                  <a:pt x="8403623" y="575926"/>
                </a:cubicBezTo>
                <a:lnTo>
                  <a:pt x="8354078" y="878988"/>
                </a:lnTo>
                <a:lnTo>
                  <a:pt x="8305089" y="448996"/>
                </a:lnTo>
                <a:cubicBezTo>
                  <a:pt x="8304366" y="442596"/>
                  <a:pt x="8298458" y="437711"/>
                  <a:pt x="8291380" y="437646"/>
                </a:cubicBezTo>
                <a:cubicBezTo>
                  <a:pt x="8284358" y="437646"/>
                  <a:pt x="8278450" y="442403"/>
                  <a:pt x="8277558" y="448742"/>
                </a:cubicBezTo>
                <a:lnTo>
                  <a:pt x="8249357" y="655124"/>
                </a:lnTo>
                <a:lnTo>
                  <a:pt x="8213690" y="573392"/>
                </a:lnTo>
                <a:cubicBezTo>
                  <a:pt x="8211516" y="568366"/>
                  <a:pt x="8206054" y="565143"/>
                  <a:pt x="8200146" y="565386"/>
                </a:cubicBezTo>
                <a:cubicBezTo>
                  <a:pt x="8194240" y="565635"/>
                  <a:pt x="8189112" y="569222"/>
                  <a:pt x="8187385" y="574355"/>
                </a:cubicBezTo>
                <a:lnTo>
                  <a:pt x="8169272" y="628624"/>
                </a:lnTo>
                <a:lnTo>
                  <a:pt x="8119113" y="261361"/>
                </a:lnTo>
                <a:cubicBezTo>
                  <a:pt x="8118945" y="254364"/>
                  <a:pt x="8112592" y="248806"/>
                  <a:pt x="8104901" y="248947"/>
                </a:cubicBezTo>
                <a:cubicBezTo>
                  <a:pt x="8097209" y="249089"/>
                  <a:pt x="8091080" y="254871"/>
                  <a:pt x="8091247" y="261868"/>
                </a:cubicBezTo>
                <a:lnTo>
                  <a:pt x="8049225" y="724341"/>
                </a:lnTo>
                <a:lnTo>
                  <a:pt x="8023756" y="531792"/>
                </a:lnTo>
                <a:cubicBezTo>
                  <a:pt x="8022809" y="524850"/>
                  <a:pt x="8015786" y="519940"/>
                  <a:pt x="8008150" y="520821"/>
                </a:cubicBezTo>
                <a:cubicBezTo>
                  <a:pt x="8002132" y="521521"/>
                  <a:pt x="7997283" y="525696"/>
                  <a:pt x="7996225" y="531133"/>
                </a:cubicBezTo>
                <a:lnTo>
                  <a:pt x="7960500" y="718210"/>
                </a:lnTo>
                <a:lnTo>
                  <a:pt x="7928344" y="564728"/>
                </a:lnTo>
                <a:cubicBezTo>
                  <a:pt x="7926894" y="557857"/>
                  <a:pt x="7919593" y="553347"/>
                  <a:pt x="7912069" y="554659"/>
                </a:cubicBezTo>
                <a:cubicBezTo>
                  <a:pt x="7906942" y="555546"/>
                  <a:pt x="7902818" y="558941"/>
                  <a:pt x="7901313" y="563461"/>
                </a:cubicBezTo>
                <a:lnTo>
                  <a:pt x="7863637" y="677014"/>
                </a:lnTo>
                <a:lnTo>
                  <a:pt x="7830199" y="574659"/>
                </a:lnTo>
                <a:cubicBezTo>
                  <a:pt x="7828415" y="568999"/>
                  <a:pt x="7822563" y="565224"/>
                  <a:pt x="7816099" y="565589"/>
                </a:cubicBezTo>
                <a:cubicBezTo>
                  <a:pt x="7809746" y="565883"/>
                  <a:pt x="7804396" y="570053"/>
                  <a:pt x="7803112" y="575724"/>
                </a:cubicBezTo>
                <a:lnTo>
                  <a:pt x="7776363" y="706555"/>
                </a:lnTo>
                <a:lnTo>
                  <a:pt x="7733003" y="448387"/>
                </a:lnTo>
                <a:cubicBezTo>
                  <a:pt x="7731945" y="442211"/>
                  <a:pt x="7726092" y="437651"/>
                  <a:pt x="7719238" y="437646"/>
                </a:cubicBezTo>
                <a:cubicBezTo>
                  <a:pt x="7712327" y="437671"/>
                  <a:pt x="7706530" y="442252"/>
                  <a:pt x="7705471" y="448439"/>
                </a:cubicBezTo>
                <a:lnTo>
                  <a:pt x="7683179" y="585706"/>
                </a:lnTo>
                <a:lnTo>
                  <a:pt x="7650631" y="119534"/>
                </a:lnTo>
                <a:cubicBezTo>
                  <a:pt x="7650185" y="112876"/>
                  <a:pt x="7644111" y="107692"/>
                  <a:pt x="7636754" y="107677"/>
                </a:cubicBezTo>
                <a:cubicBezTo>
                  <a:pt x="7629397" y="107692"/>
                  <a:pt x="7623322" y="112906"/>
                  <a:pt x="7622877" y="119585"/>
                </a:cubicBezTo>
                <a:lnTo>
                  <a:pt x="7583307" y="720034"/>
                </a:lnTo>
                <a:lnTo>
                  <a:pt x="7554494" y="15710"/>
                </a:lnTo>
                <a:cubicBezTo>
                  <a:pt x="7554215" y="8970"/>
                  <a:pt x="7548140" y="3625"/>
                  <a:pt x="7540729" y="3549"/>
                </a:cubicBezTo>
                <a:cubicBezTo>
                  <a:pt x="7533260" y="3377"/>
                  <a:pt x="7527018" y="8631"/>
                  <a:pt x="7526628" y="15406"/>
                </a:cubicBezTo>
                <a:lnTo>
                  <a:pt x="7482599" y="634958"/>
                </a:lnTo>
                <a:lnTo>
                  <a:pt x="7457354" y="265872"/>
                </a:lnTo>
                <a:cubicBezTo>
                  <a:pt x="7456908" y="259244"/>
                  <a:pt x="7450888" y="254055"/>
                  <a:pt x="7443587" y="253964"/>
                </a:cubicBezTo>
                <a:cubicBezTo>
                  <a:pt x="7436343" y="253969"/>
                  <a:pt x="7430324" y="259011"/>
                  <a:pt x="7429710" y="265567"/>
                </a:cubicBezTo>
                <a:lnTo>
                  <a:pt x="7393484" y="644636"/>
                </a:lnTo>
                <a:lnTo>
                  <a:pt x="7359043" y="552313"/>
                </a:lnTo>
                <a:cubicBezTo>
                  <a:pt x="7356590" y="545691"/>
                  <a:pt x="7348677" y="542144"/>
                  <a:pt x="7341375" y="544393"/>
                </a:cubicBezTo>
                <a:cubicBezTo>
                  <a:pt x="7336638" y="545848"/>
                  <a:pt x="7333127" y="549486"/>
                  <a:pt x="7332179" y="553935"/>
                </a:cubicBezTo>
                <a:lnTo>
                  <a:pt x="7303701" y="684513"/>
                </a:lnTo>
                <a:lnTo>
                  <a:pt x="7275277" y="433541"/>
                </a:lnTo>
                <a:cubicBezTo>
                  <a:pt x="7274553" y="426579"/>
                  <a:pt x="7267699" y="421482"/>
                  <a:pt x="7260062" y="422156"/>
                </a:cubicBezTo>
                <a:cubicBezTo>
                  <a:pt x="7254211" y="422667"/>
                  <a:pt x="7249362" y="426452"/>
                  <a:pt x="7247914" y="431616"/>
                </a:cubicBezTo>
                <a:lnTo>
                  <a:pt x="7190008" y="631816"/>
                </a:lnTo>
                <a:lnTo>
                  <a:pt x="7170947" y="574457"/>
                </a:lnTo>
                <a:cubicBezTo>
                  <a:pt x="7169163" y="569192"/>
                  <a:pt x="7163925" y="565549"/>
                  <a:pt x="7157851" y="565437"/>
                </a:cubicBezTo>
                <a:cubicBezTo>
                  <a:pt x="7151776" y="565295"/>
                  <a:pt x="7146314" y="568797"/>
                  <a:pt x="7144419" y="574051"/>
                </a:cubicBezTo>
                <a:lnTo>
                  <a:pt x="7109754" y="667285"/>
                </a:lnTo>
                <a:lnTo>
                  <a:pt x="7067287" y="559154"/>
                </a:lnTo>
                <a:cubicBezTo>
                  <a:pt x="7065280" y="554117"/>
                  <a:pt x="7060041" y="550763"/>
                  <a:pt x="7054134" y="550742"/>
                </a:cubicBezTo>
                <a:cubicBezTo>
                  <a:pt x="7048170" y="550819"/>
                  <a:pt x="7042876" y="554340"/>
                  <a:pt x="7041036" y="559509"/>
                </a:cubicBezTo>
                <a:lnTo>
                  <a:pt x="7010162" y="645649"/>
                </a:lnTo>
                <a:lnTo>
                  <a:pt x="6976165" y="432832"/>
                </a:lnTo>
                <a:cubicBezTo>
                  <a:pt x="6975162" y="426604"/>
                  <a:pt x="6969255" y="421993"/>
                  <a:pt x="6962344" y="421988"/>
                </a:cubicBezTo>
                <a:cubicBezTo>
                  <a:pt x="6955377" y="422095"/>
                  <a:pt x="6949525" y="426878"/>
                  <a:pt x="6948690" y="433186"/>
                </a:cubicBezTo>
                <a:lnTo>
                  <a:pt x="6908339" y="741417"/>
                </a:lnTo>
                <a:lnTo>
                  <a:pt x="6873117" y="310107"/>
                </a:lnTo>
                <a:cubicBezTo>
                  <a:pt x="6872615" y="303509"/>
                  <a:pt x="6866597" y="298387"/>
                  <a:pt x="6859295" y="298351"/>
                </a:cubicBezTo>
                <a:cubicBezTo>
                  <a:pt x="6852050" y="298331"/>
                  <a:pt x="6845975" y="303383"/>
                  <a:pt x="6845418" y="309955"/>
                </a:cubicBezTo>
                <a:lnTo>
                  <a:pt x="6825466" y="524850"/>
                </a:lnTo>
                <a:lnTo>
                  <a:pt x="6795483" y="37295"/>
                </a:lnTo>
                <a:cubicBezTo>
                  <a:pt x="6795483" y="30298"/>
                  <a:pt x="6789241" y="24628"/>
                  <a:pt x="6781550" y="24628"/>
                </a:cubicBezTo>
                <a:cubicBezTo>
                  <a:pt x="6773859" y="24628"/>
                  <a:pt x="6767617" y="30298"/>
                  <a:pt x="6767617" y="37295"/>
                </a:cubicBezTo>
                <a:lnTo>
                  <a:pt x="6729273" y="535541"/>
                </a:lnTo>
                <a:lnTo>
                  <a:pt x="6693381" y="253457"/>
                </a:lnTo>
                <a:cubicBezTo>
                  <a:pt x="6692546" y="247073"/>
                  <a:pt x="6686583" y="242264"/>
                  <a:pt x="6679505" y="242259"/>
                </a:cubicBezTo>
                <a:cubicBezTo>
                  <a:pt x="6672315" y="242370"/>
                  <a:pt x="6666407" y="247412"/>
                  <a:pt x="6665851" y="253913"/>
                </a:cubicBezTo>
                <a:lnTo>
                  <a:pt x="6625668" y="705339"/>
                </a:lnTo>
                <a:lnTo>
                  <a:pt x="6595740" y="385404"/>
                </a:lnTo>
                <a:cubicBezTo>
                  <a:pt x="6595126" y="378847"/>
                  <a:pt x="6589108" y="373805"/>
                  <a:pt x="6581863" y="373800"/>
                </a:cubicBezTo>
                <a:cubicBezTo>
                  <a:pt x="6574561" y="373836"/>
                  <a:pt x="6568543" y="378959"/>
                  <a:pt x="6568041" y="385556"/>
                </a:cubicBezTo>
                <a:lnTo>
                  <a:pt x="6527747" y="887197"/>
                </a:lnTo>
                <a:lnTo>
                  <a:pt x="6485860" y="553176"/>
                </a:lnTo>
                <a:lnTo>
                  <a:pt x="6485860" y="525703"/>
                </a:lnTo>
                <a:lnTo>
                  <a:pt x="6485218" y="525444"/>
                </a:lnTo>
                <a:cubicBezTo>
                  <a:pt x="6481401" y="525039"/>
                  <a:pt x="6477764" y="526081"/>
                  <a:pt x="6474971" y="528092"/>
                </a:cubicBezTo>
                <a:lnTo>
                  <a:pt x="6473650" y="530247"/>
                </a:lnTo>
                <a:lnTo>
                  <a:pt x="6468783" y="528989"/>
                </a:lnTo>
                <a:lnTo>
                  <a:pt x="6468141" y="529248"/>
                </a:lnTo>
                <a:lnTo>
                  <a:pt x="6468141" y="549630"/>
                </a:lnTo>
                <a:lnTo>
                  <a:pt x="6426254" y="883652"/>
                </a:lnTo>
                <a:lnTo>
                  <a:pt x="6385960" y="382011"/>
                </a:lnTo>
                <a:cubicBezTo>
                  <a:pt x="6385458" y="375414"/>
                  <a:pt x="6379440" y="370291"/>
                  <a:pt x="6372139" y="370255"/>
                </a:cubicBezTo>
                <a:cubicBezTo>
                  <a:pt x="6364893" y="370260"/>
                  <a:pt x="6358875" y="375302"/>
                  <a:pt x="6358262" y="381859"/>
                </a:cubicBezTo>
                <a:lnTo>
                  <a:pt x="6328333" y="701794"/>
                </a:lnTo>
                <a:lnTo>
                  <a:pt x="6288151" y="250368"/>
                </a:lnTo>
                <a:cubicBezTo>
                  <a:pt x="6287594" y="243867"/>
                  <a:pt x="6281686" y="238825"/>
                  <a:pt x="6274497" y="238714"/>
                </a:cubicBezTo>
                <a:cubicBezTo>
                  <a:pt x="6267419" y="238719"/>
                  <a:pt x="6261455" y="243528"/>
                  <a:pt x="6260620" y="249912"/>
                </a:cubicBezTo>
                <a:lnTo>
                  <a:pt x="6224728" y="531996"/>
                </a:lnTo>
                <a:lnTo>
                  <a:pt x="6186384" y="33750"/>
                </a:lnTo>
                <a:cubicBezTo>
                  <a:pt x="6186384" y="26753"/>
                  <a:pt x="6180143" y="21083"/>
                  <a:pt x="6172452" y="21083"/>
                </a:cubicBezTo>
                <a:cubicBezTo>
                  <a:pt x="6164761" y="21083"/>
                  <a:pt x="6158518" y="26753"/>
                  <a:pt x="6158518" y="33750"/>
                </a:cubicBezTo>
                <a:lnTo>
                  <a:pt x="6128535" y="521305"/>
                </a:lnTo>
                <a:lnTo>
                  <a:pt x="6108583" y="306410"/>
                </a:lnTo>
                <a:cubicBezTo>
                  <a:pt x="6108027" y="299838"/>
                  <a:pt x="6101951" y="294786"/>
                  <a:pt x="6094706" y="294806"/>
                </a:cubicBezTo>
                <a:cubicBezTo>
                  <a:pt x="6087405" y="294842"/>
                  <a:pt x="6081387" y="299964"/>
                  <a:pt x="6080885" y="306562"/>
                </a:cubicBezTo>
                <a:lnTo>
                  <a:pt x="6045662" y="737872"/>
                </a:lnTo>
                <a:lnTo>
                  <a:pt x="6005312" y="429641"/>
                </a:lnTo>
                <a:cubicBezTo>
                  <a:pt x="6004476" y="423333"/>
                  <a:pt x="5998625" y="418550"/>
                  <a:pt x="5991658" y="418443"/>
                </a:cubicBezTo>
                <a:cubicBezTo>
                  <a:pt x="5984747" y="418448"/>
                  <a:pt x="5978839" y="423059"/>
                  <a:pt x="5977837" y="429287"/>
                </a:cubicBezTo>
                <a:lnTo>
                  <a:pt x="5943839" y="642104"/>
                </a:lnTo>
                <a:lnTo>
                  <a:pt x="5912965" y="555964"/>
                </a:lnTo>
                <a:cubicBezTo>
                  <a:pt x="5911126" y="550795"/>
                  <a:pt x="5905831" y="547274"/>
                  <a:pt x="5899868" y="547197"/>
                </a:cubicBezTo>
                <a:cubicBezTo>
                  <a:pt x="5893960" y="547218"/>
                  <a:pt x="5888721" y="550572"/>
                  <a:pt x="5886714" y="555609"/>
                </a:cubicBezTo>
                <a:lnTo>
                  <a:pt x="5844248" y="663740"/>
                </a:lnTo>
                <a:lnTo>
                  <a:pt x="5809582" y="570506"/>
                </a:lnTo>
                <a:cubicBezTo>
                  <a:pt x="5807687" y="565252"/>
                  <a:pt x="5802226" y="561750"/>
                  <a:pt x="5796150" y="561892"/>
                </a:cubicBezTo>
                <a:cubicBezTo>
                  <a:pt x="5790076" y="562004"/>
                  <a:pt x="5784838" y="565647"/>
                  <a:pt x="5783054" y="570912"/>
                </a:cubicBezTo>
                <a:lnTo>
                  <a:pt x="5763994" y="628271"/>
                </a:lnTo>
                <a:lnTo>
                  <a:pt x="5706088" y="428071"/>
                </a:lnTo>
                <a:cubicBezTo>
                  <a:pt x="5704639" y="422907"/>
                  <a:pt x="5699791" y="419122"/>
                  <a:pt x="5693939" y="418611"/>
                </a:cubicBezTo>
                <a:cubicBezTo>
                  <a:pt x="5686303" y="417937"/>
                  <a:pt x="5679448" y="423034"/>
                  <a:pt x="5678725" y="429996"/>
                </a:cubicBezTo>
                <a:lnTo>
                  <a:pt x="5650300" y="680968"/>
                </a:lnTo>
                <a:lnTo>
                  <a:pt x="5621823" y="550390"/>
                </a:lnTo>
                <a:cubicBezTo>
                  <a:pt x="5620874" y="545941"/>
                  <a:pt x="5617363" y="542303"/>
                  <a:pt x="5612626" y="540848"/>
                </a:cubicBezTo>
                <a:cubicBezTo>
                  <a:pt x="5605325" y="538599"/>
                  <a:pt x="5597411" y="542146"/>
                  <a:pt x="5594959" y="548768"/>
                </a:cubicBezTo>
                <a:lnTo>
                  <a:pt x="5560518" y="641091"/>
                </a:lnTo>
                <a:lnTo>
                  <a:pt x="5524292" y="262022"/>
                </a:lnTo>
                <a:cubicBezTo>
                  <a:pt x="5523678" y="255466"/>
                  <a:pt x="5517659" y="250424"/>
                  <a:pt x="5510415" y="250419"/>
                </a:cubicBezTo>
                <a:cubicBezTo>
                  <a:pt x="5503114" y="250510"/>
                  <a:pt x="5497094" y="255699"/>
                  <a:pt x="5496647" y="262327"/>
                </a:cubicBezTo>
                <a:lnTo>
                  <a:pt x="5471402" y="631413"/>
                </a:lnTo>
                <a:lnTo>
                  <a:pt x="5427373" y="11861"/>
                </a:lnTo>
                <a:cubicBezTo>
                  <a:pt x="5426983" y="5086"/>
                  <a:pt x="5420742" y="-169"/>
                  <a:pt x="5413273" y="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457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306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9193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9590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813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2448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85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8295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1889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4796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77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1225275" y="2276300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1225275" y="1226500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1225275" y="2936475"/>
            <a:ext cx="7794000" cy="218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/>
          <p:nvPr/>
        </p:nvSpPr>
        <p:spPr>
          <a:xfrm flipH="1">
            <a:off x="-55180" y="5767487"/>
            <a:ext cx="12302355" cy="1090095"/>
          </a:xfrm>
          <a:custGeom>
            <a:avLst/>
            <a:gdLst/>
            <a:ahLst/>
            <a:cxnLst/>
            <a:rect l="l" t="t" r="r" b="b"/>
            <a:pathLst>
              <a:path w="10359878" h="1683544" extrusionOk="0">
                <a:moveTo>
                  <a:pt x="1921764" y="1460374"/>
                </a:moveTo>
                <a:cubicBezTo>
                  <a:pt x="1753743" y="1460374"/>
                  <a:pt x="1669828" y="1518762"/>
                  <a:pt x="1588961" y="1575245"/>
                </a:cubicBezTo>
                <a:cubicBezTo>
                  <a:pt x="1509141" y="1630775"/>
                  <a:pt x="1433798" y="1683258"/>
                  <a:pt x="1281589" y="1683258"/>
                </a:cubicBezTo>
                <a:lnTo>
                  <a:pt x="2562320" y="1683258"/>
                </a:lnTo>
                <a:cubicBezTo>
                  <a:pt x="2253425" y="1683258"/>
                  <a:pt x="2251234" y="1460374"/>
                  <a:pt x="1921764" y="1460374"/>
                </a:cubicBezTo>
                <a:close/>
                <a:moveTo>
                  <a:pt x="8438114" y="1460374"/>
                </a:moveTo>
                <a:cubicBezTo>
                  <a:pt x="8108645" y="1460374"/>
                  <a:pt x="8106454" y="1683258"/>
                  <a:pt x="7797558" y="1683258"/>
                </a:cubicBezTo>
                <a:lnTo>
                  <a:pt x="9078289" y="1683258"/>
                </a:lnTo>
                <a:cubicBezTo>
                  <a:pt x="8926080" y="1683258"/>
                  <a:pt x="8850737" y="1630775"/>
                  <a:pt x="8770917" y="1575245"/>
                </a:cubicBezTo>
                <a:cubicBezTo>
                  <a:pt x="8690050" y="1518762"/>
                  <a:pt x="8606135" y="1460374"/>
                  <a:pt x="8438114" y="1460374"/>
                </a:cubicBezTo>
                <a:close/>
                <a:moveTo>
                  <a:pt x="640556" y="750094"/>
                </a:moveTo>
                <a:cubicBezTo>
                  <a:pt x="301943" y="750094"/>
                  <a:pt x="300133" y="1683544"/>
                  <a:pt x="0" y="1683544"/>
                </a:cubicBezTo>
                <a:lnTo>
                  <a:pt x="1281303" y="1683544"/>
                </a:lnTo>
                <a:cubicBezTo>
                  <a:pt x="979361" y="1683258"/>
                  <a:pt x="980980" y="750094"/>
                  <a:pt x="640556" y="750094"/>
                </a:cubicBezTo>
                <a:close/>
                <a:moveTo>
                  <a:pt x="9719322" y="750094"/>
                </a:moveTo>
                <a:cubicBezTo>
                  <a:pt x="9378898" y="750094"/>
                  <a:pt x="9380517" y="1683258"/>
                  <a:pt x="9078575" y="1683544"/>
                </a:cubicBezTo>
                <a:lnTo>
                  <a:pt x="10359878" y="1683544"/>
                </a:lnTo>
                <a:cubicBezTo>
                  <a:pt x="10059745" y="1683544"/>
                  <a:pt x="10057935" y="750094"/>
                  <a:pt x="9719322" y="750094"/>
                </a:cubicBezTo>
                <a:close/>
                <a:moveTo>
                  <a:pt x="3202877" y="0"/>
                </a:moveTo>
                <a:cubicBezTo>
                  <a:pt x="3039524" y="0"/>
                  <a:pt x="2966752" y="321182"/>
                  <a:pt x="2866073" y="850106"/>
                </a:cubicBezTo>
                <a:cubicBezTo>
                  <a:pt x="2791778" y="1240631"/>
                  <a:pt x="2707482" y="1683257"/>
                  <a:pt x="2562321" y="1683257"/>
                </a:cubicBezTo>
                <a:lnTo>
                  <a:pt x="3843440" y="1683257"/>
                </a:lnTo>
                <a:lnTo>
                  <a:pt x="3843433" y="1683258"/>
                </a:lnTo>
                <a:lnTo>
                  <a:pt x="5124831" y="1683258"/>
                </a:lnTo>
                <a:cubicBezTo>
                  <a:pt x="4822317" y="1683258"/>
                  <a:pt x="4822698" y="994029"/>
                  <a:pt x="4484561" y="994029"/>
                </a:cubicBezTo>
                <a:cubicBezTo>
                  <a:pt x="4168718" y="994029"/>
                  <a:pt x="4146131" y="1599797"/>
                  <a:pt x="3896534" y="1675518"/>
                </a:cubicBezTo>
                <a:lnTo>
                  <a:pt x="3843544" y="1683242"/>
                </a:lnTo>
                <a:lnTo>
                  <a:pt x="3817090" y="1678191"/>
                </a:lnTo>
                <a:cubicBezTo>
                  <a:pt x="3687870" y="1628133"/>
                  <a:pt x="3609427" y="1216223"/>
                  <a:pt x="3539776" y="850106"/>
                </a:cubicBezTo>
                <a:cubicBezTo>
                  <a:pt x="3439097" y="321182"/>
                  <a:pt x="3366231" y="0"/>
                  <a:pt x="3202877" y="0"/>
                </a:cubicBezTo>
                <a:close/>
                <a:moveTo>
                  <a:pt x="7157001" y="0"/>
                </a:moveTo>
                <a:cubicBezTo>
                  <a:pt x="6993648" y="0"/>
                  <a:pt x="6920782" y="321182"/>
                  <a:pt x="6820103" y="850106"/>
                </a:cubicBezTo>
                <a:cubicBezTo>
                  <a:pt x="6750451" y="1216223"/>
                  <a:pt x="6672008" y="1628133"/>
                  <a:pt x="6542788" y="1678191"/>
                </a:cubicBezTo>
                <a:lnTo>
                  <a:pt x="6516334" y="1683242"/>
                </a:lnTo>
                <a:lnTo>
                  <a:pt x="6463345" y="1675518"/>
                </a:lnTo>
                <a:cubicBezTo>
                  <a:pt x="6213747" y="1599797"/>
                  <a:pt x="6191160" y="994029"/>
                  <a:pt x="5875318" y="994029"/>
                </a:cubicBezTo>
                <a:cubicBezTo>
                  <a:pt x="5537181" y="994029"/>
                  <a:pt x="5537562" y="1683258"/>
                  <a:pt x="5235048" y="1683258"/>
                </a:cubicBezTo>
                <a:lnTo>
                  <a:pt x="6516446" y="1683258"/>
                </a:lnTo>
                <a:lnTo>
                  <a:pt x="6516439" y="1683257"/>
                </a:lnTo>
                <a:lnTo>
                  <a:pt x="7797557" y="1683257"/>
                </a:lnTo>
                <a:cubicBezTo>
                  <a:pt x="7652396" y="1683257"/>
                  <a:pt x="7568100" y="1240631"/>
                  <a:pt x="7493806" y="850106"/>
                </a:cubicBezTo>
                <a:cubicBezTo>
                  <a:pt x="7393127" y="321182"/>
                  <a:pt x="7320355" y="0"/>
                  <a:pt x="7157001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9"/>
          <p:cNvSpPr/>
          <p:nvPr/>
        </p:nvSpPr>
        <p:spPr>
          <a:xfrm>
            <a:off x="-4758" y="5498590"/>
            <a:ext cx="12242934" cy="1359422"/>
          </a:xfrm>
          <a:custGeom>
            <a:avLst/>
            <a:gdLst/>
            <a:ahLst/>
            <a:cxnLst/>
            <a:rect l="l" t="t" r="r" b="b"/>
            <a:pathLst>
              <a:path w="11577243" h="1523162" extrusionOk="0">
                <a:moveTo>
                  <a:pt x="3621327" y="0"/>
                </a:moveTo>
                <a:cubicBezTo>
                  <a:pt x="3805899" y="0"/>
                  <a:pt x="3888386" y="287382"/>
                  <a:pt x="4002209" y="760644"/>
                </a:cubicBezTo>
                <a:cubicBezTo>
                  <a:pt x="4086202" y="1110071"/>
                  <a:pt x="4181503" y="1506116"/>
                  <a:pt x="4345722" y="1506116"/>
                </a:cubicBezTo>
                <a:cubicBezTo>
                  <a:pt x="4686006" y="1506116"/>
                  <a:pt x="4689667" y="889421"/>
                  <a:pt x="5070548" y="889421"/>
                </a:cubicBezTo>
                <a:cubicBezTo>
                  <a:pt x="5427623" y="889421"/>
                  <a:pt x="5450603" y="1431438"/>
                  <a:pt x="5733885" y="1499190"/>
                </a:cubicBezTo>
                <a:lnTo>
                  <a:pt x="5788621" y="1505477"/>
                </a:lnTo>
                <a:lnTo>
                  <a:pt x="5843357" y="1499190"/>
                </a:lnTo>
                <a:cubicBezTo>
                  <a:pt x="6126639" y="1431438"/>
                  <a:pt x="6149619" y="889421"/>
                  <a:pt x="6506695" y="889421"/>
                </a:cubicBezTo>
                <a:cubicBezTo>
                  <a:pt x="6887575" y="889421"/>
                  <a:pt x="6891237" y="1506116"/>
                  <a:pt x="7231521" y="1506116"/>
                </a:cubicBezTo>
                <a:cubicBezTo>
                  <a:pt x="7395739" y="1506116"/>
                  <a:pt x="7491040" y="1110071"/>
                  <a:pt x="7575034" y="760644"/>
                </a:cubicBezTo>
                <a:cubicBezTo>
                  <a:pt x="7688856" y="287382"/>
                  <a:pt x="7771343" y="0"/>
                  <a:pt x="7955915" y="0"/>
                </a:cubicBezTo>
                <a:cubicBezTo>
                  <a:pt x="8140486" y="0"/>
                  <a:pt x="8222865" y="287382"/>
                  <a:pt x="8336688" y="760644"/>
                </a:cubicBezTo>
                <a:cubicBezTo>
                  <a:pt x="8420682" y="1110071"/>
                  <a:pt x="8515983" y="1506116"/>
                  <a:pt x="8680094" y="1506116"/>
                </a:cubicBezTo>
                <a:cubicBezTo>
                  <a:pt x="9029315" y="1506116"/>
                  <a:pt x="9031792" y="1306688"/>
                  <a:pt x="9404274" y="1306688"/>
                </a:cubicBezTo>
                <a:cubicBezTo>
                  <a:pt x="9594553" y="1306688"/>
                  <a:pt x="9690931" y="1359784"/>
                  <a:pt x="9781170" y="1409470"/>
                </a:cubicBezTo>
                <a:cubicBezTo>
                  <a:pt x="9871410" y="1459158"/>
                  <a:pt x="9956373" y="1506116"/>
                  <a:pt x="10128668" y="1506116"/>
                </a:cubicBezTo>
                <a:cubicBezTo>
                  <a:pt x="10469706" y="1506116"/>
                  <a:pt x="10468198" y="670900"/>
                  <a:pt x="10853064" y="670900"/>
                </a:cubicBezTo>
                <a:cubicBezTo>
                  <a:pt x="11235882" y="670900"/>
                  <a:pt x="11237928" y="1506116"/>
                  <a:pt x="11577243" y="1506116"/>
                </a:cubicBezTo>
                <a:lnTo>
                  <a:pt x="11577243" y="1523162"/>
                </a:lnTo>
                <a:cubicBezTo>
                  <a:pt x="11193669" y="1523162"/>
                  <a:pt x="11194100" y="687945"/>
                  <a:pt x="10853064" y="687945"/>
                </a:cubicBezTo>
                <a:cubicBezTo>
                  <a:pt x="10512026" y="687945"/>
                  <a:pt x="10513533" y="1523162"/>
                  <a:pt x="10128668" y="1523162"/>
                </a:cubicBezTo>
                <a:cubicBezTo>
                  <a:pt x="9756187" y="1523162"/>
                  <a:pt x="9753710" y="1323733"/>
                  <a:pt x="9404597" y="1323733"/>
                </a:cubicBezTo>
                <a:cubicBezTo>
                  <a:pt x="9055482" y="1323733"/>
                  <a:pt x="9052898" y="1523162"/>
                  <a:pt x="8680418" y="1523162"/>
                </a:cubicBezTo>
                <a:cubicBezTo>
                  <a:pt x="8495846" y="1523162"/>
                  <a:pt x="8413467" y="1235780"/>
                  <a:pt x="8299645" y="762518"/>
                </a:cubicBezTo>
                <a:cubicBezTo>
                  <a:pt x="8215650" y="413091"/>
                  <a:pt x="8120458" y="17046"/>
                  <a:pt x="7956238" y="17046"/>
                </a:cubicBezTo>
                <a:cubicBezTo>
                  <a:pt x="7792019" y="17046"/>
                  <a:pt x="7696718" y="413091"/>
                  <a:pt x="7612724" y="762518"/>
                </a:cubicBezTo>
                <a:cubicBezTo>
                  <a:pt x="7498902" y="1235780"/>
                  <a:pt x="7416522" y="1523162"/>
                  <a:pt x="7231843" y="1523162"/>
                </a:cubicBezTo>
                <a:cubicBezTo>
                  <a:pt x="6850962" y="1523162"/>
                  <a:pt x="6847302" y="906466"/>
                  <a:pt x="6507017" y="906466"/>
                </a:cubicBezTo>
                <a:cubicBezTo>
                  <a:pt x="6186386" y="906466"/>
                  <a:pt x="6166631" y="1448484"/>
                  <a:pt x="5850691" y="1516236"/>
                </a:cubicBezTo>
                <a:lnTo>
                  <a:pt x="5793886" y="1522081"/>
                </a:lnTo>
                <a:lnTo>
                  <a:pt x="5793865" y="1523162"/>
                </a:lnTo>
                <a:lnTo>
                  <a:pt x="5788621" y="1522622"/>
                </a:lnTo>
                <a:lnTo>
                  <a:pt x="5783377" y="1523162"/>
                </a:lnTo>
                <a:lnTo>
                  <a:pt x="5783357" y="1522081"/>
                </a:lnTo>
                <a:lnTo>
                  <a:pt x="5726551" y="1516236"/>
                </a:lnTo>
                <a:cubicBezTo>
                  <a:pt x="5410612" y="1448484"/>
                  <a:pt x="5390857" y="906466"/>
                  <a:pt x="5070226" y="906466"/>
                </a:cubicBezTo>
                <a:cubicBezTo>
                  <a:pt x="4729941" y="906466"/>
                  <a:pt x="4726280" y="1523162"/>
                  <a:pt x="4345400" y="1523162"/>
                </a:cubicBezTo>
                <a:cubicBezTo>
                  <a:pt x="4160720" y="1523162"/>
                  <a:pt x="4078341" y="1235780"/>
                  <a:pt x="3964518" y="762518"/>
                </a:cubicBezTo>
                <a:cubicBezTo>
                  <a:pt x="3880524" y="413091"/>
                  <a:pt x="3785223" y="17046"/>
                  <a:pt x="3621005" y="17046"/>
                </a:cubicBezTo>
                <a:cubicBezTo>
                  <a:pt x="3456785" y="17046"/>
                  <a:pt x="3361593" y="413091"/>
                  <a:pt x="3277598" y="762518"/>
                </a:cubicBezTo>
                <a:cubicBezTo>
                  <a:pt x="3163775" y="1235780"/>
                  <a:pt x="3081397" y="1523162"/>
                  <a:pt x="2896824" y="1523162"/>
                </a:cubicBezTo>
                <a:cubicBezTo>
                  <a:pt x="2524344" y="1523162"/>
                  <a:pt x="2521760" y="1323733"/>
                  <a:pt x="2172646" y="1323733"/>
                </a:cubicBezTo>
                <a:cubicBezTo>
                  <a:pt x="1823532" y="1323733"/>
                  <a:pt x="1821055" y="1523162"/>
                  <a:pt x="1448574" y="1523162"/>
                </a:cubicBezTo>
                <a:cubicBezTo>
                  <a:pt x="1063709" y="1523162"/>
                  <a:pt x="1065216" y="687945"/>
                  <a:pt x="724179" y="687945"/>
                </a:cubicBezTo>
                <a:cubicBezTo>
                  <a:pt x="383142" y="687945"/>
                  <a:pt x="383573" y="1523162"/>
                  <a:pt x="0" y="1523162"/>
                </a:cubicBezTo>
                <a:lnTo>
                  <a:pt x="0" y="1506116"/>
                </a:lnTo>
                <a:cubicBezTo>
                  <a:pt x="339314" y="1506116"/>
                  <a:pt x="341361" y="670900"/>
                  <a:pt x="724179" y="670900"/>
                </a:cubicBezTo>
                <a:cubicBezTo>
                  <a:pt x="1109044" y="670900"/>
                  <a:pt x="1107536" y="1506116"/>
                  <a:pt x="1448574" y="1506116"/>
                </a:cubicBezTo>
                <a:cubicBezTo>
                  <a:pt x="1620869" y="1506116"/>
                  <a:pt x="1705832" y="1459158"/>
                  <a:pt x="1796072" y="1409470"/>
                </a:cubicBezTo>
                <a:cubicBezTo>
                  <a:pt x="1886312" y="1359784"/>
                  <a:pt x="1982690" y="1306688"/>
                  <a:pt x="2172969" y="1306688"/>
                </a:cubicBezTo>
                <a:cubicBezTo>
                  <a:pt x="2545450" y="1306688"/>
                  <a:pt x="2547927" y="1506116"/>
                  <a:pt x="2897148" y="1506116"/>
                </a:cubicBezTo>
                <a:cubicBezTo>
                  <a:pt x="3061259" y="1506116"/>
                  <a:pt x="3156560" y="1110071"/>
                  <a:pt x="3240554" y="760644"/>
                </a:cubicBezTo>
                <a:cubicBezTo>
                  <a:pt x="3354377" y="287382"/>
                  <a:pt x="3436756" y="0"/>
                  <a:pt x="362132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9"/>
          <p:cNvSpPr/>
          <p:nvPr/>
        </p:nvSpPr>
        <p:spPr>
          <a:xfrm>
            <a:off x="-4758" y="5217188"/>
            <a:ext cx="12242934" cy="1576473"/>
          </a:xfrm>
          <a:custGeom>
            <a:avLst/>
            <a:gdLst/>
            <a:ahLst/>
            <a:cxnLst/>
            <a:rect l="l" t="t" r="r" b="b"/>
            <a:pathLst>
              <a:path w="11577243" h="1523162" extrusionOk="0">
                <a:moveTo>
                  <a:pt x="3621327" y="0"/>
                </a:moveTo>
                <a:cubicBezTo>
                  <a:pt x="3805899" y="0"/>
                  <a:pt x="3888386" y="287382"/>
                  <a:pt x="4002209" y="760644"/>
                </a:cubicBezTo>
                <a:cubicBezTo>
                  <a:pt x="4086202" y="1110071"/>
                  <a:pt x="4181503" y="1506116"/>
                  <a:pt x="4345722" y="1506116"/>
                </a:cubicBezTo>
                <a:cubicBezTo>
                  <a:pt x="4686006" y="1506116"/>
                  <a:pt x="4689667" y="889421"/>
                  <a:pt x="5070548" y="889421"/>
                </a:cubicBezTo>
                <a:cubicBezTo>
                  <a:pt x="5427623" y="889421"/>
                  <a:pt x="5450603" y="1431438"/>
                  <a:pt x="5733885" y="1499190"/>
                </a:cubicBezTo>
                <a:lnTo>
                  <a:pt x="5788621" y="1505477"/>
                </a:lnTo>
                <a:lnTo>
                  <a:pt x="5843357" y="1499190"/>
                </a:lnTo>
                <a:cubicBezTo>
                  <a:pt x="6126639" y="1431438"/>
                  <a:pt x="6149619" y="889421"/>
                  <a:pt x="6506695" y="889421"/>
                </a:cubicBezTo>
                <a:cubicBezTo>
                  <a:pt x="6887575" y="889421"/>
                  <a:pt x="6891237" y="1506116"/>
                  <a:pt x="7231521" y="1506116"/>
                </a:cubicBezTo>
                <a:cubicBezTo>
                  <a:pt x="7395739" y="1506116"/>
                  <a:pt x="7491040" y="1110071"/>
                  <a:pt x="7575034" y="760644"/>
                </a:cubicBezTo>
                <a:cubicBezTo>
                  <a:pt x="7688856" y="287382"/>
                  <a:pt x="7771343" y="0"/>
                  <a:pt x="7955915" y="0"/>
                </a:cubicBezTo>
                <a:cubicBezTo>
                  <a:pt x="8140486" y="0"/>
                  <a:pt x="8222865" y="287382"/>
                  <a:pt x="8336688" y="760644"/>
                </a:cubicBezTo>
                <a:cubicBezTo>
                  <a:pt x="8420682" y="1110071"/>
                  <a:pt x="8515983" y="1506116"/>
                  <a:pt x="8680094" y="1506116"/>
                </a:cubicBezTo>
                <a:cubicBezTo>
                  <a:pt x="9029315" y="1506116"/>
                  <a:pt x="9031792" y="1306688"/>
                  <a:pt x="9404274" y="1306688"/>
                </a:cubicBezTo>
                <a:cubicBezTo>
                  <a:pt x="9594553" y="1306688"/>
                  <a:pt x="9690931" y="1359784"/>
                  <a:pt x="9781170" y="1409470"/>
                </a:cubicBezTo>
                <a:cubicBezTo>
                  <a:pt x="9871410" y="1459158"/>
                  <a:pt x="9956373" y="1506116"/>
                  <a:pt x="10128668" y="1506116"/>
                </a:cubicBezTo>
                <a:cubicBezTo>
                  <a:pt x="10469706" y="1506116"/>
                  <a:pt x="10468198" y="670900"/>
                  <a:pt x="10853064" y="670900"/>
                </a:cubicBezTo>
                <a:cubicBezTo>
                  <a:pt x="11235882" y="670900"/>
                  <a:pt x="11237928" y="1506116"/>
                  <a:pt x="11577243" y="1506116"/>
                </a:cubicBezTo>
                <a:lnTo>
                  <a:pt x="11577243" y="1523162"/>
                </a:lnTo>
                <a:cubicBezTo>
                  <a:pt x="11193669" y="1523162"/>
                  <a:pt x="11194100" y="687945"/>
                  <a:pt x="10853064" y="687945"/>
                </a:cubicBezTo>
                <a:cubicBezTo>
                  <a:pt x="10512026" y="687945"/>
                  <a:pt x="10513533" y="1523162"/>
                  <a:pt x="10128668" y="1523162"/>
                </a:cubicBezTo>
                <a:cubicBezTo>
                  <a:pt x="9756187" y="1523162"/>
                  <a:pt x="9753710" y="1323733"/>
                  <a:pt x="9404597" y="1323733"/>
                </a:cubicBezTo>
                <a:cubicBezTo>
                  <a:pt x="9055482" y="1323733"/>
                  <a:pt x="9052898" y="1523162"/>
                  <a:pt x="8680418" y="1523162"/>
                </a:cubicBezTo>
                <a:cubicBezTo>
                  <a:pt x="8495846" y="1523162"/>
                  <a:pt x="8413467" y="1235780"/>
                  <a:pt x="8299645" y="762518"/>
                </a:cubicBezTo>
                <a:cubicBezTo>
                  <a:pt x="8215650" y="413091"/>
                  <a:pt x="8120458" y="17046"/>
                  <a:pt x="7956238" y="17046"/>
                </a:cubicBezTo>
                <a:cubicBezTo>
                  <a:pt x="7792019" y="17046"/>
                  <a:pt x="7696718" y="413091"/>
                  <a:pt x="7612724" y="762518"/>
                </a:cubicBezTo>
                <a:cubicBezTo>
                  <a:pt x="7498902" y="1235780"/>
                  <a:pt x="7416522" y="1523162"/>
                  <a:pt x="7231843" y="1523162"/>
                </a:cubicBezTo>
                <a:cubicBezTo>
                  <a:pt x="6850962" y="1523162"/>
                  <a:pt x="6847302" y="906466"/>
                  <a:pt x="6507017" y="906466"/>
                </a:cubicBezTo>
                <a:cubicBezTo>
                  <a:pt x="6186386" y="906466"/>
                  <a:pt x="6166631" y="1448484"/>
                  <a:pt x="5850691" y="1516236"/>
                </a:cubicBezTo>
                <a:lnTo>
                  <a:pt x="5793886" y="1522081"/>
                </a:lnTo>
                <a:lnTo>
                  <a:pt x="5793865" y="1523162"/>
                </a:lnTo>
                <a:lnTo>
                  <a:pt x="5788621" y="1522622"/>
                </a:lnTo>
                <a:lnTo>
                  <a:pt x="5783377" y="1523162"/>
                </a:lnTo>
                <a:lnTo>
                  <a:pt x="5783357" y="1522081"/>
                </a:lnTo>
                <a:lnTo>
                  <a:pt x="5726551" y="1516236"/>
                </a:lnTo>
                <a:cubicBezTo>
                  <a:pt x="5410612" y="1448484"/>
                  <a:pt x="5390857" y="906466"/>
                  <a:pt x="5070226" y="906466"/>
                </a:cubicBezTo>
                <a:cubicBezTo>
                  <a:pt x="4729941" y="906466"/>
                  <a:pt x="4726280" y="1523162"/>
                  <a:pt x="4345400" y="1523162"/>
                </a:cubicBezTo>
                <a:cubicBezTo>
                  <a:pt x="4160720" y="1523162"/>
                  <a:pt x="4078341" y="1235780"/>
                  <a:pt x="3964518" y="762518"/>
                </a:cubicBezTo>
                <a:cubicBezTo>
                  <a:pt x="3880524" y="413091"/>
                  <a:pt x="3785223" y="17046"/>
                  <a:pt x="3621005" y="17046"/>
                </a:cubicBezTo>
                <a:cubicBezTo>
                  <a:pt x="3456785" y="17046"/>
                  <a:pt x="3361593" y="413091"/>
                  <a:pt x="3277598" y="762518"/>
                </a:cubicBezTo>
                <a:cubicBezTo>
                  <a:pt x="3163775" y="1235780"/>
                  <a:pt x="3081397" y="1523162"/>
                  <a:pt x="2896824" y="1523162"/>
                </a:cubicBezTo>
                <a:cubicBezTo>
                  <a:pt x="2524344" y="1523162"/>
                  <a:pt x="2521760" y="1323733"/>
                  <a:pt x="2172646" y="1323733"/>
                </a:cubicBezTo>
                <a:cubicBezTo>
                  <a:pt x="1823532" y="1323733"/>
                  <a:pt x="1821055" y="1523162"/>
                  <a:pt x="1448574" y="1523162"/>
                </a:cubicBezTo>
                <a:cubicBezTo>
                  <a:pt x="1063709" y="1523162"/>
                  <a:pt x="1065216" y="687945"/>
                  <a:pt x="724179" y="687945"/>
                </a:cubicBezTo>
                <a:cubicBezTo>
                  <a:pt x="383142" y="687945"/>
                  <a:pt x="383573" y="1523162"/>
                  <a:pt x="0" y="1523162"/>
                </a:cubicBezTo>
                <a:lnTo>
                  <a:pt x="0" y="1506116"/>
                </a:lnTo>
                <a:cubicBezTo>
                  <a:pt x="339314" y="1506116"/>
                  <a:pt x="341361" y="670900"/>
                  <a:pt x="724179" y="670900"/>
                </a:cubicBezTo>
                <a:cubicBezTo>
                  <a:pt x="1109044" y="670900"/>
                  <a:pt x="1107536" y="1506116"/>
                  <a:pt x="1448574" y="1506116"/>
                </a:cubicBezTo>
                <a:cubicBezTo>
                  <a:pt x="1620869" y="1506116"/>
                  <a:pt x="1705832" y="1459158"/>
                  <a:pt x="1796072" y="1409470"/>
                </a:cubicBezTo>
                <a:cubicBezTo>
                  <a:pt x="1886312" y="1359784"/>
                  <a:pt x="1982690" y="1306688"/>
                  <a:pt x="2172969" y="1306688"/>
                </a:cubicBezTo>
                <a:cubicBezTo>
                  <a:pt x="2545450" y="1306688"/>
                  <a:pt x="2547927" y="1506116"/>
                  <a:pt x="2897148" y="1506116"/>
                </a:cubicBezTo>
                <a:cubicBezTo>
                  <a:pt x="3061259" y="1506116"/>
                  <a:pt x="3156560" y="1110071"/>
                  <a:pt x="3240554" y="760644"/>
                </a:cubicBezTo>
                <a:cubicBezTo>
                  <a:pt x="3354377" y="287382"/>
                  <a:pt x="3436756" y="0"/>
                  <a:pt x="362132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6929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4987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47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7226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442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2192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078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078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441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398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630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5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1429650" y="1873525"/>
            <a:ext cx="9332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/>
          <p:nvPr/>
        </p:nvSpPr>
        <p:spPr>
          <a:xfrm rot="10800000" flipH="1">
            <a:off x="8376" y="4566863"/>
            <a:ext cx="12175266" cy="2117136"/>
          </a:xfrm>
          <a:custGeom>
            <a:avLst/>
            <a:gdLst/>
            <a:ahLst/>
            <a:cxnLst/>
            <a:rect l="l" t="t" r="r" b="b"/>
            <a:pathLst>
              <a:path w="12175266" h="2117136" extrusionOk="0">
                <a:moveTo>
                  <a:pt x="6585323" y="958084"/>
                </a:moveTo>
                <a:lnTo>
                  <a:pt x="6569746" y="928836"/>
                </a:lnTo>
                <a:cubicBezTo>
                  <a:pt x="6417295" y="610457"/>
                  <a:pt x="6332460" y="101051"/>
                  <a:pt x="6064132" y="101051"/>
                </a:cubicBezTo>
                <a:cubicBezTo>
                  <a:pt x="5795802" y="101051"/>
                  <a:pt x="5710174" y="610457"/>
                  <a:pt x="5557331" y="928836"/>
                </a:cubicBezTo>
                <a:lnTo>
                  <a:pt x="5544310" y="953232"/>
                </a:lnTo>
                <a:lnTo>
                  <a:pt x="5549405" y="943050"/>
                </a:lnTo>
                <a:cubicBezTo>
                  <a:pt x="5710164" y="593385"/>
                  <a:pt x="5792625" y="4477"/>
                  <a:pt x="6064130" y="4477"/>
                </a:cubicBezTo>
                <a:cubicBezTo>
                  <a:pt x="6335633" y="4477"/>
                  <a:pt x="6417460" y="593385"/>
                  <a:pt x="6577817" y="943050"/>
                </a:cubicBezTo>
                <a:close/>
                <a:moveTo>
                  <a:pt x="10639772" y="958087"/>
                </a:moveTo>
                <a:lnTo>
                  <a:pt x="10624193" y="928836"/>
                </a:lnTo>
                <a:cubicBezTo>
                  <a:pt x="10471743" y="610457"/>
                  <a:pt x="10386908" y="101051"/>
                  <a:pt x="10118579" y="101051"/>
                </a:cubicBezTo>
                <a:cubicBezTo>
                  <a:pt x="9850250" y="101051"/>
                  <a:pt x="9764621" y="610457"/>
                  <a:pt x="9611779" y="928836"/>
                </a:cubicBezTo>
                <a:lnTo>
                  <a:pt x="9598749" y="953247"/>
                </a:lnTo>
                <a:lnTo>
                  <a:pt x="9603851" y="943050"/>
                </a:lnTo>
                <a:cubicBezTo>
                  <a:pt x="9764612" y="593385"/>
                  <a:pt x="9847072" y="4477"/>
                  <a:pt x="10118576" y="4477"/>
                </a:cubicBezTo>
                <a:cubicBezTo>
                  <a:pt x="10390080" y="4477"/>
                  <a:pt x="10471908" y="593385"/>
                  <a:pt x="10632265" y="943050"/>
                </a:cubicBezTo>
                <a:close/>
                <a:moveTo>
                  <a:pt x="2530884" y="958097"/>
                </a:moveTo>
                <a:lnTo>
                  <a:pt x="2515299" y="928836"/>
                </a:lnTo>
                <a:cubicBezTo>
                  <a:pt x="2362849" y="610457"/>
                  <a:pt x="2278014" y="101051"/>
                  <a:pt x="2009685" y="101051"/>
                </a:cubicBezTo>
                <a:cubicBezTo>
                  <a:pt x="1741355" y="101051"/>
                  <a:pt x="1655727" y="610457"/>
                  <a:pt x="1502885" y="928836"/>
                </a:cubicBezTo>
                <a:lnTo>
                  <a:pt x="1489864" y="953230"/>
                </a:lnTo>
                <a:lnTo>
                  <a:pt x="1494958" y="943050"/>
                </a:lnTo>
                <a:cubicBezTo>
                  <a:pt x="1655718" y="593385"/>
                  <a:pt x="1738178" y="4477"/>
                  <a:pt x="2009683" y="4477"/>
                </a:cubicBezTo>
                <a:cubicBezTo>
                  <a:pt x="2281186" y="4477"/>
                  <a:pt x="2363014" y="593385"/>
                  <a:pt x="2523371" y="943050"/>
                </a:cubicBezTo>
                <a:close/>
                <a:moveTo>
                  <a:pt x="11236710" y="995544"/>
                </a:moveTo>
                <a:lnTo>
                  <a:pt x="11306935" y="902785"/>
                </a:lnTo>
                <a:cubicBezTo>
                  <a:pt x="11399094" y="777722"/>
                  <a:pt x="11496210" y="659986"/>
                  <a:pt x="11677363" y="659874"/>
                </a:cubicBezTo>
                <a:cubicBezTo>
                  <a:pt x="11848712" y="659874"/>
                  <a:pt x="11945107" y="765126"/>
                  <a:pt x="12032548" y="881976"/>
                </a:cubicBezTo>
                <a:lnTo>
                  <a:pt x="12114858" y="993029"/>
                </a:lnTo>
                <a:lnTo>
                  <a:pt x="12072884" y="942044"/>
                </a:lnTo>
                <a:cubicBezTo>
                  <a:pt x="11974164" y="819446"/>
                  <a:pt x="11875232" y="694251"/>
                  <a:pt x="11677365" y="694251"/>
                </a:cubicBezTo>
                <a:cubicBezTo>
                  <a:pt x="11482617" y="694251"/>
                  <a:pt x="11384323" y="815389"/>
                  <a:pt x="11286389" y="936527"/>
                </a:cubicBezTo>
                <a:close/>
                <a:moveTo>
                  <a:pt x="3127816" y="995545"/>
                </a:moveTo>
                <a:lnTo>
                  <a:pt x="3198042" y="902785"/>
                </a:lnTo>
                <a:cubicBezTo>
                  <a:pt x="3290201" y="777722"/>
                  <a:pt x="3387317" y="659986"/>
                  <a:pt x="3568470" y="659874"/>
                </a:cubicBezTo>
                <a:cubicBezTo>
                  <a:pt x="3739819" y="659874"/>
                  <a:pt x="3836213" y="765126"/>
                  <a:pt x="3923653" y="881976"/>
                </a:cubicBezTo>
                <a:lnTo>
                  <a:pt x="4005507" y="992415"/>
                </a:lnTo>
                <a:lnTo>
                  <a:pt x="3926767" y="896198"/>
                </a:lnTo>
                <a:cubicBezTo>
                  <a:pt x="3838992" y="790104"/>
                  <a:pt x="3741605" y="694251"/>
                  <a:pt x="3568471" y="694251"/>
                </a:cubicBezTo>
                <a:cubicBezTo>
                  <a:pt x="3373723" y="694251"/>
                  <a:pt x="3275430" y="815389"/>
                  <a:pt x="3177496" y="936527"/>
                </a:cubicBezTo>
                <a:close/>
                <a:moveTo>
                  <a:pt x="7182261" y="995546"/>
                </a:moveTo>
                <a:lnTo>
                  <a:pt x="7252487" y="902785"/>
                </a:lnTo>
                <a:cubicBezTo>
                  <a:pt x="7344647" y="777722"/>
                  <a:pt x="7441763" y="659986"/>
                  <a:pt x="7622915" y="659874"/>
                </a:cubicBezTo>
                <a:cubicBezTo>
                  <a:pt x="7794265" y="659874"/>
                  <a:pt x="7890660" y="765126"/>
                  <a:pt x="7978100" y="881976"/>
                </a:cubicBezTo>
                <a:lnTo>
                  <a:pt x="8059953" y="992413"/>
                </a:lnTo>
                <a:lnTo>
                  <a:pt x="7981214" y="896198"/>
                </a:lnTo>
                <a:cubicBezTo>
                  <a:pt x="7893438" y="790104"/>
                  <a:pt x="7796050" y="694251"/>
                  <a:pt x="7622917" y="694251"/>
                </a:cubicBezTo>
                <a:cubicBezTo>
                  <a:pt x="7428169" y="694251"/>
                  <a:pt x="7329875" y="815389"/>
                  <a:pt x="7231942" y="936527"/>
                </a:cubicBezTo>
                <a:close/>
                <a:moveTo>
                  <a:pt x="1470907" y="996458"/>
                </a:moveTo>
                <a:lnTo>
                  <a:pt x="1525946" y="888699"/>
                </a:lnTo>
                <a:cubicBezTo>
                  <a:pt x="1667234" y="569597"/>
                  <a:pt x="1755913" y="105448"/>
                  <a:pt x="2009685" y="105448"/>
                </a:cubicBezTo>
                <a:cubicBezTo>
                  <a:pt x="2263456" y="105448"/>
                  <a:pt x="2351378" y="569597"/>
                  <a:pt x="2492258" y="888699"/>
                </a:cubicBezTo>
                <a:lnTo>
                  <a:pt x="2546759" y="995655"/>
                </a:lnTo>
                <a:lnTo>
                  <a:pt x="2515317" y="942836"/>
                </a:lnTo>
                <a:cubicBezTo>
                  <a:pt x="2362851" y="657970"/>
                  <a:pt x="2277958" y="202184"/>
                  <a:pt x="2009684" y="202184"/>
                </a:cubicBezTo>
                <a:cubicBezTo>
                  <a:pt x="1741410" y="202184"/>
                  <a:pt x="1655760" y="657970"/>
                  <a:pt x="1502900" y="942836"/>
                </a:cubicBezTo>
                <a:close/>
                <a:moveTo>
                  <a:pt x="5525350" y="996465"/>
                </a:moveTo>
                <a:lnTo>
                  <a:pt x="5580393" y="888699"/>
                </a:lnTo>
                <a:cubicBezTo>
                  <a:pt x="5721681" y="569597"/>
                  <a:pt x="5810361" y="105448"/>
                  <a:pt x="6064132" y="105448"/>
                </a:cubicBezTo>
                <a:cubicBezTo>
                  <a:pt x="6317902" y="105448"/>
                  <a:pt x="6405824" y="569597"/>
                  <a:pt x="6546704" y="888699"/>
                </a:cubicBezTo>
                <a:lnTo>
                  <a:pt x="6601204" y="995653"/>
                </a:lnTo>
                <a:lnTo>
                  <a:pt x="6569764" y="942836"/>
                </a:lnTo>
                <a:cubicBezTo>
                  <a:pt x="6417298" y="657970"/>
                  <a:pt x="6332405" y="202184"/>
                  <a:pt x="6064131" y="202184"/>
                </a:cubicBezTo>
                <a:cubicBezTo>
                  <a:pt x="5795856" y="202184"/>
                  <a:pt x="5710208" y="657970"/>
                  <a:pt x="5557348" y="942836"/>
                </a:cubicBezTo>
                <a:close/>
                <a:moveTo>
                  <a:pt x="9579794" y="996471"/>
                </a:moveTo>
                <a:lnTo>
                  <a:pt x="9634839" y="888699"/>
                </a:lnTo>
                <a:cubicBezTo>
                  <a:pt x="9776127" y="569597"/>
                  <a:pt x="9864807" y="105448"/>
                  <a:pt x="10118579" y="105448"/>
                </a:cubicBezTo>
                <a:cubicBezTo>
                  <a:pt x="10372350" y="105448"/>
                  <a:pt x="10460272" y="569597"/>
                  <a:pt x="10601152" y="888699"/>
                </a:cubicBezTo>
                <a:lnTo>
                  <a:pt x="10655650" y="995648"/>
                </a:lnTo>
                <a:lnTo>
                  <a:pt x="10624211" y="942836"/>
                </a:lnTo>
                <a:cubicBezTo>
                  <a:pt x="10471746" y="657970"/>
                  <a:pt x="10386852" y="202184"/>
                  <a:pt x="10118577" y="202184"/>
                </a:cubicBezTo>
                <a:cubicBezTo>
                  <a:pt x="9850303" y="202184"/>
                  <a:pt x="9764654" y="657970"/>
                  <a:pt x="9611794" y="942836"/>
                </a:cubicBezTo>
                <a:close/>
                <a:moveTo>
                  <a:pt x="5524497" y="1004708"/>
                </a:moveTo>
                <a:lnTo>
                  <a:pt x="5580375" y="906828"/>
                </a:lnTo>
                <a:cubicBezTo>
                  <a:pt x="5721681" y="621314"/>
                  <a:pt x="5810412" y="206022"/>
                  <a:pt x="6064131" y="206022"/>
                </a:cubicBezTo>
                <a:cubicBezTo>
                  <a:pt x="6317848" y="206022"/>
                  <a:pt x="6405890" y="621314"/>
                  <a:pt x="6546791" y="906828"/>
                </a:cubicBezTo>
                <a:lnTo>
                  <a:pt x="6601960" y="1003695"/>
                </a:lnTo>
                <a:lnTo>
                  <a:pt x="6569760" y="955958"/>
                </a:lnTo>
                <a:cubicBezTo>
                  <a:pt x="6417328" y="704604"/>
                  <a:pt x="6332514" y="302437"/>
                  <a:pt x="6064131" y="302437"/>
                </a:cubicBezTo>
                <a:cubicBezTo>
                  <a:pt x="5795747" y="302437"/>
                  <a:pt x="5710290" y="704604"/>
                  <a:pt x="5557457" y="955958"/>
                </a:cubicBezTo>
                <a:close/>
                <a:moveTo>
                  <a:pt x="9578942" y="1004710"/>
                </a:moveTo>
                <a:lnTo>
                  <a:pt x="9634822" y="906828"/>
                </a:lnTo>
                <a:cubicBezTo>
                  <a:pt x="9776128" y="621314"/>
                  <a:pt x="9864859" y="206022"/>
                  <a:pt x="10118577" y="206022"/>
                </a:cubicBezTo>
                <a:cubicBezTo>
                  <a:pt x="10372295" y="206022"/>
                  <a:pt x="10460338" y="621314"/>
                  <a:pt x="10601239" y="906828"/>
                </a:cubicBezTo>
                <a:lnTo>
                  <a:pt x="10656408" y="1003695"/>
                </a:lnTo>
                <a:lnTo>
                  <a:pt x="10624208" y="955958"/>
                </a:lnTo>
                <a:cubicBezTo>
                  <a:pt x="10471776" y="704604"/>
                  <a:pt x="10386961" y="302437"/>
                  <a:pt x="10118578" y="302437"/>
                </a:cubicBezTo>
                <a:cubicBezTo>
                  <a:pt x="9850194" y="302437"/>
                  <a:pt x="9764737" y="704604"/>
                  <a:pt x="9611904" y="955958"/>
                </a:cubicBezTo>
                <a:close/>
                <a:moveTo>
                  <a:pt x="1470047" y="1004710"/>
                </a:moveTo>
                <a:lnTo>
                  <a:pt x="1525928" y="906828"/>
                </a:lnTo>
                <a:cubicBezTo>
                  <a:pt x="1667234" y="621314"/>
                  <a:pt x="1755965" y="206022"/>
                  <a:pt x="2009684" y="206022"/>
                </a:cubicBezTo>
                <a:cubicBezTo>
                  <a:pt x="2263402" y="206022"/>
                  <a:pt x="2351444" y="621314"/>
                  <a:pt x="2492345" y="906828"/>
                </a:cubicBezTo>
                <a:lnTo>
                  <a:pt x="2547515" y="1003697"/>
                </a:lnTo>
                <a:lnTo>
                  <a:pt x="2515313" y="955958"/>
                </a:lnTo>
                <a:cubicBezTo>
                  <a:pt x="2362882" y="704604"/>
                  <a:pt x="2278067" y="302437"/>
                  <a:pt x="2009683" y="302437"/>
                </a:cubicBezTo>
                <a:cubicBezTo>
                  <a:pt x="1741300" y="302437"/>
                  <a:pt x="1655843" y="704604"/>
                  <a:pt x="1503009" y="955958"/>
                </a:cubicBezTo>
                <a:close/>
                <a:moveTo>
                  <a:pt x="8171660" y="1005340"/>
                </a:moveTo>
                <a:lnTo>
                  <a:pt x="8199315" y="979287"/>
                </a:lnTo>
                <a:cubicBezTo>
                  <a:pt x="8287384" y="896374"/>
                  <a:pt x="8384548" y="819926"/>
                  <a:pt x="8558431" y="819926"/>
                </a:cubicBezTo>
                <a:cubicBezTo>
                  <a:pt x="8703773" y="819926"/>
                  <a:pt x="8794859" y="872765"/>
                  <a:pt x="8872532" y="938814"/>
                </a:cubicBezTo>
                <a:lnTo>
                  <a:pt x="8942400" y="1003323"/>
                </a:lnTo>
                <a:lnTo>
                  <a:pt x="8875570" y="947511"/>
                </a:lnTo>
                <a:cubicBezTo>
                  <a:pt x="8797851" y="887815"/>
                  <a:pt x="8705214" y="839113"/>
                  <a:pt x="8558433" y="839113"/>
                </a:cubicBezTo>
                <a:cubicBezTo>
                  <a:pt x="8383231" y="839113"/>
                  <a:pt x="8286007" y="907871"/>
                  <a:pt x="8197349" y="983398"/>
                </a:cubicBezTo>
                <a:close/>
                <a:moveTo>
                  <a:pt x="4117214" y="1005340"/>
                </a:moveTo>
                <a:lnTo>
                  <a:pt x="4144868" y="979287"/>
                </a:lnTo>
                <a:cubicBezTo>
                  <a:pt x="4232938" y="896374"/>
                  <a:pt x="4330101" y="819926"/>
                  <a:pt x="4503985" y="819926"/>
                </a:cubicBezTo>
                <a:cubicBezTo>
                  <a:pt x="4649326" y="819926"/>
                  <a:pt x="4740413" y="872765"/>
                  <a:pt x="4818087" y="938814"/>
                </a:cubicBezTo>
                <a:lnTo>
                  <a:pt x="4887960" y="1003329"/>
                </a:lnTo>
                <a:lnTo>
                  <a:pt x="4821124" y="947511"/>
                </a:lnTo>
                <a:cubicBezTo>
                  <a:pt x="4743405" y="887815"/>
                  <a:pt x="4650766" y="839113"/>
                  <a:pt x="4503986" y="839113"/>
                </a:cubicBezTo>
                <a:cubicBezTo>
                  <a:pt x="4328784" y="839113"/>
                  <a:pt x="4231560" y="907871"/>
                  <a:pt x="4142903" y="983398"/>
                </a:cubicBezTo>
                <a:close/>
                <a:moveTo>
                  <a:pt x="62760" y="1005346"/>
                </a:moveTo>
                <a:lnTo>
                  <a:pt x="90421" y="979286"/>
                </a:lnTo>
                <a:cubicBezTo>
                  <a:pt x="178490" y="896374"/>
                  <a:pt x="275654" y="819926"/>
                  <a:pt x="449537" y="819926"/>
                </a:cubicBezTo>
                <a:cubicBezTo>
                  <a:pt x="594879" y="819926"/>
                  <a:pt x="685965" y="872765"/>
                  <a:pt x="763638" y="938814"/>
                </a:cubicBezTo>
                <a:lnTo>
                  <a:pt x="833509" y="1003326"/>
                </a:lnTo>
                <a:lnTo>
                  <a:pt x="766676" y="947511"/>
                </a:lnTo>
                <a:cubicBezTo>
                  <a:pt x="688957" y="887815"/>
                  <a:pt x="596320" y="839113"/>
                  <a:pt x="449539" y="839113"/>
                </a:cubicBezTo>
                <a:cubicBezTo>
                  <a:pt x="274337" y="839113"/>
                  <a:pt x="177113" y="907871"/>
                  <a:pt x="88455" y="983397"/>
                </a:cubicBezTo>
                <a:close/>
                <a:moveTo>
                  <a:pt x="11232986" y="1006495"/>
                </a:moveTo>
                <a:lnTo>
                  <a:pt x="11306866" y="918132"/>
                </a:lnTo>
                <a:cubicBezTo>
                  <a:pt x="11398972" y="804974"/>
                  <a:pt x="11496062" y="698492"/>
                  <a:pt x="11677365" y="698567"/>
                </a:cubicBezTo>
                <a:cubicBezTo>
                  <a:pt x="11873193" y="698567"/>
                  <a:pt x="11971257" y="823043"/>
                  <a:pt x="12069804" y="945316"/>
                </a:cubicBezTo>
                <a:lnTo>
                  <a:pt x="12122844" y="1005870"/>
                </a:lnTo>
                <a:lnTo>
                  <a:pt x="12072614" y="954532"/>
                </a:lnTo>
                <a:cubicBezTo>
                  <a:pt x="11973849" y="844829"/>
                  <a:pt x="11875231" y="732945"/>
                  <a:pt x="11677365" y="732945"/>
                </a:cubicBezTo>
                <a:cubicBezTo>
                  <a:pt x="11482696" y="732945"/>
                  <a:pt x="11384382" y="841331"/>
                  <a:pt x="11286418" y="949718"/>
                </a:cubicBezTo>
                <a:close/>
                <a:moveTo>
                  <a:pt x="7178534" y="1006500"/>
                </a:moveTo>
                <a:lnTo>
                  <a:pt x="7252418" y="918132"/>
                </a:lnTo>
                <a:cubicBezTo>
                  <a:pt x="7344525" y="804974"/>
                  <a:pt x="7441614" y="698492"/>
                  <a:pt x="7622917" y="698567"/>
                </a:cubicBezTo>
                <a:cubicBezTo>
                  <a:pt x="7818745" y="698567"/>
                  <a:pt x="7916809" y="823043"/>
                  <a:pt x="8015356" y="945316"/>
                </a:cubicBezTo>
                <a:lnTo>
                  <a:pt x="8068389" y="1005862"/>
                </a:lnTo>
                <a:lnTo>
                  <a:pt x="8018166" y="954533"/>
                </a:lnTo>
                <a:cubicBezTo>
                  <a:pt x="7919401" y="844829"/>
                  <a:pt x="7820783" y="732945"/>
                  <a:pt x="7622917" y="732945"/>
                </a:cubicBezTo>
                <a:cubicBezTo>
                  <a:pt x="7428248" y="732945"/>
                  <a:pt x="7329934" y="841331"/>
                  <a:pt x="7231971" y="949718"/>
                </a:cubicBezTo>
                <a:close/>
                <a:moveTo>
                  <a:pt x="3124086" y="1006503"/>
                </a:moveTo>
                <a:lnTo>
                  <a:pt x="3197973" y="918132"/>
                </a:lnTo>
                <a:cubicBezTo>
                  <a:pt x="3290080" y="804974"/>
                  <a:pt x="3387169" y="698492"/>
                  <a:pt x="3568471" y="698567"/>
                </a:cubicBezTo>
                <a:cubicBezTo>
                  <a:pt x="3764300" y="698567"/>
                  <a:pt x="3862364" y="823043"/>
                  <a:pt x="3960909" y="945316"/>
                </a:cubicBezTo>
                <a:lnTo>
                  <a:pt x="4013944" y="1005864"/>
                </a:lnTo>
                <a:lnTo>
                  <a:pt x="3963718" y="954533"/>
                </a:lnTo>
                <a:cubicBezTo>
                  <a:pt x="3864955" y="844829"/>
                  <a:pt x="3766337" y="732945"/>
                  <a:pt x="3568471" y="732945"/>
                </a:cubicBezTo>
                <a:cubicBezTo>
                  <a:pt x="3373802" y="732945"/>
                  <a:pt x="3275489" y="841331"/>
                  <a:pt x="3177525" y="949718"/>
                </a:cubicBezTo>
                <a:close/>
                <a:moveTo>
                  <a:pt x="2631979" y="1006714"/>
                </a:moveTo>
                <a:lnTo>
                  <a:pt x="2646393" y="989985"/>
                </a:lnTo>
                <a:cubicBezTo>
                  <a:pt x="2687664" y="949497"/>
                  <a:pt x="2734375" y="925941"/>
                  <a:pt x="2788676" y="925941"/>
                </a:cubicBezTo>
                <a:cubicBezTo>
                  <a:pt x="2861077" y="925941"/>
                  <a:pt x="2920055" y="944772"/>
                  <a:pt x="2970664" y="975372"/>
                </a:cubicBezTo>
                <a:lnTo>
                  <a:pt x="3003461" y="998780"/>
                </a:lnTo>
                <a:lnTo>
                  <a:pt x="2972132" y="978674"/>
                </a:lnTo>
                <a:cubicBezTo>
                  <a:pt x="2921170" y="950979"/>
                  <a:pt x="2861709" y="933936"/>
                  <a:pt x="2788679" y="933936"/>
                </a:cubicBezTo>
                <a:cubicBezTo>
                  <a:pt x="2739842" y="933936"/>
                  <a:pt x="2697085" y="950776"/>
                  <a:pt x="2658895" y="980245"/>
                </a:cubicBezTo>
                <a:close/>
                <a:moveTo>
                  <a:pt x="6686425" y="1006715"/>
                </a:moveTo>
                <a:lnTo>
                  <a:pt x="6700839" y="989985"/>
                </a:lnTo>
                <a:cubicBezTo>
                  <a:pt x="6742109" y="949497"/>
                  <a:pt x="6788822" y="925941"/>
                  <a:pt x="6843122" y="925941"/>
                </a:cubicBezTo>
                <a:cubicBezTo>
                  <a:pt x="6915523" y="925941"/>
                  <a:pt x="6974501" y="944772"/>
                  <a:pt x="7025110" y="975372"/>
                </a:cubicBezTo>
                <a:lnTo>
                  <a:pt x="7057908" y="998780"/>
                </a:lnTo>
                <a:lnTo>
                  <a:pt x="7026579" y="978674"/>
                </a:lnTo>
                <a:cubicBezTo>
                  <a:pt x="6975617" y="950979"/>
                  <a:pt x="6916156" y="933936"/>
                  <a:pt x="6843125" y="933936"/>
                </a:cubicBezTo>
                <a:cubicBezTo>
                  <a:pt x="6794288" y="933936"/>
                  <a:pt x="6751531" y="950776"/>
                  <a:pt x="6713341" y="980245"/>
                </a:cubicBezTo>
                <a:close/>
                <a:moveTo>
                  <a:pt x="10740868" y="1006719"/>
                </a:moveTo>
                <a:lnTo>
                  <a:pt x="10755286" y="989985"/>
                </a:lnTo>
                <a:cubicBezTo>
                  <a:pt x="10796557" y="949497"/>
                  <a:pt x="10843269" y="925941"/>
                  <a:pt x="10897570" y="925941"/>
                </a:cubicBezTo>
                <a:cubicBezTo>
                  <a:pt x="10969971" y="925941"/>
                  <a:pt x="11028948" y="944772"/>
                  <a:pt x="11079557" y="975372"/>
                </a:cubicBezTo>
                <a:lnTo>
                  <a:pt x="11112352" y="998777"/>
                </a:lnTo>
                <a:lnTo>
                  <a:pt x="11081027" y="978674"/>
                </a:lnTo>
                <a:cubicBezTo>
                  <a:pt x="11030064" y="950979"/>
                  <a:pt x="10970603" y="933936"/>
                  <a:pt x="10897573" y="933936"/>
                </a:cubicBezTo>
                <a:cubicBezTo>
                  <a:pt x="10848736" y="933936"/>
                  <a:pt x="10805978" y="950776"/>
                  <a:pt x="10767788" y="980245"/>
                </a:cubicBezTo>
                <a:close/>
                <a:moveTo>
                  <a:pt x="4009543" y="1007611"/>
                </a:moveTo>
                <a:lnTo>
                  <a:pt x="3963752" y="966379"/>
                </a:lnTo>
                <a:cubicBezTo>
                  <a:pt x="3865044" y="869695"/>
                  <a:pt x="3766336" y="770762"/>
                  <a:pt x="3568471" y="770762"/>
                </a:cubicBezTo>
                <a:cubicBezTo>
                  <a:pt x="3373482" y="770762"/>
                  <a:pt x="3275189" y="866397"/>
                  <a:pt x="3177314" y="962032"/>
                </a:cubicBezTo>
                <a:lnTo>
                  <a:pt x="3130547" y="1005925"/>
                </a:lnTo>
                <a:lnTo>
                  <a:pt x="3180174" y="953116"/>
                </a:lnTo>
                <a:cubicBezTo>
                  <a:pt x="3275709" y="847108"/>
                  <a:pt x="3374522" y="737262"/>
                  <a:pt x="3568471" y="737262"/>
                </a:cubicBezTo>
                <a:cubicBezTo>
                  <a:pt x="3764358" y="737262"/>
                  <a:pt x="3862392" y="848562"/>
                  <a:pt x="3960952" y="957973"/>
                </a:cubicBezTo>
                <a:close/>
                <a:moveTo>
                  <a:pt x="12118440" y="1007613"/>
                </a:moveTo>
                <a:lnTo>
                  <a:pt x="12072647" y="966379"/>
                </a:lnTo>
                <a:cubicBezTo>
                  <a:pt x="11973939" y="869695"/>
                  <a:pt x="11875231" y="770762"/>
                  <a:pt x="11677365" y="770762"/>
                </a:cubicBezTo>
                <a:cubicBezTo>
                  <a:pt x="11482377" y="770762"/>
                  <a:pt x="11384083" y="866397"/>
                  <a:pt x="11286209" y="962032"/>
                </a:cubicBezTo>
                <a:lnTo>
                  <a:pt x="11239434" y="1005932"/>
                </a:lnTo>
                <a:lnTo>
                  <a:pt x="11289067" y="953116"/>
                </a:lnTo>
                <a:cubicBezTo>
                  <a:pt x="11384603" y="847108"/>
                  <a:pt x="11483415" y="737262"/>
                  <a:pt x="11677365" y="737262"/>
                </a:cubicBezTo>
                <a:cubicBezTo>
                  <a:pt x="11873253" y="737262"/>
                  <a:pt x="11971286" y="848562"/>
                  <a:pt x="12069848" y="957973"/>
                </a:cubicBezTo>
                <a:close/>
                <a:moveTo>
                  <a:pt x="8063996" y="1007617"/>
                </a:moveTo>
                <a:lnTo>
                  <a:pt x="8018199" y="966379"/>
                </a:lnTo>
                <a:cubicBezTo>
                  <a:pt x="7919491" y="869695"/>
                  <a:pt x="7820783" y="770762"/>
                  <a:pt x="7622917" y="770762"/>
                </a:cubicBezTo>
                <a:cubicBezTo>
                  <a:pt x="7427929" y="770762"/>
                  <a:pt x="7329635" y="866397"/>
                  <a:pt x="7231761" y="962032"/>
                </a:cubicBezTo>
                <a:lnTo>
                  <a:pt x="7184986" y="1005932"/>
                </a:lnTo>
                <a:lnTo>
                  <a:pt x="7234619" y="953116"/>
                </a:lnTo>
                <a:cubicBezTo>
                  <a:pt x="7330155" y="847108"/>
                  <a:pt x="7428967" y="737262"/>
                  <a:pt x="7622917" y="737262"/>
                </a:cubicBezTo>
                <a:cubicBezTo>
                  <a:pt x="7818805" y="737262"/>
                  <a:pt x="7916838" y="848562"/>
                  <a:pt x="8015400" y="957973"/>
                </a:cubicBezTo>
                <a:close/>
                <a:moveTo>
                  <a:pt x="1387005" y="1007710"/>
                </a:moveTo>
                <a:lnTo>
                  <a:pt x="1359060" y="980245"/>
                </a:lnTo>
                <a:cubicBezTo>
                  <a:pt x="1320860" y="950776"/>
                  <a:pt x="1278119" y="933936"/>
                  <a:pt x="1229332" y="933936"/>
                </a:cubicBezTo>
                <a:cubicBezTo>
                  <a:pt x="1180545" y="933936"/>
                  <a:pt x="1137823" y="939245"/>
                  <a:pt x="1099657" y="948535"/>
                </a:cubicBezTo>
                <a:lnTo>
                  <a:pt x="999726" y="986117"/>
                </a:lnTo>
                <a:lnTo>
                  <a:pt x="1046687" y="960815"/>
                </a:lnTo>
                <a:cubicBezTo>
                  <a:pt x="1097341" y="939274"/>
                  <a:pt x="1156539" y="925941"/>
                  <a:pt x="1229330" y="925941"/>
                </a:cubicBezTo>
                <a:cubicBezTo>
                  <a:pt x="1283642" y="925941"/>
                  <a:pt x="1330389" y="949497"/>
                  <a:pt x="1371711" y="989985"/>
                </a:cubicBezTo>
                <a:close/>
                <a:moveTo>
                  <a:pt x="9495901" y="1007713"/>
                </a:moveTo>
                <a:lnTo>
                  <a:pt x="9467953" y="980245"/>
                </a:lnTo>
                <a:cubicBezTo>
                  <a:pt x="9429753" y="950776"/>
                  <a:pt x="9387012" y="933936"/>
                  <a:pt x="9338225" y="933936"/>
                </a:cubicBezTo>
                <a:cubicBezTo>
                  <a:pt x="9289438" y="933936"/>
                  <a:pt x="9246717" y="939245"/>
                  <a:pt x="9208551" y="948535"/>
                </a:cubicBezTo>
                <a:lnTo>
                  <a:pt x="9108619" y="986118"/>
                </a:lnTo>
                <a:lnTo>
                  <a:pt x="9155581" y="960815"/>
                </a:lnTo>
                <a:cubicBezTo>
                  <a:pt x="9206234" y="939274"/>
                  <a:pt x="9265433" y="925941"/>
                  <a:pt x="9338224" y="925941"/>
                </a:cubicBezTo>
                <a:cubicBezTo>
                  <a:pt x="9392536" y="925941"/>
                  <a:pt x="9439283" y="949497"/>
                  <a:pt x="9480604" y="989985"/>
                </a:cubicBezTo>
                <a:close/>
                <a:moveTo>
                  <a:pt x="5441456" y="1007713"/>
                </a:moveTo>
                <a:lnTo>
                  <a:pt x="5413507" y="980245"/>
                </a:lnTo>
                <a:cubicBezTo>
                  <a:pt x="5375307" y="950776"/>
                  <a:pt x="5332566" y="933936"/>
                  <a:pt x="5283779" y="933936"/>
                </a:cubicBezTo>
                <a:cubicBezTo>
                  <a:pt x="5234992" y="933936"/>
                  <a:pt x="5192271" y="939245"/>
                  <a:pt x="5154105" y="948535"/>
                </a:cubicBezTo>
                <a:lnTo>
                  <a:pt x="5054174" y="986118"/>
                </a:lnTo>
                <a:lnTo>
                  <a:pt x="5101135" y="960815"/>
                </a:lnTo>
                <a:cubicBezTo>
                  <a:pt x="5151787" y="939274"/>
                  <a:pt x="5210987" y="925941"/>
                  <a:pt x="5283779" y="925941"/>
                </a:cubicBezTo>
                <a:cubicBezTo>
                  <a:pt x="5338090" y="925941"/>
                  <a:pt x="5384837" y="949497"/>
                  <a:pt x="5426159" y="989985"/>
                </a:cubicBezTo>
                <a:close/>
                <a:moveTo>
                  <a:pt x="4117849" y="1010480"/>
                </a:moveTo>
                <a:lnTo>
                  <a:pt x="4144938" y="987343"/>
                </a:lnTo>
                <a:cubicBezTo>
                  <a:pt x="4233073" y="912233"/>
                  <a:pt x="4330104" y="843429"/>
                  <a:pt x="4503986" y="843429"/>
                </a:cubicBezTo>
                <a:cubicBezTo>
                  <a:pt x="4649268" y="843429"/>
                  <a:pt x="4740361" y="891209"/>
                  <a:pt x="4818062" y="950934"/>
                </a:cubicBezTo>
                <a:lnTo>
                  <a:pt x="4887267" y="1008694"/>
                </a:lnTo>
                <a:lnTo>
                  <a:pt x="4821021" y="959171"/>
                </a:lnTo>
                <a:cubicBezTo>
                  <a:pt x="4743359" y="905758"/>
                  <a:pt x="4650766" y="862138"/>
                  <a:pt x="4503985" y="862138"/>
                </a:cubicBezTo>
                <a:cubicBezTo>
                  <a:pt x="4328844" y="862138"/>
                  <a:pt x="4231454" y="923836"/>
                  <a:pt x="4142845" y="991380"/>
                </a:cubicBezTo>
                <a:close/>
                <a:moveTo>
                  <a:pt x="63397" y="1010484"/>
                </a:moveTo>
                <a:lnTo>
                  <a:pt x="90490" y="987343"/>
                </a:lnTo>
                <a:cubicBezTo>
                  <a:pt x="178627" y="912233"/>
                  <a:pt x="275656" y="843429"/>
                  <a:pt x="449539" y="843429"/>
                </a:cubicBezTo>
                <a:cubicBezTo>
                  <a:pt x="594820" y="843429"/>
                  <a:pt x="685914" y="891209"/>
                  <a:pt x="763612" y="950934"/>
                </a:cubicBezTo>
                <a:lnTo>
                  <a:pt x="832818" y="1008693"/>
                </a:lnTo>
                <a:lnTo>
                  <a:pt x="766573" y="959171"/>
                </a:lnTo>
                <a:cubicBezTo>
                  <a:pt x="688911" y="905758"/>
                  <a:pt x="596318" y="862138"/>
                  <a:pt x="449538" y="862138"/>
                </a:cubicBezTo>
                <a:cubicBezTo>
                  <a:pt x="274396" y="862138"/>
                  <a:pt x="177007" y="923836"/>
                  <a:pt x="88397" y="991380"/>
                </a:cubicBezTo>
                <a:close/>
                <a:moveTo>
                  <a:pt x="8172289" y="1010486"/>
                </a:moveTo>
                <a:lnTo>
                  <a:pt x="8199384" y="987343"/>
                </a:lnTo>
                <a:cubicBezTo>
                  <a:pt x="8287521" y="912233"/>
                  <a:pt x="8384550" y="843429"/>
                  <a:pt x="8558433" y="843429"/>
                </a:cubicBezTo>
                <a:cubicBezTo>
                  <a:pt x="8703715" y="843429"/>
                  <a:pt x="8794808" y="891209"/>
                  <a:pt x="8872506" y="950934"/>
                </a:cubicBezTo>
                <a:lnTo>
                  <a:pt x="8941709" y="1008691"/>
                </a:lnTo>
                <a:lnTo>
                  <a:pt x="8875467" y="959171"/>
                </a:lnTo>
                <a:cubicBezTo>
                  <a:pt x="8797805" y="905758"/>
                  <a:pt x="8705212" y="862138"/>
                  <a:pt x="8558432" y="862138"/>
                </a:cubicBezTo>
                <a:cubicBezTo>
                  <a:pt x="8383290" y="862138"/>
                  <a:pt x="8285901" y="923836"/>
                  <a:pt x="8197292" y="991380"/>
                </a:cubicBezTo>
                <a:close/>
                <a:moveTo>
                  <a:pt x="959465" y="1011520"/>
                </a:moveTo>
                <a:lnTo>
                  <a:pt x="976486" y="998640"/>
                </a:lnTo>
                <a:lnTo>
                  <a:pt x="993691" y="989369"/>
                </a:lnTo>
                <a:close/>
                <a:moveTo>
                  <a:pt x="5013913" y="1011521"/>
                </a:moveTo>
                <a:lnTo>
                  <a:pt x="5030933" y="998640"/>
                </a:lnTo>
                <a:lnTo>
                  <a:pt x="5048140" y="989369"/>
                </a:lnTo>
                <a:close/>
                <a:moveTo>
                  <a:pt x="9068357" y="1011522"/>
                </a:moveTo>
                <a:lnTo>
                  <a:pt x="9085380" y="998640"/>
                </a:lnTo>
                <a:lnTo>
                  <a:pt x="9102587" y="989368"/>
                </a:lnTo>
                <a:close/>
                <a:moveTo>
                  <a:pt x="10658834" y="1014322"/>
                </a:moveTo>
                <a:lnTo>
                  <a:pt x="10624025" y="969636"/>
                </a:lnTo>
                <a:cubicBezTo>
                  <a:pt x="10471460" y="751794"/>
                  <a:pt x="10386577" y="403247"/>
                  <a:pt x="10118578" y="403247"/>
                </a:cubicBezTo>
                <a:cubicBezTo>
                  <a:pt x="9850579" y="403247"/>
                  <a:pt x="9764789" y="751794"/>
                  <a:pt x="9611839" y="969636"/>
                </a:cubicBezTo>
                <a:lnTo>
                  <a:pt x="9579518" y="1011041"/>
                </a:lnTo>
                <a:lnTo>
                  <a:pt x="9635071" y="925196"/>
                </a:lnTo>
                <a:cubicBezTo>
                  <a:pt x="9776370" y="673271"/>
                  <a:pt x="9864859" y="306835"/>
                  <a:pt x="10118578" y="306835"/>
                </a:cubicBezTo>
                <a:cubicBezTo>
                  <a:pt x="10372296" y="306835"/>
                  <a:pt x="10460407" y="673271"/>
                  <a:pt x="10601309" y="925196"/>
                </a:cubicBezTo>
                <a:close/>
                <a:moveTo>
                  <a:pt x="6604386" y="1014323"/>
                </a:moveTo>
                <a:lnTo>
                  <a:pt x="6569577" y="969636"/>
                </a:lnTo>
                <a:cubicBezTo>
                  <a:pt x="6417013" y="751794"/>
                  <a:pt x="6332129" y="403247"/>
                  <a:pt x="6064131" y="403247"/>
                </a:cubicBezTo>
                <a:cubicBezTo>
                  <a:pt x="5796132" y="403247"/>
                  <a:pt x="5710342" y="751794"/>
                  <a:pt x="5557392" y="969636"/>
                </a:cubicBezTo>
                <a:lnTo>
                  <a:pt x="5525074" y="1011037"/>
                </a:lnTo>
                <a:lnTo>
                  <a:pt x="5580625" y="925196"/>
                </a:lnTo>
                <a:cubicBezTo>
                  <a:pt x="5721924" y="673271"/>
                  <a:pt x="5810413" y="306835"/>
                  <a:pt x="6064131" y="306835"/>
                </a:cubicBezTo>
                <a:cubicBezTo>
                  <a:pt x="6317848" y="306835"/>
                  <a:pt x="6405959" y="673271"/>
                  <a:pt x="6546862" y="925196"/>
                </a:cubicBezTo>
                <a:close/>
                <a:moveTo>
                  <a:pt x="2549941" y="1014324"/>
                </a:moveTo>
                <a:lnTo>
                  <a:pt x="2515130" y="969636"/>
                </a:lnTo>
                <a:cubicBezTo>
                  <a:pt x="2362566" y="751794"/>
                  <a:pt x="2277683" y="403247"/>
                  <a:pt x="2009683" y="403247"/>
                </a:cubicBezTo>
                <a:cubicBezTo>
                  <a:pt x="1741685" y="403247"/>
                  <a:pt x="1655894" y="751794"/>
                  <a:pt x="1502945" y="969636"/>
                </a:cubicBezTo>
                <a:lnTo>
                  <a:pt x="1470626" y="1011039"/>
                </a:lnTo>
                <a:lnTo>
                  <a:pt x="1526177" y="925196"/>
                </a:lnTo>
                <a:cubicBezTo>
                  <a:pt x="1667475" y="673271"/>
                  <a:pt x="1755965" y="306835"/>
                  <a:pt x="2009683" y="306835"/>
                </a:cubicBezTo>
                <a:cubicBezTo>
                  <a:pt x="2263402" y="306835"/>
                  <a:pt x="2351513" y="673271"/>
                  <a:pt x="2492415" y="925196"/>
                </a:cubicBezTo>
                <a:close/>
                <a:moveTo>
                  <a:pt x="64150" y="1015553"/>
                </a:moveTo>
                <a:lnTo>
                  <a:pt x="91984" y="994361"/>
                </a:lnTo>
                <a:cubicBezTo>
                  <a:pt x="180949" y="926839"/>
                  <a:pt x="276794" y="866535"/>
                  <a:pt x="449538" y="866535"/>
                </a:cubicBezTo>
                <a:cubicBezTo>
                  <a:pt x="594730" y="866535"/>
                  <a:pt x="685812" y="909256"/>
                  <a:pt x="763527" y="962657"/>
                </a:cubicBezTo>
                <a:lnTo>
                  <a:pt x="834294" y="1015448"/>
                </a:lnTo>
                <a:lnTo>
                  <a:pt x="766494" y="970683"/>
                </a:lnTo>
                <a:cubicBezTo>
                  <a:pt x="688835" y="923533"/>
                  <a:pt x="596258" y="885084"/>
                  <a:pt x="449537" y="885084"/>
                </a:cubicBezTo>
                <a:cubicBezTo>
                  <a:pt x="274516" y="885084"/>
                  <a:pt x="177606" y="939227"/>
                  <a:pt x="88892" y="998879"/>
                </a:cubicBezTo>
                <a:close/>
                <a:moveTo>
                  <a:pt x="8173043" y="1015554"/>
                </a:moveTo>
                <a:lnTo>
                  <a:pt x="8200878" y="994361"/>
                </a:lnTo>
                <a:cubicBezTo>
                  <a:pt x="8289843" y="926839"/>
                  <a:pt x="8385688" y="866535"/>
                  <a:pt x="8558432" y="866535"/>
                </a:cubicBezTo>
                <a:cubicBezTo>
                  <a:pt x="8703624" y="866535"/>
                  <a:pt x="8794706" y="909256"/>
                  <a:pt x="8872421" y="962657"/>
                </a:cubicBezTo>
                <a:lnTo>
                  <a:pt x="8943193" y="1015452"/>
                </a:lnTo>
                <a:lnTo>
                  <a:pt x="8875388" y="970683"/>
                </a:lnTo>
                <a:cubicBezTo>
                  <a:pt x="8797730" y="923533"/>
                  <a:pt x="8705153" y="885084"/>
                  <a:pt x="8558432" y="885084"/>
                </a:cubicBezTo>
                <a:cubicBezTo>
                  <a:pt x="8383410" y="885084"/>
                  <a:pt x="8286501" y="939227"/>
                  <a:pt x="8197787" y="998879"/>
                </a:cubicBezTo>
                <a:close/>
                <a:moveTo>
                  <a:pt x="4118592" y="1015556"/>
                </a:moveTo>
                <a:lnTo>
                  <a:pt x="4146431" y="994361"/>
                </a:lnTo>
                <a:cubicBezTo>
                  <a:pt x="4235397" y="926839"/>
                  <a:pt x="4331242" y="866535"/>
                  <a:pt x="4503985" y="866535"/>
                </a:cubicBezTo>
                <a:cubicBezTo>
                  <a:pt x="4649178" y="866535"/>
                  <a:pt x="4740260" y="909256"/>
                  <a:pt x="4817976" y="962657"/>
                </a:cubicBezTo>
                <a:lnTo>
                  <a:pt x="4888741" y="1015448"/>
                </a:lnTo>
                <a:lnTo>
                  <a:pt x="4820942" y="970683"/>
                </a:lnTo>
                <a:cubicBezTo>
                  <a:pt x="4743284" y="923533"/>
                  <a:pt x="4650707" y="885084"/>
                  <a:pt x="4503986" y="885084"/>
                </a:cubicBezTo>
                <a:cubicBezTo>
                  <a:pt x="4328963" y="885084"/>
                  <a:pt x="4232054" y="939227"/>
                  <a:pt x="4143340" y="998879"/>
                </a:cubicBezTo>
                <a:close/>
                <a:moveTo>
                  <a:pt x="10736438" y="1015892"/>
                </a:moveTo>
                <a:lnTo>
                  <a:pt x="10755132" y="996277"/>
                </a:lnTo>
                <a:cubicBezTo>
                  <a:pt x="10796441" y="959646"/>
                  <a:pt x="10843205" y="938333"/>
                  <a:pt x="10897573" y="938333"/>
                </a:cubicBezTo>
                <a:cubicBezTo>
                  <a:pt x="10970063" y="938333"/>
                  <a:pt x="11029092" y="955368"/>
                  <a:pt x="11079725" y="983050"/>
                </a:cubicBezTo>
                <a:lnTo>
                  <a:pt x="11124104" y="1011692"/>
                </a:lnTo>
                <a:lnTo>
                  <a:pt x="11082363" y="987583"/>
                </a:lnTo>
                <a:cubicBezTo>
                  <a:pt x="11031041" y="962445"/>
                  <a:pt x="10971051" y="946807"/>
                  <a:pt x="10897571" y="946807"/>
                </a:cubicBezTo>
                <a:cubicBezTo>
                  <a:pt x="10848764" y="946807"/>
                  <a:pt x="10806028" y="961874"/>
                  <a:pt x="10767852" y="988242"/>
                </a:cubicBezTo>
                <a:close/>
                <a:moveTo>
                  <a:pt x="6681990" y="1015892"/>
                </a:moveTo>
                <a:lnTo>
                  <a:pt x="6700685" y="996277"/>
                </a:lnTo>
                <a:cubicBezTo>
                  <a:pt x="6741993" y="959646"/>
                  <a:pt x="6788757" y="938333"/>
                  <a:pt x="6843125" y="938333"/>
                </a:cubicBezTo>
                <a:cubicBezTo>
                  <a:pt x="6915616" y="938333"/>
                  <a:pt x="6974644" y="955368"/>
                  <a:pt x="7025277" y="983050"/>
                </a:cubicBezTo>
                <a:lnTo>
                  <a:pt x="7069652" y="1011690"/>
                </a:lnTo>
                <a:lnTo>
                  <a:pt x="7027915" y="987583"/>
                </a:lnTo>
                <a:cubicBezTo>
                  <a:pt x="6976593" y="962445"/>
                  <a:pt x="6916604" y="946807"/>
                  <a:pt x="6843123" y="946807"/>
                </a:cubicBezTo>
                <a:cubicBezTo>
                  <a:pt x="6794316" y="946807"/>
                  <a:pt x="6751580" y="961874"/>
                  <a:pt x="6713405" y="988242"/>
                </a:cubicBezTo>
                <a:close/>
                <a:moveTo>
                  <a:pt x="2627543" y="1015892"/>
                </a:moveTo>
                <a:lnTo>
                  <a:pt x="2646238" y="996277"/>
                </a:lnTo>
                <a:cubicBezTo>
                  <a:pt x="2687547" y="959646"/>
                  <a:pt x="2734310" y="938333"/>
                  <a:pt x="2788679" y="938333"/>
                </a:cubicBezTo>
                <a:cubicBezTo>
                  <a:pt x="2861170" y="938333"/>
                  <a:pt x="2920198" y="955368"/>
                  <a:pt x="2970831" y="983050"/>
                </a:cubicBezTo>
                <a:lnTo>
                  <a:pt x="3015212" y="1011694"/>
                </a:lnTo>
                <a:lnTo>
                  <a:pt x="2973468" y="987583"/>
                </a:lnTo>
                <a:cubicBezTo>
                  <a:pt x="2922147" y="962445"/>
                  <a:pt x="2862157" y="946807"/>
                  <a:pt x="2788676" y="946807"/>
                </a:cubicBezTo>
                <a:cubicBezTo>
                  <a:pt x="2739870" y="946807"/>
                  <a:pt x="2697133" y="961874"/>
                  <a:pt x="2658958" y="988242"/>
                </a:cubicBezTo>
                <a:close/>
                <a:moveTo>
                  <a:pt x="10655356" y="1015930"/>
                </a:moveTo>
                <a:lnTo>
                  <a:pt x="10583716" y="930284"/>
                </a:lnTo>
                <a:cubicBezTo>
                  <a:pt x="10454363" y="747478"/>
                  <a:pt x="10362263" y="503736"/>
                  <a:pt x="10118578" y="503736"/>
                </a:cubicBezTo>
                <a:cubicBezTo>
                  <a:pt x="9874892" y="503736"/>
                  <a:pt x="9782043" y="747478"/>
                  <a:pt x="9652265" y="930284"/>
                </a:cubicBezTo>
                <a:lnTo>
                  <a:pt x="9581311" y="1014899"/>
                </a:lnTo>
                <a:lnTo>
                  <a:pt x="9634607" y="943481"/>
                </a:lnTo>
                <a:cubicBezTo>
                  <a:pt x="9775884" y="725145"/>
                  <a:pt x="9864755" y="407564"/>
                  <a:pt x="10118578" y="407564"/>
                </a:cubicBezTo>
                <a:cubicBezTo>
                  <a:pt x="10372401" y="407564"/>
                  <a:pt x="10460548" y="725145"/>
                  <a:pt x="10601418" y="943481"/>
                </a:cubicBezTo>
                <a:close/>
                <a:moveTo>
                  <a:pt x="6600918" y="1015942"/>
                </a:moveTo>
                <a:lnTo>
                  <a:pt x="6529268" y="930284"/>
                </a:lnTo>
                <a:cubicBezTo>
                  <a:pt x="6399916" y="747478"/>
                  <a:pt x="6307815" y="503736"/>
                  <a:pt x="6064131" y="503736"/>
                </a:cubicBezTo>
                <a:cubicBezTo>
                  <a:pt x="5820445" y="503736"/>
                  <a:pt x="5727596" y="747478"/>
                  <a:pt x="5597818" y="930284"/>
                </a:cubicBezTo>
                <a:lnTo>
                  <a:pt x="5526863" y="1014899"/>
                </a:lnTo>
                <a:lnTo>
                  <a:pt x="5580160" y="943481"/>
                </a:lnTo>
                <a:cubicBezTo>
                  <a:pt x="5721437" y="725145"/>
                  <a:pt x="5810308" y="407564"/>
                  <a:pt x="6064131" y="407564"/>
                </a:cubicBezTo>
                <a:cubicBezTo>
                  <a:pt x="6317953" y="407564"/>
                  <a:pt x="6406100" y="725145"/>
                  <a:pt x="6546971" y="943481"/>
                </a:cubicBezTo>
                <a:close/>
                <a:moveTo>
                  <a:pt x="2546472" y="1015942"/>
                </a:moveTo>
                <a:lnTo>
                  <a:pt x="2474821" y="930284"/>
                </a:lnTo>
                <a:cubicBezTo>
                  <a:pt x="2345468" y="747478"/>
                  <a:pt x="2253368" y="503736"/>
                  <a:pt x="2009683" y="503736"/>
                </a:cubicBezTo>
                <a:cubicBezTo>
                  <a:pt x="1765998" y="503736"/>
                  <a:pt x="1673148" y="747478"/>
                  <a:pt x="1543370" y="930284"/>
                </a:cubicBezTo>
                <a:lnTo>
                  <a:pt x="1472419" y="1014896"/>
                </a:lnTo>
                <a:lnTo>
                  <a:pt x="1525713" y="943481"/>
                </a:lnTo>
                <a:cubicBezTo>
                  <a:pt x="1666989" y="725145"/>
                  <a:pt x="1755859" y="407564"/>
                  <a:pt x="2009683" y="407564"/>
                </a:cubicBezTo>
                <a:cubicBezTo>
                  <a:pt x="2263507" y="407564"/>
                  <a:pt x="2351654" y="725145"/>
                  <a:pt x="2492524" y="943481"/>
                </a:cubicBezTo>
                <a:close/>
                <a:moveTo>
                  <a:pt x="5006172" y="1020646"/>
                </a:moveTo>
                <a:lnTo>
                  <a:pt x="5030539" y="1003994"/>
                </a:lnTo>
                <a:lnTo>
                  <a:pt x="5047716" y="996614"/>
                </a:lnTo>
                <a:lnTo>
                  <a:pt x="5051759" y="994275"/>
                </a:lnTo>
                <a:lnTo>
                  <a:pt x="5058204" y="992108"/>
                </a:lnTo>
                <a:lnTo>
                  <a:pt x="5140641" y="956690"/>
                </a:lnTo>
                <a:cubicBezTo>
                  <a:pt x="5182149" y="945099"/>
                  <a:pt x="5229164" y="938333"/>
                  <a:pt x="5283779" y="938333"/>
                </a:cubicBezTo>
                <a:cubicBezTo>
                  <a:pt x="5338103" y="938333"/>
                  <a:pt x="5384861" y="959646"/>
                  <a:pt x="5426193" y="996277"/>
                </a:cubicBezTo>
                <a:lnTo>
                  <a:pt x="5444775" y="1015757"/>
                </a:lnTo>
                <a:lnTo>
                  <a:pt x="5413486" y="988242"/>
                </a:lnTo>
                <a:cubicBezTo>
                  <a:pt x="5375289" y="961874"/>
                  <a:pt x="5332555" y="946807"/>
                  <a:pt x="5283778" y="946807"/>
                </a:cubicBezTo>
                <a:cubicBezTo>
                  <a:pt x="5235001" y="946807"/>
                  <a:pt x="5192283" y="951554"/>
                  <a:pt x="5154117" y="959860"/>
                </a:cubicBezTo>
                <a:lnTo>
                  <a:pt x="5058204" y="992108"/>
                </a:lnTo>
                <a:lnTo>
                  <a:pt x="5047716" y="996614"/>
                </a:lnTo>
                <a:close/>
                <a:moveTo>
                  <a:pt x="951725" y="1020646"/>
                </a:moveTo>
                <a:lnTo>
                  <a:pt x="976092" y="1003994"/>
                </a:lnTo>
                <a:lnTo>
                  <a:pt x="993269" y="996614"/>
                </a:lnTo>
                <a:lnTo>
                  <a:pt x="997312" y="994275"/>
                </a:lnTo>
                <a:lnTo>
                  <a:pt x="1003756" y="992108"/>
                </a:lnTo>
                <a:lnTo>
                  <a:pt x="1086193" y="956690"/>
                </a:lnTo>
                <a:cubicBezTo>
                  <a:pt x="1127702" y="945099"/>
                  <a:pt x="1174716" y="938333"/>
                  <a:pt x="1229332" y="938333"/>
                </a:cubicBezTo>
                <a:cubicBezTo>
                  <a:pt x="1283655" y="938333"/>
                  <a:pt x="1330413" y="959646"/>
                  <a:pt x="1371745" y="996277"/>
                </a:cubicBezTo>
                <a:lnTo>
                  <a:pt x="1390328" y="1015757"/>
                </a:lnTo>
                <a:lnTo>
                  <a:pt x="1359038" y="988242"/>
                </a:lnTo>
                <a:cubicBezTo>
                  <a:pt x="1320842" y="961874"/>
                  <a:pt x="1278107" y="946807"/>
                  <a:pt x="1229330" y="946807"/>
                </a:cubicBezTo>
                <a:cubicBezTo>
                  <a:pt x="1180553" y="946807"/>
                  <a:pt x="1137836" y="951554"/>
                  <a:pt x="1099669" y="959860"/>
                </a:cubicBezTo>
                <a:lnTo>
                  <a:pt x="1003756" y="992108"/>
                </a:lnTo>
                <a:lnTo>
                  <a:pt x="993269" y="996614"/>
                </a:lnTo>
                <a:close/>
                <a:moveTo>
                  <a:pt x="9060618" y="1020647"/>
                </a:moveTo>
                <a:lnTo>
                  <a:pt x="9084986" y="1003994"/>
                </a:lnTo>
                <a:lnTo>
                  <a:pt x="9102164" y="996613"/>
                </a:lnTo>
                <a:lnTo>
                  <a:pt x="9106207" y="994275"/>
                </a:lnTo>
                <a:lnTo>
                  <a:pt x="9112648" y="992109"/>
                </a:lnTo>
                <a:lnTo>
                  <a:pt x="9195087" y="956690"/>
                </a:lnTo>
                <a:cubicBezTo>
                  <a:pt x="9236595" y="945099"/>
                  <a:pt x="9283609" y="938333"/>
                  <a:pt x="9338225" y="938333"/>
                </a:cubicBezTo>
                <a:cubicBezTo>
                  <a:pt x="9392548" y="938333"/>
                  <a:pt x="9439307" y="959646"/>
                  <a:pt x="9480639" y="996277"/>
                </a:cubicBezTo>
                <a:lnTo>
                  <a:pt x="9499219" y="1015754"/>
                </a:lnTo>
                <a:lnTo>
                  <a:pt x="9467933" y="988242"/>
                </a:lnTo>
                <a:cubicBezTo>
                  <a:pt x="9429737" y="961874"/>
                  <a:pt x="9387002" y="946807"/>
                  <a:pt x="9338225" y="946807"/>
                </a:cubicBezTo>
                <a:cubicBezTo>
                  <a:pt x="9289448" y="946807"/>
                  <a:pt x="9246731" y="951554"/>
                  <a:pt x="9208564" y="959860"/>
                </a:cubicBezTo>
                <a:lnTo>
                  <a:pt x="9112648" y="992109"/>
                </a:lnTo>
                <a:lnTo>
                  <a:pt x="9102164" y="996613"/>
                </a:lnTo>
                <a:close/>
                <a:moveTo>
                  <a:pt x="12126611" y="1020811"/>
                </a:moveTo>
                <a:lnTo>
                  <a:pt x="12072524" y="978477"/>
                </a:lnTo>
                <a:cubicBezTo>
                  <a:pt x="11973744" y="894575"/>
                  <a:pt x="11874931" y="809133"/>
                  <a:pt x="11677364" y="809133"/>
                </a:cubicBezTo>
                <a:cubicBezTo>
                  <a:pt x="11482616" y="809133"/>
                  <a:pt x="11384362" y="892017"/>
                  <a:pt x="11286448" y="974901"/>
                </a:cubicBezTo>
                <a:lnTo>
                  <a:pt x="11236209" y="1015742"/>
                </a:lnTo>
                <a:lnTo>
                  <a:pt x="11288987" y="966150"/>
                </a:lnTo>
                <a:cubicBezTo>
                  <a:pt x="11384522" y="872453"/>
                  <a:pt x="11483255" y="775478"/>
                  <a:pt x="11677365" y="775478"/>
                </a:cubicBezTo>
                <a:cubicBezTo>
                  <a:pt x="11873431" y="775478"/>
                  <a:pt x="11971510" y="873556"/>
                  <a:pt x="12070050" y="969915"/>
                </a:cubicBezTo>
                <a:close/>
                <a:moveTo>
                  <a:pt x="8072165" y="1020812"/>
                </a:moveTo>
                <a:lnTo>
                  <a:pt x="8018076" y="978477"/>
                </a:lnTo>
                <a:cubicBezTo>
                  <a:pt x="7919296" y="894575"/>
                  <a:pt x="7820483" y="809133"/>
                  <a:pt x="7622916" y="809133"/>
                </a:cubicBezTo>
                <a:cubicBezTo>
                  <a:pt x="7428168" y="809133"/>
                  <a:pt x="7329915" y="892017"/>
                  <a:pt x="7232001" y="974901"/>
                </a:cubicBezTo>
                <a:lnTo>
                  <a:pt x="7181759" y="1015745"/>
                </a:lnTo>
                <a:lnTo>
                  <a:pt x="7234539" y="966150"/>
                </a:lnTo>
                <a:cubicBezTo>
                  <a:pt x="7330074" y="872453"/>
                  <a:pt x="7428807" y="775478"/>
                  <a:pt x="7622917" y="775478"/>
                </a:cubicBezTo>
                <a:cubicBezTo>
                  <a:pt x="7818984" y="775478"/>
                  <a:pt x="7917063" y="873556"/>
                  <a:pt x="8015603" y="969915"/>
                </a:cubicBezTo>
                <a:close/>
                <a:moveTo>
                  <a:pt x="4017719" y="1020813"/>
                </a:moveTo>
                <a:lnTo>
                  <a:pt x="3963628" y="978477"/>
                </a:lnTo>
                <a:cubicBezTo>
                  <a:pt x="3864850" y="894575"/>
                  <a:pt x="3766036" y="809133"/>
                  <a:pt x="3568470" y="809133"/>
                </a:cubicBezTo>
                <a:cubicBezTo>
                  <a:pt x="3373721" y="809133"/>
                  <a:pt x="3275468" y="892017"/>
                  <a:pt x="3177554" y="974901"/>
                </a:cubicBezTo>
                <a:lnTo>
                  <a:pt x="3127315" y="1015743"/>
                </a:lnTo>
                <a:lnTo>
                  <a:pt x="3180093" y="966150"/>
                </a:lnTo>
                <a:cubicBezTo>
                  <a:pt x="3275629" y="872453"/>
                  <a:pt x="3374360" y="775478"/>
                  <a:pt x="3568471" y="775478"/>
                </a:cubicBezTo>
                <a:cubicBezTo>
                  <a:pt x="3764537" y="775478"/>
                  <a:pt x="3862617" y="873556"/>
                  <a:pt x="3961155" y="969915"/>
                </a:cubicBezTo>
                <a:close/>
                <a:moveTo>
                  <a:pt x="1005621" y="1021238"/>
                </a:moveTo>
                <a:lnTo>
                  <a:pt x="1046163" y="1007684"/>
                </a:lnTo>
                <a:cubicBezTo>
                  <a:pt x="1097011" y="996402"/>
                  <a:pt x="1156419" y="989421"/>
                  <a:pt x="1229330" y="989421"/>
                </a:cubicBezTo>
                <a:cubicBezTo>
                  <a:pt x="1265583" y="989421"/>
                  <a:pt x="1298470" y="994905"/>
                  <a:pt x="1328626" y="1004845"/>
                </a:cubicBezTo>
                <a:lnTo>
                  <a:pt x="1355681" y="1018604"/>
                </a:lnTo>
                <a:lnTo>
                  <a:pt x="1298013" y="1003227"/>
                </a:lnTo>
                <a:cubicBezTo>
                  <a:pt x="1276500" y="999488"/>
                  <a:pt x="1253668" y="997494"/>
                  <a:pt x="1229330" y="997494"/>
                </a:cubicBezTo>
                <a:cubicBezTo>
                  <a:pt x="1180653" y="997494"/>
                  <a:pt x="1138024" y="1000008"/>
                  <a:pt x="1099934" y="1004409"/>
                </a:cubicBezTo>
                <a:close/>
                <a:moveTo>
                  <a:pt x="9114516" y="1021239"/>
                </a:moveTo>
                <a:lnTo>
                  <a:pt x="9155058" y="1007684"/>
                </a:lnTo>
                <a:cubicBezTo>
                  <a:pt x="9205906" y="996402"/>
                  <a:pt x="9265314" y="989421"/>
                  <a:pt x="9338225" y="989421"/>
                </a:cubicBezTo>
                <a:cubicBezTo>
                  <a:pt x="9374478" y="989421"/>
                  <a:pt x="9407365" y="994905"/>
                  <a:pt x="9437520" y="1004845"/>
                </a:cubicBezTo>
                <a:lnTo>
                  <a:pt x="9464576" y="1018604"/>
                </a:lnTo>
                <a:lnTo>
                  <a:pt x="9406908" y="1003227"/>
                </a:lnTo>
                <a:cubicBezTo>
                  <a:pt x="9385395" y="999488"/>
                  <a:pt x="9362563" y="997494"/>
                  <a:pt x="9338225" y="997494"/>
                </a:cubicBezTo>
                <a:cubicBezTo>
                  <a:pt x="9289548" y="997494"/>
                  <a:pt x="9246919" y="1000008"/>
                  <a:pt x="9208829" y="1004409"/>
                </a:cubicBezTo>
                <a:close/>
                <a:moveTo>
                  <a:pt x="5060068" y="1021239"/>
                </a:moveTo>
                <a:lnTo>
                  <a:pt x="5100611" y="1007684"/>
                </a:lnTo>
                <a:cubicBezTo>
                  <a:pt x="5151458" y="996402"/>
                  <a:pt x="5210867" y="989421"/>
                  <a:pt x="5283778" y="989421"/>
                </a:cubicBezTo>
                <a:cubicBezTo>
                  <a:pt x="5320032" y="989421"/>
                  <a:pt x="5352919" y="994905"/>
                  <a:pt x="5383073" y="1004845"/>
                </a:cubicBezTo>
                <a:lnTo>
                  <a:pt x="5410129" y="1018604"/>
                </a:lnTo>
                <a:lnTo>
                  <a:pt x="5352462" y="1003227"/>
                </a:lnTo>
                <a:cubicBezTo>
                  <a:pt x="5330948" y="999488"/>
                  <a:pt x="5308116" y="997494"/>
                  <a:pt x="5283778" y="997494"/>
                </a:cubicBezTo>
                <a:cubicBezTo>
                  <a:pt x="5235100" y="997494"/>
                  <a:pt x="5192472" y="1000008"/>
                  <a:pt x="5154382" y="1004409"/>
                </a:cubicBezTo>
                <a:close/>
                <a:moveTo>
                  <a:pt x="2625209" y="1022249"/>
                </a:moveTo>
                <a:lnTo>
                  <a:pt x="2646257" y="1002489"/>
                </a:lnTo>
                <a:cubicBezTo>
                  <a:pt x="2687562" y="969713"/>
                  <a:pt x="2734320" y="950644"/>
                  <a:pt x="2788676" y="950644"/>
                </a:cubicBezTo>
                <a:cubicBezTo>
                  <a:pt x="2885312" y="950644"/>
                  <a:pt x="2958033" y="977740"/>
                  <a:pt x="3018840" y="1018385"/>
                </a:cubicBezTo>
                <a:lnTo>
                  <a:pt x="3019683" y="1019084"/>
                </a:lnTo>
                <a:lnTo>
                  <a:pt x="2919033" y="976190"/>
                </a:lnTo>
                <a:cubicBezTo>
                  <a:pt x="2880620" y="965553"/>
                  <a:pt x="2837644" y="959437"/>
                  <a:pt x="2788676" y="959437"/>
                </a:cubicBezTo>
                <a:cubicBezTo>
                  <a:pt x="2739890" y="959437"/>
                  <a:pt x="2697168" y="972732"/>
                  <a:pt x="2659004" y="995997"/>
                </a:cubicBezTo>
                <a:close/>
                <a:moveTo>
                  <a:pt x="10734102" y="1022250"/>
                </a:moveTo>
                <a:lnTo>
                  <a:pt x="10755152" y="1002489"/>
                </a:lnTo>
                <a:cubicBezTo>
                  <a:pt x="10796457" y="969713"/>
                  <a:pt x="10843214" y="950644"/>
                  <a:pt x="10897571" y="950644"/>
                </a:cubicBezTo>
                <a:cubicBezTo>
                  <a:pt x="10994206" y="950644"/>
                  <a:pt x="11066927" y="977740"/>
                  <a:pt x="11127734" y="1018385"/>
                </a:cubicBezTo>
                <a:lnTo>
                  <a:pt x="11128577" y="1019084"/>
                </a:lnTo>
                <a:lnTo>
                  <a:pt x="11027927" y="976190"/>
                </a:lnTo>
                <a:cubicBezTo>
                  <a:pt x="10989514" y="965553"/>
                  <a:pt x="10946538" y="959437"/>
                  <a:pt x="10897571" y="959437"/>
                </a:cubicBezTo>
                <a:cubicBezTo>
                  <a:pt x="10848784" y="959437"/>
                  <a:pt x="10806063" y="972732"/>
                  <a:pt x="10767898" y="995997"/>
                </a:cubicBezTo>
                <a:close/>
                <a:moveTo>
                  <a:pt x="6679654" y="1022251"/>
                </a:moveTo>
                <a:lnTo>
                  <a:pt x="6700704" y="1002489"/>
                </a:lnTo>
                <a:cubicBezTo>
                  <a:pt x="6742009" y="969713"/>
                  <a:pt x="6788766" y="950644"/>
                  <a:pt x="6843123" y="950644"/>
                </a:cubicBezTo>
                <a:cubicBezTo>
                  <a:pt x="6939758" y="950644"/>
                  <a:pt x="7012479" y="977740"/>
                  <a:pt x="7073287" y="1018385"/>
                </a:cubicBezTo>
                <a:lnTo>
                  <a:pt x="7074130" y="1019084"/>
                </a:lnTo>
                <a:lnTo>
                  <a:pt x="6973479" y="976190"/>
                </a:lnTo>
                <a:cubicBezTo>
                  <a:pt x="6935066" y="965553"/>
                  <a:pt x="6892090" y="959437"/>
                  <a:pt x="6843123" y="959437"/>
                </a:cubicBezTo>
                <a:cubicBezTo>
                  <a:pt x="6794336" y="959437"/>
                  <a:pt x="6751615" y="972732"/>
                  <a:pt x="6713451" y="995997"/>
                </a:cubicBezTo>
                <a:close/>
                <a:moveTo>
                  <a:pt x="59616" y="1023902"/>
                </a:moveTo>
                <a:lnTo>
                  <a:pt x="91568" y="1002399"/>
                </a:lnTo>
                <a:cubicBezTo>
                  <a:pt x="180380" y="942860"/>
                  <a:pt x="276554" y="889481"/>
                  <a:pt x="449537" y="889481"/>
                </a:cubicBezTo>
                <a:cubicBezTo>
                  <a:pt x="594699" y="889481"/>
                  <a:pt x="685696" y="927199"/>
                  <a:pt x="763344" y="974347"/>
                </a:cubicBezTo>
                <a:lnTo>
                  <a:pt x="834945" y="1021541"/>
                </a:lnTo>
                <a:lnTo>
                  <a:pt x="766416" y="982352"/>
                </a:lnTo>
                <a:cubicBezTo>
                  <a:pt x="688761" y="941508"/>
                  <a:pt x="596198" y="908186"/>
                  <a:pt x="449537" y="908186"/>
                </a:cubicBezTo>
                <a:cubicBezTo>
                  <a:pt x="274576" y="908186"/>
                  <a:pt x="177501" y="955179"/>
                  <a:pt x="88836" y="1006837"/>
                </a:cubicBezTo>
                <a:close/>
                <a:moveTo>
                  <a:pt x="8168505" y="1023906"/>
                </a:moveTo>
                <a:lnTo>
                  <a:pt x="8200463" y="1002400"/>
                </a:lnTo>
                <a:cubicBezTo>
                  <a:pt x="8289274" y="942860"/>
                  <a:pt x="8385449" y="889481"/>
                  <a:pt x="8558432" y="889481"/>
                </a:cubicBezTo>
                <a:cubicBezTo>
                  <a:pt x="8703595" y="889481"/>
                  <a:pt x="8794591" y="927199"/>
                  <a:pt x="8872239" y="974347"/>
                </a:cubicBezTo>
                <a:lnTo>
                  <a:pt x="8943839" y="1021540"/>
                </a:lnTo>
                <a:lnTo>
                  <a:pt x="8875310" y="982352"/>
                </a:lnTo>
                <a:cubicBezTo>
                  <a:pt x="8797655" y="941508"/>
                  <a:pt x="8705092" y="908186"/>
                  <a:pt x="8558432" y="908186"/>
                </a:cubicBezTo>
                <a:cubicBezTo>
                  <a:pt x="8383470" y="908186"/>
                  <a:pt x="8286396" y="955179"/>
                  <a:pt x="8197731" y="1006838"/>
                </a:cubicBezTo>
                <a:close/>
                <a:moveTo>
                  <a:pt x="4114056" y="1023907"/>
                </a:moveTo>
                <a:lnTo>
                  <a:pt x="4146015" y="1002400"/>
                </a:lnTo>
                <a:cubicBezTo>
                  <a:pt x="4234827" y="942860"/>
                  <a:pt x="4331002" y="889481"/>
                  <a:pt x="4503986" y="889481"/>
                </a:cubicBezTo>
                <a:cubicBezTo>
                  <a:pt x="4649148" y="889481"/>
                  <a:pt x="4740144" y="927199"/>
                  <a:pt x="4817792" y="974347"/>
                </a:cubicBezTo>
                <a:lnTo>
                  <a:pt x="4889391" y="1021540"/>
                </a:lnTo>
                <a:lnTo>
                  <a:pt x="4820863" y="982352"/>
                </a:lnTo>
                <a:cubicBezTo>
                  <a:pt x="4743208" y="941508"/>
                  <a:pt x="4650645" y="908186"/>
                  <a:pt x="4503985" y="908186"/>
                </a:cubicBezTo>
                <a:cubicBezTo>
                  <a:pt x="4329023" y="908186"/>
                  <a:pt x="4231949" y="955179"/>
                  <a:pt x="4143284" y="1006838"/>
                </a:cubicBezTo>
                <a:close/>
                <a:moveTo>
                  <a:pt x="5006198" y="1024485"/>
                </a:moveTo>
                <a:lnTo>
                  <a:pt x="5030411" y="1009650"/>
                </a:lnTo>
                <a:lnTo>
                  <a:pt x="5050187" y="1002023"/>
                </a:lnTo>
                <a:lnTo>
                  <a:pt x="5051512" y="1001346"/>
                </a:lnTo>
                <a:lnTo>
                  <a:pt x="5053373" y="1000794"/>
                </a:lnTo>
                <a:lnTo>
                  <a:pt x="5140597" y="967154"/>
                </a:lnTo>
                <a:cubicBezTo>
                  <a:pt x="5182130" y="956733"/>
                  <a:pt x="5229163" y="950644"/>
                  <a:pt x="5283778" y="950644"/>
                </a:cubicBezTo>
                <a:cubicBezTo>
                  <a:pt x="5338102" y="950644"/>
                  <a:pt x="5384862" y="969713"/>
                  <a:pt x="5426197" y="1002489"/>
                </a:cubicBezTo>
                <a:lnTo>
                  <a:pt x="5446101" y="1021157"/>
                </a:lnTo>
                <a:lnTo>
                  <a:pt x="5413648" y="995997"/>
                </a:lnTo>
                <a:cubicBezTo>
                  <a:pt x="5375412" y="972732"/>
                  <a:pt x="5332626" y="959437"/>
                  <a:pt x="5283778" y="959437"/>
                </a:cubicBezTo>
                <a:cubicBezTo>
                  <a:pt x="5234930" y="959437"/>
                  <a:pt x="5192159" y="963628"/>
                  <a:pt x="5153955" y="970962"/>
                </a:cubicBezTo>
                <a:lnTo>
                  <a:pt x="5053373" y="1000794"/>
                </a:lnTo>
                <a:lnTo>
                  <a:pt x="5050187" y="1002023"/>
                </a:lnTo>
                <a:close/>
                <a:moveTo>
                  <a:pt x="951746" y="1024487"/>
                </a:moveTo>
                <a:lnTo>
                  <a:pt x="975963" y="1009650"/>
                </a:lnTo>
                <a:lnTo>
                  <a:pt x="995742" y="1002022"/>
                </a:lnTo>
                <a:lnTo>
                  <a:pt x="997066" y="1001346"/>
                </a:lnTo>
                <a:lnTo>
                  <a:pt x="998922" y="1000795"/>
                </a:lnTo>
                <a:lnTo>
                  <a:pt x="1086148" y="967154"/>
                </a:lnTo>
                <a:cubicBezTo>
                  <a:pt x="1127682" y="956733"/>
                  <a:pt x="1174715" y="950644"/>
                  <a:pt x="1229330" y="950644"/>
                </a:cubicBezTo>
                <a:cubicBezTo>
                  <a:pt x="1283654" y="950644"/>
                  <a:pt x="1330414" y="969713"/>
                  <a:pt x="1371748" y="1002489"/>
                </a:cubicBezTo>
                <a:lnTo>
                  <a:pt x="1391648" y="1021153"/>
                </a:lnTo>
                <a:lnTo>
                  <a:pt x="1359200" y="995997"/>
                </a:lnTo>
                <a:cubicBezTo>
                  <a:pt x="1320966" y="972732"/>
                  <a:pt x="1278178" y="959437"/>
                  <a:pt x="1229331" y="959437"/>
                </a:cubicBezTo>
                <a:cubicBezTo>
                  <a:pt x="1180484" y="959437"/>
                  <a:pt x="1137713" y="963628"/>
                  <a:pt x="1099506" y="970962"/>
                </a:cubicBezTo>
                <a:lnTo>
                  <a:pt x="998922" y="1000795"/>
                </a:lnTo>
                <a:lnTo>
                  <a:pt x="995742" y="1002022"/>
                </a:lnTo>
                <a:close/>
                <a:moveTo>
                  <a:pt x="9060637" y="1024488"/>
                </a:moveTo>
                <a:lnTo>
                  <a:pt x="9084857" y="1009650"/>
                </a:lnTo>
                <a:lnTo>
                  <a:pt x="9104639" y="1002020"/>
                </a:lnTo>
                <a:lnTo>
                  <a:pt x="9105960" y="1001346"/>
                </a:lnTo>
                <a:lnTo>
                  <a:pt x="9107814" y="1000796"/>
                </a:lnTo>
                <a:lnTo>
                  <a:pt x="9195042" y="967154"/>
                </a:lnTo>
                <a:cubicBezTo>
                  <a:pt x="9236576" y="956733"/>
                  <a:pt x="9283610" y="950644"/>
                  <a:pt x="9338225" y="950644"/>
                </a:cubicBezTo>
                <a:cubicBezTo>
                  <a:pt x="9392548" y="950644"/>
                  <a:pt x="9439308" y="969713"/>
                  <a:pt x="9480643" y="1002489"/>
                </a:cubicBezTo>
                <a:lnTo>
                  <a:pt x="9500544" y="1021155"/>
                </a:lnTo>
                <a:lnTo>
                  <a:pt x="9468094" y="995997"/>
                </a:lnTo>
                <a:cubicBezTo>
                  <a:pt x="9429859" y="972732"/>
                  <a:pt x="9387072" y="959437"/>
                  <a:pt x="9338225" y="959437"/>
                </a:cubicBezTo>
                <a:cubicBezTo>
                  <a:pt x="9289378" y="959437"/>
                  <a:pt x="9246607" y="963628"/>
                  <a:pt x="9208400" y="970962"/>
                </a:cubicBezTo>
                <a:lnTo>
                  <a:pt x="9107814" y="1000796"/>
                </a:lnTo>
                <a:lnTo>
                  <a:pt x="9104639" y="1002020"/>
                </a:lnTo>
                <a:close/>
                <a:moveTo>
                  <a:pt x="10736480" y="1025032"/>
                </a:moveTo>
                <a:lnTo>
                  <a:pt x="10755135" y="1009579"/>
                </a:lnTo>
                <a:cubicBezTo>
                  <a:pt x="10796441" y="980659"/>
                  <a:pt x="10843203" y="963833"/>
                  <a:pt x="10897571" y="963833"/>
                </a:cubicBezTo>
                <a:cubicBezTo>
                  <a:pt x="10945899" y="963833"/>
                  <a:pt x="10988235" y="969810"/>
                  <a:pt x="11026085" y="980270"/>
                </a:cubicBezTo>
                <a:lnTo>
                  <a:pt x="11123791" y="1021947"/>
                </a:lnTo>
                <a:lnTo>
                  <a:pt x="11027016" y="986396"/>
                </a:lnTo>
                <a:cubicBezTo>
                  <a:pt x="10988905" y="977331"/>
                  <a:pt x="10946258" y="972151"/>
                  <a:pt x="10897571" y="972151"/>
                </a:cubicBezTo>
                <a:cubicBezTo>
                  <a:pt x="10848804" y="972151"/>
                  <a:pt x="10806100" y="983673"/>
                  <a:pt x="10767951" y="1003837"/>
                </a:cubicBezTo>
                <a:close/>
                <a:moveTo>
                  <a:pt x="6682031" y="1025033"/>
                </a:moveTo>
                <a:lnTo>
                  <a:pt x="6700687" y="1009579"/>
                </a:lnTo>
                <a:cubicBezTo>
                  <a:pt x="6741993" y="980659"/>
                  <a:pt x="6788755" y="963833"/>
                  <a:pt x="6843123" y="963833"/>
                </a:cubicBezTo>
                <a:cubicBezTo>
                  <a:pt x="6891451" y="963833"/>
                  <a:pt x="6933787" y="969810"/>
                  <a:pt x="6971637" y="980270"/>
                </a:cubicBezTo>
                <a:lnTo>
                  <a:pt x="7069344" y="1021947"/>
                </a:lnTo>
                <a:lnTo>
                  <a:pt x="6972569" y="986396"/>
                </a:lnTo>
                <a:cubicBezTo>
                  <a:pt x="6934458" y="977331"/>
                  <a:pt x="6891811" y="972151"/>
                  <a:pt x="6843124" y="972151"/>
                </a:cubicBezTo>
                <a:cubicBezTo>
                  <a:pt x="6794357" y="972151"/>
                  <a:pt x="6751653" y="983673"/>
                  <a:pt x="6713504" y="1003837"/>
                </a:cubicBezTo>
                <a:close/>
                <a:moveTo>
                  <a:pt x="2627583" y="1025034"/>
                </a:moveTo>
                <a:lnTo>
                  <a:pt x="2646240" y="1009579"/>
                </a:lnTo>
                <a:cubicBezTo>
                  <a:pt x="2687546" y="980659"/>
                  <a:pt x="2734308" y="963833"/>
                  <a:pt x="2788676" y="963833"/>
                </a:cubicBezTo>
                <a:cubicBezTo>
                  <a:pt x="2837004" y="963833"/>
                  <a:pt x="2879340" y="969810"/>
                  <a:pt x="2917190" y="980270"/>
                </a:cubicBezTo>
                <a:lnTo>
                  <a:pt x="3014896" y="1021946"/>
                </a:lnTo>
                <a:lnTo>
                  <a:pt x="2918122" y="986396"/>
                </a:lnTo>
                <a:cubicBezTo>
                  <a:pt x="2880011" y="977331"/>
                  <a:pt x="2837364" y="972151"/>
                  <a:pt x="2788677" y="972151"/>
                </a:cubicBezTo>
                <a:cubicBezTo>
                  <a:pt x="2739910" y="972151"/>
                  <a:pt x="2697207" y="983673"/>
                  <a:pt x="2659057" y="1003837"/>
                </a:cubicBezTo>
                <a:close/>
                <a:moveTo>
                  <a:pt x="8073903" y="1027783"/>
                </a:moveTo>
                <a:lnTo>
                  <a:pt x="8017907" y="990765"/>
                </a:lnTo>
                <a:cubicBezTo>
                  <a:pt x="7919161" y="919825"/>
                  <a:pt x="7820483" y="847424"/>
                  <a:pt x="7622917" y="847424"/>
                </a:cubicBezTo>
                <a:cubicBezTo>
                  <a:pt x="7428209" y="847424"/>
                  <a:pt x="7330075" y="917496"/>
                  <a:pt x="7232211" y="987569"/>
                </a:cubicBezTo>
                <a:lnTo>
                  <a:pt x="7174823" y="1027023"/>
                </a:lnTo>
                <a:lnTo>
                  <a:pt x="7252165" y="963697"/>
                </a:lnTo>
                <a:cubicBezTo>
                  <a:pt x="7344206" y="886297"/>
                  <a:pt x="7441315" y="813450"/>
                  <a:pt x="7622916" y="813450"/>
                </a:cubicBezTo>
                <a:cubicBezTo>
                  <a:pt x="7818983" y="813450"/>
                  <a:pt x="7916973" y="898533"/>
                  <a:pt x="8015569" y="982221"/>
                </a:cubicBezTo>
                <a:close/>
                <a:moveTo>
                  <a:pt x="4019457" y="1027784"/>
                </a:moveTo>
                <a:lnTo>
                  <a:pt x="3963459" y="990765"/>
                </a:lnTo>
                <a:cubicBezTo>
                  <a:pt x="3864714" y="919825"/>
                  <a:pt x="3766036" y="847424"/>
                  <a:pt x="3568470" y="847424"/>
                </a:cubicBezTo>
                <a:cubicBezTo>
                  <a:pt x="3373762" y="847424"/>
                  <a:pt x="3275628" y="917496"/>
                  <a:pt x="3177764" y="987569"/>
                </a:cubicBezTo>
                <a:lnTo>
                  <a:pt x="3120377" y="1027023"/>
                </a:lnTo>
                <a:lnTo>
                  <a:pt x="3197718" y="963697"/>
                </a:lnTo>
                <a:cubicBezTo>
                  <a:pt x="3289759" y="886297"/>
                  <a:pt x="3386868" y="813450"/>
                  <a:pt x="3568470" y="813450"/>
                </a:cubicBezTo>
                <a:cubicBezTo>
                  <a:pt x="3764537" y="813450"/>
                  <a:pt x="3862526" y="898533"/>
                  <a:pt x="3961122" y="982221"/>
                </a:cubicBezTo>
                <a:close/>
                <a:moveTo>
                  <a:pt x="12128356" y="1027787"/>
                </a:moveTo>
                <a:lnTo>
                  <a:pt x="12072355" y="990765"/>
                </a:lnTo>
                <a:cubicBezTo>
                  <a:pt x="11973609" y="919825"/>
                  <a:pt x="11874931" y="847424"/>
                  <a:pt x="11677365" y="847424"/>
                </a:cubicBezTo>
                <a:cubicBezTo>
                  <a:pt x="11482656" y="847424"/>
                  <a:pt x="11384522" y="917496"/>
                  <a:pt x="11286658" y="987569"/>
                </a:cubicBezTo>
                <a:lnTo>
                  <a:pt x="11229276" y="1027019"/>
                </a:lnTo>
                <a:lnTo>
                  <a:pt x="11306612" y="963697"/>
                </a:lnTo>
                <a:cubicBezTo>
                  <a:pt x="11398654" y="886297"/>
                  <a:pt x="11495762" y="813450"/>
                  <a:pt x="11677364" y="813450"/>
                </a:cubicBezTo>
                <a:cubicBezTo>
                  <a:pt x="11873431" y="813450"/>
                  <a:pt x="11971420" y="898532"/>
                  <a:pt x="12070017" y="982221"/>
                </a:cubicBezTo>
                <a:close/>
                <a:moveTo>
                  <a:pt x="60559" y="1028527"/>
                </a:moveTo>
                <a:lnTo>
                  <a:pt x="92501" y="1009941"/>
                </a:lnTo>
                <a:cubicBezTo>
                  <a:pt x="181878" y="958147"/>
                  <a:pt x="277213" y="912503"/>
                  <a:pt x="449537" y="912503"/>
                </a:cubicBezTo>
                <a:cubicBezTo>
                  <a:pt x="594699" y="912503"/>
                  <a:pt x="685830" y="945196"/>
                  <a:pt x="763596" y="986061"/>
                </a:cubicBezTo>
                <a:lnTo>
                  <a:pt x="837490" y="1028217"/>
                </a:lnTo>
                <a:lnTo>
                  <a:pt x="766270" y="993780"/>
                </a:lnTo>
                <a:cubicBezTo>
                  <a:pt x="688641" y="959244"/>
                  <a:pt x="596139" y="931048"/>
                  <a:pt x="449537" y="931048"/>
                </a:cubicBezTo>
                <a:cubicBezTo>
                  <a:pt x="274995" y="931048"/>
                  <a:pt x="177711" y="970801"/>
                  <a:pt x="88982" y="1014489"/>
                </a:cubicBezTo>
                <a:close/>
                <a:moveTo>
                  <a:pt x="8169450" y="1028529"/>
                </a:moveTo>
                <a:lnTo>
                  <a:pt x="8201396" y="1009941"/>
                </a:lnTo>
                <a:cubicBezTo>
                  <a:pt x="8290773" y="958147"/>
                  <a:pt x="8386108" y="912503"/>
                  <a:pt x="8558432" y="912503"/>
                </a:cubicBezTo>
                <a:cubicBezTo>
                  <a:pt x="8703594" y="912503"/>
                  <a:pt x="8794725" y="945196"/>
                  <a:pt x="8872491" y="986061"/>
                </a:cubicBezTo>
                <a:lnTo>
                  <a:pt x="8946390" y="1028220"/>
                </a:lnTo>
                <a:lnTo>
                  <a:pt x="8875164" y="993780"/>
                </a:lnTo>
                <a:cubicBezTo>
                  <a:pt x="8797535" y="959244"/>
                  <a:pt x="8705033" y="931048"/>
                  <a:pt x="8558432" y="931048"/>
                </a:cubicBezTo>
                <a:cubicBezTo>
                  <a:pt x="8383890" y="931048"/>
                  <a:pt x="8286606" y="970801"/>
                  <a:pt x="8197877" y="1014489"/>
                </a:cubicBezTo>
                <a:close/>
                <a:moveTo>
                  <a:pt x="4115004" y="1028529"/>
                </a:moveTo>
                <a:lnTo>
                  <a:pt x="4146949" y="1009941"/>
                </a:lnTo>
                <a:cubicBezTo>
                  <a:pt x="4236326" y="958147"/>
                  <a:pt x="4331662" y="912503"/>
                  <a:pt x="4503985" y="912503"/>
                </a:cubicBezTo>
                <a:cubicBezTo>
                  <a:pt x="4649147" y="912503"/>
                  <a:pt x="4740278" y="945196"/>
                  <a:pt x="4818044" y="986061"/>
                </a:cubicBezTo>
                <a:lnTo>
                  <a:pt x="4891946" y="1028221"/>
                </a:lnTo>
                <a:lnTo>
                  <a:pt x="4820717" y="993780"/>
                </a:lnTo>
                <a:cubicBezTo>
                  <a:pt x="4743088" y="959244"/>
                  <a:pt x="4650585" y="931048"/>
                  <a:pt x="4503985" y="931048"/>
                </a:cubicBezTo>
                <a:cubicBezTo>
                  <a:pt x="4329444" y="931048"/>
                  <a:pt x="4232158" y="970801"/>
                  <a:pt x="4143430" y="1014489"/>
                </a:cubicBezTo>
                <a:close/>
                <a:moveTo>
                  <a:pt x="951150" y="1028980"/>
                </a:moveTo>
                <a:lnTo>
                  <a:pt x="975889" y="1015644"/>
                </a:lnTo>
                <a:cubicBezTo>
                  <a:pt x="1041132" y="985182"/>
                  <a:pt x="1120054" y="963833"/>
                  <a:pt x="1229331" y="963833"/>
                </a:cubicBezTo>
                <a:cubicBezTo>
                  <a:pt x="1283699" y="963833"/>
                  <a:pt x="1330488" y="980659"/>
                  <a:pt x="1371840" y="1009579"/>
                </a:cubicBezTo>
                <a:lnTo>
                  <a:pt x="1390993" y="1025424"/>
                </a:lnTo>
                <a:lnTo>
                  <a:pt x="1358917" y="1003837"/>
                </a:lnTo>
                <a:cubicBezTo>
                  <a:pt x="1320752" y="983673"/>
                  <a:pt x="1278057" y="972151"/>
                  <a:pt x="1229330" y="972151"/>
                </a:cubicBezTo>
                <a:cubicBezTo>
                  <a:pt x="1131876" y="972151"/>
                  <a:pt x="1058605" y="986681"/>
                  <a:pt x="997469" y="1008476"/>
                </a:cubicBezTo>
                <a:close/>
                <a:moveTo>
                  <a:pt x="5005595" y="1028982"/>
                </a:moveTo>
                <a:lnTo>
                  <a:pt x="5030337" y="1015644"/>
                </a:lnTo>
                <a:cubicBezTo>
                  <a:pt x="5095580" y="985182"/>
                  <a:pt x="5174502" y="963833"/>
                  <a:pt x="5283778" y="963833"/>
                </a:cubicBezTo>
                <a:cubicBezTo>
                  <a:pt x="5338147" y="963833"/>
                  <a:pt x="5384937" y="980659"/>
                  <a:pt x="5426288" y="1009579"/>
                </a:cubicBezTo>
                <a:lnTo>
                  <a:pt x="5445440" y="1025424"/>
                </a:lnTo>
                <a:lnTo>
                  <a:pt x="5413364" y="1003837"/>
                </a:lnTo>
                <a:cubicBezTo>
                  <a:pt x="5375200" y="983673"/>
                  <a:pt x="5332505" y="972151"/>
                  <a:pt x="5283778" y="972151"/>
                </a:cubicBezTo>
                <a:cubicBezTo>
                  <a:pt x="5186323" y="972151"/>
                  <a:pt x="5113054" y="986681"/>
                  <a:pt x="5051918" y="1008476"/>
                </a:cubicBezTo>
                <a:close/>
                <a:moveTo>
                  <a:pt x="9060040" y="1028983"/>
                </a:moveTo>
                <a:lnTo>
                  <a:pt x="9084783" y="1015644"/>
                </a:lnTo>
                <a:cubicBezTo>
                  <a:pt x="9150027" y="985182"/>
                  <a:pt x="9228949" y="963833"/>
                  <a:pt x="9338225" y="963833"/>
                </a:cubicBezTo>
                <a:cubicBezTo>
                  <a:pt x="9392593" y="963833"/>
                  <a:pt x="9439382" y="980659"/>
                  <a:pt x="9480734" y="1009579"/>
                </a:cubicBezTo>
                <a:lnTo>
                  <a:pt x="9499883" y="1025421"/>
                </a:lnTo>
                <a:lnTo>
                  <a:pt x="9467812" y="1003837"/>
                </a:lnTo>
                <a:cubicBezTo>
                  <a:pt x="9429647" y="983673"/>
                  <a:pt x="9386952" y="972151"/>
                  <a:pt x="9338225" y="972151"/>
                </a:cubicBezTo>
                <a:cubicBezTo>
                  <a:pt x="9240771" y="972151"/>
                  <a:pt x="9167500" y="986681"/>
                  <a:pt x="9106364" y="1008476"/>
                </a:cubicBezTo>
                <a:close/>
                <a:moveTo>
                  <a:pt x="6681198" y="1030040"/>
                </a:moveTo>
                <a:lnTo>
                  <a:pt x="6700609" y="1016114"/>
                </a:lnTo>
                <a:cubicBezTo>
                  <a:pt x="6741944" y="991050"/>
                  <a:pt x="6788734" y="976467"/>
                  <a:pt x="6843124" y="976467"/>
                </a:cubicBezTo>
                <a:cubicBezTo>
                  <a:pt x="6891472" y="976467"/>
                  <a:pt x="6933830" y="981647"/>
                  <a:pt x="6971703" y="990712"/>
                </a:cubicBezTo>
                <a:lnTo>
                  <a:pt x="7072527" y="1027959"/>
                </a:lnTo>
                <a:lnTo>
                  <a:pt x="6972479" y="996841"/>
                </a:lnTo>
                <a:cubicBezTo>
                  <a:pt x="6934388" y="989168"/>
                  <a:pt x="6891770" y="984784"/>
                  <a:pt x="6843123" y="984784"/>
                </a:cubicBezTo>
                <a:cubicBezTo>
                  <a:pt x="6794376" y="984784"/>
                  <a:pt x="6751689" y="994533"/>
                  <a:pt x="6713552" y="1011595"/>
                </a:cubicBezTo>
                <a:close/>
                <a:moveTo>
                  <a:pt x="10735644" y="1030041"/>
                </a:moveTo>
                <a:lnTo>
                  <a:pt x="10755057" y="1016114"/>
                </a:lnTo>
                <a:cubicBezTo>
                  <a:pt x="10796391" y="991050"/>
                  <a:pt x="10843180" y="976467"/>
                  <a:pt x="10897571" y="976467"/>
                </a:cubicBezTo>
                <a:cubicBezTo>
                  <a:pt x="10945918" y="976467"/>
                  <a:pt x="10988277" y="981647"/>
                  <a:pt x="11026150" y="990712"/>
                </a:cubicBezTo>
                <a:lnTo>
                  <a:pt x="11126971" y="1027958"/>
                </a:lnTo>
                <a:lnTo>
                  <a:pt x="11026927" y="996841"/>
                </a:lnTo>
                <a:cubicBezTo>
                  <a:pt x="10988836" y="989168"/>
                  <a:pt x="10946218" y="984784"/>
                  <a:pt x="10897571" y="984784"/>
                </a:cubicBezTo>
                <a:cubicBezTo>
                  <a:pt x="10848824" y="984784"/>
                  <a:pt x="10806137" y="994533"/>
                  <a:pt x="10768000" y="1011595"/>
                </a:cubicBezTo>
                <a:close/>
                <a:moveTo>
                  <a:pt x="2626750" y="1030041"/>
                </a:moveTo>
                <a:lnTo>
                  <a:pt x="2646163" y="1016114"/>
                </a:lnTo>
                <a:cubicBezTo>
                  <a:pt x="2687497" y="991050"/>
                  <a:pt x="2734287" y="976467"/>
                  <a:pt x="2788677" y="976467"/>
                </a:cubicBezTo>
                <a:cubicBezTo>
                  <a:pt x="2837025" y="976467"/>
                  <a:pt x="2879383" y="981647"/>
                  <a:pt x="2917256" y="990712"/>
                </a:cubicBezTo>
                <a:lnTo>
                  <a:pt x="3018077" y="1027958"/>
                </a:lnTo>
                <a:lnTo>
                  <a:pt x="2918033" y="996841"/>
                </a:lnTo>
                <a:cubicBezTo>
                  <a:pt x="2879942" y="989168"/>
                  <a:pt x="2837324" y="984784"/>
                  <a:pt x="2788677" y="984784"/>
                </a:cubicBezTo>
                <a:cubicBezTo>
                  <a:pt x="2739930" y="984784"/>
                  <a:pt x="2697242" y="994533"/>
                  <a:pt x="2659106" y="1011595"/>
                </a:cubicBezTo>
                <a:close/>
                <a:moveTo>
                  <a:pt x="11126004" y="1032585"/>
                </a:moveTo>
                <a:lnTo>
                  <a:pt x="11026857" y="1007355"/>
                </a:lnTo>
                <a:cubicBezTo>
                  <a:pt x="10988783" y="1001080"/>
                  <a:pt x="10946188" y="997494"/>
                  <a:pt x="10897571" y="997494"/>
                </a:cubicBezTo>
                <a:cubicBezTo>
                  <a:pt x="10873203" y="997494"/>
                  <a:pt x="10850350" y="999488"/>
                  <a:pt x="10828824" y="1003227"/>
                </a:cubicBezTo>
                <a:lnTo>
                  <a:pt x="10771114" y="1018611"/>
                </a:lnTo>
                <a:lnTo>
                  <a:pt x="10798180" y="1004845"/>
                </a:lnTo>
                <a:cubicBezTo>
                  <a:pt x="10828348" y="994905"/>
                  <a:pt x="10861266" y="989421"/>
                  <a:pt x="10897571" y="989421"/>
                </a:cubicBezTo>
                <a:cubicBezTo>
                  <a:pt x="10945978" y="989421"/>
                  <a:pt x="10988383" y="993800"/>
                  <a:pt x="11026291" y="1001464"/>
                </a:cubicBezTo>
                <a:close/>
                <a:moveTo>
                  <a:pt x="7071561" y="1032586"/>
                </a:moveTo>
                <a:lnTo>
                  <a:pt x="6972409" y="1007355"/>
                </a:lnTo>
                <a:cubicBezTo>
                  <a:pt x="6934335" y="1001080"/>
                  <a:pt x="6891740" y="997494"/>
                  <a:pt x="6843123" y="997494"/>
                </a:cubicBezTo>
                <a:cubicBezTo>
                  <a:pt x="6818755" y="997494"/>
                  <a:pt x="6795902" y="999488"/>
                  <a:pt x="6774376" y="1003227"/>
                </a:cubicBezTo>
                <a:lnTo>
                  <a:pt x="6716667" y="1018611"/>
                </a:lnTo>
                <a:lnTo>
                  <a:pt x="6743732" y="1004845"/>
                </a:lnTo>
                <a:cubicBezTo>
                  <a:pt x="6773900" y="994905"/>
                  <a:pt x="6806818" y="989421"/>
                  <a:pt x="6843123" y="989421"/>
                </a:cubicBezTo>
                <a:cubicBezTo>
                  <a:pt x="6891531" y="989421"/>
                  <a:pt x="6933936" y="993800"/>
                  <a:pt x="6971844" y="1001464"/>
                </a:cubicBezTo>
                <a:close/>
                <a:moveTo>
                  <a:pt x="3017116" y="1032587"/>
                </a:moveTo>
                <a:lnTo>
                  <a:pt x="2917962" y="1007355"/>
                </a:lnTo>
                <a:cubicBezTo>
                  <a:pt x="2879888" y="1001080"/>
                  <a:pt x="2837293" y="997494"/>
                  <a:pt x="2788676" y="997494"/>
                </a:cubicBezTo>
                <a:cubicBezTo>
                  <a:pt x="2764308" y="997494"/>
                  <a:pt x="2741455" y="999488"/>
                  <a:pt x="2719929" y="1003227"/>
                </a:cubicBezTo>
                <a:lnTo>
                  <a:pt x="2662221" y="1018611"/>
                </a:lnTo>
                <a:lnTo>
                  <a:pt x="2689285" y="1004845"/>
                </a:lnTo>
                <a:cubicBezTo>
                  <a:pt x="2719453" y="994905"/>
                  <a:pt x="2752372" y="989421"/>
                  <a:pt x="2788677" y="989421"/>
                </a:cubicBezTo>
                <a:cubicBezTo>
                  <a:pt x="2837084" y="989421"/>
                  <a:pt x="2879489" y="993800"/>
                  <a:pt x="2917397" y="1001464"/>
                </a:cubicBezTo>
                <a:close/>
                <a:moveTo>
                  <a:pt x="5005704" y="1032915"/>
                </a:moveTo>
                <a:lnTo>
                  <a:pt x="5030265" y="1021434"/>
                </a:lnTo>
                <a:cubicBezTo>
                  <a:pt x="5095516" y="995008"/>
                  <a:pt x="5174457" y="976467"/>
                  <a:pt x="5283778" y="976467"/>
                </a:cubicBezTo>
                <a:cubicBezTo>
                  <a:pt x="5338090" y="976467"/>
                  <a:pt x="5384851" y="991050"/>
                  <a:pt x="5426193" y="1016114"/>
                </a:cubicBezTo>
                <a:lnTo>
                  <a:pt x="5444985" y="1029590"/>
                </a:lnTo>
                <a:lnTo>
                  <a:pt x="5413385" y="1011595"/>
                </a:lnTo>
                <a:cubicBezTo>
                  <a:pt x="5375216" y="994533"/>
                  <a:pt x="5332515" y="984784"/>
                  <a:pt x="5283778" y="984784"/>
                </a:cubicBezTo>
                <a:cubicBezTo>
                  <a:pt x="5186305" y="984784"/>
                  <a:pt x="5113048" y="997096"/>
                  <a:pt x="5051939" y="1015563"/>
                </a:cubicBezTo>
                <a:close/>
                <a:moveTo>
                  <a:pt x="951257" y="1032915"/>
                </a:moveTo>
                <a:lnTo>
                  <a:pt x="975816" y="1021434"/>
                </a:lnTo>
                <a:cubicBezTo>
                  <a:pt x="1041068" y="995008"/>
                  <a:pt x="1120009" y="976467"/>
                  <a:pt x="1229330" y="976467"/>
                </a:cubicBezTo>
                <a:cubicBezTo>
                  <a:pt x="1283642" y="976467"/>
                  <a:pt x="1330402" y="991050"/>
                  <a:pt x="1371744" y="1016114"/>
                </a:cubicBezTo>
                <a:lnTo>
                  <a:pt x="1390536" y="1029589"/>
                </a:lnTo>
                <a:lnTo>
                  <a:pt x="1358937" y="1011595"/>
                </a:lnTo>
                <a:cubicBezTo>
                  <a:pt x="1320768" y="994533"/>
                  <a:pt x="1278067" y="984784"/>
                  <a:pt x="1229330" y="984784"/>
                </a:cubicBezTo>
                <a:cubicBezTo>
                  <a:pt x="1131856" y="984784"/>
                  <a:pt x="1058601" y="997096"/>
                  <a:pt x="997492" y="1015563"/>
                </a:cubicBezTo>
                <a:close/>
                <a:moveTo>
                  <a:pt x="9060150" y="1032916"/>
                </a:moveTo>
                <a:lnTo>
                  <a:pt x="9084711" y="1021434"/>
                </a:lnTo>
                <a:cubicBezTo>
                  <a:pt x="9149963" y="995008"/>
                  <a:pt x="9228904" y="976467"/>
                  <a:pt x="9338225" y="976467"/>
                </a:cubicBezTo>
                <a:cubicBezTo>
                  <a:pt x="9392537" y="976467"/>
                  <a:pt x="9439297" y="991050"/>
                  <a:pt x="9480638" y="1016114"/>
                </a:cubicBezTo>
                <a:lnTo>
                  <a:pt x="9499432" y="1029590"/>
                </a:lnTo>
                <a:lnTo>
                  <a:pt x="9467831" y="1011595"/>
                </a:lnTo>
                <a:cubicBezTo>
                  <a:pt x="9429663" y="994533"/>
                  <a:pt x="9386962" y="984784"/>
                  <a:pt x="9338225" y="984784"/>
                </a:cubicBezTo>
                <a:cubicBezTo>
                  <a:pt x="9240751" y="984784"/>
                  <a:pt x="9167495" y="997096"/>
                  <a:pt x="9106387" y="1015563"/>
                </a:cubicBezTo>
                <a:close/>
                <a:moveTo>
                  <a:pt x="6610887" y="1034402"/>
                </a:moveTo>
                <a:lnTo>
                  <a:pt x="6528742" y="954109"/>
                </a:lnTo>
                <a:cubicBezTo>
                  <a:pt x="6399291" y="804538"/>
                  <a:pt x="6307116" y="605111"/>
                  <a:pt x="6063730" y="605111"/>
                </a:cubicBezTo>
                <a:cubicBezTo>
                  <a:pt x="5820345" y="605111"/>
                  <a:pt x="5727389" y="804538"/>
                  <a:pt x="5597509" y="954109"/>
                </a:cubicBezTo>
                <a:lnTo>
                  <a:pt x="5522526" y="1027222"/>
                </a:lnTo>
                <a:lnTo>
                  <a:pt x="5580177" y="961847"/>
                </a:lnTo>
                <a:cubicBezTo>
                  <a:pt x="5721435" y="777098"/>
                  <a:pt x="5810254" y="508373"/>
                  <a:pt x="6064131" y="508373"/>
                </a:cubicBezTo>
                <a:cubicBezTo>
                  <a:pt x="6318006" y="508373"/>
                  <a:pt x="6406205" y="777098"/>
                  <a:pt x="6547060" y="961847"/>
                </a:cubicBezTo>
                <a:close/>
                <a:moveTo>
                  <a:pt x="10665337" y="1034405"/>
                </a:moveTo>
                <a:lnTo>
                  <a:pt x="10583189" y="954109"/>
                </a:lnTo>
                <a:cubicBezTo>
                  <a:pt x="10453739" y="804538"/>
                  <a:pt x="10361564" y="605111"/>
                  <a:pt x="10118178" y="605111"/>
                </a:cubicBezTo>
                <a:cubicBezTo>
                  <a:pt x="9874792" y="605111"/>
                  <a:pt x="9781836" y="804538"/>
                  <a:pt x="9651956" y="954109"/>
                </a:cubicBezTo>
                <a:lnTo>
                  <a:pt x="9576972" y="1027222"/>
                </a:lnTo>
                <a:lnTo>
                  <a:pt x="9634624" y="961847"/>
                </a:lnTo>
                <a:cubicBezTo>
                  <a:pt x="9775882" y="777098"/>
                  <a:pt x="9864702" y="508373"/>
                  <a:pt x="10118578" y="508373"/>
                </a:cubicBezTo>
                <a:cubicBezTo>
                  <a:pt x="10372454" y="508373"/>
                  <a:pt x="10460653" y="777098"/>
                  <a:pt x="10601507" y="961847"/>
                </a:cubicBezTo>
                <a:close/>
                <a:moveTo>
                  <a:pt x="2556445" y="1034407"/>
                </a:moveTo>
                <a:lnTo>
                  <a:pt x="2474295" y="954109"/>
                </a:lnTo>
                <a:cubicBezTo>
                  <a:pt x="2344844" y="804538"/>
                  <a:pt x="2252669" y="605111"/>
                  <a:pt x="2009283" y="605111"/>
                </a:cubicBezTo>
                <a:cubicBezTo>
                  <a:pt x="1765897" y="605111"/>
                  <a:pt x="1672941" y="804538"/>
                  <a:pt x="1543061" y="954109"/>
                </a:cubicBezTo>
                <a:lnTo>
                  <a:pt x="1468082" y="1027217"/>
                </a:lnTo>
                <a:lnTo>
                  <a:pt x="1525730" y="961847"/>
                </a:lnTo>
                <a:cubicBezTo>
                  <a:pt x="1666988" y="777098"/>
                  <a:pt x="1755807" y="508373"/>
                  <a:pt x="2009683" y="508373"/>
                </a:cubicBezTo>
                <a:cubicBezTo>
                  <a:pt x="2263560" y="508373"/>
                  <a:pt x="2351758" y="777098"/>
                  <a:pt x="2492613" y="961847"/>
                </a:cubicBezTo>
                <a:close/>
                <a:moveTo>
                  <a:pt x="6613100" y="1036355"/>
                </a:moveTo>
                <a:lnTo>
                  <a:pt x="6612393" y="1035874"/>
                </a:lnTo>
                <a:lnTo>
                  <a:pt x="6611707" y="1035204"/>
                </a:lnTo>
                <a:close/>
                <a:moveTo>
                  <a:pt x="10667550" y="1036357"/>
                </a:moveTo>
                <a:lnTo>
                  <a:pt x="10666841" y="1035874"/>
                </a:lnTo>
                <a:lnTo>
                  <a:pt x="10666153" y="1035202"/>
                </a:lnTo>
                <a:close/>
                <a:moveTo>
                  <a:pt x="2558658" y="1036358"/>
                </a:moveTo>
                <a:lnTo>
                  <a:pt x="2557946" y="1035874"/>
                </a:lnTo>
                <a:lnTo>
                  <a:pt x="2557256" y="1035200"/>
                </a:lnTo>
                <a:close/>
                <a:moveTo>
                  <a:pt x="8954817" y="1037425"/>
                </a:moveTo>
                <a:lnTo>
                  <a:pt x="8948728" y="1035299"/>
                </a:lnTo>
                <a:cubicBezTo>
                  <a:pt x="8852713" y="995646"/>
                  <a:pt x="8753420" y="954714"/>
                  <a:pt x="8558032" y="954714"/>
                </a:cubicBezTo>
                <a:cubicBezTo>
                  <a:pt x="8383250" y="954714"/>
                  <a:pt x="8286536" y="987047"/>
                  <a:pt x="8197803" y="1022809"/>
                </a:cubicBezTo>
                <a:lnTo>
                  <a:pt x="8162538" y="1037061"/>
                </a:lnTo>
                <a:lnTo>
                  <a:pt x="8204488" y="1016546"/>
                </a:lnTo>
                <a:cubicBezTo>
                  <a:pt x="8295645" y="972285"/>
                  <a:pt x="8388747" y="935364"/>
                  <a:pt x="8558432" y="935364"/>
                </a:cubicBezTo>
                <a:cubicBezTo>
                  <a:pt x="8752181" y="935364"/>
                  <a:pt x="8849655" y="984611"/>
                  <a:pt x="8947429" y="1033858"/>
                </a:cubicBezTo>
                <a:close/>
                <a:moveTo>
                  <a:pt x="845920" y="1037425"/>
                </a:moveTo>
                <a:lnTo>
                  <a:pt x="839834" y="1035299"/>
                </a:lnTo>
                <a:cubicBezTo>
                  <a:pt x="743819" y="995646"/>
                  <a:pt x="644525" y="954714"/>
                  <a:pt x="449137" y="954714"/>
                </a:cubicBezTo>
                <a:cubicBezTo>
                  <a:pt x="274355" y="954714"/>
                  <a:pt x="177640" y="987047"/>
                  <a:pt x="88908" y="1022809"/>
                </a:cubicBezTo>
                <a:lnTo>
                  <a:pt x="53640" y="1037062"/>
                </a:lnTo>
                <a:lnTo>
                  <a:pt x="95593" y="1016546"/>
                </a:lnTo>
                <a:cubicBezTo>
                  <a:pt x="186750" y="972285"/>
                  <a:pt x="279852" y="935364"/>
                  <a:pt x="449537" y="935364"/>
                </a:cubicBezTo>
                <a:cubicBezTo>
                  <a:pt x="643286" y="935364"/>
                  <a:pt x="740760" y="984611"/>
                  <a:pt x="838534" y="1033858"/>
                </a:cubicBezTo>
                <a:close/>
                <a:moveTo>
                  <a:pt x="4900371" y="1037426"/>
                </a:moveTo>
                <a:lnTo>
                  <a:pt x="4894280" y="1035299"/>
                </a:lnTo>
                <a:cubicBezTo>
                  <a:pt x="4798266" y="995646"/>
                  <a:pt x="4698973" y="954714"/>
                  <a:pt x="4503584" y="954714"/>
                </a:cubicBezTo>
                <a:cubicBezTo>
                  <a:pt x="4328803" y="954714"/>
                  <a:pt x="4232089" y="987047"/>
                  <a:pt x="4143355" y="1022809"/>
                </a:cubicBezTo>
                <a:lnTo>
                  <a:pt x="4108091" y="1037061"/>
                </a:lnTo>
                <a:lnTo>
                  <a:pt x="4150040" y="1016546"/>
                </a:lnTo>
                <a:cubicBezTo>
                  <a:pt x="4241198" y="972285"/>
                  <a:pt x="4334300" y="935364"/>
                  <a:pt x="4503985" y="935364"/>
                </a:cubicBezTo>
                <a:cubicBezTo>
                  <a:pt x="4697733" y="935364"/>
                  <a:pt x="4795208" y="984611"/>
                  <a:pt x="4892982" y="1033858"/>
                </a:cubicBezTo>
                <a:close/>
                <a:moveTo>
                  <a:pt x="12135535" y="1037797"/>
                </a:moveTo>
                <a:lnTo>
                  <a:pt x="12071854" y="1003356"/>
                </a:lnTo>
                <a:cubicBezTo>
                  <a:pt x="11973119" y="945345"/>
                  <a:pt x="11874351" y="886121"/>
                  <a:pt x="11676964" y="886121"/>
                </a:cubicBezTo>
                <a:cubicBezTo>
                  <a:pt x="11482496" y="886121"/>
                  <a:pt x="11384362" y="943502"/>
                  <a:pt x="11286438" y="1000883"/>
                </a:cubicBezTo>
                <a:lnTo>
                  <a:pt x="11224560" y="1035694"/>
                </a:lnTo>
                <a:lnTo>
                  <a:pt x="11306531" y="978910"/>
                </a:lnTo>
                <a:cubicBezTo>
                  <a:pt x="11398623" y="913398"/>
                  <a:pt x="11495800" y="851741"/>
                  <a:pt x="11677365" y="851741"/>
                </a:cubicBezTo>
                <a:cubicBezTo>
                  <a:pt x="11873552" y="851741"/>
                  <a:pt x="11971616" y="923782"/>
                  <a:pt x="12070207" y="994609"/>
                </a:cubicBezTo>
                <a:close/>
                <a:moveTo>
                  <a:pt x="8081088" y="1037797"/>
                </a:moveTo>
                <a:lnTo>
                  <a:pt x="8017406" y="1003356"/>
                </a:lnTo>
                <a:cubicBezTo>
                  <a:pt x="7918672" y="945346"/>
                  <a:pt x="7819903" y="886121"/>
                  <a:pt x="7622516" y="886121"/>
                </a:cubicBezTo>
                <a:cubicBezTo>
                  <a:pt x="7428048" y="886121"/>
                  <a:pt x="7329914" y="943502"/>
                  <a:pt x="7231991" y="1000883"/>
                </a:cubicBezTo>
                <a:lnTo>
                  <a:pt x="7170114" y="1035693"/>
                </a:lnTo>
                <a:lnTo>
                  <a:pt x="7252083" y="978910"/>
                </a:lnTo>
                <a:cubicBezTo>
                  <a:pt x="7344175" y="913398"/>
                  <a:pt x="7441352" y="851741"/>
                  <a:pt x="7622917" y="851741"/>
                </a:cubicBezTo>
                <a:cubicBezTo>
                  <a:pt x="7819104" y="851741"/>
                  <a:pt x="7917168" y="923782"/>
                  <a:pt x="8015760" y="994610"/>
                </a:cubicBezTo>
                <a:close/>
                <a:moveTo>
                  <a:pt x="4026641" y="1037797"/>
                </a:moveTo>
                <a:lnTo>
                  <a:pt x="3962958" y="1003356"/>
                </a:lnTo>
                <a:cubicBezTo>
                  <a:pt x="3864225" y="945346"/>
                  <a:pt x="3765457" y="886121"/>
                  <a:pt x="3568070" y="886121"/>
                </a:cubicBezTo>
                <a:cubicBezTo>
                  <a:pt x="3373601" y="886121"/>
                  <a:pt x="3275467" y="943502"/>
                  <a:pt x="3177543" y="1000883"/>
                </a:cubicBezTo>
                <a:lnTo>
                  <a:pt x="3115671" y="1035691"/>
                </a:lnTo>
                <a:lnTo>
                  <a:pt x="3197637" y="978910"/>
                </a:lnTo>
                <a:cubicBezTo>
                  <a:pt x="3289728" y="913398"/>
                  <a:pt x="3386905" y="851741"/>
                  <a:pt x="3568470" y="851741"/>
                </a:cubicBezTo>
                <a:cubicBezTo>
                  <a:pt x="3764657" y="851741"/>
                  <a:pt x="3862721" y="923782"/>
                  <a:pt x="3961312" y="994610"/>
                </a:cubicBezTo>
                <a:close/>
                <a:moveTo>
                  <a:pt x="10664373" y="1038521"/>
                </a:moveTo>
                <a:lnTo>
                  <a:pt x="10583476" y="976974"/>
                </a:lnTo>
                <a:cubicBezTo>
                  <a:pt x="10454123" y="860639"/>
                  <a:pt x="10362023" y="705525"/>
                  <a:pt x="10118338" y="705525"/>
                </a:cubicBezTo>
                <a:cubicBezTo>
                  <a:pt x="9874652" y="705525"/>
                  <a:pt x="9782114" y="860639"/>
                  <a:pt x="9652375" y="976974"/>
                </a:cubicBezTo>
                <a:lnTo>
                  <a:pt x="9572208" y="1037804"/>
                </a:lnTo>
                <a:lnTo>
                  <a:pt x="9634318" y="980136"/>
                </a:lnTo>
                <a:cubicBezTo>
                  <a:pt x="9775495" y="828976"/>
                  <a:pt x="9864439" y="609108"/>
                  <a:pt x="10118577" y="609108"/>
                </a:cubicBezTo>
                <a:cubicBezTo>
                  <a:pt x="10372716" y="609108"/>
                  <a:pt x="10460868" y="828976"/>
                  <a:pt x="10601636" y="980136"/>
                </a:cubicBezTo>
                <a:close/>
                <a:moveTo>
                  <a:pt x="6609926" y="1038521"/>
                </a:moveTo>
                <a:lnTo>
                  <a:pt x="6529028" y="976974"/>
                </a:lnTo>
                <a:cubicBezTo>
                  <a:pt x="6399675" y="860639"/>
                  <a:pt x="6307575" y="705525"/>
                  <a:pt x="6063890" y="705525"/>
                </a:cubicBezTo>
                <a:cubicBezTo>
                  <a:pt x="5820205" y="705525"/>
                  <a:pt x="5727667" y="860639"/>
                  <a:pt x="5597928" y="976974"/>
                </a:cubicBezTo>
                <a:lnTo>
                  <a:pt x="5517758" y="1037806"/>
                </a:lnTo>
                <a:lnTo>
                  <a:pt x="5579871" y="980136"/>
                </a:lnTo>
                <a:cubicBezTo>
                  <a:pt x="5721048" y="828976"/>
                  <a:pt x="5809993" y="609108"/>
                  <a:pt x="6064131" y="609108"/>
                </a:cubicBezTo>
                <a:cubicBezTo>
                  <a:pt x="6318268" y="609108"/>
                  <a:pt x="6406420" y="828976"/>
                  <a:pt x="6547188" y="980136"/>
                </a:cubicBezTo>
                <a:close/>
                <a:moveTo>
                  <a:pt x="2555479" y="1038522"/>
                </a:moveTo>
                <a:lnTo>
                  <a:pt x="2474581" y="976974"/>
                </a:lnTo>
                <a:cubicBezTo>
                  <a:pt x="2345228" y="860639"/>
                  <a:pt x="2253128" y="705525"/>
                  <a:pt x="2009443" y="705525"/>
                </a:cubicBezTo>
                <a:cubicBezTo>
                  <a:pt x="1765757" y="705525"/>
                  <a:pt x="1673219" y="860639"/>
                  <a:pt x="1543480" y="976974"/>
                </a:cubicBezTo>
                <a:lnTo>
                  <a:pt x="1463312" y="1037806"/>
                </a:lnTo>
                <a:lnTo>
                  <a:pt x="1525423" y="980136"/>
                </a:lnTo>
                <a:cubicBezTo>
                  <a:pt x="1666600" y="828976"/>
                  <a:pt x="1755544" y="609108"/>
                  <a:pt x="2009683" y="609108"/>
                </a:cubicBezTo>
                <a:cubicBezTo>
                  <a:pt x="2263821" y="609108"/>
                  <a:pt x="2351973" y="828976"/>
                  <a:pt x="2492741" y="980136"/>
                </a:cubicBezTo>
                <a:close/>
                <a:moveTo>
                  <a:pt x="11223856" y="1040919"/>
                </a:moveTo>
                <a:lnTo>
                  <a:pt x="11306351" y="994183"/>
                </a:lnTo>
                <a:cubicBezTo>
                  <a:pt x="11398389" y="940641"/>
                  <a:pt x="11495459" y="890288"/>
                  <a:pt x="11676725" y="890438"/>
                </a:cubicBezTo>
                <a:cubicBezTo>
                  <a:pt x="11873451" y="890438"/>
                  <a:pt x="11971201" y="949258"/>
                  <a:pt x="12069804" y="1007235"/>
                </a:cubicBezTo>
                <a:lnTo>
                  <a:pt x="12129526" y="1039538"/>
                </a:lnTo>
                <a:lnTo>
                  <a:pt x="12071856" y="1015297"/>
                </a:lnTo>
                <a:cubicBezTo>
                  <a:pt x="11973129" y="970192"/>
                  <a:pt x="11874391" y="924098"/>
                  <a:pt x="11677124" y="924098"/>
                </a:cubicBezTo>
                <a:cubicBezTo>
                  <a:pt x="11483096" y="924098"/>
                  <a:pt x="11384962" y="968727"/>
                  <a:pt x="11286928" y="1013358"/>
                </a:cubicBezTo>
                <a:close/>
                <a:moveTo>
                  <a:pt x="7169408" y="1040919"/>
                </a:moveTo>
                <a:lnTo>
                  <a:pt x="7251903" y="994183"/>
                </a:lnTo>
                <a:cubicBezTo>
                  <a:pt x="7343942" y="940641"/>
                  <a:pt x="7441012" y="890288"/>
                  <a:pt x="7622277" y="890438"/>
                </a:cubicBezTo>
                <a:cubicBezTo>
                  <a:pt x="7819004" y="890438"/>
                  <a:pt x="7916753" y="949258"/>
                  <a:pt x="8015356" y="1007235"/>
                </a:cubicBezTo>
                <a:lnTo>
                  <a:pt x="8075077" y="1039537"/>
                </a:lnTo>
                <a:lnTo>
                  <a:pt x="8017408" y="1015296"/>
                </a:lnTo>
                <a:cubicBezTo>
                  <a:pt x="7918682" y="970192"/>
                  <a:pt x="7819944" y="924098"/>
                  <a:pt x="7622676" y="924098"/>
                </a:cubicBezTo>
                <a:cubicBezTo>
                  <a:pt x="7428648" y="924098"/>
                  <a:pt x="7330514" y="968727"/>
                  <a:pt x="7232480" y="1013358"/>
                </a:cubicBezTo>
                <a:close/>
                <a:moveTo>
                  <a:pt x="3114962" y="1040919"/>
                </a:moveTo>
                <a:lnTo>
                  <a:pt x="3197456" y="994183"/>
                </a:lnTo>
                <a:cubicBezTo>
                  <a:pt x="3289494" y="940641"/>
                  <a:pt x="3386565" y="890288"/>
                  <a:pt x="3567830" y="890438"/>
                </a:cubicBezTo>
                <a:cubicBezTo>
                  <a:pt x="3764557" y="890438"/>
                  <a:pt x="3862306" y="949258"/>
                  <a:pt x="3960909" y="1007235"/>
                </a:cubicBezTo>
                <a:lnTo>
                  <a:pt x="4020630" y="1039536"/>
                </a:lnTo>
                <a:lnTo>
                  <a:pt x="3962962" y="1015296"/>
                </a:lnTo>
                <a:cubicBezTo>
                  <a:pt x="3864234" y="970192"/>
                  <a:pt x="3765496" y="924098"/>
                  <a:pt x="3568230" y="924098"/>
                </a:cubicBezTo>
                <a:cubicBezTo>
                  <a:pt x="3374201" y="924098"/>
                  <a:pt x="3276067" y="968727"/>
                  <a:pt x="3178033" y="1013358"/>
                </a:cubicBezTo>
                <a:close/>
                <a:moveTo>
                  <a:pt x="10742464" y="1043183"/>
                </a:moveTo>
                <a:lnTo>
                  <a:pt x="10768666" y="1031581"/>
                </a:lnTo>
                <a:cubicBezTo>
                  <a:pt x="10806539" y="1020723"/>
                  <a:pt x="10848925" y="1014519"/>
                  <a:pt x="10897332" y="1014519"/>
                </a:cubicBezTo>
                <a:cubicBezTo>
                  <a:pt x="10994146" y="1014519"/>
                  <a:pt x="11067037" y="1025676"/>
                  <a:pt x="11127978" y="1042412"/>
                </a:cubicBezTo>
                <a:lnTo>
                  <a:pt x="11129459" y="1042917"/>
                </a:lnTo>
                <a:lnTo>
                  <a:pt x="11128915" y="1042767"/>
                </a:lnTo>
                <a:cubicBezTo>
                  <a:pt x="11067885" y="1030803"/>
                  <a:pt x="10994784" y="1022834"/>
                  <a:pt x="10897570" y="1022834"/>
                </a:cubicBezTo>
                <a:cubicBezTo>
                  <a:pt x="10848983" y="1022834"/>
                  <a:pt x="10806422" y="1027266"/>
                  <a:pt x="10768383" y="1035022"/>
                </a:cubicBezTo>
                <a:close/>
                <a:moveTo>
                  <a:pt x="6688015" y="1043183"/>
                </a:moveTo>
                <a:lnTo>
                  <a:pt x="6714218" y="1031581"/>
                </a:lnTo>
                <a:cubicBezTo>
                  <a:pt x="6752092" y="1020723"/>
                  <a:pt x="6794477" y="1014519"/>
                  <a:pt x="6842884" y="1014519"/>
                </a:cubicBezTo>
                <a:cubicBezTo>
                  <a:pt x="6939699" y="1014519"/>
                  <a:pt x="7012589" y="1025676"/>
                  <a:pt x="7073530" y="1042412"/>
                </a:cubicBezTo>
                <a:lnTo>
                  <a:pt x="7075010" y="1042916"/>
                </a:lnTo>
                <a:lnTo>
                  <a:pt x="7074468" y="1042767"/>
                </a:lnTo>
                <a:cubicBezTo>
                  <a:pt x="7013438" y="1030803"/>
                  <a:pt x="6940337" y="1022834"/>
                  <a:pt x="6843123" y="1022834"/>
                </a:cubicBezTo>
                <a:cubicBezTo>
                  <a:pt x="6794536" y="1022834"/>
                  <a:pt x="6751975" y="1027266"/>
                  <a:pt x="6713936" y="1035022"/>
                </a:cubicBezTo>
                <a:close/>
                <a:moveTo>
                  <a:pt x="2633566" y="1043183"/>
                </a:moveTo>
                <a:lnTo>
                  <a:pt x="2659771" y="1031581"/>
                </a:lnTo>
                <a:cubicBezTo>
                  <a:pt x="2697644" y="1020723"/>
                  <a:pt x="2740029" y="1014519"/>
                  <a:pt x="2788437" y="1014519"/>
                </a:cubicBezTo>
                <a:cubicBezTo>
                  <a:pt x="2885251" y="1014519"/>
                  <a:pt x="2958142" y="1025676"/>
                  <a:pt x="3019083" y="1042412"/>
                </a:cubicBezTo>
                <a:lnTo>
                  <a:pt x="3020565" y="1042917"/>
                </a:lnTo>
                <a:lnTo>
                  <a:pt x="3020021" y="1042767"/>
                </a:lnTo>
                <a:cubicBezTo>
                  <a:pt x="2958990" y="1030803"/>
                  <a:pt x="2885890" y="1022834"/>
                  <a:pt x="2788676" y="1022834"/>
                </a:cubicBezTo>
                <a:cubicBezTo>
                  <a:pt x="2740088" y="1022834"/>
                  <a:pt x="2697527" y="1027266"/>
                  <a:pt x="2659488" y="1035022"/>
                </a:cubicBezTo>
                <a:close/>
                <a:moveTo>
                  <a:pt x="9072116" y="1043563"/>
                </a:moveTo>
                <a:lnTo>
                  <a:pt x="9106391" y="1034265"/>
                </a:lnTo>
                <a:cubicBezTo>
                  <a:pt x="9167380" y="1022473"/>
                  <a:pt x="9240690" y="1014519"/>
                  <a:pt x="9337984" y="1014519"/>
                </a:cubicBezTo>
                <a:cubicBezTo>
                  <a:pt x="9386421" y="1014519"/>
                  <a:pt x="9428850" y="1020723"/>
                  <a:pt x="9466778" y="1031581"/>
                </a:cubicBezTo>
                <a:lnTo>
                  <a:pt x="9492104" y="1042774"/>
                </a:lnTo>
                <a:lnTo>
                  <a:pt x="9467447" y="1035022"/>
                </a:lnTo>
                <a:cubicBezTo>
                  <a:pt x="9429376" y="1027266"/>
                  <a:pt x="9386801" y="1022834"/>
                  <a:pt x="9338224" y="1022834"/>
                </a:cubicBezTo>
                <a:cubicBezTo>
                  <a:pt x="9241069" y="1022834"/>
                  <a:pt x="9168039" y="1028420"/>
                  <a:pt x="9107071" y="1036799"/>
                </a:cubicBezTo>
                <a:close/>
                <a:moveTo>
                  <a:pt x="963222" y="1043563"/>
                </a:moveTo>
                <a:lnTo>
                  <a:pt x="997496" y="1034265"/>
                </a:lnTo>
                <a:cubicBezTo>
                  <a:pt x="1058485" y="1022473"/>
                  <a:pt x="1131795" y="1014519"/>
                  <a:pt x="1229089" y="1014519"/>
                </a:cubicBezTo>
                <a:cubicBezTo>
                  <a:pt x="1277527" y="1014519"/>
                  <a:pt x="1319956" y="1020723"/>
                  <a:pt x="1357883" y="1031581"/>
                </a:cubicBezTo>
                <a:lnTo>
                  <a:pt x="1383209" y="1042774"/>
                </a:lnTo>
                <a:lnTo>
                  <a:pt x="1358552" y="1035022"/>
                </a:lnTo>
                <a:cubicBezTo>
                  <a:pt x="1320482" y="1027266"/>
                  <a:pt x="1277907" y="1022834"/>
                  <a:pt x="1229329" y="1022834"/>
                </a:cubicBezTo>
                <a:cubicBezTo>
                  <a:pt x="1132175" y="1022834"/>
                  <a:pt x="1059144" y="1028420"/>
                  <a:pt x="998176" y="1036799"/>
                </a:cubicBezTo>
                <a:close/>
                <a:moveTo>
                  <a:pt x="5017667" y="1043564"/>
                </a:moveTo>
                <a:lnTo>
                  <a:pt x="5051945" y="1034265"/>
                </a:lnTo>
                <a:cubicBezTo>
                  <a:pt x="5112932" y="1022473"/>
                  <a:pt x="5186243" y="1014519"/>
                  <a:pt x="5283537" y="1014519"/>
                </a:cubicBezTo>
                <a:cubicBezTo>
                  <a:pt x="5331975" y="1014519"/>
                  <a:pt x="5374404" y="1020723"/>
                  <a:pt x="5412331" y="1031581"/>
                </a:cubicBezTo>
                <a:lnTo>
                  <a:pt x="5437658" y="1042774"/>
                </a:lnTo>
                <a:lnTo>
                  <a:pt x="5413001" y="1035022"/>
                </a:lnTo>
                <a:cubicBezTo>
                  <a:pt x="5374930" y="1027266"/>
                  <a:pt x="5332355" y="1022834"/>
                  <a:pt x="5283778" y="1022834"/>
                </a:cubicBezTo>
                <a:cubicBezTo>
                  <a:pt x="5186623" y="1022834"/>
                  <a:pt x="5113592" y="1028420"/>
                  <a:pt x="5052625" y="1036799"/>
                </a:cubicBezTo>
                <a:close/>
                <a:moveTo>
                  <a:pt x="8155590" y="1044693"/>
                </a:moveTo>
                <a:lnTo>
                  <a:pt x="8204757" y="1025019"/>
                </a:lnTo>
                <a:cubicBezTo>
                  <a:pt x="8296364" y="988661"/>
                  <a:pt x="8389106" y="958712"/>
                  <a:pt x="8558431" y="958712"/>
                </a:cubicBezTo>
                <a:cubicBezTo>
                  <a:pt x="8752460" y="958712"/>
                  <a:pt x="8850055" y="998944"/>
                  <a:pt x="8947819" y="1039177"/>
                </a:cubicBezTo>
                <a:lnTo>
                  <a:pt x="8953293" y="1041338"/>
                </a:lnTo>
                <a:lnTo>
                  <a:pt x="8948728" y="1040099"/>
                </a:lnTo>
                <a:cubicBezTo>
                  <a:pt x="8852713" y="1009400"/>
                  <a:pt x="8753499" y="977422"/>
                  <a:pt x="8558192" y="977422"/>
                </a:cubicBezTo>
                <a:cubicBezTo>
                  <a:pt x="8441750" y="977422"/>
                  <a:pt x="8360165" y="988574"/>
                  <a:pt x="8292391" y="1004264"/>
                </a:cubicBezTo>
                <a:close/>
                <a:moveTo>
                  <a:pt x="4101143" y="1044693"/>
                </a:moveTo>
                <a:lnTo>
                  <a:pt x="4150309" y="1025019"/>
                </a:lnTo>
                <a:cubicBezTo>
                  <a:pt x="4241917" y="988661"/>
                  <a:pt x="4334659" y="958712"/>
                  <a:pt x="4503985" y="958712"/>
                </a:cubicBezTo>
                <a:cubicBezTo>
                  <a:pt x="4698013" y="958712"/>
                  <a:pt x="4795608" y="998944"/>
                  <a:pt x="4893372" y="1039177"/>
                </a:cubicBezTo>
                <a:lnTo>
                  <a:pt x="4898846" y="1041338"/>
                </a:lnTo>
                <a:lnTo>
                  <a:pt x="4894280" y="1040099"/>
                </a:lnTo>
                <a:cubicBezTo>
                  <a:pt x="4798266" y="1009400"/>
                  <a:pt x="4699053" y="977422"/>
                  <a:pt x="4503745" y="977422"/>
                </a:cubicBezTo>
                <a:cubicBezTo>
                  <a:pt x="4387303" y="977422"/>
                  <a:pt x="4305717" y="988574"/>
                  <a:pt x="4237943" y="1004264"/>
                </a:cubicBezTo>
                <a:close/>
                <a:moveTo>
                  <a:pt x="46689" y="1044694"/>
                </a:moveTo>
                <a:lnTo>
                  <a:pt x="95862" y="1025019"/>
                </a:lnTo>
                <a:cubicBezTo>
                  <a:pt x="187469" y="988661"/>
                  <a:pt x="280211" y="958712"/>
                  <a:pt x="449537" y="958712"/>
                </a:cubicBezTo>
                <a:cubicBezTo>
                  <a:pt x="643566" y="958712"/>
                  <a:pt x="741160" y="998944"/>
                  <a:pt x="838924" y="1039177"/>
                </a:cubicBezTo>
                <a:lnTo>
                  <a:pt x="844398" y="1041338"/>
                </a:lnTo>
                <a:lnTo>
                  <a:pt x="839833" y="1040099"/>
                </a:lnTo>
                <a:cubicBezTo>
                  <a:pt x="743818" y="1009400"/>
                  <a:pt x="644603" y="977422"/>
                  <a:pt x="449297" y="977422"/>
                </a:cubicBezTo>
                <a:cubicBezTo>
                  <a:pt x="332855" y="977422"/>
                  <a:pt x="251270" y="988574"/>
                  <a:pt x="183496" y="1004264"/>
                </a:cubicBezTo>
                <a:close/>
                <a:moveTo>
                  <a:pt x="12132276" y="1045417"/>
                </a:moveTo>
                <a:lnTo>
                  <a:pt x="12071791" y="1027232"/>
                </a:lnTo>
                <a:cubicBezTo>
                  <a:pt x="11973094" y="994989"/>
                  <a:pt x="11874431" y="962071"/>
                  <a:pt x="11677284" y="962071"/>
                </a:cubicBezTo>
                <a:cubicBezTo>
                  <a:pt x="11482896" y="962071"/>
                  <a:pt x="11384762" y="994049"/>
                  <a:pt x="11286818" y="1026028"/>
                </a:cubicBezTo>
                <a:lnTo>
                  <a:pt x="11236997" y="1039825"/>
                </a:lnTo>
                <a:lnTo>
                  <a:pt x="11306267" y="1009318"/>
                </a:lnTo>
                <a:cubicBezTo>
                  <a:pt x="11398437" y="967640"/>
                  <a:pt x="11495704" y="928415"/>
                  <a:pt x="11677044" y="928415"/>
                </a:cubicBezTo>
                <a:cubicBezTo>
                  <a:pt x="11873411" y="928415"/>
                  <a:pt x="11971340" y="974194"/>
                  <a:pt x="12070057" y="1019277"/>
                </a:cubicBezTo>
                <a:close/>
                <a:moveTo>
                  <a:pt x="8077831" y="1045418"/>
                </a:moveTo>
                <a:lnTo>
                  <a:pt x="8017343" y="1027232"/>
                </a:lnTo>
                <a:cubicBezTo>
                  <a:pt x="7918647" y="994989"/>
                  <a:pt x="7819983" y="962071"/>
                  <a:pt x="7622836" y="962071"/>
                </a:cubicBezTo>
                <a:cubicBezTo>
                  <a:pt x="7428448" y="962071"/>
                  <a:pt x="7330314" y="994049"/>
                  <a:pt x="7232370" y="1026028"/>
                </a:cubicBezTo>
                <a:lnTo>
                  <a:pt x="7182548" y="1039825"/>
                </a:lnTo>
                <a:lnTo>
                  <a:pt x="7251819" y="1009318"/>
                </a:lnTo>
                <a:cubicBezTo>
                  <a:pt x="7343989" y="967640"/>
                  <a:pt x="7441257" y="928415"/>
                  <a:pt x="7622597" y="928415"/>
                </a:cubicBezTo>
                <a:cubicBezTo>
                  <a:pt x="7818964" y="928415"/>
                  <a:pt x="7916893" y="974194"/>
                  <a:pt x="8015609" y="1019276"/>
                </a:cubicBezTo>
                <a:close/>
                <a:moveTo>
                  <a:pt x="4023384" y="1045418"/>
                </a:moveTo>
                <a:lnTo>
                  <a:pt x="3962896" y="1027232"/>
                </a:lnTo>
                <a:cubicBezTo>
                  <a:pt x="3864200" y="994989"/>
                  <a:pt x="3765535" y="962071"/>
                  <a:pt x="3568389" y="962071"/>
                </a:cubicBezTo>
                <a:cubicBezTo>
                  <a:pt x="3374001" y="962071"/>
                  <a:pt x="3275867" y="994049"/>
                  <a:pt x="3177923" y="1026028"/>
                </a:cubicBezTo>
                <a:lnTo>
                  <a:pt x="3128101" y="1039825"/>
                </a:lnTo>
                <a:lnTo>
                  <a:pt x="3197372" y="1009318"/>
                </a:lnTo>
                <a:cubicBezTo>
                  <a:pt x="3289542" y="967640"/>
                  <a:pt x="3386810" y="928415"/>
                  <a:pt x="3568150" y="928415"/>
                </a:cubicBezTo>
                <a:cubicBezTo>
                  <a:pt x="3764517" y="928415"/>
                  <a:pt x="3862446" y="974194"/>
                  <a:pt x="3961161" y="1019276"/>
                </a:cubicBezTo>
                <a:close/>
                <a:moveTo>
                  <a:pt x="6615067" y="1046437"/>
                </a:moveTo>
                <a:lnTo>
                  <a:pt x="6612623" y="1045665"/>
                </a:lnTo>
                <a:cubicBezTo>
                  <a:pt x="6430192" y="965888"/>
                  <a:pt x="6355633" y="806336"/>
                  <a:pt x="6064049" y="806336"/>
                </a:cubicBezTo>
                <a:cubicBezTo>
                  <a:pt x="5820174" y="806336"/>
                  <a:pt x="5733273" y="913204"/>
                  <a:pt x="5604570" y="996508"/>
                </a:cubicBezTo>
                <a:lnTo>
                  <a:pt x="5526138" y="1037393"/>
                </a:lnTo>
                <a:lnTo>
                  <a:pt x="5580084" y="998448"/>
                </a:lnTo>
                <a:cubicBezTo>
                  <a:pt x="5721255" y="880900"/>
                  <a:pt x="5809991" y="709922"/>
                  <a:pt x="6064130" y="709922"/>
                </a:cubicBezTo>
                <a:cubicBezTo>
                  <a:pt x="6354573" y="709922"/>
                  <a:pt x="6428488" y="933241"/>
                  <a:pt x="6611578" y="1044901"/>
                </a:cubicBezTo>
                <a:close/>
                <a:moveTo>
                  <a:pt x="10669516" y="1046438"/>
                </a:moveTo>
                <a:lnTo>
                  <a:pt x="10667070" y="1045665"/>
                </a:lnTo>
                <a:cubicBezTo>
                  <a:pt x="10484640" y="965888"/>
                  <a:pt x="10410081" y="806336"/>
                  <a:pt x="10118497" y="806336"/>
                </a:cubicBezTo>
                <a:cubicBezTo>
                  <a:pt x="9874622" y="806336"/>
                  <a:pt x="9787720" y="913204"/>
                  <a:pt x="9659017" y="996508"/>
                </a:cubicBezTo>
                <a:lnTo>
                  <a:pt x="9580585" y="1037393"/>
                </a:lnTo>
                <a:lnTo>
                  <a:pt x="9634531" y="998448"/>
                </a:lnTo>
                <a:cubicBezTo>
                  <a:pt x="9775702" y="880900"/>
                  <a:pt x="9864438" y="709922"/>
                  <a:pt x="10118577" y="709922"/>
                </a:cubicBezTo>
                <a:cubicBezTo>
                  <a:pt x="10409021" y="709922"/>
                  <a:pt x="10482936" y="933241"/>
                  <a:pt x="10666026" y="1044901"/>
                </a:cubicBezTo>
                <a:close/>
                <a:moveTo>
                  <a:pt x="2560621" y="1046438"/>
                </a:moveTo>
                <a:lnTo>
                  <a:pt x="2558175" y="1045665"/>
                </a:lnTo>
                <a:cubicBezTo>
                  <a:pt x="2375745" y="965888"/>
                  <a:pt x="2301185" y="806336"/>
                  <a:pt x="2009602" y="806336"/>
                </a:cubicBezTo>
                <a:cubicBezTo>
                  <a:pt x="1765726" y="806336"/>
                  <a:pt x="1678825" y="913204"/>
                  <a:pt x="1550122" y="996508"/>
                </a:cubicBezTo>
                <a:lnTo>
                  <a:pt x="1471689" y="1037393"/>
                </a:lnTo>
                <a:lnTo>
                  <a:pt x="1525636" y="998448"/>
                </a:lnTo>
                <a:cubicBezTo>
                  <a:pt x="1666806" y="880900"/>
                  <a:pt x="1755543" y="709922"/>
                  <a:pt x="2009682" y="709922"/>
                </a:cubicBezTo>
                <a:cubicBezTo>
                  <a:pt x="2300126" y="709922"/>
                  <a:pt x="2374041" y="933241"/>
                  <a:pt x="2557131" y="1044901"/>
                </a:cubicBezTo>
                <a:close/>
                <a:moveTo>
                  <a:pt x="8163039" y="1047083"/>
                </a:moveTo>
                <a:lnTo>
                  <a:pt x="8294140" y="1008481"/>
                </a:lnTo>
                <a:cubicBezTo>
                  <a:pt x="8361844" y="992872"/>
                  <a:pt x="8443029" y="981819"/>
                  <a:pt x="8558431" y="981819"/>
                </a:cubicBezTo>
                <a:cubicBezTo>
                  <a:pt x="8752460" y="981819"/>
                  <a:pt x="8849934" y="1013098"/>
                  <a:pt x="8947638" y="1044377"/>
                </a:cubicBezTo>
                <a:lnTo>
                  <a:pt x="8957305" y="1046994"/>
                </a:lnTo>
                <a:lnTo>
                  <a:pt x="8948728" y="1045295"/>
                </a:lnTo>
                <a:cubicBezTo>
                  <a:pt x="8852713" y="1023309"/>
                  <a:pt x="8753499" y="1000525"/>
                  <a:pt x="8558351" y="1000525"/>
                </a:cubicBezTo>
                <a:cubicBezTo>
                  <a:pt x="8442270" y="1000525"/>
                  <a:pt x="8360885" y="1008440"/>
                  <a:pt x="8293140" y="1019622"/>
                </a:cubicBezTo>
                <a:close/>
                <a:moveTo>
                  <a:pt x="4108587" y="1047084"/>
                </a:moveTo>
                <a:lnTo>
                  <a:pt x="4239692" y="1008481"/>
                </a:lnTo>
                <a:cubicBezTo>
                  <a:pt x="4307396" y="992872"/>
                  <a:pt x="4388582" y="981819"/>
                  <a:pt x="4503984" y="981819"/>
                </a:cubicBezTo>
                <a:cubicBezTo>
                  <a:pt x="4698013" y="981819"/>
                  <a:pt x="4795487" y="1013098"/>
                  <a:pt x="4893191" y="1044377"/>
                </a:cubicBezTo>
                <a:lnTo>
                  <a:pt x="4902859" y="1046995"/>
                </a:lnTo>
                <a:lnTo>
                  <a:pt x="4894280" y="1045295"/>
                </a:lnTo>
                <a:cubicBezTo>
                  <a:pt x="4798266" y="1023309"/>
                  <a:pt x="4699051" y="1000525"/>
                  <a:pt x="4503903" y="1000525"/>
                </a:cubicBezTo>
                <a:cubicBezTo>
                  <a:pt x="4387822" y="1000525"/>
                  <a:pt x="4306438" y="1008440"/>
                  <a:pt x="4238693" y="1019622"/>
                </a:cubicBezTo>
                <a:close/>
                <a:moveTo>
                  <a:pt x="54142" y="1047084"/>
                </a:moveTo>
                <a:lnTo>
                  <a:pt x="185245" y="1008481"/>
                </a:lnTo>
                <a:cubicBezTo>
                  <a:pt x="252949" y="992871"/>
                  <a:pt x="334134" y="981819"/>
                  <a:pt x="449536" y="981819"/>
                </a:cubicBezTo>
                <a:cubicBezTo>
                  <a:pt x="643565" y="981819"/>
                  <a:pt x="741039" y="1013098"/>
                  <a:pt x="838743" y="1044377"/>
                </a:cubicBezTo>
                <a:lnTo>
                  <a:pt x="848412" y="1046995"/>
                </a:lnTo>
                <a:lnTo>
                  <a:pt x="839832" y="1045295"/>
                </a:lnTo>
                <a:cubicBezTo>
                  <a:pt x="743817" y="1023309"/>
                  <a:pt x="644604" y="1000525"/>
                  <a:pt x="449456" y="1000525"/>
                </a:cubicBezTo>
                <a:cubicBezTo>
                  <a:pt x="333375" y="1000525"/>
                  <a:pt x="251989" y="1008440"/>
                  <a:pt x="184245" y="1019622"/>
                </a:cubicBezTo>
                <a:close/>
                <a:moveTo>
                  <a:pt x="10741634" y="1047915"/>
                </a:moveTo>
                <a:lnTo>
                  <a:pt x="10768779" y="1039339"/>
                </a:lnTo>
                <a:cubicBezTo>
                  <a:pt x="10806681" y="1031583"/>
                  <a:pt x="10849084" y="1027151"/>
                  <a:pt x="10897491" y="1027151"/>
                </a:cubicBezTo>
                <a:cubicBezTo>
                  <a:pt x="10994306" y="1027151"/>
                  <a:pt x="11067151" y="1035145"/>
                  <a:pt x="11128036" y="1047137"/>
                </a:cubicBezTo>
                <a:lnTo>
                  <a:pt x="11129718" y="1047603"/>
                </a:lnTo>
                <a:lnTo>
                  <a:pt x="10897570" y="1035544"/>
                </a:lnTo>
                <a:cubicBezTo>
                  <a:pt x="10849003" y="1035544"/>
                  <a:pt x="10806456" y="1038202"/>
                  <a:pt x="10768428" y="1042854"/>
                </a:cubicBezTo>
                <a:close/>
                <a:moveTo>
                  <a:pt x="6687187" y="1047915"/>
                </a:moveTo>
                <a:lnTo>
                  <a:pt x="6714331" y="1039339"/>
                </a:lnTo>
                <a:cubicBezTo>
                  <a:pt x="6752233" y="1031583"/>
                  <a:pt x="6794636" y="1027151"/>
                  <a:pt x="6843043" y="1027151"/>
                </a:cubicBezTo>
                <a:cubicBezTo>
                  <a:pt x="6939858" y="1027151"/>
                  <a:pt x="7012703" y="1035145"/>
                  <a:pt x="7073588" y="1047137"/>
                </a:cubicBezTo>
                <a:lnTo>
                  <a:pt x="7075270" y="1047603"/>
                </a:lnTo>
                <a:lnTo>
                  <a:pt x="6843122" y="1035544"/>
                </a:lnTo>
                <a:cubicBezTo>
                  <a:pt x="6794555" y="1035544"/>
                  <a:pt x="6752009" y="1038202"/>
                  <a:pt x="6713981" y="1042854"/>
                </a:cubicBezTo>
                <a:close/>
                <a:moveTo>
                  <a:pt x="2632739" y="1047915"/>
                </a:moveTo>
                <a:lnTo>
                  <a:pt x="2659884" y="1039339"/>
                </a:lnTo>
                <a:cubicBezTo>
                  <a:pt x="2697786" y="1031583"/>
                  <a:pt x="2740188" y="1027151"/>
                  <a:pt x="2788596" y="1027151"/>
                </a:cubicBezTo>
                <a:cubicBezTo>
                  <a:pt x="2885410" y="1027151"/>
                  <a:pt x="2958256" y="1035145"/>
                  <a:pt x="3019141" y="1047137"/>
                </a:cubicBezTo>
                <a:lnTo>
                  <a:pt x="3020823" y="1047603"/>
                </a:lnTo>
                <a:lnTo>
                  <a:pt x="2788674" y="1035544"/>
                </a:lnTo>
                <a:cubicBezTo>
                  <a:pt x="2740107" y="1035544"/>
                  <a:pt x="2697561" y="1038202"/>
                  <a:pt x="2659533" y="1042854"/>
                </a:cubicBezTo>
                <a:close/>
                <a:moveTo>
                  <a:pt x="9506368" y="1050193"/>
                </a:moveTo>
                <a:lnTo>
                  <a:pt x="9467447" y="1042854"/>
                </a:lnTo>
                <a:cubicBezTo>
                  <a:pt x="9429376" y="1038202"/>
                  <a:pt x="9386801" y="1035544"/>
                  <a:pt x="9338224" y="1035544"/>
                </a:cubicBezTo>
                <a:cubicBezTo>
                  <a:pt x="9232018" y="1035544"/>
                  <a:pt x="9147193" y="1040739"/>
                  <a:pt x="9072114" y="1047919"/>
                </a:cubicBezTo>
                <a:lnTo>
                  <a:pt x="9065681" y="1048671"/>
                </a:lnTo>
                <a:lnTo>
                  <a:pt x="9091995" y="1043458"/>
                </a:lnTo>
                <a:cubicBezTo>
                  <a:pt x="9269017" y="1014561"/>
                  <a:pt x="9392106" y="1020086"/>
                  <a:pt x="9486109" y="1043730"/>
                </a:cubicBezTo>
                <a:close/>
                <a:moveTo>
                  <a:pt x="5451921" y="1050193"/>
                </a:moveTo>
                <a:lnTo>
                  <a:pt x="5412999" y="1042854"/>
                </a:lnTo>
                <a:cubicBezTo>
                  <a:pt x="5374928" y="1038202"/>
                  <a:pt x="5332353" y="1035544"/>
                  <a:pt x="5283776" y="1035544"/>
                </a:cubicBezTo>
                <a:cubicBezTo>
                  <a:pt x="5177571" y="1035544"/>
                  <a:pt x="5092746" y="1040739"/>
                  <a:pt x="5017667" y="1047919"/>
                </a:cubicBezTo>
                <a:lnTo>
                  <a:pt x="5011234" y="1048671"/>
                </a:lnTo>
                <a:lnTo>
                  <a:pt x="5037548" y="1043458"/>
                </a:lnTo>
                <a:cubicBezTo>
                  <a:pt x="5214569" y="1014561"/>
                  <a:pt x="5337658" y="1020086"/>
                  <a:pt x="5431662" y="1043730"/>
                </a:cubicBezTo>
                <a:close/>
                <a:moveTo>
                  <a:pt x="1397474" y="1050194"/>
                </a:moveTo>
                <a:lnTo>
                  <a:pt x="1358551" y="1042854"/>
                </a:lnTo>
                <a:cubicBezTo>
                  <a:pt x="1320480" y="1038202"/>
                  <a:pt x="1277905" y="1035544"/>
                  <a:pt x="1229328" y="1035544"/>
                </a:cubicBezTo>
                <a:cubicBezTo>
                  <a:pt x="1168639" y="1035544"/>
                  <a:pt x="1114932" y="1037240"/>
                  <a:pt x="1066035" y="1040034"/>
                </a:cubicBezTo>
                <a:lnTo>
                  <a:pt x="953655" y="1049292"/>
                </a:lnTo>
                <a:lnTo>
                  <a:pt x="983099" y="1043458"/>
                </a:lnTo>
                <a:cubicBezTo>
                  <a:pt x="1160121" y="1014561"/>
                  <a:pt x="1283211" y="1020086"/>
                  <a:pt x="1377214" y="1043730"/>
                </a:cubicBezTo>
                <a:close/>
                <a:moveTo>
                  <a:pt x="10670705" y="1051360"/>
                </a:moveTo>
                <a:lnTo>
                  <a:pt x="10667127" y="1050682"/>
                </a:lnTo>
                <a:cubicBezTo>
                  <a:pt x="10484658" y="1002811"/>
                  <a:pt x="10410039" y="907071"/>
                  <a:pt x="10118576" y="907071"/>
                </a:cubicBezTo>
                <a:cubicBezTo>
                  <a:pt x="9873661" y="907071"/>
                  <a:pt x="9787200" y="971267"/>
                  <a:pt x="9658947" y="1021294"/>
                </a:cubicBezTo>
                <a:lnTo>
                  <a:pt x="9572094" y="1048559"/>
                </a:lnTo>
                <a:lnTo>
                  <a:pt x="9691926" y="978931"/>
                </a:lnTo>
                <a:cubicBezTo>
                  <a:pt x="9804026" y="900401"/>
                  <a:pt x="9900744" y="810653"/>
                  <a:pt x="10118577" y="810653"/>
                </a:cubicBezTo>
                <a:cubicBezTo>
                  <a:pt x="10409021" y="810653"/>
                  <a:pt x="10483341" y="970205"/>
                  <a:pt x="10666329" y="1049982"/>
                </a:cubicBezTo>
                <a:close/>
                <a:moveTo>
                  <a:pt x="6616259" y="1051360"/>
                </a:moveTo>
                <a:lnTo>
                  <a:pt x="6612679" y="1050682"/>
                </a:lnTo>
                <a:cubicBezTo>
                  <a:pt x="6430211" y="1002811"/>
                  <a:pt x="6355591" y="907071"/>
                  <a:pt x="6064128" y="907071"/>
                </a:cubicBezTo>
                <a:cubicBezTo>
                  <a:pt x="5819214" y="907071"/>
                  <a:pt x="5732754" y="971267"/>
                  <a:pt x="5604500" y="1021294"/>
                </a:cubicBezTo>
                <a:lnTo>
                  <a:pt x="5517648" y="1048558"/>
                </a:lnTo>
                <a:lnTo>
                  <a:pt x="5637479" y="978931"/>
                </a:lnTo>
                <a:cubicBezTo>
                  <a:pt x="5749579" y="900401"/>
                  <a:pt x="5846297" y="810653"/>
                  <a:pt x="6064130" y="810653"/>
                </a:cubicBezTo>
                <a:cubicBezTo>
                  <a:pt x="6354573" y="810653"/>
                  <a:pt x="6428893" y="970205"/>
                  <a:pt x="6611882" y="1049982"/>
                </a:cubicBezTo>
                <a:close/>
                <a:moveTo>
                  <a:pt x="2561811" y="1051360"/>
                </a:moveTo>
                <a:lnTo>
                  <a:pt x="2558232" y="1050682"/>
                </a:lnTo>
                <a:cubicBezTo>
                  <a:pt x="2375764" y="1002811"/>
                  <a:pt x="2301144" y="907071"/>
                  <a:pt x="2009680" y="907071"/>
                </a:cubicBezTo>
                <a:cubicBezTo>
                  <a:pt x="1764766" y="907071"/>
                  <a:pt x="1678305" y="971267"/>
                  <a:pt x="1550051" y="1021294"/>
                </a:cubicBezTo>
                <a:lnTo>
                  <a:pt x="1463199" y="1048559"/>
                </a:lnTo>
                <a:lnTo>
                  <a:pt x="1583031" y="978931"/>
                </a:lnTo>
                <a:cubicBezTo>
                  <a:pt x="1695130" y="900401"/>
                  <a:pt x="1791849" y="810653"/>
                  <a:pt x="2009681" y="810653"/>
                </a:cubicBezTo>
                <a:cubicBezTo>
                  <a:pt x="2300126" y="810653"/>
                  <a:pt x="2374446" y="970205"/>
                  <a:pt x="2557434" y="1049982"/>
                </a:cubicBezTo>
                <a:close/>
                <a:moveTo>
                  <a:pt x="8959690" y="1051817"/>
                </a:moveTo>
                <a:lnTo>
                  <a:pt x="8948566" y="1050494"/>
                </a:lnTo>
                <a:cubicBezTo>
                  <a:pt x="8819438" y="1031227"/>
                  <a:pt x="8688983" y="1022241"/>
                  <a:pt x="8558430" y="1023632"/>
                </a:cubicBezTo>
                <a:cubicBezTo>
                  <a:pt x="8442748" y="1023632"/>
                  <a:pt x="8362643" y="1028289"/>
                  <a:pt x="8295468" y="1034944"/>
                </a:cubicBezTo>
                <a:lnTo>
                  <a:pt x="8162515" y="1051659"/>
                </a:lnTo>
                <a:lnTo>
                  <a:pt x="8293300" y="1024119"/>
                </a:lnTo>
                <a:cubicBezTo>
                  <a:pt x="8361025" y="1012917"/>
                  <a:pt x="8442509" y="1004922"/>
                  <a:pt x="8558431" y="1004922"/>
                </a:cubicBezTo>
                <a:cubicBezTo>
                  <a:pt x="8752700" y="1004922"/>
                  <a:pt x="8850493" y="1027267"/>
                  <a:pt x="8948297" y="1049612"/>
                </a:cubicBezTo>
                <a:close/>
                <a:moveTo>
                  <a:pt x="4905244" y="1051817"/>
                </a:moveTo>
                <a:lnTo>
                  <a:pt x="4894119" y="1050494"/>
                </a:lnTo>
                <a:cubicBezTo>
                  <a:pt x="4764990" y="1031227"/>
                  <a:pt x="4634535" y="1022241"/>
                  <a:pt x="4503982" y="1023632"/>
                </a:cubicBezTo>
                <a:cubicBezTo>
                  <a:pt x="4388302" y="1023632"/>
                  <a:pt x="4308195" y="1028289"/>
                  <a:pt x="4241021" y="1034944"/>
                </a:cubicBezTo>
                <a:lnTo>
                  <a:pt x="4108067" y="1051659"/>
                </a:lnTo>
                <a:lnTo>
                  <a:pt x="4238852" y="1024119"/>
                </a:lnTo>
                <a:cubicBezTo>
                  <a:pt x="4306578" y="1012917"/>
                  <a:pt x="4388063" y="1004922"/>
                  <a:pt x="4503984" y="1004922"/>
                </a:cubicBezTo>
                <a:cubicBezTo>
                  <a:pt x="4698252" y="1004922"/>
                  <a:pt x="4796048" y="1027267"/>
                  <a:pt x="4893852" y="1049612"/>
                </a:cubicBezTo>
                <a:close/>
                <a:moveTo>
                  <a:pt x="850795" y="1051817"/>
                </a:moveTo>
                <a:lnTo>
                  <a:pt x="839671" y="1050494"/>
                </a:lnTo>
                <a:cubicBezTo>
                  <a:pt x="710542" y="1031227"/>
                  <a:pt x="580087" y="1022241"/>
                  <a:pt x="449535" y="1023632"/>
                </a:cubicBezTo>
                <a:cubicBezTo>
                  <a:pt x="333853" y="1023632"/>
                  <a:pt x="253747" y="1028289"/>
                  <a:pt x="186573" y="1034945"/>
                </a:cubicBezTo>
                <a:lnTo>
                  <a:pt x="53627" y="1051658"/>
                </a:lnTo>
                <a:lnTo>
                  <a:pt x="184405" y="1024119"/>
                </a:lnTo>
                <a:cubicBezTo>
                  <a:pt x="252129" y="1012917"/>
                  <a:pt x="333614" y="1004922"/>
                  <a:pt x="449535" y="1004922"/>
                </a:cubicBezTo>
                <a:cubicBezTo>
                  <a:pt x="643804" y="1004922"/>
                  <a:pt x="741598" y="1027267"/>
                  <a:pt x="839402" y="1049612"/>
                </a:cubicBezTo>
                <a:close/>
                <a:moveTo>
                  <a:pt x="12138783" y="1051844"/>
                </a:moveTo>
                <a:lnTo>
                  <a:pt x="11969335" y="1021084"/>
                </a:lnTo>
                <a:cubicBezTo>
                  <a:pt x="11896295" y="1009522"/>
                  <a:pt x="11808714" y="1000768"/>
                  <a:pt x="11677363" y="1000768"/>
                </a:cubicBezTo>
                <a:cubicBezTo>
                  <a:pt x="11483054" y="1000768"/>
                  <a:pt x="11384920" y="1019895"/>
                  <a:pt x="11286957" y="1039022"/>
                </a:cubicBezTo>
                <a:lnTo>
                  <a:pt x="11211883" y="1051454"/>
                </a:lnTo>
                <a:lnTo>
                  <a:pt x="11287837" y="1030475"/>
                </a:lnTo>
                <a:cubicBezTo>
                  <a:pt x="11385701" y="998526"/>
                  <a:pt x="11483455" y="966508"/>
                  <a:pt x="11677444" y="966228"/>
                </a:cubicBezTo>
                <a:cubicBezTo>
                  <a:pt x="11873871" y="966228"/>
                  <a:pt x="11971995" y="999101"/>
                  <a:pt x="12070636" y="1031356"/>
                </a:cubicBezTo>
                <a:close/>
                <a:moveTo>
                  <a:pt x="8084339" y="1051845"/>
                </a:moveTo>
                <a:lnTo>
                  <a:pt x="7914888" y="1021084"/>
                </a:lnTo>
                <a:cubicBezTo>
                  <a:pt x="7841847" y="1009522"/>
                  <a:pt x="7754266" y="1000768"/>
                  <a:pt x="7622915" y="1000768"/>
                </a:cubicBezTo>
                <a:cubicBezTo>
                  <a:pt x="7428606" y="1000768"/>
                  <a:pt x="7330473" y="1019895"/>
                  <a:pt x="7232509" y="1039022"/>
                </a:cubicBezTo>
                <a:lnTo>
                  <a:pt x="7157433" y="1051454"/>
                </a:lnTo>
                <a:lnTo>
                  <a:pt x="7233389" y="1030475"/>
                </a:lnTo>
                <a:cubicBezTo>
                  <a:pt x="7331253" y="998526"/>
                  <a:pt x="7429007" y="966508"/>
                  <a:pt x="7622996" y="966228"/>
                </a:cubicBezTo>
                <a:cubicBezTo>
                  <a:pt x="7819424" y="966228"/>
                  <a:pt x="7917547" y="999101"/>
                  <a:pt x="8016188" y="1031356"/>
                </a:cubicBezTo>
                <a:close/>
                <a:moveTo>
                  <a:pt x="4029894" y="1051846"/>
                </a:moveTo>
                <a:lnTo>
                  <a:pt x="3860440" y="1021084"/>
                </a:lnTo>
                <a:cubicBezTo>
                  <a:pt x="3787399" y="1009522"/>
                  <a:pt x="3699819" y="1000768"/>
                  <a:pt x="3568468" y="1000768"/>
                </a:cubicBezTo>
                <a:cubicBezTo>
                  <a:pt x="3374159" y="1000768"/>
                  <a:pt x="3276025" y="1019895"/>
                  <a:pt x="3178061" y="1039022"/>
                </a:cubicBezTo>
                <a:lnTo>
                  <a:pt x="3102987" y="1051454"/>
                </a:lnTo>
                <a:lnTo>
                  <a:pt x="3178942" y="1030475"/>
                </a:lnTo>
                <a:cubicBezTo>
                  <a:pt x="3276806" y="998526"/>
                  <a:pt x="3374560" y="966508"/>
                  <a:pt x="3568548" y="966228"/>
                </a:cubicBezTo>
                <a:cubicBezTo>
                  <a:pt x="3764976" y="966228"/>
                  <a:pt x="3863101" y="999101"/>
                  <a:pt x="3961741" y="1031356"/>
                </a:cubicBezTo>
                <a:close/>
                <a:moveTo>
                  <a:pt x="9526692" y="1053127"/>
                </a:moveTo>
                <a:lnTo>
                  <a:pt x="9467814" y="1027261"/>
                </a:lnTo>
                <a:cubicBezTo>
                  <a:pt x="9429656" y="1016405"/>
                  <a:pt x="9386961" y="1010202"/>
                  <a:pt x="9338224" y="1010202"/>
                </a:cubicBezTo>
                <a:cubicBezTo>
                  <a:pt x="9240750" y="1010202"/>
                  <a:pt x="9167529" y="1018021"/>
                  <a:pt x="9106464" y="1029751"/>
                </a:cubicBezTo>
                <a:lnTo>
                  <a:pt x="9068214" y="1040109"/>
                </a:lnTo>
                <a:lnTo>
                  <a:pt x="9106341" y="1026794"/>
                </a:lnTo>
                <a:cubicBezTo>
                  <a:pt x="9167300" y="1011664"/>
                  <a:pt x="9240570" y="1001491"/>
                  <a:pt x="9337825" y="1001491"/>
                </a:cubicBezTo>
                <a:cubicBezTo>
                  <a:pt x="9410316" y="1001491"/>
                  <a:pt x="9469367" y="1019439"/>
                  <a:pt x="9520036" y="1048605"/>
                </a:cubicBezTo>
                <a:close/>
                <a:moveTo>
                  <a:pt x="1417796" y="1053127"/>
                </a:moveTo>
                <a:lnTo>
                  <a:pt x="1358919" y="1027261"/>
                </a:lnTo>
                <a:cubicBezTo>
                  <a:pt x="1320761" y="1016405"/>
                  <a:pt x="1278067" y="1010202"/>
                  <a:pt x="1229330" y="1010202"/>
                </a:cubicBezTo>
                <a:cubicBezTo>
                  <a:pt x="1131855" y="1010202"/>
                  <a:pt x="1058635" y="1018021"/>
                  <a:pt x="997570" y="1029751"/>
                </a:cubicBezTo>
                <a:lnTo>
                  <a:pt x="959323" y="1040108"/>
                </a:lnTo>
                <a:lnTo>
                  <a:pt x="997447" y="1026794"/>
                </a:lnTo>
                <a:cubicBezTo>
                  <a:pt x="1058406" y="1011664"/>
                  <a:pt x="1131676" y="1001491"/>
                  <a:pt x="1228931" y="1001491"/>
                </a:cubicBezTo>
                <a:cubicBezTo>
                  <a:pt x="1301422" y="1001491"/>
                  <a:pt x="1360472" y="1019439"/>
                  <a:pt x="1411141" y="1048605"/>
                </a:cubicBezTo>
                <a:close/>
                <a:moveTo>
                  <a:pt x="5472246" y="1053128"/>
                </a:moveTo>
                <a:lnTo>
                  <a:pt x="5413367" y="1027261"/>
                </a:lnTo>
                <a:cubicBezTo>
                  <a:pt x="5375209" y="1016405"/>
                  <a:pt x="5332515" y="1010202"/>
                  <a:pt x="5283778" y="1010202"/>
                </a:cubicBezTo>
                <a:cubicBezTo>
                  <a:pt x="5186305" y="1010202"/>
                  <a:pt x="5113083" y="1018021"/>
                  <a:pt x="5052017" y="1029751"/>
                </a:cubicBezTo>
                <a:lnTo>
                  <a:pt x="5013768" y="1040109"/>
                </a:lnTo>
                <a:lnTo>
                  <a:pt x="5051894" y="1026794"/>
                </a:lnTo>
                <a:cubicBezTo>
                  <a:pt x="5112853" y="1011664"/>
                  <a:pt x="5186123" y="1001491"/>
                  <a:pt x="5283378" y="1001491"/>
                </a:cubicBezTo>
                <a:cubicBezTo>
                  <a:pt x="5355870" y="1001491"/>
                  <a:pt x="5414920" y="1019439"/>
                  <a:pt x="5465589" y="1048605"/>
                </a:cubicBezTo>
                <a:close/>
                <a:moveTo>
                  <a:pt x="11138659" y="1053556"/>
                </a:moveTo>
                <a:lnTo>
                  <a:pt x="11040201" y="1048670"/>
                </a:lnTo>
                <a:cubicBezTo>
                  <a:pt x="10968666" y="1046495"/>
                  <a:pt x="10907291" y="1046089"/>
                  <a:pt x="10853414" y="1046992"/>
                </a:cubicBezTo>
                <a:lnTo>
                  <a:pt x="10744873" y="1051718"/>
                </a:lnTo>
                <a:lnTo>
                  <a:pt x="10768851" y="1047173"/>
                </a:lnTo>
                <a:cubicBezTo>
                  <a:pt x="10806757" y="1042519"/>
                  <a:pt x="10849163" y="1039860"/>
                  <a:pt x="10897570" y="1039860"/>
                </a:cubicBezTo>
                <a:cubicBezTo>
                  <a:pt x="10994385" y="1039860"/>
                  <a:pt x="11067240" y="1044642"/>
                  <a:pt x="11128138" y="1051814"/>
                </a:cubicBezTo>
                <a:close/>
                <a:moveTo>
                  <a:pt x="7084211" y="1053556"/>
                </a:moveTo>
                <a:lnTo>
                  <a:pt x="6985754" y="1048670"/>
                </a:lnTo>
                <a:cubicBezTo>
                  <a:pt x="6914219" y="1046495"/>
                  <a:pt x="6852844" y="1046089"/>
                  <a:pt x="6798967" y="1046992"/>
                </a:cubicBezTo>
                <a:lnTo>
                  <a:pt x="6690425" y="1051718"/>
                </a:lnTo>
                <a:lnTo>
                  <a:pt x="6714403" y="1047173"/>
                </a:lnTo>
                <a:cubicBezTo>
                  <a:pt x="6752310" y="1042519"/>
                  <a:pt x="6794715" y="1039860"/>
                  <a:pt x="6843122" y="1039860"/>
                </a:cubicBezTo>
                <a:cubicBezTo>
                  <a:pt x="6939937" y="1039860"/>
                  <a:pt x="7012792" y="1044642"/>
                  <a:pt x="7073690" y="1051814"/>
                </a:cubicBezTo>
                <a:close/>
                <a:moveTo>
                  <a:pt x="3029764" y="1053556"/>
                </a:moveTo>
                <a:lnTo>
                  <a:pt x="2931308" y="1048670"/>
                </a:lnTo>
                <a:cubicBezTo>
                  <a:pt x="2859773" y="1046495"/>
                  <a:pt x="2798398" y="1046089"/>
                  <a:pt x="2744521" y="1046992"/>
                </a:cubicBezTo>
                <a:lnTo>
                  <a:pt x="2635977" y="1051718"/>
                </a:lnTo>
                <a:lnTo>
                  <a:pt x="2659956" y="1047173"/>
                </a:lnTo>
                <a:cubicBezTo>
                  <a:pt x="2697862" y="1042519"/>
                  <a:pt x="2740267" y="1039860"/>
                  <a:pt x="2788674" y="1039860"/>
                </a:cubicBezTo>
                <a:cubicBezTo>
                  <a:pt x="2885489" y="1039860"/>
                  <a:pt x="2958345" y="1044642"/>
                  <a:pt x="3019242" y="1051814"/>
                </a:cubicBezTo>
                <a:close/>
                <a:moveTo>
                  <a:pt x="10707547" y="1053572"/>
                </a:moveTo>
                <a:lnTo>
                  <a:pt x="10714848" y="1048605"/>
                </a:lnTo>
                <a:cubicBezTo>
                  <a:pt x="10765482" y="1019439"/>
                  <a:pt x="10824560" y="1001491"/>
                  <a:pt x="10897171" y="1001491"/>
                </a:cubicBezTo>
                <a:cubicBezTo>
                  <a:pt x="10993986" y="1001491"/>
                  <a:pt x="11066822" y="1015836"/>
                  <a:pt x="11127694" y="1037354"/>
                </a:cubicBezTo>
                <a:lnTo>
                  <a:pt x="11131380" y="1038970"/>
                </a:lnTo>
                <a:lnTo>
                  <a:pt x="11128809" y="1038095"/>
                </a:lnTo>
                <a:cubicBezTo>
                  <a:pt x="11067751" y="1021359"/>
                  <a:pt x="10994666" y="1010202"/>
                  <a:pt x="10897571" y="1010202"/>
                </a:cubicBezTo>
                <a:cubicBezTo>
                  <a:pt x="10848894" y="1010202"/>
                  <a:pt x="10806265" y="1016405"/>
                  <a:pt x="10768177" y="1027261"/>
                </a:cubicBezTo>
                <a:lnTo>
                  <a:pt x="10708670" y="1053460"/>
                </a:lnTo>
                <a:close/>
                <a:moveTo>
                  <a:pt x="6653100" y="1053572"/>
                </a:moveTo>
                <a:lnTo>
                  <a:pt x="6660401" y="1048605"/>
                </a:lnTo>
                <a:cubicBezTo>
                  <a:pt x="6711035" y="1019439"/>
                  <a:pt x="6770113" y="1001491"/>
                  <a:pt x="6842724" y="1001491"/>
                </a:cubicBezTo>
                <a:cubicBezTo>
                  <a:pt x="6939539" y="1001491"/>
                  <a:pt x="7012374" y="1015836"/>
                  <a:pt x="7073247" y="1037354"/>
                </a:cubicBezTo>
                <a:lnTo>
                  <a:pt x="7076934" y="1038971"/>
                </a:lnTo>
                <a:lnTo>
                  <a:pt x="7074361" y="1038095"/>
                </a:lnTo>
                <a:cubicBezTo>
                  <a:pt x="7013303" y="1021359"/>
                  <a:pt x="6940218" y="1010202"/>
                  <a:pt x="6843123" y="1010202"/>
                </a:cubicBezTo>
                <a:cubicBezTo>
                  <a:pt x="6794446" y="1010202"/>
                  <a:pt x="6751817" y="1016405"/>
                  <a:pt x="6713729" y="1027261"/>
                </a:cubicBezTo>
                <a:lnTo>
                  <a:pt x="6654223" y="1053460"/>
                </a:lnTo>
                <a:close/>
                <a:moveTo>
                  <a:pt x="2598652" y="1053572"/>
                </a:moveTo>
                <a:lnTo>
                  <a:pt x="2605954" y="1048605"/>
                </a:lnTo>
                <a:cubicBezTo>
                  <a:pt x="2656588" y="1019439"/>
                  <a:pt x="2715666" y="1001491"/>
                  <a:pt x="2788277" y="1001491"/>
                </a:cubicBezTo>
                <a:cubicBezTo>
                  <a:pt x="2885091" y="1001491"/>
                  <a:pt x="2957927" y="1015836"/>
                  <a:pt x="3018800" y="1037354"/>
                </a:cubicBezTo>
                <a:lnTo>
                  <a:pt x="3022489" y="1038971"/>
                </a:lnTo>
                <a:lnTo>
                  <a:pt x="3019913" y="1038095"/>
                </a:lnTo>
                <a:cubicBezTo>
                  <a:pt x="2958856" y="1021359"/>
                  <a:pt x="2885770" y="1010202"/>
                  <a:pt x="2788676" y="1010202"/>
                </a:cubicBezTo>
                <a:cubicBezTo>
                  <a:pt x="2739998" y="1010202"/>
                  <a:pt x="2697370" y="1016405"/>
                  <a:pt x="2659282" y="1027261"/>
                </a:cubicBezTo>
                <a:lnTo>
                  <a:pt x="2599774" y="1053460"/>
                </a:lnTo>
                <a:close/>
                <a:moveTo>
                  <a:pt x="1463592" y="1054090"/>
                </a:moveTo>
                <a:lnTo>
                  <a:pt x="1544906" y="1027764"/>
                </a:lnTo>
                <a:cubicBezTo>
                  <a:pt x="1675132" y="977923"/>
                  <a:pt x="1767644" y="911469"/>
                  <a:pt x="2009680" y="911469"/>
                </a:cubicBezTo>
                <a:cubicBezTo>
                  <a:pt x="2251717" y="911469"/>
                  <a:pt x="2343730" y="977923"/>
                  <a:pt x="2473561" y="1027764"/>
                </a:cubicBezTo>
                <a:lnTo>
                  <a:pt x="2552060" y="1053245"/>
                </a:lnTo>
                <a:lnTo>
                  <a:pt x="2399661" y="1036264"/>
                </a:lnTo>
                <a:cubicBezTo>
                  <a:pt x="2270328" y="1017017"/>
                  <a:pt x="2139926" y="1007393"/>
                  <a:pt x="2009524" y="1007393"/>
                </a:cubicBezTo>
                <a:cubicBezTo>
                  <a:pt x="1879122" y="1007393"/>
                  <a:pt x="1748720" y="1017017"/>
                  <a:pt x="1619388" y="1036264"/>
                </a:cubicBezTo>
                <a:close/>
                <a:moveTo>
                  <a:pt x="9498591" y="1054323"/>
                </a:moveTo>
                <a:lnTo>
                  <a:pt x="9338225" y="1048174"/>
                </a:lnTo>
                <a:cubicBezTo>
                  <a:pt x="9247941" y="1048174"/>
                  <a:pt x="9172921" y="1049441"/>
                  <a:pt x="9106008" y="1051306"/>
                </a:cubicBezTo>
                <a:lnTo>
                  <a:pt x="9064916" y="1052808"/>
                </a:lnTo>
                <a:lnTo>
                  <a:pt x="9092142" y="1049571"/>
                </a:lnTo>
                <a:cubicBezTo>
                  <a:pt x="9225156" y="1036531"/>
                  <a:pt x="9327652" y="1035128"/>
                  <a:pt x="9410192" y="1041227"/>
                </a:cubicBezTo>
                <a:close/>
                <a:moveTo>
                  <a:pt x="5444144" y="1054323"/>
                </a:moveTo>
                <a:lnTo>
                  <a:pt x="5283779" y="1048174"/>
                </a:lnTo>
                <a:cubicBezTo>
                  <a:pt x="5193495" y="1048174"/>
                  <a:pt x="5118475" y="1049441"/>
                  <a:pt x="5051562" y="1051306"/>
                </a:cubicBezTo>
                <a:lnTo>
                  <a:pt x="5010470" y="1052808"/>
                </a:lnTo>
                <a:lnTo>
                  <a:pt x="5037696" y="1049571"/>
                </a:lnTo>
                <a:cubicBezTo>
                  <a:pt x="5170709" y="1036531"/>
                  <a:pt x="5273205" y="1035128"/>
                  <a:pt x="5355745" y="1041227"/>
                </a:cubicBezTo>
                <a:close/>
                <a:moveTo>
                  <a:pt x="1389696" y="1054323"/>
                </a:moveTo>
                <a:lnTo>
                  <a:pt x="1229331" y="1048174"/>
                </a:lnTo>
                <a:lnTo>
                  <a:pt x="954754" y="1052959"/>
                </a:lnTo>
                <a:lnTo>
                  <a:pt x="983248" y="1049571"/>
                </a:lnTo>
                <a:cubicBezTo>
                  <a:pt x="1116261" y="1036531"/>
                  <a:pt x="1218757" y="1035128"/>
                  <a:pt x="1301297" y="1041227"/>
                </a:cubicBezTo>
                <a:close/>
                <a:moveTo>
                  <a:pt x="9570821" y="1054629"/>
                </a:moveTo>
                <a:lnTo>
                  <a:pt x="9653802" y="1027764"/>
                </a:lnTo>
                <a:cubicBezTo>
                  <a:pt x="9784027" y="977923"/>
                  <a:pt x="9876540" y="911469"/>
                  <a:pt x="10118576" y="911469"/>
                </a:cubicBezTo>
                <a:cubicBezTo>
                  <a:pt x="10360612" y="911469"/>
                  <a:pt x="10452625" y="977923"/>
                  <a:pt x="10582456" y="1027764"/>
                </a:cubicBezTo>
                <a:lnTo>
                  <a:pt x="10660964" y="1053247"/>
                </a:lnTo>
                <a:lnTo>
                  <a:pt x="10508554" y="1036264"/>
                </a:lnTo>
                <a:cubicBezTo>
                  <a:pt x="10249889" y="997769"/>
                  <a:pt x="9986947" y="997769"/>
                  <a:pt x="9728282" y="1036264"/>
                </a:cubicBezTo>
                <a:cubicBezTo>
                  <a:pt x="9674619" y="1044064"/>
                  <a:pt x="9624098" y="1049963"/>
                  <a:pt x="9575495" y="1054335"/>
                </a:cubicBezTo>
                <a:close/>
                <a:moveTo>
                  <a:pt x="5516373" y="1054629"/>
                </a:moveTo>
                <a:lnTo>
                  <a:pt x="5599355" y="1027764"/>
                </a:lnTo>
                <a:cubicBezTo>
                  <a:pt x="5729580" y="977923"/>
                  <a:pt x="5822092" y="911469"/>
                  <a:pt x="6064128" y="911469"/>
                </a:cubicBezTo>
                <a:cubicBezTo>
                  <a:pt x="6306165" y="911469"/>
                  <a:pt x="6398177" y="977923"/>
                  <a:pt x="6528008" y="1027764"/>
                </a:cubicBezTo>
                <a:lnTo>
                  <a:pt x="6606511" y="1053246"/>
                </a:lnTo>
                <a:lnTo>
                  <a:pt x="6454106" y="1036264"/>
                </a:lnTo>
                <a:cubicBezTo>
                  <a:pt x="6195441" y="997769"/>
                  <a:pt x="5932500" y="997769"/>
                  <a:pt x="5673834" y="1036264"/>
                </a:cubicBezTo>
                <a:cubicBezTo>
                  <a:pt x="5620173" y="1044064"/>
                  <a:pt x="5569650" y="1049963"/>
                  <a:pt x="5521048" y="1054335"/>
                </a:cubicBezTo>
                <a:close/>
                <a:moveTo>
                  <a:pt x="12139049" y="1056141"/>
                </a:moveTo>
                <a:lnTo>
                  <a:pt x="12067980" y="1051854"/>
                </a:lnTo>
                <a:cubicBezTo>
                  <a:pt x="11879987" y="1039582"/>
                  <a:pt x="11722604" y="1037438"/>
                  <a:pt x="11583755" y="1039884"/>
                </a:cubicBezTo>
                <a:lnTo>
                  <a:pt x="11216007" y="1055231"/>
                </a:lnTo>
                <a:lnTo>
                  <a:pt x="11287866" y="1043299"/>
                </a:lnTo>
                <a:cubicBezTo>
                  <a:pt x="11629995" y="976204"/>
                  <a:pt x="11889289" y="1010156"/>
                  <a:pt x="12048347" y="1039151"/>
                </a:cubicBezTo>
                <a:close/>
                <a:moveTo>
                  <a:pt x="4030158" y="1056142"/>
                </a:moveTo>
                <a:lnTo>
                  <a:pt x="3959086" y="1051854"/>
                </a:lnTo>
                <a:cubicBezTo>
                  <a:pt x="3771093" y="1039582"/>
                  <a:pt x="3613710" y="1037438"/>
                  <a:pt x="3474862" y="1039884"/>
                </a:cubicBezTo>
                <a:lnTo>
                  <a:pt x="3107111" y="1055232"/>
                </a:lnTo>
                <a:lnTo>
                  <a:pt x="3178970" y="1043299"/>
                </a:lnTo>
                <a:cubicBezTo>
                  <a:pt x="3521099" y="976204"/>
                  <a:pt x="3780394" y="1010156"/>
                  <a:pt x="3939451" y="1039150"/>
                </a:cubicBezTo>
                <a:close/>
                <a:moveTo>
                  <a:pt x="8084609" y="1056143"/>
                </a:moveTo>
                <a:lnTo>
                  <a:pt x="8013532" y="1051854"/>
                </a:lnTo>
                <a:cubicBezTo>
                  <a:pt x="7825539" y="1039582"/>
                  <a:pt x="7668156" y="1037438"/>
                  <a:pt x="7529307" y="1039884"/>
                </a:cubicBezTo>
                <a:lnTo>
                  <a:pt x="7161560" y="1055231"/>
                </a:lnTo>
                <a:lnTo>
                  <a:pt x="7233418" y="1043299"/>
                </a:lnTo>
                <a:cubicBezTo>
                  <a:pt x="7575547" y="976204"/>
                  <a:pt x="7834842" y="1010156"/>
                  <a:pt x="7993899" y="1039150"/>
                </a:cubicBezTo>
                <a:close/>
                <a:moveTo>
                  <a:pt x="4120851" y="1056353"/>
                </a:moveTo>
                <a:lnTo>
                  <a:pt x="4115992" y="1056220"/>
                </a:lnTo>
                <a:lnTo>
                  <a:pt x="4290929" y="1037676"/>
                </a:lnTo>
                <a:cubicBezTo>
                  <a:pt x="4533577" y="1018074"/>
                  <a:pt x="4675584" y="1029053"/>
                  <a:pt x="4810031" y="1044932"/>
                </a:cubicBezTo>
                <a:lnTo>
                  <a:pt x="4903438" y="1055857"/>
                </a:lnTo>
                <a:lnTo>
                  <a:pt x="4783254" y="1051860"/>
                </a:lnTo>
                <a:cubicBezTo>
                  <a:pt x="4663354" y="1048663"/>
                  <a:pt x="4526700" y="1046803"/>
                  <a:pt x="4363517" y="1049258"/>
                </a:cubicBezTo>
                <a:close/>
                <a:moveTo>
                  <a:pt x="8175301" y="1056353"/>
                </a:moveTo>
                <a:lnTo>
                  <a:pt x="8170444" y="1056220"/>
                </a:lnTo>
                <a:lnTo>
                  <a:pt x="8345376" y="1037676"/>
                </a:lnTo>
                <a:cubicBezTo>
                  <a:pt x="8588024" y="1018074"/>
                  <a:pt x="8730031" y="1029053"/>
                  <a:pt x="8864478" y="1044932"/>
                </a:cubicBezTo>
                <a:lnTo>
                  <a:pt x="8957890" y="1055858"/>
                </a:lnTo>
                <a:lnTo>
                  <a:pt x="8837700" y="1051860"/>
                </a:lnTo>
                <a:cubicBezTo>
                  <a:pt x="8717800" y="1048663"/>
                  <a:pt x="8581146" y="1046803"/>
                  <a:pt x="8417964" y="1049258"/>
                </a:cubicBezTo>
                <a:close/>
                <a:moveTo>
                  <a:pt x="850028" y="1056552"/>
                </a:moveTo>
                <a:lnTo>
                  <a:pt x="564647" y="1048721"/>
                </a:lnTo>
                <a:cubicBezTo>
                  <a:pt x="486901" y="1047861"/>
                  <a:pt x="402316" y="1047855"/>
                  <a:pt x="309069" y="1049258"/>
                </a:cubicBezTo>
                <a:lnTo>
                  <a:pt x="66397" y="1056353"/>
                </a:lnTo>
                <a:lnTo>
                  <a:pt x="61552" y="1056220"/>
                </a:lnTo>
                <a:lnTo>
                  <a:pt x="236481" y="1037676"/>
                </a:lnTo>
                <a:cubicBezTo>
                  <a:pt x="444465" y="1020874"/>
                  <a:pt x="578508" y="1026540"/>
                  <a:pt x="697228" y="1038502"/>
                </a:cubicBezTo>
                <a:lnTo>
                  <a:pt x="850693" y="1056526"/>
                </a:lnTo>
                <a:close/>
                <a:moveTo>
                  <a:pt x="9434224" y="1063238"/>
                </a:moveTo>
                <a:cubicBezTo>
                  <a:pt x="9342252" y="1066614"/>
                  <a:pt x="9253071" y="1065367"/>
                  <a:pt x="9156908" y="1062478"/>
                </a:cubicBezTo>
                <a:lnTo>
                  <a:pt x="9039358" y="1058568"/>
                </a:lnTo>
                <a:lnTo>
                  <a:pt x="9156908" y="1054658"/>
                </a:lnTo>
                <a:cubicBezTo>
                  <a:pt x="9253071" y="1051769"/>
                  <a:pt x="9342252" y="1050522"/>
                  <a:pt x="9434224" y="1053898"/>
                </a:cubicBezTo>
                <a:lnTo>
                  <a:pt x="9508324" y="1058568"/>
                </a:lnTo>
                <a:close/>
                <a:moveTo>
                  <a:pt x="5379777" y="1063238"/>
                </a:moveTo>
                <a:cubicBezTo>
                  <a:pt x="5287805" y="1066614"/>
                  <a:pt x="5198624" y="1065367"/>
                  <a:pt x="5102461" y="1062478"/>
                </a:cubicBezTo>
                <a:lnTo>
                  <a:pt x="4984912" y="1058568"/>
                </a:lnTo>
                <a:lnTo>
                  <a:pt x="5102461" y="1054658"/>
                </a:lnTo>
                <a:cubicBezTo>
                  <a:pt x="5198624" y="1051769"/>
                  <a:pt x="5287805" y="1050522"/>
                  <a:pt x="5379777" y="1053898"/>
                </a:cubicBezTo>
                <a:lnTo>
                  <a:pt x="5453878" y="1058569"/>
                </a:lnTo>
                <a:close/>
                <a:moveTo>
                  <a:pt x="1128957" y="1064483"/>
                </a:moveTo>
                <a:cubicBezTo>
                  <a:pt x="1075831" y="1063507"/>
                  <a:pt x="1021336" y="1061717"/>
                  <a:pt x="963650" y="1059668"/>
                </a:cubicBezTo>
                <a:lnTo>
                  <a:pt x="923544" y="1058568"/>
                </a:lnTo>
                <a:lnTo>
                  <a:pt x="963650" y="1057468"/>
                </a:lnTo>
                <a:cubicBezTo>
                  <a:pt x="1079022" y="1053370"/>
                  <a:pt x="1181628" y="1050307"/>
                  <a:pt x="1286055" y="1052726"/>
                </a:cubicBezTo>
                <a:lnTo>
                  <a:pt x="1398623" y="1058568"/>
                </a:lnTo>
                <a:lnTo>
                  <a:pt x="1286055" y="1064410"/>
                </a:lnTo>
                <a:cubicBezTo>
                  <a:pt x="1233842" y="1065620"/>
                  <a:pt x="1182084" y="1065459"/>
                  <a:pt x="1128957" y="1064483"/>
                </a:cubicBezTo>
                <a:close/>
                <a:moveTo>
                  <a:pt x="10876488" y="1065322"/>
                </a:moveTo>
                <a:lnTo>
                  <a:pt x="10720469" y="1058568"/>
                </a:lnTo>
                <a:lnTo>
                  <a:pt x="10876488" y="1051814"/>
                </a:lnTo>
                <a:cubicBezTo>
                  <a:pt x="10932991" y="1051138"/>
                  <a:pt x="10988090" y="1052084"/>
                  <a:pt x="11043296" y="1053960"/>
                </a:cubicBezTo>
                <a:lnTo>
                  <a:pt x="11143190" y="1058568"/>
                </a:lnTo>
                <a:lnTo>
                  <a:pt x="11043296" y="1063176"/>
                </a:lnTo>
                <a:cubicBezTo>
                  <a:pt x="10988091" y="1065052"/>
                  <a:pt x="10932991" y="1065998"/>
                  <a:pt x="10876488" y="1065322"/>
                </a:cubicBezTo>
                <a:close/>
                <a:moveTo>
                  <a:pt x="6822040" y="1065322"/>
                </a:moveTo>
                <a:lnTo>
                  <a:pt x="6666021" y="1058568"/>
                </a:lnTo>
                <a:lnTo>
                  <a:pt x="6822041" y="1051814"/>
                </a:lnTo>
                <a:cubicBezTo>
                  <a:pt x="6878544" y="1051138"/>
                  <a:pt x="6933643" y="1052084"/>
                  <a:pt x="6988849" y="1053960"/>
                </a:cubicBezTo>
                <a:lnTo>
                  <a:pt x="7088743" y="1058568"/>
                </a:lnTo>
                <a:lnTo>
                  <a:pt x="6988849" y="1063176"/>
                </a:lnTo>
                <a:cubicBezTo>
                  <a:pt x="6933643" y="1065052"/>
                  <a:pt x="6878544" y="1065998"/>
                  <a:pt x="6822040" y="1065322"/>
                </a:cubicBezTo>
                <a:close/>
                <a:moveTo>
                  <a:pt x="2767595" y="1065322"/>
                </a:moveTo>
                <a:lnTo>
                  <a:pt x="2611574" y="1058568"/>
                </a:lnTo>
                <a:lnTo>
                  <a:pt x="2767594" y="1051814"/>
                </a:lnTo>
                <a:cubicBezTo>
                  <a:pt x="2824097" y="1051138"/>
                  <a:pt x="2879197" y="1052084"/>
                  <a:pt x="2934403" y="1053960"/>
                </a:cubicBezTo>
                <a:lnTo>
                  <a:pt x="3034295" y="1058568"/>
                </a:lnTo>
                <a:lnTo>
                  <a:pt x="2934403" y="1063176"/>
                </a:lnTo>
                <a:cubicBezTo>
                  <a:pt x="2879197" y="1065052"/>
                  <a:pt x="2824098" y="1065998"/>
                  <a:pt x="2767595" y="1065322"/>
                </a:cubicBezTo>
                <a:close/>
                <a:moveTo>
                  <a:pt x="8529423" y="1066083"/>
                </a:moveTo>
                <a:lnTo>
                  <a:pt x="8255913" y="1058568"/>
                </a:lnTo>
                <a:lnTo>
                  <a:pt x="8529423" y="1051053"/>
                </a:lnTo>
                <a:cubicBezTo>
                  <a:pt x="8612113" y="1050460"/>
                  <a:pt x="8681437" y="1051283"/>
                  <a:pt x="8744553" y="1052851"/>
                </a:cubicBezTo>
                <a:lnTo>
                  <a:pt x="8906823" y="1058568"/>
                </a:lnTo>
                <a:lnTo>
                  <a:pt x="8744553" y="1064285"/>
                </a:lnTo>
                <a:cubicBezTo>
                  <a:pt x="8681437" y="1065853"/>
                  <a:pt x="8612113" y="1066676"/>
                  <a:pt x="8529423" y="1066083"/>
                </a:cubicBezTo>
                <a:close/>
                <a:moveTo>
                  <a:pt x="4474976" y="1066083"/>
                </a:moveTo>
                <a:lnTo>
                  <a:pt x="4201467" y="1058568"/>
                </a:lnTo>
                <a:lnTo>
                  <a:pt x="4474977" y="1051053"/>
                </a:lnTo>
                <a:cubicBezTo>
                  <a:pt x="4557667" y="1050460"/>
                  <a:pt x="4626991" y="1051283"/>
                  <a:pt x="4690107" y="1052851"/>
                </a:cubicBezTo>
                <a:lnTo>
                  <a:pt x="4852376" y="1058568"/>
                </a:lnTo>
                <a:lnTo>
                  <a:pt x="4690107" y="1064285"/>
                </a:lnTo>
                <a:cubicBezTo>
                  <a:pt x="4626991" y="1065853"/>
                  <a:pt x="4557666" y="1066676"/>
                  <a:pt x="4474976" y="1066083"/>
                </a:cubicBezTo>
                <a:close/>
                <a:moveTo>
                  <a:pt x="420529" y="1066083"/>
                </a:moveTo>
                <a:lnTo>
                  <a:pt x="147022" y="1058568"/>
                </a:lnTo>
                <a:lnTo>
                  <a:pt x="420529" y="1051053"/>
                </a:lnTo>
                <a:cubicBezTo>
                  <a:pt x="530782" y="1050263"/>
                  <a:pt x="617274" y="1051989"/>
                  <a:pt x="696970" y="1054642"/>
                </a:cubicBezTo>
                <a:lnTo>
                  <a:pt x="798087" y="1058568"/>
                </a:lnTo>
                <a:lnTo>
                  <a:pt x="696970" y="1062494"/>
                </a:lnTo>
                <a:cubicBezTo>
                  <a:pt x="617274" y="1065147"/>
                  <a:pt x="530782" y="1066873"/>
                  <a:pt x="420529" y="1066083"/>
                </a:cubicBezTo>
                <a:close/>
                <a:moveTo>
                  <a:pt x="7536476" y="1073334"/>
                </a:moveTo>
                <a:cubicBezTo>
                  <a:pt x="7445152" y="1071948"/>
                  <a:pt x="7344365" y="1068221"/>
                  <a:pt x="7233500" y="1060966"/>
                </a:cubicBezTo>
                <a:lnTo>
                  <a:pt x="7185183" y="1058568"/>
                </a:lnTo>
                <a:lnTo>
                  <a:pt x="7233500" y="1056170"/>
                </a:lnTo>
                <a:cubicBezTo>
                  <a:pt x="7455230" y="1041660"/>
                  <a:pt x="7636647" y="1041261"/>
                  <a:pt x="7782678" y="1045488"/>
                </a:cubicBezTo>
                <a:lnTo>
                  <a:pt x="8040670" y="1058568"/>
                </a:lnTo>
                <a:lnTo>
                  <a:pt x="7782678" y="1071648"/>
                </a:lnTo>
                <a:cubicBezTo>
                  <a:pt x="7709663" y="1073762"/>
                  <a:pt x="7627801" y="1074719"/>
                  <a:pt x="7536476" y="1073334"/>
                </a:cubicBezTo>
                <a:close/>
                <a:moveTo>
                  <a:pt x="3482030" y="1073334"/>
                </a:moveTo>
                <a:cubicBezTo>
                  <a:pt x="3390706" y="1071948"/>
                  <a:pt x="3289919" y="1068221"/>
                  <a:pt x="3179054" y="1060966"/>
                </a:cubicBezTo>
                <a:lnTo>
                  <a:pt x="3130736" y="1058568"/>
                </a:lnTo>
                <a:lnTo>
                  <a:pt x="3179054" y="1056170"/>
                </a:lnTo>
                <a:cubicBezTo>
                  <a:pt x="3400785" y="1041660"/>
                  <a:pt x="3582201" y="1041261"/>
                  <a:pt x="3728233" y="1045488"/>
                </a:cubicBezTo>
                <a:lnTo>
                  <a:pt x="3986224" y="1058568"/>
                </a:lnTo>
                <a:lnTo>
                  <a:pt x="3728232" y="1071648"/>
                </a:lnTo>
                <a:cubicBezTo>
                  <a:pt x="3655217" y="1073762"/>
                  <a:pt x="3573355" y="1074719"/>
                  <a:pt x="3482030" y="1073334"/>
                </a:cubicBezTo>
                <a:close/>
                <a:moveTo>
                  <a:pt x="11590923" y="1073334"/>
                </a:moveTo>
                <a:cubicBezTo>
                  <a:pt x="11499599" y="1071949"/>
                  <a:pt x="11398812" y="1068221"/>
                  <a:pt x="11287947" y="1060966"/>
                </a:cubicBezTo>
                <a:lnTo>
                  <a:pt x="11239630" y="1058568"/>
                </a:lnTo>
                <a:lnTo>
                  <a:pt x="11287947" y="1056170"/>
                </a:lnTo>
                <a:cubicBezTo>
                  <a:pt x="11509677" y="1041660"/>
                  <a:pt x="11691094" y="1041260"/>
                  <a:pt x="11837126" y="1045488"/>
                </a:cubicBezTo>
                <a:lnTo>
                  <a:pt x="12095122" y="1058568"/>
                </a:lnTo>
                <a:lnTo>
                  <a:pt x="11837126" y="1071648"/>
                </a:lnTo>
                <a:cubicBezTo>
                  <a:pt x="11764110" y="1073762"/>
                  <a:pt x="11682248" y="1074719"/>
                  <a:pt x="11590923" y="1073334"/>
                </a:cubicBezTo>
                <a:close/>
                <a:moveTo>
                  <a:pt x="9215375" y="1076879"/>
                </a:moveTo>
                <a:cubicBezTo>
                  <a:pt x="9177427" y="1074965"/>
                  <a:pt x="9136480" y="1071912"/>
                  <a:pt x="9092142" y="1067565"/>
                </a:cubicBezTo>
                <a:lnTo>
                  <a:pt x="9064916" y="1064328"/>
                </a:lnTo>
                <a:lnTo>
                  <a:pt x="9106009" y="1065830"/>
                </a:lnTo>
                <a:cubicBezTo>
                  <a:pt x="9172921" y="1067695"/>
                  <a:pt x="9247941" y="1068962"/>
                  <a:pt x="9338225" y="1068962"/>
                </a:cubicBezTo>
                <a:lnTo>
                  <a:pt x="9498591" y="1062813"/>
                </a:lnTo>
                <a:lnTo>
                  <a:pt x="9410192" y="1075909"/>
                </a:lnTo>
                <a:cubicBezTo>
                  <a:pt x="9355165" y="1079975"/>
                  <a:pt x="9291269" y="1080707"/>
                  <a:pt x="9215375" y="1076879"/>
                </a:cubicBezTo>
                <a:close/>
                <a:moveTo>
                  <a:pt x="5160929" y="1076879"/>
                </a:moveTo>
                <a:cubicBezTo>
                  <a:pt x="5122980" y="1074965"/>
                  <a:pt x="5082033" y="1071912"/>
                  <a:pt x="5037696" y="1067565"/>
                </a:cubicBezTo>
                <a:lnTo>
                  <a:pt x="5010470" y="1064328"/>
                </a:lnTo>
                <a:lnTo>
                  <a:pt x="5051562" y="1065830"/>
                </a:lnTo>
                <a:cubicBezTo>
                  <a:pt x="5118475" y="1067695"/>
                  <a:pt x="5193493" y="1068962"/>
                  <a:pt x="5283778" y="1068962"/>
                </a:cubicBezTo>
                <a:lnTo>
                  <a:pt x="5444144" y="1062813"/>
                </a:lnTo>
                <a:lnTo>
                  <a:pt x="5355745" y="1075909"/>
                </a:lnTo>
                <a:cubicBezTo>
                  <a:pt x="5300719" y="1079975"/>
                  <a:pt x="5236823" y="1080707"/>
                  <a:pt x="5160929" y="1076879"/>
                </a:cubicBezTo>
                <a:close/>
                <a:moveTo>
                  <a:pt x="1106480" y="1076879"/>
                </a:moveTo>
                <a:cubicBezTo>
                  <a:pt x="1068532" y="1074965"/>
                  <a:pt x="1027585" y="1071912"/>
                  <a:pt x="983248" y="1067565"/>
                </a:cubicBezTo>
                <a:lnTo>
                  <a:pt x="954754" y="1064177"/>
                </a:lnTo>
                <a:lnTo>
                  <a:pt x="1229331" y="1068962"/>
                </a:lnTo>
                <a:lnTo>
                  <a:pt x="1389696" y="1062813"/>
                </a:lnTo>
                <a:lnTo>
                  <a:pt x="1301297" y="1075909"/>
                </a:lnTo>
                <a:cubicBezTo>
                  <a:pt x="1246271" y="1079975"/>
                  <a:pt x="1182374" y="1080707"/>
                  <a:pt x="1106480" y="1076879"/>
                </a:cubicBezTo>
                <a:close/>
                <a:moveTo>
                  <a:pt x="10897570" y="1077276"/>
                </a:moveTo>
                <a:cubicBezTo>
                  <a:pt x="10849163" y="1077276"/>
                  <a:pt x="10806757" y="1074617"/>
                  <a:pt x="10768851" y="1069963"/>
                </a:cubicBezTo>
                <a:lnTo>
                  <a:pt x="10744873" y="1065418"/>
                </a:lnTo>
                <a:lnTo>
                  <a:pt x="10853414" y="1070144"/>
                </a:lnTo>
                <a:cubicBezTo>
                  <a:pt x="10907291" y="1071047"/>
                  <a:pt x="10968666" y="1070641"/>
                  <a:pt x="11040201" y="1068466"/>
                </a:cubicBezTo>
                <a:lnTo>
                  <a:pt x="11138659" y="1063580"/>
                </a:lnTo>
                <a:lnTo>
                  <a:pt x="11128138" y="1065322"/>
                </a:lnTo>
                <a:cubicBezTo>
                  <a:pt x="11067240" y="1072494"/>
                  <a:pt x="10994385" y="1077276"/>
                  <a:pt x="10897570" y="1077276"/>
                </a:cubicBezTo>
                <a:close/>
                <a:moveTo>
                  <a:pt x="6843122" y="1077276"/>
                </a:moveTo>
                <a:cubicBezTo>
                  <a:pt x="6794715" y="1077276"/>
                  <a:pt x="6752310" y="1074617"/>
                  <a:pt x="6714404" y="1069963"/>
                </a:cubicBezTo>
                <a:lnTo>
                  <a:pt x="6690425" y="1065418"/>
                </a:lnTo>
                <a:lnTo>
                  <a:pt x="6798967" y="1070144"/>
                </a:lnTo>
                <a:cubicBezTo>
                  <a:pt x="6852844" y="1071047"/>
                  <a:pt x="6914219" y="1070641"/>
                  <a:pt x="6985754" y="1068466"/>
                </a:cubicBezTo>
                <a:lnTo>
                  <a:pt x="7084212" y="1063580"/>
                </a:lnTo>
                <a:lnTo>
                  <a:pt x="7073690" y="1065322"/>
                </a:lnTo>
                <a:cubicBezTo>
                  <a:pt x="7012792" y="1072494"/>
                  <a:pt x="6939937" y="1077276"/>
                  <a:pt x="6843122" y="1077276"/>
                </a:cubicBezTo>
                <a:close/>
                <a:moveTo>
                  <a:pt x="2788674" y="1077276"/>
                </a:moveTo>
                <a:cubicBezTo>
                  <a:pt x="2740267" y="1077276"/>
                  <a:pt x="2697862" y="1074617"/>
                  <a:pt x="2659956" y="1069963"/>
                </a:cubicBezTo>
                <a:lnTo>
                  <a:pt x="2635977" y="1065418"/>
                </a:lnTo>
                <a:lnTo>
                  <a:pt x="2744521" y="1070144"/>
                </a:lnTo>
                <a:cubicBezTo>
                  <a:pt x="2798398" y="1071047"/>
                  <a:pt x="2859773" y="1070641"/>
                  <a:pt x="2931308" y="1068466"/>
                </a:cubicBezTo>
                <a:lnTo>
                  <a:pt x="3029764" y="1063580"/>
                </a:lnTo>
                <a:lnTo>
                  <a:pt x="3019242" y="1065322"/>
                </a:lnTo>
                <a:cubicBezTo>
                  <a:pt x="2958345" y="1072494"/>
                  <a:pt x="2885489" y="1077276"/>
                  <a:pt x="2788674" y="1077276"/>
                </a:cubicBezTo>
                <a:close/>
                <a:moveTo>
                  <a:pt x="6611707" y="1081932"/>
                </a:moveTo>
                <a:lnTo>
                  <a:pt x="6612393" y="1081262"/>
                </a:lnTo>
                <a:lnTo>
                  <a:pt x="6613100" y="1080781"/>
                </a:lnTo>
                <a:close/>
                <a:moveTo>
                  <a:pt x="10666153" y="1081934"/>
                </a:moveTo>
                <a:lnTo>
                  <a:pt x="10666841" y="1081262"/>
                </a:lnTo>
                <a:lnTo>
                  <a:pt x="10667550" y="1080779"/>
                </a:lnTo>
                <a:close/>
                <a:moveTo>
                  <a:pt x="2557258" y="1081935"/>
                </a:moveTo>
                <a:lnTo>
                  <a:pt x="2557946" y="1081262"/>
                </a:lnTo>
                <a:lnTo>
                  <a:pt x="2558657" y="1080779"/>
                </a:lnTo>
                <a:close/>
                <a:moveTo>
                  <a:pt x="8645502" y="1089137"/>
                </a:moveTo>
                <a:cubicBezTo>
                  <a:pt x="8562864" y="1091417"/>
                  <a:pt x="8466700" y="1089261"/>
                  <a:pt x="8345376" y="1079460"/>
                </a:cubicBezTo>
                <a:lnTo>
                  <a:pt x="8170440" y="1060917"/>
                </a:lnTo>
                <a:lnTo>
                  <a:pt x="8175299" y="1060783"/>
                </a:lnTo>
                <a:lnTo>
                  <a:pt x="8417964" y="1067878"/>
                </a:lnTo>
                <a:cubicBezTo>
                  <a:pt x="8581146" y="1070333"/>
                  <a:pt x="8717800" y="1068473"/>
                  <a:pt x="8837700" y="1065276"/>
                </a:cubicBezTo>
                <a:lnTo>
                  <a:pt x="8957890" y="1061278"/>
                </a:lnTo>
                <a:lnTo>
                  <a:pt x="8864478" y="1072204"/>
                </a:lnTo>
                <a:cubicBezTo>
                  <a:pt x="8797254" y="1080143"/>
                  <a:pt x="8728141" y="1086858"/>
                  <a:pt x="8645502" y="1089137"/>
                </a:cubicBezTo>
                <a:close/>
                <a:moveTo>
                  <a:pt x="4591055" y="1089137"/>
                </a:moveTo>
                <a:cubicBezTo>
                  <a:pt x="4508417" y="1091417"/>
                  <a:pt x="4412253" y="1089261"/>
                  <a:pt x="4290929" y="1079460"/>
                </a:cubicBezTo>
                <a:lnTo>
                  <a:pt x="4115992" y="1060917"/>
                </a:lnTo>
                <a:lnTo>
                  <a:pt x="4120851" y="1060783"/>
                </a:lnTo>
                <a:lnTo>
                  <a:pt x="4363518" y="1067878"/>
                </a:lnTo>
                <a:cubicBezTo>
                  <a:pt x="4526699" y="1070333"/>
                  <a:pt x="4663354" y="1068473"/>
                  <a:pt x="4783253" y="1065276"/>
                </a:cubicBezTo>
                <a:lnTo>
                  <a:pt x="4903442" y="1061278"/>
                </a:lnTo>
                <a:lnTo>
                  <a:pt x="4810031" y="1072204"/>
                </a:lnTo>
                <a:cubicBezTo>
                  <a:pt x="4742807" y="1080143"/>
                  <a:pt x="4673694" y="1086858"/>
                  <a:pt x="4591055" y="1089137"/>
                </a:cubicBezTo>
                <a:close/>
                <a:moveTo>
                  <a:pt x="421989" y="1089372"/>
                </a:moveTo>
                <a:cubicBezTo>
                  <a:pt x="366921" y="1088165"/>
                  <a:pt x="305809" y="1085061"/>
                  <a:pt x="236481" y="1079460"/>
                </a:cubicBezTo>
                <a:lnTo>
                  <a:pt x="61553" y="1060917"/>
                </a:lnTo>
                <a:lnTo>
                  <a:pt x="66398" y="1060783"/>
                </a:lnTo>
                <a:lnTo>
                  <a:pt x="309069" y="1067878"/>
                </a:lnTo>
                <a:cubicBezTo>
                  <a:pt x="402316" y="1069281"/>
                  <a:pt x="486901" y="1069275"/>
                  <a:pt x="564647" y="1068415"/>
                </a:cubicBezTo>
                <a:lnTo>
                  <a:pt x="850027" y="1060585"/>
                </a:lnTo>
                <a:lnTo>
                  <a:pt x="850692" y="1060611"/>
                </a:lnTo>
                <a:lnTo>
                  <a:pt x="697228" y="1078634"/>
                </a:lnTo>
                <a:cubicBezTo>
                  <a:pt x="618081" y="1086609"/>
                  <a:pt x="532124" y="1091785"/>
                  <a:pt x="421989" y="1089372"/>
                </a:cubicBezTo>
                <a:close/>
                <a:moveTo>
                  <a:pt x="10897491" y="1089985"/>
                </a:moveTo>
                <a:cubicBezTo>
                  <a:pt x="10849084" y="1089985"/>
                  <a:pt x="10806681" y="1085553"/>
                  <a:pt x="10768779" y="1077797"/>
                </a:cubicBezTo>
                <a:lnTo>
                  <a:pt x="10741633" y="1069221"/>
                </a:lnTo>
                <a:lnTo>
                  <a:pt x="10768428" y="1074282"/>
                </a:lnTo>
                <a:cubicBezTo>
                  <a:pt x="10806456" y="1078934"/>
                  <a:pt x="10849003" y="1081592"/>
                  <a:pt x="10897570" y="1081592"/>
                </a:cubicBezTo>
                <a:lnTo>
                  <a:pt x="11129718" y="1069533"/>
                </a:lnTo>
                <a:lnTo>
                  <a:pt x="11128036" y="1069999"/>
                </a:lnTo>
                <a:cubicBezTo>
                  <a:pt x="11067151" y="1081991"/>
                  <a:pt x="10994306" y="1089985"/>
                  <a:pt x="10897491" y="1089985"/>
                </a:cubicBezTo>
                <a:close/>
                <a:moveTo>
                  <a:pt x="6843043" y="1089985"/>
                </a:moveTo>
                <a:cubicBezTo>
                  <a:pt x="6794636" y="1089985"/>
                  <a:pt x="6752233" y="1085553"/>
                  <a:pt x="6714331" y="1077797"/>
                </a:cubicBezTo>
                <a:lnTo>
                  <a:pt x="6687187" y="1069222"/>
                </a:lnTo>
                <a:lnTo>
                  <a:pt x="6713981" y="1074282"/>
                </a:lnTo>
                <a:cubicBezTo>
                  <a:pt x="6752009" y="1078934"/>
                  <a:pt x="6794555" y="1081592"/>
                  <a:pt x="6843122" y="1081592"/>
                </a:cubicBezTo>
                <a:lnTo>
                  <a:pt x="7075270" y="1069533"/>
                </a:lnTo>
                <a:lnTo>
                  <a:pt x="7073589" y="1069999"/>
                </a:lnTo>
                <a:cubicBezTo>
                  <a:pt x="7012704" y="1081991"/>
                  <a:pt x="6939858" y="1089985"/>
                  <a:pt x="6843043" y="1089985"/>
                </a:cubicBezTo>
                <a:close/>
                <a:moveTo>
                  <a:pt x="2788596" y="1089985"/>
                </a:moveTo>
                <a:cubicBezTo>
                  <a:pt x="2740188" y="1089985"/>
                  <a:pt x="2697786" y="1085553"/>
                  <a:pt x="2659884" y="1077797"/>
                </a:cubicBezTo>
                <a:lnTo>
                  <a:pt x="2632739" y="1069221"/>
                </a:lnTo>
                <a:lnTo>
                  <a:pt x="2659533" y="1074282"/>
                </a:lnTo>
                <a:cubicBezTo>
                  <a:pt x="2697561" y="1078934"/>
                  <a:pt x="2740107" y="1081592"/>
                  <a:pt x="2788674" y="1081592"/>
                </a:cubicBezTo>
                <a:lnTo>
                  <a:pt x="3020822" y="1069533"/>
                </a:lnTo>
                <a:lnTo>
                  <a:pt x="3019141" y="1069999"/>
                </a:lnTo>
                <a:cubicBezTo>
                  <a:pt x="2958256" y="1081991"/>
                  <a:pt x="2885410" y="1089985"/>
                  <a:pt x="2788596" y="1089985"/>
                </a:cubicBezTo>
                <a:close/>
                <a:moveTo>
                  <a:pt x="9320184" y="1093245"/>
                </a:moveTo>
                <a:cubicBezTo>
                  <a:pt x="9255534" y="1093970"/>
                  <a:pt x="9180506" y="1088126"/>
                  <a:pt x="9091995" y="1073678"/>
                </a:cubicBezTo>
                <a:lnTo>
                  <a:pt x="9065681" y="1068465"/>
                </a:lnTo>
                <a:lnTo>
                  <a:pt x="9072114" y="1069217"/>
                </a:lnTo>
                <a:cubicBezTo>
                  <a:pt x="9147193" y="1076397"/>
                  <a:pt x="9232018" y="1081592"/>
                  <a:pt x="9338224" y="1081592"/>
                </a:cubicBezTo>
                <a:cubicBezTo>
                  <a:pt x="9386801" y="1081592"/>
                  <a:pt x="9429376" y="1078934"/>
                  <a:pt x="9467447" y="1074282"/>
                </a:cubicBezTo>
                <a:lnTo>
                  <a:pt x="9506368" y="1066943"/>
                </a:lnTo>
                <a:lnTo>
                  <a:pt x="9486109" y="1073406"/>
                </a:lnTo>
                <a:cubicBezTo>
                  <a:pt x="9439108" y="1085228"/>
                  <a:pt x="9384834" y="1092520"/>
                  <a:pt x="9320184" y="1093245"/>
                </a:cubicBezTo>
                <a:close/>
                <a:moveTo>
                  <a:pt x="5265736" y="1093245"/>
                </a:moveTo>
                <a:cubicBezTo>
                  <a:pt x="5201087" y="1093970"/>
                  <a:pt x="5126059" y="1088126"/>
                  <a:pt x="5037547" y="1073678"/>
                </a:cubicBezTo>
                <a:lnTo>
                  <a:pt x="5011232" y="1068465"/>
                </a:lnTo>
                <a:lnTo>
                  <a:pt x="5017667" y="1069217"/>
                </a:lnTo>
                <a:cubicBezTo>
                  <a:pt x="5092746" y="1076397"/>
                  <a:pt x="5177571" y="1081592"/>
                  <a:pt x="5283776" y="1081592"/>
                </a:cubicBezTo>
                <a:cubicBezTo>
                  <a:pt x="5332354" y="1081592"/>
                  <a:pt x="5374928" y="1078934"/>
                  <a:pt x="5412999" y="1074282"/>
                </a:cubicBezTo>
                <a:lnTo>
                  <a:pt x="5451921" y="1066943"/>
                </a:lnTo>
                <a:lnTo>
                  <a:pt x="5431662" y="1073406"/>
                </a:lnTo>
                <a:cubicBezTo>
                  <a:pt x="5384660" y="1085228"/>
                  <a:pt x="5330387" y="1092520"/>
                  <a:pt x="5265736" y="1093245"/>
                </a:cubicBezTo>
                <a:close/>
                <a:moveTo>
                  <a:pt x="1211289" y="1093245"/>
                </a:moveTo>
                <a:cubicBezTo>
                  <a:pt x="1146638" y="1093970"/>
                  <a:pt x="1071610" y="1088126"/>
                  <a:pt x="983099" y="1073678"/>
                </a:cubicBezTo>
                <a:lnTo>
                  <a:pt x="953655" y="1067844"/>
                </a:lnTo>
                <a:lnTo>
                  <a:pt x="1066035" y="1077102"/>
                </a:lnTo>
                <a:cubicBezTo>
                  <a:pt x="1114932" y="1079896"/>
                  <a:pt x="1168639" y="1081592"/>
                  <a:pt x="1229328" y="1081592"/>
                </a:cubicBezTo>
                <a:cubicBezTo>
                  <a:pt x="1277905" y="1081592"/>
                  <a:pt x="1320480" y="1078934"/>
                  <a:pt x="1358551" y="1074282"/>
                </a:cubicBezTo>
                <a:lnTo>
                  <a:pt x="1397474" y="1066942"/>
                </a:lnTo>
                <a:lnTo>
                  <a:pt x="1377214" y="1073406"/>
                </a:lnTo>
                <a:cubicBezTo>
                  <a:pt x="1330212" y="1085228"/>
                  <a:pt x="1275939" y="1092520"/>
                  <a:pt x="1211289" y="1093245"/>
                </a:cubicBezTo>
                <a:close/>
                <a:moveTo>
                  <a:pt x="10897332" y="1102617"/>
                </a:moveTo>
                <a:cubicBezTo>
                  <a:pt x="10848925" y="1102617"/>
                  <a:pt x="10806539" y="1096413"/>
                  <a:pt x="10768666" y="1085555"/>
                </a:cubicBezTo>
                <a:lnTo>
                  <a:pt x="10742464" y="1073953"/>
                </a:lnTo>
                <a:lnTo>
                  <a:pt x="10768383" y="1082114"/>
                </a:lnTo>
                <a:cubicBezTo>
                  <a:pt x="10806422" y="1089870"/>
                  <a:pt x="10848983" y="1094302"/>
                  <a:pt x="10897570" y="1094302"/>
                </a:cubicBezTo>
                <a:cubicBezTo>
                  <a:pt x="10994784" y="1094302"/>
                  <a:pt x="11067885" y="1086333"/>
                  <a:pt x="11128915" y="1074369"/>
                </a:cubicBezTo>
                <a:lnTo>
                  <a:pt x="11129460" y="1074219"/>
                </a:lnTo>
                <a:lnTo>
                  <a:pt x="11127978" y="1074724"/>
                </a:lnTo>
                <a:cubicBezTo>
                  <a:pt x="11067037" y="1091460"/>
                  <a:pt x="10994146" y="1102617"/>
                  <a:pt x="10897332" y="1102617"/>
                </a:cubicBezTo>
                <a:close/>
                <a:moveTo>
                  <a:pt x="9337984" y="1102617"/>
                </a:moveTo>
                <a:cubicBezTo>
                  <a:pt x="9240690" y="1102617"/>
                  <a:pt x="9167379" y="1094663"/>
                  <a:pt x="9106391" y="1082871"/>
                </a:cubicBezTo>
                <a:lnTo>
                  <a:pt x="9072116" y="1073572"/>
                </a:lnTo>
                <a:lnTo>
                  <a:pt x="9107071" y="1080337"/>
                </a:lnTo>
                <a:cubicBezTo>
                  <a:pt x="9168039" y="1088716"/>
                  <a:pt x="9241070" y="1094302"/>
                  <a:pt x="9338224" y="1094302"/>
                </a:cubicBezTo>
                <a:cubicBezTo>
                  <a:pt x="9386801" y="1094302"/>
                  <a:pt x="9429376" y="1089870"/>
                  <a:pt x="9467447" y="1082114"/>
                </a:cubicBezTo>
                <a:lnTo>
                  <a:pt x="9492104" y="1074362"/>
                </a:lnTo>
                <a:lnTo>
                  <a:pt x="9466778" y="1085555"/>
                </a:lnTo>
                <a:cubicBezTo>
                  <a:pt x="9428850" y="1096413"/>
                  <a:pt x="9386421" y="1102617"/>
                  <a:pt x="9337984" y="1102617"/>
                </a:cubicBezTo>
                <a:close/>
                <a:moveTo>
                  <a:pt x="6842884" y="1102617"/>
                </a:moveTo>
                <a:cubicBezTo>
                  <a:pt x="6794477" y="1102617"/>
                  <a:pt x="6752092" y="1096413"/>
                  <a:pt x="6714218" y="1085555"/>
                </a:cubicBezTo>
                <a:lnTo>
                  <a:pt x="6688013" y="1073952"/>
                </a:lnTo>
                <a:lnTo>
                  <a:pt x="6713936" y="1082114"/>
                </a:lnTo>
                <a:cubicBezTo>
                  <a:pt x="6751975" y="1089870"/>
                  <a:pt x="6794536" y="1094302"/>
                  <a:pt x="6843123" y="1094302"/>
                </a:cubicBezTo>
                <a:cubicBezTo>
                  <a:pt x="6940337" y="1094302"/>
                  <a:pt x="7013438" y="1086333"/>
                  <a:pt x="7074468" y="1074369"/>
                </a:cubicBezTo>
                <a:lnTo>
                  <a:pt x="7075011" y="1074219"/>
                </a:lnTo>
                <a:lnTo>
                  <a:pt x="7073530" y="1074724"/>
                </a:lnTo>
                <a:cubicBezTo>
                  <a:pt x="7012589" y="1091460"/>
                  <a:pt x="6939698" y="1102617"/>
                  <a:pt x="6842884" y="1102617"/>
                </a:cubicBezTo>
                <a:close/>
                <a:moveTo>
                  <a:pt x="5283537" y="1102617"/>
                </a:moveTo>
                <a:cubicBezTo>
                  <a:pt x="5186243" y="1102617"/>
                  <a:pt x="5112932" y="1094663"/>
                  <a:pt x="5051945" y="1082871"/>
                </a:cubicBezTo>
                <a:lnTo>
                  <a:pt x="5017667" y="1073572"/>
                </a:lnTo>
                <a:lnTo>
                  <a:pt x="5052624" y="1080337"/>
                </a:lnTo>
                <a:cubicBezTo>
                  <a:pt x="5113592" y="1088716"/>
                  <a:pt x="5186623" y="1094302"/>
                  <a:pt x="5283778" y="1094302"/>
                </a:cubicBezTo>
                <a:cubicBezTo>
                  <a:pt x="5332355" y="1094302"/>
                  <a:pt x="5374929" y="1089870"/>
                  <a:pt x="5413001" y="1082114"/>
                </a:cubicBezTo>
                <a:lnTo>
                  <a:pt x="5437658" y="1074362"/>
                </a:lnTo>
                <a:lnTo>
                  <a:pt x="5412331" y="1085555"/>
                </a:lnTo>
                <a:cubicBezTo>
                  <a:pt x="5374403" y="1096413"/>
                  <a:pt x="5331975" y="1102617"/>
                  <a:pt x="5283537" y="1102617"/>
                </a:cubicBezTo>
                <a:close/>
                <a:moveTo>
                  <a:pt x="2788436" y="1102617"/>
                </a:moveTo>
                <a:cubicBezTo>
                  <a:pt x="2740029" y="1102617"/>
                  <a:pt x="2697644" y="1096413"/>
                  <a:pt x="2659771" y="1085555"/>
                </a:cubicBezTo>
                <a:lnTo>
                  <a:pt x="2633566" y="1073953"/>
                </a:lnTo>
                <a:lnTo>
                  <a:pt x="2659488" y="1082114"/>
                </a:lnTo>
                <a:cubicBezTo>
                  <a:pt x="2697527" y="1089870"/>
                  <a:pt x="2740088" y="1094302"/>
                  <a:pt x="2788676" y="1094302"/>
                </a:cubicBezTo>
                <a:cubicBezTo>
                  <a:pt x="2885890" y="1094302"/>
                  <a:pt x="2958990" y="1086333"/>
                  <a:pt x="3020020" y="1074369"/>
                </a:cubicBezTo>
                <a:lnTo>
                  <a:pt x="3020567" y="1074219"/>
                </a:lnTo>
                <a:lnTo>
                  <a:pt x="3019083" y="1074724"/>
                </a:lnTo>
                <a:cubicBezTo>
                  <a:pt x="2958142" y="1091460"/>
                  <a:pt x="2885251" y="1102617"/>
                  <a:pt x="2788436" y="1102617"/>
                </a:cubicBezTo>
                <a:close/>
                <a:moveTo>
                  <a:pt x="1229089" y="1102617"/>
                </a:moveTo>
                <a:cubicBezTo>
                  <a:pt x="1131795" y="1102617"/>
                  <a:pt x="1058485" y="1094663"/>
                  <a:pt x="997496" y="1082871"/>
                </a:cubicBezTo>
                <a:lnTo>
                  <a:pt x="963220" y="1073572"/>
                </a:lnTo>
                <a:lnTo>
                  <a:pt x="998176" y="1080337"/>
                </a:lnTo>
                <a:cubicBezTo>
                  <a:pt x="1059144" y="1088716"/>
                  <a:pt x="1132175" y="1094302"/>
                  <a:pt x="1229329" y="1094302"/>
                </a:cubicBezTo>
                <a:cubicBezTo>
                  <a:pt x="1277906" y="1094302"/>
                  <a:pt x="1320482" y="1089870"/>
                  <a:pt x="1358552" y="1082114"/>
                </a:cubicBezTo>
                <a:lnTo>
                  <a:pt x="1383209" y="1074362"/>
                </a:lnTo>
                <a:lnTo>
                  <a:pt x="1357883" y="1085555"/>
                </a:lnTo>
                <a:cubicBezTo>
                  <a:pt x="1319956" y="1096413"/>
                  <a:pt x="1277527" y="1102617"/>
                  <a:pt x="1229089" y="1102617"/>
                </a:cubicBezTo>
                <a:close/>
                <a:moveTo>
                  <a:pt x="10118577" y="1104936"/>
                </a:moveTo>
                <a:cubicBezTo>
                  <a:pt x="9973055" y="1104936"/>
                  <a:pt x="9881587" y="1096954"/>
                  <a:pt x="9803603" y="1086976"/>
                </a:cubicBezTo>
                <a:lnTo>
                  <a:pt x="9581457" y="1058568"/>
                </a:lnTo>
                <a:lnTo>
                  <a:pt x="9803603" y="1030160"/>
                </a:lnTo>
                <a:cubicBezTo>
                  <a:pt x="9881587" y="1020182"/>
                  <a:pt x="9973055" y="1012200"/>
                  <a:pt x="10118577" y="1012200"/>
                </a:cubicBezTo>
                <a:cubicBezTo>
                  <a:pt x="10357416" y="1012200"/>
                  <a:pt x="10460726" y="1035545"/>
                  <a:pt x="10598843" y="1052713"/>
                </a:cubicBezTo>
                <a:lnTo>
                  <a:pt x="10657495" y="1058568"/>
                </a:lnTo>
                <a:lnTo>
                  <a:pt x="10598843" y="1064423"/>
                </a:lnTo>
                <a:cubicBezTo>
                  <a:pt x="10460726" y="1081591"/>
                  <a:pt x="10357416" y="1104936"/>
                  <a:pt x="10118577" y="1104936"/>
                </a:cubicBezTo>
                <a:close/>
                <a:moveTo>
                  <a:pt x="6064131" y="1104936"/>
                </a:moveTo>
                <a:cubicBezTo>
                  <a:pt x="5918609" y="1104936"/>
                  <a:pt x="5827141" y="1096954"/>
                  <a:pt x="5749157" y="1086976"/>
                </a:cubicBezTo>
                <a:lnTo>
                  <a:pt x="5527011" y="1058568"/>
                </a:lnTo>
                <a:lnTo>
                  <a:pt x="5749157" y="1030160"/>
                </a:lnTo>
                <a:cubicBezTo>
                  <a:pt x="5827141" y="1020182"/>
                  <a:pt x="5918609" y="1012200"/>
                  <a:pt x="6064131" y="1012200"/>
                </a:cubicBezTo>
                <a:cubicBezTo>
                  <a:pt x="6302969" y="1012200"/>
                  <a:pt x="6406279" y="1035545"/>
                  <a:pt x="6544395" y="1052713"/>
                </a:cubicBezTo>
                <a:lnTo>
                  <a:pt x="6603048" y="1058568"/>
                </a:lnTo>
                <a:lnTo>
                  <a:pt x="6544395" y="1064423"/>
                </a:lnTo>
                <a:cubicBezTo>
                  <a:pt x="6406279" y="1081591"/>
                  <a:pt x="6302969" y="1104936"/>
                  <a:pt x="6064131" y="1104936"/>
                </a:cubicBezTo>
                <a:close/>
                <a:moveTo>
                  <a:pt x="2009684" y="1104936"/>
                </a:moveTo>
                <a:cubicBezTo>
                  <a:pt x="1864162" y="1104936"/>
                  <a:pt x="1772694" y="1096954"/>
                  <a:pt x="1694710" y="1086976"/>
                </a:cubicBezTo>
                <a:lnTo>
                  <a:pt x="1472563" y="1058568"/>
                </a:lnTo>
                <a:lnTo>
                  <a:pt x="1694710" y="1030160"/>
                </a:lnTo>
                <a:cubicBezTo>
                  <a:pt x="1772694" y="1020182"/>
                  <a:pt x="1864162" y="1012200"/>
                  <a:pt x="2009684" y="1012200"/>
                </a:cubicBezTo>
                <a:cubicBezTo>
                  <a:pt x="2248523" y="1012200"/>
                  <a:pt x="2351832" y="1035545"/>
                  <a:pt x="2489949" y="1052713"/>
                </a:cubicBezTo>
                <a:lnTo>
                  <a:pt x="2548602" y="1058568"/>
                </a:lnTo>
                <a:lnTo>
                  <a:pt x="2489949" y="1064423"/>
                </a:lnTo>
                <a:cubicBezTo>
                  <a:pt x="2351833" y="1081591"/>
                  <a:pt x="2248522" y="1104936"/>
                  <a:pt x="2009684" y="1104936"/>
                </a:cubicBezTo>
                <a:close/>
                <a:moveTo>
                  <a:pt x="11736758" y="1111945"/>
                </a:moveTo>
                <a:cubicBezTo>
                  <a:pt x="11609286" y="1115671"/>
                  <a:pt x="11458931" y="1107384"/>
                  <a:pt x="11287866" y="1073837"/>
                </a:cubicBezTo>
                <a:lnTo>
                  <a:pt x="11216007" y="1061905"/>
                </a:lnTo>
                <a:lnTo>
                  <a:pt x="11583755" y="1077252"/>
                </a:lnTo>
                <a:cubicBezTo>
                  <a:pt x="11722604" y="1079698"/>
                  <a:pt x="11879987" y="1077554"/>
                  <a:pt x="12067980" y="1065282"/>
                </a:cubicBezTo>
                <a:lnTo>
                  <a:pt x="12139049" y="1060995"/>
                </a:lnTo>
                <a:lnTo>
                  <a:pt x="12048347" y="1077985"/>
                </a:lnTo>
                <a:cubicBezTo>
                  <a:pt x="11968818" y="1092483"/>
                  <a:pt x="11864230" y="1108219"/>
                  <a:pt x="11736758" y="1111945"/>
                </a:cubicBezTo>
                <a:close/>
                <a:moveTo>
                  <a:pt x="7682311" y="1111945"/>
                </a:moveTo>
                <a:cubicBezTo>
                  <a:pt x="7554839" y="1115671"/>
                  <a:pt x="7404483" y="1107384"/>
                  <a:pt x="7233418" y="1073837"/>
                </a:cubicBezTo>
                <a:lnTo>
                  <a:pt x="7161559" y="1061905"/>
                </a:lnTo>
                <a:lnTo>
                  <a:pt x="7529308" y="1077252"/>
                </a:lnTo>
                <a:cubicBezTo>
                  <a:pt x="7668156" y="1079698"/>
                  <a:pt x="7825540" y="1077554"/>
                  <a:pt x="8013532" y="1065282"/>
                </a:cubicBezTo>
                <a:lnTo>
                  <a:pt x="8084609" y="1060993"/>
                </a:lnTo>
                <a:lnTo>
                  <a:pt x="7993899" y="1077986"/>
                </a:lnTo>
                <a:cubicBezTo>
                  <a:pt x="7914371" y="1092483"/>
                  <a:pt x="7809783" y="1108219"/>
                  <a:pt x="7682311" y="1111945"/>
                </a:cubicBezTo>
                <a:close/>
                <a:moveTo>
                  <a:pt x="3627863" y="1111945"/>
                </a:moveTo>
                <a:cubicBezTo>
                  <a:pt x="3500391" y="1115671"/>
                  <a:pt x="3350035" y="1107384"/>
                  <a:pt x="3178970" y="1073837"/>
                </a:cubicBezTo>
                <a:lnTo>
                  <a:pt x="3107111" y="1061904"/>
                </a:lnTo>
                <a:lnTo>
                  <a:pt x="3474862" y="1077252"/>
                </a:lnTo>
                <a:cubicBezTo>
                  <a:pt x="3613710" y="1079698"/>
                  <a:pt x="3771094" y="1077554"/>
                  <a:pt x="3959087" y="1065282"/>
                </a:cubicBezTo>
                <a:lnTo>
                  <a:pt x="4030158" y="1060994"/>
                </a:lnTo>
                <a:lnTo>
                  <a:pt x="3939451" y="1077986"/>
                </a:lnTo>
                <a:cubicBezTo>
                  <a:pt x="3859923" y="1092483"/>
                  <a:pt x="3755335" y="1108219"/>
                  <a:pt x="3627863" y="1111945"/>
                </a:cubicBezTo>
                <a:close/>
                <a:moveTo>
                  <a:pt x="8558431" y="1112214"/>
                </a:moveTo>
                <a:cubicBezTo>
                  <a:pt x="8442509" y="1112214"/>
                  <a:pt x="8361025" y="1104219"/>
                  <a:pt x="8293300" y="1093017"/>
                </a:cubicBezTo>
                <a:lnTo>
                  <a:pt x="8162516" y="1065477"/>
                </a:lnTo>
                <a:lnTo>
                  <a:pt x="8295468" y="1082192"/>
                </a:lnTo>
                <a:cubicBezTo>
                  <a:pt x="8362643" y="1088847"/>
                  <a:pt x="8442748" y="1093504"/>
                  <a:pt x="8558430" y="1093504"/>
                </a:cubicBezTo>
                <a:cubicBezTo>
                  <a:pt x="8688983" y="1094895"/>
                  <a:pt x="8819438" y="1085909"/>
                  <a:pt x="8948566" y="1066642"/>
                </a:cubicBezTo>
                <a:lnTo>
                  <a:pt x="8959690" y="1065319"/>
                </a:lnTo>
                <a:lnTo>
                  <a:pt x="8948297" y="1067524"/>
                </a:lnTo>
                <a:cubicBezTo>
                  <a:pt x="8850493" y="1089869"/>
                  <a:pt x="8752699" y="1112214"/>
                  <a:pt x="8558431" y="1112214"/>
                </a:cubicBezTo>
                <a:close/>
                <a:moveTo>
                  <a:pt x="4503984" y="1112214"/>
                </a:moveTo>
                <a:cubicBezTo>
                  <a:pt x="4388063" y="1112214"/>
                  <a:pt x="4306577" y="1104219"/>
                  <a:pt x="4238852" y="1093017"/>
                </a:cubicBezTo>
                <a:lnTo>
                  <a:pt x="4108068" y="1065477"/>
                </a:lnTo>
                <a:lnTo>
                  <a:pt x="4241021" y="1082192"/>
                </a:lnTo>
                <a:cubicBezTo>
                  <a:pt x="4308195" y="1088847"/>
                  <a:pt x="4388301" y="1093504"/>
                  <a:pt x="4503982" y="1093504"/>
                </a:cubicBezTo>
                <a:cubicBezTo>
                  <a:pt x="4634535" y="1094895"/>
                  <a:pt x="4764990" y="1085909"/>
                  <a:pt x="4894119" y="1066642"/>
                </a:cubicBezTo>
                <a:lnTo>
                  <a:pt x="4905245" y="1065319"/>
                </a:lnTo>
                <a:lnTo>
                  <a:pt x="4893852" y="1067524"/>
                </a:lnTo>
                <a:cubicBezTo>
                  <a:pt x="4796046" y="1089869"/>
                  <a:pt x="4698252" y="1112214"/>
                  <a:pt x="4503984" y="1112214"/>
                </a:cubicBezTo>
                <a:close/>
                <a:moveTo>
                  <a:pt x="449535" y="1112214"/>
                </a:moveTo>
                <a:cubicBezTo>
                  <a:pt x="333614" y="1112214"/>
                  <a:pt x="252129" y="1104219"/>
                  <a:pt x="184405" y="1093016"/>
                </a:cubicBezTo>
                <a:lnTo>
                  <a:pt x="53627" y="1065478"/>
                </a:lnTo>
                <a:lnTo>
                  <a:pt x="186573" y="1082191"/>
                </a:lnTo>
                <a:cubicBezTo>
                  <a:pt x="253747" y="1088847"/>
                  <a:pt x="333853" y="1093504"/>
                  <a:pt x="449535" y="1093504"/>
                </a:cubicBezTo>
                <a:cubicBezTo>
                  <a:pt x="580087" y="1094895"/>
                  <a:pt x="710542" y="1085909"/>
                  <a:pt x="839671" y="1066642"/>
                </a:cubicBezTo>
                <a:lnTo>
                  <a:pt x="850795" y="1065319"/>
                </a:lnTo>
                <a:lnTo>
                  <a:pt x="839402" y="1067524"/>
                </a:lnTo>
                <a:cubicBezTo>
                  <a:pt x="741598" y="1089869"/>
                  <a:pt x="643804" y="1112214"/>
                  <a:pt x="449535" y="1112214"/>
                </a:cubicBezTo>
                <a:close/>
                <a:moveTo>
                  <a:pt x="10897171" y="1115645"/>
                </a:moveTo>
                <a:cubicBezTo>
                  <a:pt x="10824560" y="1115645"/>
                  <a:pt x="10765482" y="1097697"/>
                  <a:pt x="10714848" y="1068531"/>
                </a:cubicBezTo>
                <a:lnTo>
                  <a:pt x="10707547" y="1063564"/>
                </a:lnTo>
                <a:lnTo>
                  <a:pt x="10708670" y="1063676"/>
                </a:lnTo>
                <a:lnTo>
                  <a:pt x="10768177" y="1089875"/>
                </a:lnTo>
                <a:cubicBezTo>
                  <a:pt x="10806265" y="1100731"/>
                  <a:pt x="10848894" y="1106934"/>
                  <a:pt x="10897571" y="1106934"/>
                </a:cubicBezTo>
                <a:cubicBezTo>
                  <a:pt x="10994666" y="1106934"/>
                  <a:pt x="11067751" y="1095777"/>
                  <a:pt x="11128809" y="1079041"/>
                </a:cubicBezTo>
                <a:lnTo>
                  <a:pt x="11131380" y="1078166"/>
                </a:lnTo>
                <a:lnTo>
                  <a:pt x="11127694" y="1079782"/>
                </a:lnTo>
                <a:cubicBezTo>
                  <a:pt x="11066822" y="1101300"/>
                  <a:pt x="10993986" y="1115645"/>
                  <a:pt x="10897171" y="1115645"/>
                </a:cubicBezTo>
                <a:close/>
                <a:moveTo>
                  <a:pt x="9337825" y="1115645"/>
                </a:moveTo>
                <a:cubicBezTo>
                  <a:pt x="9240571" y="1115645"/>
                  <a:pt x="9167300" y="1105472"/>
                  <a:pt x="9106341" y="1090342"/>
                </a:cubicBezTo>
                <a:lnTo>
                  <a:pt x="9068214" y="1077027"/>
                </a:lnTo>
                <a:lnTo>
                  <a:pt x="9106465" y="1087385"/>
                </a:lnTo>
                <a:cubicBezTo>
                  <a:pt x="9167530" y="1099115"/>
                  <a:pt x="9240750" y="1106934"/>
                  <a:pt x="9338224" y="1106934"/>
                </a:cubicBezTo>
                <a:cubicBezTo>
                  <a:pt x="9386961" y="1106934"/>
                  <a:pt x="9429656" y="1100731"/>
                  <a:pt x="9467814" y="1089875"/>
                </a:cubicBezTo>
                <a:lnTo>
                  <a:pt x="9526692" y="1064009"/>
                </a:lnTo>
                <a:lnTo>
                  <a:pt x="9520036" y="1068531"/>
                </a:lnTo>
                <a:cubicBezTo>
                  <a:pt x="9469367" y="1097697"/>
                  <a:pt x="9410316" y="1115645"/>
                  <a:pt x="9337825" y="1115645"/>
                </a:cubicBezTo>
                <a:close/>
                <a:moveTo>
                  <a:pt x="6842724" y="1115645"/>
                </a:moveTo>
                <a:cubicBezTo>
                  <a:pt x="6770113" y="1115645"/>
                  <a:pt x="6711035" y="1097697"/>
                  <a:pt x="6660401" y="1068531"/>
                </a:cubicBezTo>
                <a:lnTo>
                  <a:pt x="6653100" y="1063564"/>
                </a:lnTo>
                <a:lnTo>
                  <a:pt x="6654223" y="1063676"/>
                </a:lnTo>
                <a:lnTo>
                  <a:pt x="6713729" y="1089875"/>
                </a:lnTo>
                <a:cubicBezTo>
                  <a:pt x="6751817" y="1100731"/>
                  <a:pt x="6794446" y="1106934"/>
                  <a:pt x="6843123" y="1106934"/>
                </a:cubicBezTo>
                <a:cubicBezTo>
                  <a:pt x="6940218" y="1106934"/>
                  <a:pt x="7013303" y="1095777"/>
                  <a:pt x="7074361" y="1079041"/>
                </a:cubicBezTo>
                <a:lnTo>
                  <a:pt x="7076934" y="1078165"/>
                </a:lnTo>
                <a:lnTo>
                  <a:pt x="7073247" y="1079782"/>
                </a:lnTo>
                <a:cubicBezTo>
                  <a:pt x="7012374" y="1101300"/>
                  <a:pt x="6939539" y="1115645"/>
                  <a:pt x="6842724" y="1115645"/>
                </a:cubicBezTo>
                <a:close/>
                <a:moveTo>
                  <a:pt x="5283378" y="1115645"/>
                </a:moveTo>
                <a:cubicBezTo>
                  <a:pt x="5186124" y="1115645"/>
                  <a:pt x="5112853" y="1105472"/>
                  <a:pt x="5051894" y="1090342"/>
                </a:cubicBezTo>
                <a:lnTo>
                  <a:pt x="5013768" y="1077027"/>
                </a:lnTo>
                <a:lnTo>
                  <a:pt x="5052018" y="1087385"/>
                </a:lnTo>
                <a:cubicBezTo>
                  <a:pt x="5113083" y="1099115"/>
                  <a:pt x="5186305" y="1106934"/>
                  <a:pt x="5283778" y="1106934"/>
                </a:cubicBezTo>
                <a:cubicBezTo>
                  <a:pt x="5332514" y="1106934"/>
                  <a:pt x="5375209" y="1100731"/>
                  <a:pt x="5413367" y="1089875"/>
                </a:cubicBezTo>
                <a:lnTo>
                  <a:pt x="5472246" y="1064008"/>
                </a:lnTo>
                <a:lnTo>
                  <a:pt x="5465589" y="1068531"/>
                </a:lnTo>
                <a:cubicBezTo>
                  <a:pt x="5414920" y="1097697"/>
                  <a:pt x="5355870" y="1115645"/>
                  <a:pt x="5283378" y="1115645"/>
                </a:cubicBezTo>
                <a:close/>
                <a:moveTo>
                  <a:pt x="2788277" y="1115645"/>
                </a:moveTo>
                <a:cubicBezTo>
                  <a:pt x="2715666" y="1115645"/>
                  <a:pt x="2656588" y="1097697"/>
                  <a:pt x="2605954" y="1068531"/>
                </a:cubicBezTo>
                <a:lnTo>
                  <a:pt x="2598652" y="1063564"/>
                </a:lnTo>
                <a:lnTo>
                  <a:pt x="2599774" y="1063676"/>
                </a:lnTo>
                <a:lnTo>
                  <a:pt x="2659282" y="1089875"/>
                </a:lnTo>
                <a:cubicBezTo>
                  <a:pt x="2697370" y="1100731"/>
                  <a:pt x="2739999" y="1106934"/>
                  <a:pt x="2788676" y="1106934"/>
                </a:cubicBezTo>
                <a:cubicBezTo>
                  <a:pt x="2885770" y="1106934"/>
                  <a:pt x="2958856" y="1095777"/>
                  <a:pt x="3019913" y="1079041"/>
                </a:cubicBezTo>
                <a:lnTo>
                  <a:pt x="3022489" y="1078165"/>
                </a:lnTo>
                <a:lnTo>
                  <a:pt x="3018800" y="1079782"/>
                </a:lnTo>
                <a:cubicBezTo>
                  <a:pt x="2957927" y="1101300"/>
                  <a:pt x="2885092" y="1115645"/>
                  <a:pt x="2788277" y="1115645"/>
                </a:cubicBezTo>
                <a:close/>
                <a:moveTo>
                  <a:pt x="1228931" y="1115645"/>
                </a:moveTo>
                <a:cubicBezTo>
                  <a:pt x="1131676" y="1115645"/>
                  <a:pt x="1058406" y="1105472"/>
                  <a:pt x="997447" y="1090342"/>
                </a:cubicBezTo>
                <a:lnTo>
                  <a:pt x="959324" y="1077029"/>
                </a:lnTo>
                <a:lnTo>
                  <a:pt x="997570" y="1087385"/>
                </a:lnTo>
                <a:cubicBezTo>
                  <a:pt x="1058635" y="1099115"/>
                  <a:pt x="1131855" y="1106934"/>
                  <a:pt x="1229330" y="1106934"/>
                </a:cubicBezTo>
                <a:cubicBezTo>
                  <a:pt x="1278067" y="1106934"/>
                  <a:pt x="1320761" y="1100731"/>
                  <a:pt x="1358919" y="1089875"/>
                </a:cubicBezTo>
                <a:lnTo>
                  <a:pt x="1417797" y="1064009"/>
                </a:lnTo>
                <a:lnTo>
                  <a:pt x="1411141" y="1068531"/>
                </a:lnTo>
                <a:cubicBezTo>
                  <a:pt x="1360472" y="1097697"/>
                  <a:pt x="1301422" y="1115645"/>
                  <a:pt x="1228931" y="1115645"/>
                </a:cubicBezTo>
                <a:close/>
                <a:moveTo>
                  <a:pt x="10897571" y="1127715"/>
                </a:moveTo>
                <a:cubicBezTo>
                  <a:pt x="10861265" y="1127715"/>
                  <a:pt x="10828347" y="1122231"/>
                  <a:pt x="10798180" y="1112291"/>
                </a:cubicBezTo>
                <a:lnTo>
                  <a:pt x="10771114" y="1098525"/>
                </a:lnTo>
                <a:lnTo>
                  <a:pt x="10828824" y="1113909"/>
                </a:lnTo>
                <a:cubicBezTo>
                  <a:pt x="10850350" y="1117648"/>
                  <a:pt x="10873203" y="1119642"/>
                  <a:pt x="10897571" y="1119642"/>
                </a:cubicBezTo>
                <a:cubicBezTo>
                  <a:pt x="10946188" y="1119642"/>
                  <a:pt x="10988783" y="1116056"/>
                  <a:pt x="11026857" y="1109781"/>
                </a:cubicBezTo>
                <a:lnTo>
                  <a:pt x="11126004" y="1084551"/>
                </a:lnTo>
                <a:lnTo>
                  <a:pt x="11026291" y="1115672"/>
                </a:lnTo>
                <a:cubicBezTo>
                  <a:pt x="10988384" y="1123336"/>
                  <a:pt x="10945979" y="1127715"/>
                  <a:pt x="10897571" y="1127715"/>
                </a:cubicBezTo>
                <a:close/>
                <a:moveTo>
                  <a:pt x="9338225" y="1127715"/>
                </a:moveTo>
                <a:cubicBezTo>
                  <a:pt x="9265315" y="1127715"/>
                  <a:pt x="9205906" y="1120734"/>
                  <a:pt x="9155059" y="1109452"/>
                </a:cubicBezTo>
                <a:lnTo>
                  <a:pt x="9114516" y="1095897"/>
                </a:lnTo>
                <a:lnTo>
                  <a:pt x="9208829" y="1112727"/>
                </a:lnTo>
                <a:cubicBezTo>
                  <a:pt x="9246919" y="1117128"/>
                  <a:pt x="9289548" y="1119642"/>
                  <a:pt x="9338225" y="1119642"/>
                </a:cubicBezTo>
                <a:cubicBezTo>
                  <a:pt x="9362563" y="1119642"/>
                  <a:pt x="9385395" y="1117648"/>
                  <a:pt x="9406908" y="1113909"/>
                </a:cubicBezTo>
                <a:lnTo>
                  <a:pt x="9464576" y="1098532"/>
                </a:lnTo>
                <a:lnTo>
                  <a:pt x="9437520" y="1112291"/>
                </a:lnTo>
                <a:cubicBezTo>
                  <a:pt x="9407365" y="1122231"/>
                  <a:pt x="9374478" y="1127715"/>
                  <a:pt x="9338225" y="1127715"/>
                </a:cubicBezTo>
                <a:close/>
                <a:moveTo>
                  <a:pt x="6843123" y="1127715"/>
                </a:moveTo>
                <a:cubicBezTo>
                  <a:pt x="6806818" y="1127715"/>
                  <a:pt x="6773900" y="1122231"/>
                  <a:pt x="6743732" y="1112291"/>
                </a:cubicBezTo>
                <a:lnTo>
                  <a:pt x="6716667" y="1098525"/>
                </a:lnTo>
                <a:lnTo>
                  <a:pt x="6774376" y="1113909"/>
                </a:lnTo>
                <a:cubicBezTo>
                  <a:pt x="6795902" y="1117648"/>
                  <a:pt x="6818755" y="1119642"/>
                  <a:pt x="6843123" y="1119642"/>
                </a:cubicBezTo>
                <a:cubicBezTo>
                  <a:pt x="6891740" y="1119642"/>
                  <a:pt x="6934335" y="1116056"/>
                  <a:pt x="6972409" y="1109781"/>
                </a:cubicBezTo>
                <a:lnTo>
                  <a:pt x="7071560" y="1084550"/>
                </a:lnTo>
                <a:lnTo>
                  <a:pt x="6971843" y="1115672"/>
                </a:lnTo>
                <a:cubicBezTo>
                  <a:pt x="6933936" y="1123336"/>
                  <a:pt x="6891531" y="1127715"/>
                  <a:pt x="6843123" y="1127715"/>
                </a:cubicBezTo>
                <a:close/>
                <a:moveTo>
                  <a:pt x="5283778" y="1127715"/>
                </a:moveTo>
                <a:cubicBezTo>
                  <a:pt x="5210867" y="1127715"/>
                  <a:pt x="5151459" y="1120734"/>
                  <a:pt x="5100611" y="1109452"/>
                </a:cubicBezTo>
                <a:lnTo>
                  <a:pt x="5060068" y="1095897"/>
                </a:lnTo>
                <a:lnTo>
                  <a:pt x="5154382" y="1112727"/>
                </a:lnTo>
                <a:cubicBezTo>
                  <a:pt x="5192472" y="1117128"/>
                  <a:pt x="5235100" y="1119642"/>
                  <a:pt x="5283778" y="1119642"/>
                </a:cubicBezTo>
                <a:cubicBezTo>
                  <a:pt x="5308116" y="1119642"/>
                  <a:pt x="5330948" y="1117648"/>
                  <a:pt x="5352462" y="1113909"/>
                </a:cubicBezTo>
                <a:lnTo>
                  <a:pt x="5410130" y="1098532"/>
                </a:lnTo>
                <a:lnTo>
                  <a:pt x="5383073" y="1112291"/>
                </a:lnTo>
                <a:cubicBezTo>
                  <a:pt x="5352919" y="1122231"/>
                  <a:pt x="5320032" y="1127715"/>
                  <a:pt x="5283778" y="1127715"/>
                </a:cubicBezTo>
                <a:close/>
                <a:moveTo>
                  <a:pt x="2788677" y="1127715"/>
                </a:moveTo>
                <a:cubicBezTo>
                  <a:pt x="2752372" y="1127715"/>
                  <a:pt x="2719454" y="1122231"/>
                  <a:pt x="2689286" y="1112291"/>
                </a:cubicBezTo>
                <a:lnTo>
                  <a:pt x="2662222" y="1098525"/>
                </a:lnTo>
                <a:lnTo>
                  <a:pt x="2719929" y="1113909"/>
                </a:lnTo>
                <a:cubicBezTo>
                  <a:pt x="2741455" y="1117648"/>
                  <a:pt x="2764307" y="1119642"/>
                  <a:pt x="2788676" y="1119642"/>
                </a:cubicBezTo>
                <a:cubicBezTo>
                  <a:pt x="2837293" y="1119642"/>
                  <a:pt x="2879888" y="1116056"/>
                  <a:pt x="2917962" y="1109781"/>
                </a:cubicBezTo>
                <a:lnTo>
                  <a:pt x="3017116" y="1084549"/>
                </a:lnTo>
                <a:lnTo>
                  <a:pt x="2917397" y="1115672"/>
                </a:lnTo>
                <a:cubicBezTo>
                  <a:pt x="2879489" y="1123336"/>
                  <a:pt x="2837084" y="1127715"/>
                  <a:pt x="2788677" y="1127715"/>
                </a:cubicBezTo>
                <a:close/>
                <a:moveTo>
                  <a:pt x="1229330" y="1127715"/>
                </a:moveTo>
                <a:cubicBezTo>
                  <a:pt x="1156419" y="1127715"/>
                  <a:pt x="1097011" y="1120734"/>
                  <a:pt x="1046163" y="1109452"/>
                </a:cubicBezTo>
                <a:lnTo>
                  <a:pt x="1005621" y="1095898"/>
                </a:lnTo>
                <a:lnTo>
                  <a:pt x="1099934" y="1112727"/>
                </a:lnTo>
                <a:cubicBezTo>
                  <a:pt x="1138024" y="1117128"/>
                  <a:pt x="1180652" y="1119642"/>
                  <a:pt x="1229330" y="1119642"/>
                </a:cubicBezTo>
                <a:cubicBezTo>
                  <a:pt x="1253668" y="1119642"/>
                  <a:pt x="1276500" y="1117648"/>
                  <a:pt x="1298013" y="1113909"/>
                </a:cubicBezTo>
                <a:lnTo>
                  <a:pt x="1355681" y="1098532"/>
                </a:lnTo>
                <a:lnTo>
                  <a:pt x="1328626" y="1112291"/>
                </a:lnTo>
                <a:cubicBezTo>
                  <a:pt x="1298470" y="1122231"/>
                  <a:pt x="1265583" y="1127715"/>
                  <a:pt x="1229330" y="1127715"/>
                </a:cubicBezTo>
                <a:close/>
                <a:moveTo>
                  <a:pt x="993691" y="1127767"/>
                </a:moveTo>
                <a:lnTo>
                  <a:pt x="976486" y="1118496"/>
                </a:lnTo>
                <a:lnTo>
                  <a:pt x="959465" y="1105615"/>
                </a:lnTo>
                <a:close/>
                <a:moveTo>
                  <a:pt x="9102587" y="1127768"/>
                </a:moveTo>
                <a:lnTo>
                  <a:pt x="9085380" y="1118496"/>
                </a:lnTo>
                <a:lnTo>
                  <a:pt x="9068356" y="1105614"/>
                </a:lnTo>
                <a:close/>
                <a:moveTo>
                  <a:pt x="5048140" y="1127768"/>
                </a:moveTo>
                <a:lnTo>
                  <a:pt x="5030933" y="1118496"/>
                </a:lnTo>
                <a:lnTo>
                  <a:pt x="5013912" y="1105615"/>
                </a:lnTo>
                <a:close/>
                <a:moveTo>
                  <a:pt x="8558431" y="1135317"/>
                </a:moveTo>
                <a:cubicBezTo>
                  <a:pt x="8443029" y="1135317"/>
                  <a:pt x="8361844" y="1124264"/>
                  <a:pt x="8294140" y="1108655"/>
                </a:cubicBezTo>
                <a:lnTo>
                  <a:pt x="8163036" y="1070052"/>
                </a:lnTo>
                <a:lnTo>
                  <a:pt x="8293140" y="1097514"/>
                </a:lnTo>
                <a:cubicBezTo>
                  <a:pt x="8360885" y="1108696"/>
                  <a:pt x="8442270" y="1116611"/>
                  <a:pt x="8558351" y="1116611"/>
                </a:cubicBezTo>
                <a:cubicBezTo>
                  <a:pt x="8753499" y="1116611"/>
                  <a:pt x="8852713" y="1093827"/>
                  <a:pt x="8948728" y="1071841"/>
                </a:cubicBezTo>
                <a:lnTo>
                  <a:pt x="8957305" y="1070142"/>
                </a:lnTo>
                <a:lnTo>
                  <a:pt x="8947638" y="1072759"/>
                </a:lnTo>
                <a:cubicBezTo>
                  <a:pt x="8849934" y="1104038"/>
                  <a:pt x="8752460" y="1135317"/>
                  <a:pt x="8558431" y="1135317"/>
                </a:cubicBezTo>
                <a:close/>
                <a:moveTo>
                  <a:pt x="4503984" y="1135317"/>
                </a:moveTo>
                <a:cubicBezTo>
                  <a:pt x="4388581" y="1135317"/>
                  <a:pt x="4307396" y="1124264"/>
                  <a:pt x="4239692" y="1108655"/>
                </a:cubicBezTo>
                <a:lnTo>
                  <a:pt x="4108588" y="1070052"/>
                </a:lnTo>
                <a:lnTo>
                  <a:pt x="4238693" y="1097514"/>
                </a:lnTo>
                <a:cubicBezTo>
                  <a:pt x="4306438" y="1108696"/>
                  <a:pt x="4387822" y="1116611"/>
                  <a:pt x="4503903" y="1116611"/>
                </a:cubicBezTo>
                <a:cubicBezTo>
                  <a:pt x="4699051" y="1116611"/>
                  <a:pt x="4798265" y="1093827"/>
                  <a:pt x="4894280" y="1071841"/>
                </a:cubicBezTo>
                <a:lnTo>
                  <a:pt x="4902859" y="1070141"/>
                </a:lnTo>
                <a:lnTo>
                  <a:pt x="4893191" y="1072759"/>
                </a:lnTo>
                <a:cubicBezTo>
                  <a:pt x="4795487" y="1104038"/>
                  <a:pt x="4698012" y="1135317"/>
                  <a:pt x="4503984" y="1135317"/>
                </a:cubicBezTo>
                <a:close/>
                <a:moveTo>
                  <a:pt x="449536" y="1135317"/>
                </a:moveTo>
                <a:cubicBezTo>
                  <a:pt x="334134" y="1135317"/>
                  <a:pt x="252949" y="1124265"/>
                  <a:pt x="185245" y="1108655"/>
                </a:cubicBezTo>
                <a:lnTo>
                  <a:pt x="54142" y="1070052"/>
                </a:lnTo>
                <a:lnTo>
                  <a:pt x="184245" y="1097514"/>
                </a:lnTo>
                <a:cubicBezTo>
                  <a:pt x="251989" y="1108696"/>
                  <a:pt x="333375" y="1116611"/>
                  <a:pt x="449456" y="1116611"/>
                </a:cubicBezTo>
                <a:cubicBezTo>
                  <a:pt x="644604" y="1116611"/>
                  <a:pt x="743817" y="1093827"/>
                  <a:pt x="839832" y="1071841"/>
                </a:cubicBezTo>
                <a:lnTo>
                  <a:pt x="848412" y="1070141"/>
                </a:lnTo>
                <a:lnTo>
                  <a:pt x="838743" y="1072759"/>
                </a:lnTo>
                <a:cubicBezTo>
                  <a:pt x="741039" y="1104038"/>
                  <a:pt x="643564" y="1135317"/>
                  <a:pt x="449536" y="1135317"/>
                </a:cubicBezTo>
                <a:close/>
                <a:moveTo>
                  <a:pt x="10897571" y="1140669"/>
                </a:moveTo>
                <a:cubicBezTo>
                  <a:pt x="10843180" y="1140669"/>
                  <a:pt x="10796391" y="1126086"/>
                  <a:pt x="10755057" y="1101022"/>
                </a:cubicBezTo>
                <a:lnTo>
                  <a:pt x="10735644" y="1087095"/>
                </a:lnTo>
                <a:lnTo>
                  <a:pt x="10768000" y="1105541"/>
                </a:lnTo>
                <a:cubicBezTo>
                  <a:pt x="10806137" y="1122603"/>
                  <a:pt x="10848824" y="1132352"/>
                  <a:pt x="10897571" y="1132352"/>
                </a:cubicBezTo>
                <a:cubicBezTo>
                  <a:pt x="10946218" y="1132352"/>
                  <a:pt x="10988836" y="1127968"/>
                  <a:pt x="11026927" y="1120295"/>
                </a:cubicBezTo>
                <a:lnTo>
                  <a:pt x="11126971" y="1089178"/>
                </a:lnTo>
                <a:lnTo>
                  <a:pt x="11026150" y="1126424"/>
                </a:lnTo>
                <a:cubicBezTo>
                  <a:pt x="10988277" y="1135489"/>
                  <a:pt x="10945918" y="1140669"/>
                  <a:pt x="10897571" y="1140669"/>
                </a:cubicBezTo>
                <a:close/>
                <a:moveTo>
                  <a:pt x="9338225" y="1140669"/>
                </a:moveTo>
                <a:cubicBezTo>
                  <a:pt x="9228904" y="1140669"/>
                  <a:pt x="9149963" y="1122128"/>
                  <a:pt x="9084711" y="1095702"/>
                </a:cubicBezTo>
                <a:lnTo>
                  <a:pt x="9060150" y="1084220"/>
                </a:lnTo>
                <a:lnTo>
                  <a:pt x="9106387" y="1101573"/>
                </a:lnTo>
                <a:cubicBezTo>
                  <a:pt x="9167496" y="1120040"/>
                  <a:pt x="9240751" y="1132352"/>
                  <a:pt x="9338225" y="1132352"/>
                </a:cubicBezTo>
                <a:cubicBezTo>
                  <a:pt x="9386962" y="1132352"/>
                  <a:pt x="9429663" y="1122603"/>
                  <a:pt x="9467831" y="1105541"/>
                </a:cubicBezTo>
                <a:lnTo>
                  <a:pt x="9499431" y="1087547"/>
                </a:lnTo>
                <a:lnTo>
                  <a:pt x="9480639" y="1101022"/>
                </a:lnTo>
                <a:cubicBezTo>
                  <a:pt x="9439297" y="1126086"/>
                  <a:pt x="9392537" y="1140669"/>
                  <a:pt x="9338225" y="1140669"/>
                </a:cubicBezTo>
                <a:close/>
                <a:moveTo>
                  <a:pt x="6843124" y="1140669"/>
                </a:moveTo>
                <a:cubicBezTo>
                  <a:pt x="6788733" y="1140669"/>
                  <a:pt x="6741944" y="1126086"/>
                  <a:pt x="6700610" y="1101022"/>
                </a:cubicBezTo>
                <a:lnTo>
                  <a:pt x="6681199" y="1087097"/>
                </a:lnTo>
                <a:lnTo>
                  <a:pt x="6713552" y="1105541"/>
                </a:lnTo>
                <a:cubicBezTo>
                  <a:pt x="6751689" y="1122603"/>
                  <a:pt x="6794376" y="1132352"/>
                  <a:pt x="6843123" y="1132352"/>
                </a:cubicBezTo>
                <a:cubicBezTo>
                  <a:pt x="6891770" y="1132352"/>
                  <a:pt x="6934388" y="1127968"/>
                  <a:pt x="6972479" y="1120295"/>
                </a:cubicBezTo>
                <a:lnTo>
                  <a:pt x="7072527" y="1089177"/>
                </a:lnTo>
                <a:lnTo>
                  <a:pt x="6971703" y="1126424"/>
                </a:lnTo>
                <a:cubicBezTo>
                  <a:pt x="6933830" y="1135489"/>
                  <a:pt x="6891472" y="1140669"/>
                  <a:pt x="6843124" y="1140669"/>
                </a:cubicBezTo>
                <a:close/>
                <a:moveTo>
                  <a:pt x="5283778" y="1140669"/>
                </a:moveTo>
                <a:cubicBezTo>
                  <a:pt x="5174459" y="1140669"/>
                  <a:pt x="5095516" y="1122128"/>
                  <a:pt x="5030265" y="1095702"/>
                </a:cubicBezTo>
                <a:lnTo>
                  <a:pt x="5005704" y="1084220"/>
                </a:lnTo>
                <a:lnTo>
                  <a:pt x="5051940" y="1101573"/>
                </a:lnTo>
                <a:cubicBezTo>
                  <a:pt x="5113048" y="1120040"/>
                  <a:pt x="5186305" y="1132352"/>
                  <a:pt x="5283778" y="1132352"/>
                </a:cubicBezTo>
                <a:cubicBezTo>
                  <a:pt x="5332515" y="1132352"/>
                  <a:pt x="5375216" y="1122603"/>
                  <a:pt x="5413385" y="1105541"/>
                </a:cubicBezTo>
                <a:lnTo>
                  <a:pt x="5444983" y="1087547"/>
                </a:lnTo>
                <a:lnTo>
                  <a:pt x="5426191" y="1101022"/>
                </a:lnTo>
                <a:cubicBezTo>
                  <a:pt x="5384851" y="1126086"/>
                  <a:pt x="5338090" y="1140669"/>
                  <a:pt x="5283778" y="1140669"/>
                </a:cubicBezTo>
                <a:close/>
                <a:moveTo>
                  <a:pt x="2788677" y="1140669"/>
                </a:moveTo>
                <a:cubicBezTo>
                  <a:pt x="2734286" y="1140669"/>
                  <a:pt x="2687497" y="1126086"/>
                  <a:pt x="2646163" y="1101022"/>
                </a:cubicBezTo>
                <a:lnTo>
                  <a:pt x="2626750" y="1087095"/>
                </a:lnTo>
                <a:lnTo>
                  <a:pt x="2659106" y="1105541"/>
                </a:lnTo>
                <a:cubicBezTo>
                  <a:pt x="2697242" y="1122603"/>
                  <a:pt x="2739930" y="1132352"/>
                  <a:pt x="2788677" y="1132352"/>
                </a:cubicBezTo>
                <a:cubicBezTo>
                  <a:pt x="2837324" y="1132352"/>
                  <a:pt x="2879942" y="1127968"/>
                  <a:pt x="2918033" y="1120295"/>
                </a:cubicBezTo>
                <a:lnTo>
                  <a:pt x="3018078" y="1089177"/>
                </a:lnTo>
                <a:lnTo>
                  <a:pt x="2917256" y="1126424"/>
                </a:lnTo>
                <a:cubicBezTo>
                  <a:pt x="2879383" y="1135489"/>
                  <a:pt x="2837025" y="1140669"/>
                  <a:pt x="2788677" y="1140669"/>
                </a:cubicBezTo>
                <a:close/>
                <a:moveTo>
                  <a:pt x="1229330" y="1140669"/>
                </a:moveTo>
                <a:cubicBezTo>
                  <a:pt x="1120009" y="1140669"/>
                  <a:pt x="1041068" y="1122128"/>
                  <a:pt x="975816" y="1095702"/>
                </a:cubicBezTo>
                <a:lnTo>
                  <a:pt x="951257" y="1084221"/>
                </a:lnTo>
                <a:lnTo>
                  <a:pt x="997492" y="1101573"/>
                </a:lnTo>
                <a:cubicBezTo>
                  <a:pt x="1058600" y="1120040"/>
                  <a:pt x="1131856" y="1132352"/>
                  <a:pt x="1229330" y="1132352"/>
                </a:cubicBezTo>
                <a:cubicBezTo>
                  <a:pt x="1278067" y="1132352"/>
                  <a:pt x="1320768" y="1122603"/>
                  <a:pt x="1358937" y="1105541"/>
                </a:cubicBezTo>
                <a:lnTo>
                  <a:pt x="1390536" y="1087547"/>
                </a:lnTo>
                <a:lnTo>
                  <a:pt x="1371744" y="1101022"/>
                </a:lnTo>
                <a:cubicBezTo>
                  <a:pt x="1330402" y="1126086"/>
                  <a:pt x="1283642" y="1140669"/>
                  <a:pt x="1229330" y="1140669"/>
                </a:cubicBezTo>
                <a:close/>
                <a:moveTo>
                  <a:pt x="11677444" y="1150908"/>
                </a:moveTo>
                <a:cubicBezTo>
                  <a:pt x="11483455" y="1150628"/>
                  <a:pt x="11385701" y="1118610"/>
                  <a:pt x="11287837" y="1086661"/>
                </a:cubicBezTo>
                <a:lnTo>
                  <a:pt x="11211883" y="1065682"/>
                </a:lnTo>
                <a:lnTo>
                  <a:pt x="11286957" y="1078114"/>
                </a:lnTo>
                <a:cubicBezTo>
                  <a:pt x="11384920" y="1097241"/>
                  <a:pt x="11483054" y="1116368"/>
                  <a:pt x="11677363" y="1116368"/>
                </a:cubicBezTo>
                <a:cubicBezTo>
                  <a:pt x="11808714" y="1116368"/>
                  <a:pt x="11896295" y="1107614"/>
                  <a:pt x="11969335" y="1096052"/>
                </a:cubicBezTo>
                <a:lnTo>
                  <a:pt x="12138783" y="1065292"/>
                </a:lnTo>
                <a:lnTo>
                  <a:pt x="12070636" y="1085780"/>
                </a:lnTo>
                <a:cubicBezTo>
                  <a:pt x="11971995" y="1118035"/>
                  <a:pt x="11873871" y="1150908"/>
                  <a:pt x="11677444" y="1150908"/>
                </a:cubicBezTo>
                <a:close/>
                <a:moveTo>
                  <a:pt x="7622996" y="1150908"/>
                </a:moveTo>
                <a:cubicBezTo>
                  <a:pt x="7429007" y="1150628"/>
                  <a:pt x="7331253" y="1118610"/>
                  <a:pt x="7233389" y="1086661"/>
                </a:cubicBezTo>
                <a:lnTo>
                  <a:pt x="7157433" y="1065682"/>
                </a:lnTo>
                <a:lnTo>
                  <a:pt x="7232509" y="1078114"/>
                </a:lnTo>
                <a:cubicBezTo>
                  <a:pt x="7330472" y="1097241"/>
                  <a:pt x="7428606" y="1116368"/>
                  <a:pt x="7622915" y="1116368"/>
                </a:cubicBezTo>
                <a:cubicBezTo>
                  <a:pt x="7754266" y="1116368"/>
                  <a:pt x="7841847" y="1107614"/>
                  <a:pt x="7914888" y="1096052"/>
                </a:cubicBezTo>
                <a:lnTo>
                  <a:pt x="8084339" y="1065291"/>
                </a:lnTo>
                <a:lnTo>
                  <a:pt x="8016188" y="1085780"/>
                </a:lnTo>
                <a:cubicBezTo>
                  <a:pt x="7917547" y="1118035"/>
                  <a:pt x="7819424" y="1150908"/>
                  <a:pt x="7622996" y="1150908"/>
                </a:cubicBezTo>
                <a:close/>
                <a:moveTo>
                  <a:pt x="3568549" y="1150908"/>
                </a:moveTo>
                <a:cubicBezTo>
                  <a:pt x="3374560" y="1150628"/>
                  <a:pt x="3276806" y="1118610"/>
                  <a:pt x="3178942" y="1086661"/>
                </a:cubicBezTo>
                <a:lnTo>
                  <a:pt x="3102987" y="1065682"/>
                </a:lnTo>
                <a:lnTo>
                  <a:pt x="3178061" y="1078114"/>
                </a:lnTo>
                <a:cubicBezTo>
                  <a:pt x="3276025" y="1097241"/>
                  <a:pt x="3374159" y="1116368"/>
                  <a:pt x="3568468" y="1116368"/>
                </a:cubicBezTo>
                <a:cubicBezTo>
                  <a:pt x="3699819" y="1116368"/>
                  <a:pt x="3787399" y="1107614"/>
                  <a:pt x="3860440" y="1096052"/>
                </a:cubicBezTo>
                <a:lnTo>
                  <a:pt x="4029894" y="1065290"/>
                </a:lnTo>
                <a:lnTo>
                  <a:pt x="3961740" y="1085780"/>
                </a:lnTo>
                <a:cubicBezTo>
                  <a:pt x="3863101" y="1118035"/>
                  <a:pt x="3764976" y="1150908"/>
                  <a:pt x="3568549" y="1150908"/>
                </a:cubicBezTo>
                <a:close/>
                <a:moveTo>
                  <a:pt x="10897571" y="1153303"/>
                </a:moveTo>
                <a:cubicBezTo>
                  <a:pt x="10843203" y="1153303"/>
                  <a:pt x="10796441" y="1136477"/>
                  <a:pt x="10755135" y="1107557"/>
                </a:cubicBezTo>
                <a:lnTo>
                  <a:pt x="10736480" y="1092104"/>
                </a:lnTo>
                <a:lnTo>
                  <a:pt x="10767951" y="1113299"/>
                </a:lnTo>
                <a:cubicBezTo>
                  <a:pt x="10806100" y="1133463"/>
                  <a:pt x="10848804" y="1144985"/>
                  <a:pt x="10897571" y="1144985"/>
                </a:cubicBezTo>
                <a:cubicBezTo>
                  <a:pt x="10946258" y="1144985"/>
                  <a:pt x="10988905" y="1139805"/>
                  <a:pt x="11027016" y="1130740"/>
                </a:cubicBezTo>
                <a:lnTo>
                  <a:pt x="11123791" y="1095189"/>
                </a:lnTo>
                <a:lnTo>
                  <a:pt x="11026085" y="1136866"/>
                </a:lnTo>
                <a:cubicBezTo>
                  <a:pt x="10988235" y="1147326"/>
                  <a:pt x="10945899" y="1153303"/>
                  <a:pt x="10897571" y="1153303"/>
                </a:cubicBezTo>
                <a:close/>
                <a:moveTo>
                  <a:pt x="9338225" y="1153303"/>
                </a:moveTo>
                <a:cubicBezTo>
                  <a:pt x="9228949" y="1153303"/>
                  <a:pt x="9150027" y="1131954"/>
                  <a:pt x="9084784" y="1101492"/>
                </a:cubicBezTo>
                <a:lnTo>
                  <a:pt x="9060045" y="1088155"/>
                </a:lnTo>
                <a:lnTo>
                  <a:pt x="9106364" y="1108660"/>
                </a:lnTo>
                <a:cubicBezTo>
                  <a:pt x="9167500" y="1130455"/>
                  <a:pt x="9240771" y="1144985"/>
                  <a:pt x="9338225" y="1144985"/>
                </a:cubicBezTo>
                <a:cubicBezTo>
                  <a:pt x="9386952" y="1144985"/>
                  <a:pt x="9429647" y="1133463"/>
                  <a:pt x="9467812" y="1113299"/>
                </a:cubicBezTo>
                <a:lnTo>
                  <a:pt x="9499886" y="1091713"/>
                </a:lnTo>
                <a:lnTo>
                  <a:pt x="9480735" y="1107557"/>
                </a:lnTo>
                <a:cubicBezTo>
                  <a:pt x="9439382" y="1136477"/>
                  <a:pt x="9392593" y="1153303"/>
                  <a:pt x="9338225" y="1153303"/>
                </a:cubicBezTo>
                <a:close/>
                <a:moveTo>
                  <a:pt x="6843123" y="1153303"/>
                </a:moveTo>
                <a:cubicBezTo>
                  <a:pt x="6788755" y="1153303"/>
                  <a:pt x="6741993" y="1136477"/>
                  <a:pt x="6700687" y="1107557"/>
                </a:cubicBezTo>
                <a:lnTo>
                  <a:pt x="6682032" y="1092103"/>
                </a:lnTo>
                <a:lnTo>
                  <a:pt x="6713504" y="1113299"/>
                </a:lnTo>
                <a:cubicBezTo>
                  <a:pt x="6751653" y="1133463"/>
                  <a:pt x="6794357" y="1144985"/>
                  <a:pt x="6843124" y="1144985"/>
                </a:cubicBezTo>
                <a:cubicBezTo>
                  <a:pt x="6891811" y="1144985"/>
                  <a:pt x="6934458" y="1139805"/>
                  <a:pt x="6972569" y="1130740"/>
                </a:cubicBezTo>
                <a:lnTo>
                  <a:pt x="7069341" y="1095190"/>
                </a:lnTo>
                <a:lnTo>
                  <a:pt x="6971637" y="1136866"/>
                </a:lnTo>
                <a:cubicBezTo>
                  <a:pt x="6933787" y="1147326"/>
                  <a:pt x="6891451" y="1153303"/>
                  <a:pt x="6843123" y="1153303"/>
                </a:cubicBezTo>
                <a:close/>
                <a:moveTo>
                  <a:pt x="5283778" y="1153303"/>
                </a:moveTo>
                <a:cubicBezTo>
                  <a:pt x="5174501" y="1153303"/>
                  <a:pt x="5095580" y="1131954"/>
                  <a:pt x="5030337" y="1101492"/>
                </a:cubicBezTo>
                <a:lnTo>
                  <a:pt x="5005596" y="1088154"/>
                </a:lnTo>
                <a:lnTo>
                  <a:pt x="5051917" y="1108660"/>
                </a:lnTo>
                <a:cubicBezTo>
                  <a:pt x="5113053" y="1130455"/>
                  <a:pt x="5186323" y="1144985"/>
                  <a:pt x="5283778" y="1144985"/>
                </a:cubicBezTo>
                <a:cubicBezTo>
                  <a:pt x="5332505" y="1144985"/>
                  <a:pt x="5375199" y="1133463"/>
                  <a:pt x="5413365" y="1113299"/>
                </a:cubicBezTo>
                <a:lnTo>
                  <a:pt x="5445440" y="1091712"/>
                </a:lnTo>
                <a:lnTo>
                  <a:pt x="5426287" y="1107557"/>
                </a:lnTo>
                <a:cubicBezTo>
                  <a:pt x="5384937" y="1136477"/>
                  <a:pt x="5338146" y="1153303"/>
                  <a:pt x="5283778" y="1153303"/>
                </a:cubicBezTo>
                <a:close/>
                <a:moveTo>
                  <a:pt x="2788676" y="1153303"/>
                </a:moveTo>
                <a:cubicBezTo>
                  <a:pt x="2734308" y="1153303"/>
                  <a:pt x="2687546" y="1136477"/>
                  <a:pt x="2646240" y="1107557"/>
                </a:cubicBezTo>
                <a:lnTo>
                  <a:pt x="2627582" y="1092101"/>
                </a:lnTo>
                <a:lnTo>
                  <a:pt x="2659058" y="1113299"/>
                </a:lnTo>
                <a:cubicBezTo>
                  <a:pt x="2697207" y="1133463"/>
                  <a:pt x="2739910" y="1144985"/>
                  <a:pt x="2788677" y="1144985"/>
                </a:cubicBezTo>
                <a:cubicBezTo>
                  <a:pt x="2837364" y="1144985"/>
                  <a:pt x="2880011" y="1139805"/>
                  <a:pt x="2918122" y="1130740"/>
                </a:cubicBezTo>
                <a:lnTo>
                  <a:pt x="3014897" y="1095189"/>
                </a:lnTo>
                <a:lnTo>
                  <a:pt x="2917190" y="1136866"/>
                </a:lnTo>
                <a:cubicBezTo>
                  <a:pt x="2879341" y="1147326"/>
                  <a:pt x="2837004" y="1153303"/>
                  <a:pt x="2788676" y="1153303"/>
                </a:cubicBezTo>
                <a:close/>
                <a:moveTo>
                  <a:pt x="1229331" y="1153303"/>
                </a:moveTo>
                <a:cubicBezTo>
                  <a:pt x="1120054" y="1153303"/>
                  <a:pt x="1041133" y="1131954"/>
                  <a:pt x="975889" y="1101492"/>
                </a:cubicBezTo>
                <a:lnTo>
                  <a:pt x="951150" y="1088156"/>
                </a:lnTo>
                <a:lnTo>
                  <a:pt x="997469" y="1108660"/>
                </a:lnTo>
                <a:cubicBezTo>
                  <a:pt x="1058605" y="1130455"/>
                  <a:pt x="1131876" y="1144985"/>
                  <a:pt x="1229330" y="1144985"/>
                </a:cubicBezTo>
                <a:cubicBezTo>
                  <a:pt x="1278057" y="1144985"/>
                  <a:pt x="1320752" y="1133463"/>
                  <a:pt x="1358917" y="1113299"/>
                </a:cubicBezTo>
                <a:lnTo>
                  <a:pt x="1390993" y="1091712"/>
                </a:lnTo>
                <a:lnTo>
                  <a:pt x="1371840" y="1107557"/>
                </a:lnTo>
                <a:cubicBezTo>
                  <a:pt x="1330488" y="1136477"/>
                  <a:pt x="1283699" y="1153303"/>
                  <a:pt x="1229331" y="1153303"/>
                </a:cubicBezTo>
                <a:close/>
                <a:moveTo>
                  <a:pt x="8558431" y="1158424"/>
                </a:moveTo>
                <a:cubicBezTo>
                  <a:pt x="8389106" y="1158424"/>
                  <a:pt x="8296364" y="1128475"/>
                  <a:pt x="8204757" y="1092117"/>
                </a:cubicBezTo>
                <a:lnTo>
                  <a:pt x="8155592" y="1072444"/>
                </a:lnTo>
                <a:lnTo>
                  <a:pt x="8292391" y="1112872"/>
                </a:lnTo>
                <a:cubicBezTo>
                  <a:pt x="8360165" y="1128562"/>
                  <a:pt x="8441750" y="1139714"/>
                  <a:pt x="8558192" y="1139714"/>
                </a:cubicBezTo>
                <a:cubicBezTo>
                  <a:pt x="8753499" y="1139714"/>
                  <a:pt x="8852713" y="1107736"/>
                  <a:pt x="8948728" y="1077037"/>
                </a:cubicBezTo>
                <a:lnTo>
                  <a:pt x="8953294" y="1075798"/>
                </a:lnTo>
                <a:lnTo>
                  <a:pt x="8947819" y="1077959"/>
                </a:lnTo>
                <a:cubicBezTo>
                  <a:pt x="8850055" y="1118192"/>
                  <a:pt x="8752461" y="1158424"/>
                  <a:pt x="8558431" y="1158424"/>
                </a:cubicBezTo>
                <a:close/>
                <a:moveTo>
                  <a:pt x="4503984" y="1158424"/>
                </a:moveTo>
                <a:cubicBezTo>
                  <a:pt x="4334659" y="1158424"/>
                  <a:pt x="4241916" y="1128475"/>
                  <a:pt x="4150310" y="1092117"/>
                </a:cubicBezTo>
                <a:lnTo>
                  <a:pt x="4101142" y="1072443"/>
                </a:lnTo>
                <a:lnTo>
                  <a:pt x="4237943" y="1112872"/>
                </a:lnTo>
                <a:cubicBezTo>
                  <a:pt x="4305717" y="1128562"/>
                  <a:pt x="4387304" y="1139714"/>
                  <a:pt x="4503744" y="1139714"/>
                </a:cubicBezTo>
                <a:cubicBezTo>
                  <a:pt x="4699052" y="1139714"/>
                  <a:pt x="4798265" y="1107736"/>
                  <a:pt x="4894280" y="1077037"/>
                </a:cubicBezTo>
                <a:lnTo>
                  <a:pt x="4898846" y="1075798"/>
                </a:lnTo>
                <a:lnTo>
                  <a:pt x="4893371" y="1077959"/>
                </a:lnTo>
                <a:cubicBezTo>
                  <a:pt x="4795607" y="1118192"/>
                  <a:pt x="4698013" y="1158424"/>
                  <a:pt x="4503984" y="1158424"/>
                </a:cubicBezTo>
                <a:close/>
                <a:moveTo>
                  <a:pt x="449537" y="1158424"/>
                </a:moveTo>
                <a:cubicBezTo>
                  <a:pt x="280211" y="1158424"/>
                  <a:pt x="187469" y="1128475"/>
                  <a:pt x="95862" y="1092117"/>
                </a:cubicBezTo>
                <a:lnTo>
                  <a:pt x="46688" y="1072441"/>
                </a:lnTo>
                <a:lnTo>
                  <a:pt x="183496" y="1112872"/>
                </a:lnTo>
                <a:cubicBezTo>
                  <a:pt x="251270" y="1128562"/>
                  <a:pt x="332855" y="1139714"/>
                  <a:pt x="449297" y="1139714"/>
                </a:cubicBezTo>
                <a:cubicBezTo>
                  <a:pt x="644604" y="1139714"/>
                  <a:pt x="743818" y="1107736"/>
                  <a:pt x="839832" y="1077037"/>
                </a:cubicBezTo>
                <a:lnTo>
                  <a:pt x="844398" y="1075798"/>
                </a:lnTo>
                <a:lnTo>
                  <a:pt x="838924" y="1077959"/>
                </a:lnTo>
                <a:cubicBezTo>
                  <a:pt x="741160" y="1118192"/>
                  <a:pt x="643566" y="1158424"/>
                  <a:pt x="449537" y="1158424"/>
                </a:cubicBezTo>
                <a:close/>
                <a:moveTo>
                  <a:pt x="10897571" y="1166492"/>
                </a:moveTo>
                <a:cubicBezTo>
                  <a:pt x="10843214" y="1166492"/>
                  <a:pt x="10796457" y="1147423"/>
                  <a:pt x="10755152" y="1114647"/>
                </a:cubicBezTo>
                <a:lnTo>
                  <a:pt x="10734102" y="1094886"/>
                </a:lnTo>
                <a:lnTo>
                  <a:pt x="10767898" y="1121139"/>
                </a:lnTo>
                <a:cubicBezTo>
                  <a:pt x="10806063" y="1144404"/>
                  <a:pt x="10848784" y="1157699"/>
                  <a:pt x="10897571" y="1157699"/>
                </a:cubicBezTo>
                <a:cubicBezTo>
                  <a:pt x="10946538" y="1157699"/>
                  <a:pt x="10989514" y="1151583"/>
                  <a:pt x="11027927" y="1140946"/>
                </a:cubicBezTo>
                <a:lnTo>
                  <a:pt x="11128577" y="1098052"/>
                </a:lnTo>
                <a:lnTo>
                  <a:pt x="11127734" y="1098751"/>
                </a:lnTo>
                <a:cubicBezTo>
                  <a:pt x="11066927" y="1139396"/>
                  <a:pt x="10994206" y="1166492"/>
                  <a:pt x="10897571" y="1166492"/>
                </a:cubicBezTo>
                <a:close/>
                <a:moveTo>
                  <a:pt x="9338225" y="1166492"/>
                </a:moveTo>
                <a:cubicBezTo>
                  <a:pt x="9283609" y="1166492"/>
                  <a:pt x="9236576" y="1160402"/>
                  <a:pt x="9195042" y="1149982"/>
                </a:cubicBezTo>
                <a:lnTo>
                  <a:pt x="9107814" y="1116340"/>
                </a:lnTo>
                <a:lnTo>
                  <a:pt x="9105960" y="1115790"/>
                </a:lnTo>
                <a:lnTo>
                  <a:pt x="9104638" y="1115115"/>
                </a:lnTo>
                <a:lnTo>
                  <a:pt x="9084857" y="1107486"/>
                </a:lnTo>
                <a:lnTo>
                  <a:pt x="9060637" y="1092648"/>
                </a:lnTo>
                <a:lnTo>
                  <a:pt x="9104638" y="1115115"/>
                </a:lnTo>
                <a:lnTo>
                  <a:pt x="9107814" y="1116340"/>
                </a:lnTo>
                <a:lnTo>
                  <a:pt x="9208400" y="1146174"/>
                </a:lnTo>
                <a:cubicBezTo>
                  <a:pt x="9246607" y="1153508"/>
                  <a:pt x="9289378" y="1157699"/>
                  <a:pt x="9338225" y="1157699"/>
                </a:cubicBezTo>
                <a:cubicBezTo>
                  <a:pt x="9387072" y="1157699"/>
                  <a:pt x="9429859" y="1144404"/>
                  <a:pt x="9468094" y="1121139"/>
                </a:cubicBezTo>
                <a:lnTo>
                  <a:pt x="9500544" y="1095981"/>
                </a:lnTo>
                <a:lnTo>
                  <a:pt x="9480643" y="1114647"/>
                </a:lnTo>
                <a:cubicBezTo>
                  <a:pt x="9439308" y="1147423"/>
                  <a:pt x="9392548" y="1166492"/>
                  <a:pt x="9338225" y="1166492"/>
                </a:cubicBezTo>
                <a:close/>
                <a:moveTo>
                  <a:pt x="6843123" y="1166492"/>
                </a:moveTo>
                <a:cubicBezTo>
                  <a:pt x="6788766" y="1166492"/>
                  <a:pt x="6742009" y="1147423"/>
                  <a:pt x="6700704" y="1114647"/>
                </a:cubicBezTo>
                <a:lnTo>
                  <a:pt x="6679656" y="1094887"/>
                </a:lnTo>
                <a:lnTo>
                  <a:pt x="6713451" y="1121139"/>
                </a:lnTo>
                <a:cubicBezTo>
                  <a:pt x="6751615" y="1144404"/>
                  <a:pt x="6794336" y="1157699"/>
                  <a:pt x="6843123" y="1157699"/>
                </a:cubicBezTo>
                <a:cubicBezTo>
                  <a:pt x="6892090" y="1157699"/>
                  <a:pt x="6935066" y="1151583"/>
                  <a:pt x="6973479" y="1140946"/>
                </a:cubicBezTo>
                <a:lnTo>
                  <a:pt x="7074129" y="1098052"/>
                </a:lnTo>
                <a:lnTo>
                  <a:pt x="7073286" y="1098751"/>
                </a:lnTo>
                <a:cubicBezTo>
                  <a:pt x="7012479" y="1139396"/>
                  <a:pt x="6939758" y="1166492"/>
                  <a:pt x="6843123" y="1166492"/>
                </a:cubicBezTo>
                <a:close/>
                <a:moveTo>
                  <a:pt x="5283778" y="1166492"/>
                </a:moveTo>
                <a:cubicBezTo>
                  <a:pt x="5229163" y="1166492"/>
                  <a:pt x="5182130" y="1160402"/>
                  <a:pt x="5140597" y="1149982"/>
                </a:cubicBezTo>
                <a:lnTo>
                  <a:pt x="5053371" y="1116341"/>
                </a:lnTo>
                <a:lnTo>
                  <a:pt x="5051513" y="1115790"/>
                </a:lnTo>
                <a:lnTo>
                  <a:pt x="5050188" y="1115114"/>
                </a:lnTo>
                <a:lnTo>
                  <a:pt x="5030410" y="1107486"/>
                </a:lnTo>
                <a:lnTo>
                  <a:pt x="5006198" y="1092651"/>
                </a:lnTo>
                <a:lnTo>
                  <a:pt x="5050188" y="1115114"/>
                </a:lnTo>
                <a:lnTo>
                  <a:pt x="5053371" y="1116341"/>
                </a:lnTo>
                <a:lnTo>
                  <a:pt x="5153953" y="1146174"/>
                </a:lnTo>
                <a:cubicBezTo>
                  <a:pt x="5192160" y="1153508"/>
                  <a:pt x="5234930" y="1157699"/>
                  <a:pt x="5283778" y="1157699"/>
                </a:cubicBezTo>
                <a:cubicBezTo>
                  <a:pt x="5332626" y="1157699"/>
                  <a:pt x="5375412" y="1144404"/>
                  <a:pt x="5413647" y="1121139"/>
                </a:cubicBezTo>
                <a:lnTo>
                  <a:pt x="5446100" y="1095979"/>
                </a:lnTo>
                <a:lnTo>
                  <a:pt x="5426197" y="1114647"/>
                </a:lnTo>
                <a:cubicBezTo>
                  <a:pt x="5384862" y="1147423"/>
                  <a:pt x="5338101" y="1166492"/>
                  <a:pt x="5283778" y="1166492"/>
                </a:cubicBezTo>
                <a:close/>
                <a:moveTo>
                  <a:pt x="2788677" y="1166492"/>
                </a:moveTo>
                <a:cubicBezTo>
                  <a:pt x="2734320" y="1166492"/>
                  <a:pt x="2687563" y="1147423"/>
                  <a:pt x="2646257" y="1114647"/>
                </a:cubicBezTo>
                <a:lnTo>
                  <a:pt x="2625209" y="1094887"/>
                </a:lnTo>
                <a:lnTo>
                  <a:pt x="2659004" y="1121139"/>
                </a:lnTo>
                <a:cubicBezTo>
                  <a:pt x="2697168" y="1144404"/>
                  <a:pt x="2739890" y="1157699"/>
                  <a:pt x="2788676" y="1157699"/>
                </a:cubicBezTo>
                <a:cubicBezTo>
                  <a:pt x="2837644" y="1157699"/>
                  <a:pt x="2880620" y="1151583"/>
                  <a:pt x="2919033" y="1140946"/>
                </a:cubicBezTo>
                <a:lnTo>
                  <a:pt x="3019683" y="1098052"/>
                </a:lnTo>
                <a:lnTo>
                  <a:pt x="3018841" y="1098751"/>
                </a:lnTo>
                <a:cubicBezTo>
                  <a:pt x="2958033" y="1139396"/>
                  <a:pt x="2885312" y="1166492"/>
                  <a:pt x="2788677" y="1166492"/>
                </a:cubicBezTo>
                <a:close/>
                <a:moveTo>
                  <a:pt x="1229330" y="1166492"/>
                </a:moveTo>
                <a:cubicBezTo>
                  <a:pt x="1174715" y="1166492"/>
                  <a:pt x="1127682" y="1160402"/>
                  <a:pt x="1086148" y="1149982"/>
                </a:cubicBezTo>
                <a:lnTo>
                  <a:pt x="998921" y="1116341"/>
                </a:lnTo>
                <a:lnTo>
                  <a:pt x="997066" y="1115790"/>
                </a:lnTo>
                <a:lnTo>
                  <a:pt x="995743" y="1115115"/>
                </a:lnTo>
                <a:lnTo>
                  <a:pt x="975963" y="1107486"/>
                </a:lnTo>
                <a:lnTo>
                  <a:pt x="951745" y="1092649"/>
                </a:lnTo>
                <a:lnTo>
                  <a:pt x="995743" y="1115115"/>
                </a:lnTo>
                <a:lnTo>
                  <a:pt x="998921" y="1116341"/>
                </a:lnTo>
                <a:lnTo>
                  <a:pt x="1099506" y="1146174"/>
                </a:lnTo>
                <a:cubicBezTo>
                  <a:pt x="1137713" y="1153508"/>
                  <a:pt x="1180484" y="1157699"/>
                  <a:pt x="1229331" y="1157699"/>
                </a:cubicBezTo>
                <a:cubicBezTo>
                  <a:pt x="1278178" y="1157699"/>
                  <a:pt x="1320966" y="1144404"/>
                  <a:pt x="1359200" y="1121139"/>
                </a:cubicBezTo>
                <a:lnTo>
                  <a:pt x="1391648" y="1095983"/>
                </a:lnTo>
                <a:lnTo>
                  <a:pt x="1371748" y="1114647"/>
                </a:lnTo>
                <a:cubicBezTo>
                  <a:pt x="1330414" y="1147423"/>
                  <a:pt x="1283654" y="1166492"/>
                  <a:pt x="1229330" y="1166492"/>
                </a:cubicBezTo>
                <a:close/>
                <a:moveTo>
                  <a:pt x="10897573" y="1178803"/>
                </a:moveTo>
                <a:cubicBezTo>
                  <a:pt x="10843205" y="1178803"/>
                  <a:pt x="10796441" y="1157490"/>
                  <a:pt x="10755132" y="1120859"/>
                </a:cubicBezTo>
                <a:lnTo>
                  <a:pt x="10736438" y="1101244"/>
                </a:lnTo>
                <a:lnTo>
                  <a:pt x="10767852" y="1128894"/>
                </a:lnTo>
                <a:cubicBezTo>
                  <a:pt x="10806028" y="1155262"/>
                  <a:pt x="10848764" y="1170329"/>
                  <a:pt x="10897571" y="1170329"/>
                </a:cubicBezTo>
                <a:cubicBezTo>
                  <a:pt x="10971051" y="1170329"/>
                  <a:pt x="11031041" y="1154691"/>
                  <a:pt x="11082363" y="1129553"/>
                </a:cubicBezTo>
                <a:lnTo>
                  <a:pt x="11124098" y="1105447"/>
                </a:lnTo>
                <a:lnTo>
                  <a:pt x="11079725" y="1134086"/>
                </a:lnTo>
                <a:cubicBezTo>
                  <a:pt x="11029092" y="1161768"/>
                  <a:pt x="10970064" y="1178803"/>
                  <a:pt x="10897573" y="1178803"/>
                </a:cubicBezTo>
                <a:close/>
                <a:moveTo>
                  <a:pt x="9338225" y="1178803"/>
                </a:moveTo>
                <a:cubicBezTo>
                  <a:pt x="9283610" y="1178803"/>
                  <a:pt x="9236595" y="1172037"/>
                  <a:pt x="9195087" y="1160446"/>
                </a:cubicBezTo>
                <a:lnTo>
                  <a:pt x="9112648" y="1125027"/>
                </a:lnTo>
                <a:lnTo>
                  <a:pt x="9106207" y="1122861"/>
                </a:lnTo>
                <a:lnTo>
                  <a:pt x="9102164" y="1120523"/>
                </a:lnTo>
                <a:lnTo>
                  <a:pt x="9084986" y="1113142"/>
                </a:lnTo>
                <a:lnTo>
                  <a:pt x="9060618" y="1096489"/>
                </a:lnTo>
                <a:lnTo>
                  <a:pt x="9102164" y="1120523"/>
                </a:lnTo>
                <a:lnTo>
                  <a:pt x="9112648" y="1125027"/>
                </a:lnTo>
                <a:lnTo>
                  <a:pt x="9208564" y="1157276"/>
                </a:lnTo>
                <a:cubicBezTo>
                  <a:pt x="9246731" y="1165582"/>
                  <a:pt x="9289448" y="1170329"/>
                  <a:pt x="9338225" y="1170329"/>
                </a:cubicBezTo>
                <a:cubicBezTo>
                  <a:pt x="9387002" y="1170329"/>
                  <a:pt x="9429737" y="1155262"/>
                  <a:pt x="9467933" y="1128894"/>
                </a:cubicBezTo>
                <a:lnTo>
                  <a:pt x="9499219" y="1101382"/>
                </a:lnTo>
                <a:lnTo>
                  <a:pt x="9480639" y="1120859"/>
                </a:lnTo>
                <a:cubicBezTo>
                  <a:pt x="9439307" y="1157490"/>
                  <a:pt x="9392548" y="1178803"/>
                  <a:pt x="9338225" y="1178803"/>
                </a:cubicBezTo>
                <a:close/>
                <a:moveTo>
                  <a:pt x="6843125" y="1178803"/>
                </a:moveTo>
                <a:cubicBezTo>
                  <a:pt x="6788757" y="1178803"/>
                  <a:pt x="6741993" y="1157490"/>
                  <a:pt x="6700685" y="1120859"/>
                </a:cubicBezTo>
                <a:lnTo>
                  <a:pt x="6681990" y="1101245"/>
                </a:lnTo>
                <a:lnTo>
                  <a:pt x="6713405" y="1128894"/>
                </a:lnTo>
                <a:cubicBezTo>
                  <a:pt x="6751580" y="1155262"/>
                  <a:pt x="6794316" y="1170329"/>
                  <a:pt x="6843123" y="1170329"/>
                </a:cubicBezTo>
                <a:cubicBezTo>
                  <a:pt x="6916604" y="1170329"/>
                  <a:pt x="6976593" y="1154691"/>
                  <a:pt x="7027915" y="1129553"/>
                </a:cubicBezTo>
                <a:lnTo>
                  <a:pt x="7069646" y="1105449"/>
                </a:lnTo>
                <a:lnTo>
                  <a:pt x="7025277" y="1134086"/>
                </a:lnTo>
                <a:cubicBezTo>
                  <a:pt x="6974644" y="1161768"/>
                  <a:pt x="6915616" y="1178803"/>
                  <a:pt x="6843125" y="1178803"/>
                </a:cubicBezTo>
                <a:close/>
                <a:moveTo>
                  <a:pt x="5283779" y="1178803"/>
                </a:moveTo>
                <a:cubicBezTo>
                  <a:pt x="5229163" y="1178803"/>
                  <a:pt x="5182149" y="1172037"/>
                  <a:pt x="5140641" y="1160446"/>
                </a:cubicBezTo>
                <a:lnTo>
                  <a:pt x="5058204" y="1125028"/>
                </a:lnTo>
                <a:lnTo>
                  <a:pt x="5051760" y="1122861"/>
                </a:lnTo>
                <a:lnTo>
                  <a:pt x="5047716" y="1120522"/>
                </a:lnTo>
                <a:lnTo>
                  <a:pt x="5030539" y="1113142"/>
                </a:lnTo>
                <a:lnTo>
                  <a:pt x="5006172" y="1096490"/>
                </a:lnTo>
                <a:lnTo>
                  <a:pt x="5047716" y="1120522"/>
                </a:lnTo>
                <a:lnTo>
                  <a:pt x="5058204" y="1125028"/>
                </a:lnTo>
                <a:lnTo>
                  <a:pt x="5154119" y="1157276"/>
                </a:lnTo>
                <a:cubicBezTo>
                  <a:pt x="5192284" y="1165582"/>
                  <a:pt x="5235001" y="1170329"/>
                  <a:pt x="5283778" y="1170329"/>
                </a:cubicBezTo>
                <a:cubicBezTo>
                  <a:pt x="5332555" y="1170329"/>
                  <a:pt x="5375289" y="1155262"/>
                  <a:pt x="5413486" y="1128894"/>
                </a:cubicBezTo>
                <a:lnTo>
                  <a:pt x="5444777" y="1101377"/>
                </a:lnTo>
                <a:lnTo>
                  <a:pt x="5426193" y="1120859"/>
                </a:lnTo>
                <a:cubicBezTo>
                  <a:pt x="5384860" y="1157490"/>
                  <a:pt x="5338102" y="1178803"/>
                  <a:pt x="5283779" y="1178803"/>
                </a:cubicBezTo>
                <a:close/>
                <a:moveTo>
                  <a:pt x="2788679" y="1178803"/>
                </a:moveTo>
                <a:cubicBezTo>
                  <a:pt x="2734310" y="1178803"/>
                  <a:pt x="2687547" y="1157490"/>
                  <a:pt x="2646238" y="1120859"/>
                </a:cubicBezTo>
                <a:lnTo>
                  <a:pt x="2627543" y="1101244"/>
                </a:lnTo>
                <a:lnTo>
                  <a:pt x="2658958" y="1128894"/>
                </a:lnTo>
                <a:cubicBezTo>
                  <a:pt x="2697134" y="1155262"/>
                  <a:pt x="2739870" y="1170329"/>
                  <a:pt x="2788677" y="1170329"/>
                </a:cubicBezTo>
                <a:cubicBezTo>
                  <a:pt x="2862157" y="1170329"/>
                  <a:pt x="2922147" y="1154691"/>
                  <a:pt x="2973469" y="1129553"/>
                </a:cubicBezTo>
                <a:lnTo>
                  <a:pt x="3015205" y="1105446"/>
                </a:lnTo>
                <a:lnTo>
                  <a:pt x="2970831" y="1134086"/>
                </a:lnTo>
                <a:cubicBezTo>
                  <a:pt x="2920198" y="1161768"/>
                  <a:pt x="2861170" y="1178803"/>
                  <a:pt x="2788679" y="1178803"/>
                </a:cubicBezTo>
                <a:close/>
                <a:moveTo>
                  <a:pt x="1229332" y="1178803"/>
                </a:moveTo>
                <a:cubicBezTo>
                  <a:pt x="1174716" y="1178803"/>
                  <a:pt x="1127702" y="1172037"/>
                  <a:pt x="1086193" y="1160446"/>
                </a:cubicBezTo>
                <a:lnTo>
                  <a:pt x="1003755" y="1125028"/>
                </a:lnTo>
                <a:lnTo>
                  <a:pt x="997312" y="1122861"/>
                </a:lnTo>
                <a:lnTo>
                  <a:pt x="993269" y="1120522"/>
                </a:lnTo>
                <a:lnTo>
                  <a:pt x="976092" y="1113142"/>
                </a:lnTo>
                <a:lnTo>
                  <a:pt x="951725" y="1096490"/>
                </a:lnTo>
                <a:lnTo>
                  <a:pt x="993269" y="1120522"/>
                </a:lnTo>
                <a:lnTo>
                  <a:pt x="1003755" y="1125028"/>
                </a:lnTo>
                <a:lnTo>
                  <a:pt x="1099669" y="1157276"/>
                </a:lnTo>
                <a:cubicBezTo>
                  <a:pt x="1137836" y="1165582"/>
                  <a:pt x="1180553" y="1170329"/>
                  <a:pt x="1229330" y="1170329"/>
                </a:cubicBezTo>
                <a:cubicBezTo>
                  <a:pt x="1278107" y="1170329"/>
                  <a:pt x="1320842" y="1155262"/>
                  <a:pt x="1359038" y="1128894"/>
                </a:cubicBezTo>
                <a:lnTo>
                  <a:pt x="1390328" y="1101378"/>
                </a:lnTo>
                <a:lnTo>
                  <a:pt x="1371745" y="1120859"/>
                </a:lnTo>
                <a:cubicBezTo>
                  <a:pt x="1330413" y="1157490"/>
                  <a:pt x="1283655" y="1178803"/>
                  <a:pt x="1229332" y="1178803"/>
                </a:cubicBezTo>
                <a:close/>
                <a:moveTo>
                  <a:pt x="8558432" y="1181772"/>
                </a:moveTo>
                <a:cubicBezTo>
                  <a:pt x="8388747" y="1181772"/>
                  <a:pt x="8295645" y="1144851"/>
                  <a:pt x="8204488" y="1100590"/>
                </a:cubicBezTo>
                <a:lnTo>
                  <a:pt x="8162538" y="1080075"/>
                </a:lnTo>
                <a:lnTo>
                  <a:pt x="8197803" y="1094327"/>
                </a:lnTo>
                <a:cubicBezTo>
                  <a:pt x="8286536" y="1130089"/>
                  <a:pt x="8383250" y="1162422"/>
                  <a:pt x="8558032" y="1162422"/>
                </a:cubicBezTo>
                <a:cubicBezTo>
                  <a:pt x="8753420" y="1162422"/>
                  <a:pt x="8852713" y="1121490"/>
                  <a:pt x="8948728" y="1081837"/>
                </a:cubicBezTo>
                <a:lnTo>
                  <a:pt x="8954816" y="1079711"/>
                </a:lnTo>
                <a:lnTo>
                  <a:pt x="8947429" y="1083278"/>
                </a:lnTo>
                <a:cubicBezTo>
                  <a:pt x="8849655" y="1132525"/>
                  <a:pt x="8752181" y="1181772"/>
                  <a:pt x="8558432" y="1181772"/>
                </a:cubicBezTo>
                <a:close/>
                <a:moveTo>
                  <a:pt x="4503985" y="1181772"/>
                </a:moveTo>
                <a:cubicBezTo>
                  <a:pt x="4334299" y="1181772"/>
                  <a:pt x="4241197" y="1144851"/>
                  <a:pt x="4150041" y="1100590"/>
                </a:cubicBezTo>
                <a:lnTo>
                  <a:pt x="4108089" y="1080074"/>
                </a:lnTo>
                <a:lnTo>
                  <a:pt x="4143356" y="1094327"/>
                </a:lnTo>
                <a:cubicBezTo>
                  <a:pt x="4232089" y="1130089"/>
                  <a:pt x="4328803" y="1162422"/>
                  <a:pt x="4503585" y="1162422"/>
                </a:cubicBezTo>
                <a:cubicBezTo>
                  <a:pt x="4698973" y="1162422"/>
                  <a:pt x="4798265" y="1121490"/>
                  <a:pt x="4894280" y="1081837"/>
                </a:cubicBezTo>
                <a:lnTo>
                  <a:pt x="4900371" y="1079710"/>
                </a:lnTo>
                <a:lnTo>
                  <a:pt x="4892982" y="1083278"/>
                </a:lnTo>
                <a:cubicBezTo>
                  <a:pt x="4795208" y="1132525"/>
                  <a:pt x="4697733" y="1181772"/>
                  <a:pt x="4503985" y="1181772"/>
                </a:cubicBezTo>
                <a:close/>
                <a:moveTo>
                  <a:pt x="449537" y="1181772"/>
                </a:moveTo>
                <a:cubicBezTo>
                  <a:pt x="279852" y="1181772"/>
                  <a:pt x="186750" y="1144851"/>
                  <a:pt x="95593" y="1100590"/>
                </a:cubicBezTo>
                <a:lnTo>
                  <a:pt x="53640" y="1080074"/>
                </a:lnTo>
                <a:lnTo>
                  <a:pt x="88908" y="1094327"/>
                </a:lnTo>
                <a:cubicBezTo>
                  <a:pt x="177640" y="1130089"/>
                  <a:pt x="274355" y="1162422"/>
                  <a:pt x="449137" y="1162422"/>
                </a:cubicBezTo>
                <a:cubicBezTo>
                  <a:pt x="644525" y="1162422"/>
                  <a:pt x="743819" y="1121490"/>
                  <a:pt x="839834" y="1081837"/>
                </a:cubicBezTo>
                <a:lnTo>
                  <a:pt x="845920" y="1079711"/>
                </a:lnTo>
                <a:lnTo>
                  <a:pt x="838534" y="1083278"/>
                </a:lnTo>
                <a:cubicBezTo>
                  <a:pt x="740760" y="1132525"/>
                  <a:pt x="643286" y="1181772"/>
                  <a:pt x="449537" y="1181772"/>
                </a:cubicBezTo>
                <a:close/>
                <a:moveTo>
                  <a:pt x="11677044" y="1188721"/>
                </a:moveTo>
                <a:cubicBezTo>
                  <a:pt x="11495704" y="1188721"/>
                  <a:pt x="11398437" y="1149496"/>
                  <a:pt x="11306267" y="1107818"/>
                </a:cubicBezTo>
                <a:lnTo>
                  <a:pt x="11236997" y="1077311"/>
                </a:lnTo>
                <a:lnTo>
                  <a:pt x="11286818" y="1091108"/>
                </a:lnTo>
                <a:cubicBezTo>
                  <a:pt x="11384762" y="1123087"/>
                  <a:pt x="11482895" y="1155065"/>
                  <a:pt x="11677284" y="1155065"/>
                </a:cubicBezTo>
                <a:cubicBezTo>
                  <a:pt x="11874431" y="1155065"/>
                  <a:pt x="11973094" y="1122147"/>
                  <a:pt x="12071791" y="1089904"/>
                </a:cubicBezTo>
                <a:lnTo>
                  <a:pt x="12132276" y="1071719"/>
                </a:lnTo>
                <a:lnTo>
                  <a:pt x="12070057" y="1097859"/>
                </a:lnTo>
                <a:cubicBezTo>
                  <a:pt x="11971340" y="1142942"/>
                  <a:pt x="11873411" y="1188721"/>
                  <a:pt x="11677044" y="1188721"/>
                </a:cubicBezTo>
                <a:close/>
                <a:moveTo>
                  <a:pt x="7622597" y="1188721"/>
                </a:moveTo>
                <a:cubicBezTo>
                  <a:pt x="7441257" y="1188721"/>
                  <a:pt x="7343989" y="1149496"/>
                  <a:pt x="7251819" y="1107818"/>
                </a:cubicBezTo>
                <a:lnTo>
                  <a:pt x="7182548" y="1077311"/>
                </a:lnTo>
                <a:lnTo>
                  <a:pt x="7232370" y="1091108"/>
                </a:lnTo>
                <a:cubicBezTo>
                  <a:pt x="7330314" y="1123087"/>
                  <a:pt x="7428448" y="1155065"/>
                  <a:pt x="7622836" y="1155065"/>
                </a:cubicBezTo>
                <a:cubicBezTo>
                  <a:pt x="7819983" y="1155065"/>
                  <a:pt x="7918647" y="1122147"/>
                  <a:pt x="8017343" y="1089904"/>
                </a:cubicBezTo>
                <a:lnTo>
                  <a:pt x="8077830" y="1071718"/>
                </a:lnTo>
                <a:lnTo>
                  <a:pt x="8015609" y="1097860"/>
                </a:lnTo>
                <a:cubicBezTo>
                  <a:pt x="7916893" y="1142942"/>
                  <a:pt x="7818964" y="1188721"/>
                  <a:pt x="7622597" y="1188721"/>
                </a:cubicBezTo>
                <a:close/>
                <a:moveTo>
                  <a:pt x="3568150" y="1188721"/>
                </a:moveTo>
                <a:cubicBezTo>
                  <a:pt x="3386809" y="1188721"/>
                  <a:pt x="3289542" y="1149496"/>
                  <a:pt x="3197372" y="1107818"/>
                </a:cubicBezTo>
                <a:lnTo>
                  <a:pt x="3128101" y="1077311"/>
                </a:lnTo>
                <a:lnTo>
                  <a:pt x="3177923" y="1091108"/>
                </a:lnTo>
                <a:cubicBezTo>
                  <a:pt x="3275866" y="1123087"/>
                  <a:pt x="3374000" y="1155065"/>
                  <a:pt x="3568389" y="1155065"/>
                </a:cubicBezTo>
                <a:cubicBezTo>
                  <a:pt x="3765536" y="1155065"/>
                  <a:pt x="3864200" y="1122147"/>
                  <a:pt x="3962897" y="1089904"/>
                </a:cubicBezTo>
                <a:lnTo>
                  <a:pt x="4023385" y="1071718"/>
                </a:lnTo>
                <a:lnTo>
                  <a:pt x="3961162" y="1097860"/>
                </a:lnTo>
                <a:cubicBezTo>
                  <a:pt x="3862446" y="1142942"/>
                  <a:pt x="3764517" y="1188721"/>
                  <a:pt x="3568150" y="1188721"/>
                </a:cubicBezTo>
                <a:close/>
                <a:moveTo>
                  <a:pt x="10897570" y="1191195"/>
                </a:moveTo>
                <a:cubicBezTo>
                  <a:pt x="10843269" y="1191195"/>
                  <a:pt x="10796557" y="1167639"/>
                  <a:pt x="10755287" y="1127151"/>
                </a:cubicBezTo>
                <a:lnTo>
                  <a:pt x="10740872" y="1110421"/>
                </a:lnTo>
                <a:lnTo>
                  <a:pt x="10767788" y="1136891"/>
                </a:lnTo>
                <a:cubicBezTo>
                  <a:pt x="10805978" y="1166360"/>
                  <a:pt x="10848736" y="1183200"/>
                  <a:pt x="10897573" y="1183200"/>
                </a:cubicBezTo>
                <a:cubicBezTo>
                  <a:pt x="10970603" y="1183200"/>
                  <a:pt x="11030064" y="1166157"/>
                  <a:pt x="11081027" y="1138462"/>
                </a:cubicBezTo>
                <a:lnTo>
                  <a:pt x="11112351" y="1118359"/>
                </a:lnTo>
                <a:lnTo>
                  <a:pt x="11079557" y="1141764"/>
                </a:lnTo>
                <a:cubicBezTo>
                  <a:pt x="11028948" y="1172364"/>
                  <a:pt x="10969971" y="1191195"/>
                  <a:pt x="10897570" y="1191195"/>
                </a:cubicBezTo>
                <a:close/>
                <a:moveTo>
                  <a:pt x="9338224" y="1191195"/>
                </a:moveTo>
                <a:cubicBezTo>
                  <a:pt x="9265433" y="1191195"/>
                  <a:pt x="9206234" y="1177862"/>
                  <a:pt x="9155581" y="1156321"/>
                </a:cubicBezTo>
                <a:lnTo>
                  <a:pt x="9108619" y="1131018"/>
                </a:lnTo>
                <a:lnTo>
                  <a:pt x="9208551" y="1168601"/>
                </a:lnTo>
                <a:cubicBezTo>
                  <a:pt x="9246717" y="1177891"/>
                  <a:pt x="9289438" y="1183200"/>
                  <a:pt x="9338225" y="1183200"/>
                </a:cubicBezTo>
                <a:cubicBezTo>
                  <a:pt x="9387012" y="1183200"/>
                  <a:pt x="9429753" y="1166360"/>
                  <a:pt x="9467953" y="1136891"/>
                </a:cubicBezTo>
                <a:lnTo>
                  <a:pt x="9495900" y="1109424"/>
                </a:lnTo>
                <a:lnTo>
                  <a:pt x="9480604" y="1127151"/>
                </a:lnTo>
                <a:cubicBezTo>
                  <a:pt x="9439283" y="1167639"/>
                  <a:pt x="9392536" y="1191195"/>
                  <a:pt x="9338224" y="1191195"/>
                </a:cubicBezTo>
                <a:close/>
                <a:moveTo>
                  <a:pt x="6843122" y="1191195"/>
                </a:moveTo>
                <a:cubicBezTo>
                  <a:pt x="6788821" y="1191195"/>
                  <a:pt x="6742109" y="1167639"/>
                  <a:pt x="6700839" y="1127151"/>
                </a:cubicBezTo>
                <a:lnTo>
                  <a:pt x="6686425" y="1110422"/>
                </a:lnTo>
                <a:lnTo>
                  <a:pt x="6713341" y="1136891"/>
                </a:lnTo>
                <a:cubicBezTo>
                  <a:pt x="6751531" y="1166360"/>
                  <a:pt x="6794288" y="1183200"/>
                  <a:pt x="6843125" y="1183200"/>
                </a:cubicBezTo>
                <a:cubicBezTo>
                  <a:pt x="6916156" y="1183200"/>
                  <a:pt x="6975617" y="1166157"/>
                  <a:pt x="7026579" y="1138462"/>
                </a:cubicBezTo>
                <a:lnTo>
                  <a:pt x="7057908" y="1118356"/>
                </a:lnTo>
                <a:lnTo>
                  <a:pt x="7025110" y="1141764"/>
                </a:lnTo>
                <a:cubicBezTo>
                  <a:pt x="6974501" y="1172364"/>
                  <a:pt x="6915524" y="1191195"/>
                  <a:pt x="6843122" y="1191195"/>
                </a:cubicBezTo>
                <a:close/>
                <a:moveTo>
                  <a:pt x="5283778" y="1191195"/>
                </a:moveTo>
                <a:cubicBezTo>
                  <a:pt x="5210986" y="1191195"/>
                  <a:pt x="5151787" y="1177862"/>
                  <a:pt x="5101134" y="1156321"/>
                </a:cubicBezTo>
                <a:lnTo>
                  <a:pt x="5054174" y="1131018"/>
                </a:lnTo>
                <a:lnTo>
                  <a:pt x="5154105" y="1168601"/>
                </a:lnTo>
                <a:cubicBezTo>
                  <a:pt x="5192271" y="1177891"/>
                  <a:pt x="5234994" y="1183200"/>
                  <a:pt x="5283779" y="1183200"/>
                </a:cubicBezTo>
                <a:cubicBezTo>
                  <a:pt x="5332566" y="1183200"/>
                  <a:pt x="5375307" y="1166360"/>
                  <a:pt x="5413507" y="1136891"/>
                </a:cubicBezTo>
                <a:lnTo>
                  <a:pt x="5441454" y="1109423"/>
                </a:lnTo>
                <a:lnTo>
                  <a:pt x="5426159" y="1127151"/>
                </a:lnTo>
                <a:cubicBezTo>
                  <a:pt x="5384837" y="1167639"/>
                  <a:pt x="5338090" y="1191195"/>
                  <a:pt x="5283778" y="1191195"/>
                </a:cubicBezTo>
                <a:close/>
                <a:moveTo>
                  <a:pt x="2788676" y="1191195"/>
                </a:moveTo>
                <a:cubicBezTo>
                  <a:pt x="2734375" y="1191195"/>
                  <a:pt x="2687663" y="1167639"/>
                  <a:pt x="2646393" y="1127151"/>
                </a:cubicBezTo>
                <a:lnTo>
                  <a:pt x="2631980" y="1110422"/>
                </a:lnTo>
                <a:lnTo>
                  <a:pt x="2658894" y="1136891"/>
                </a:lnTo>
                <a:cubicBezTo>
                  <a:pt x="2697084" y="1166360"/>
                  <a:pt x="2739842" y="1183200"/>
                  <a:pt x="2788679" y="1183200"/>
                </a:cubicBezTo>
                <a:cubicBezTo>
                  <a:pt x="2861709" y="1183200"/>
                  <a:pt x="2921170" y="1166157"/>
                  <a:pt x="2972132" y="1138462"/>
                </a:cubicBezTo>
                <a:lnTo>
                  <a:pt x="3003463" y="1118355"/>
                </a:lnTo>
                <a:lnTo>
                  <a:pt x="2970664" y="1141764"/>
                </a:lnTo>
                <a:cubicBezTo>
                  <a:pt x="2920055" y="1172364"/>
                  <a:pt x="2861077" y="1191195"/>
                  <a:pt x="2788676" y="1191195"/>
                </a:cubicBezTo>
                <a:close/>
                <a:moveTo>
                  <a:pt x="1229330" y="1191195"/>
                </a:moveTo>
                <a:cubicBezTo>
                  <a:pt x="1156539" y="1191195"/>
                  <a:pt x="1097341" y="1177862"/>
                  <a:pt x="1046687" y="1156321"/>
                </a:cubicBezTo>
                <a:lnTo>
                  <a:pt x="999726" y="1131018"/>
                </a:lnTo>
                <a:lnTo>
                  <a:pt x="1099657" y="1168601"/>
                </a:lnTo>
                <a:cubicBezTo>
                  <a:pt x="1137823" y="1177891"/>
                  <a:pt x="1180545" y="1183200"/>
                  <a:pt x="1229332" y="1183200"/>
                </a:cubicBezTo>
                <a:cubicBezTo>
                  <a:pt x="1278119" y="1183200"/>
                  <a:pt x="1320860" y="1166360"/>
                  <a:pt x="1359060" y="1136891"/>
                </a:cubicBezTo>
                <a:lnTo>
                  <a:pt x="1387005" y="1109427"/>
                </a:lnTo>
                <a:lnTo>
                  <a:pt x="1371711" y="1127151"/>
                </a:lnTo>
                <a:cubicBezTo>
                  <a:pt x="1330389" y="1167639"/>
                  <a:pt x="1283642" y="1191195"/>
                  <a:pt x="1229330" y="1191195"/>
                </a:cubicBezTo>
                <a:close/>
                <a:moveTo>
                  <a:pt x="8558432" y="1204633"/>
                </a:moveTo>
                <a:cubicBezTo>
                  <a:pt x="8386108" y="1204633"/>
                  <a:pt x="8290773" y="1158989"/>
                  <a:pt x="8201396" y="1107195"/>
                </a:cubicBezTo>
                <a:lnTo>
                  <a:pt x="8169454" y="1088608"/>
                </a:lnTo>
                <a:lnTo>
                  <a:pt x="8197877" y="1102647"/>
                </a:lnTo>
                <a:cubicBezTo>
                  <a:pt x="8286606" y="1146335"/>
                  <a:pt x="8383890" y="1186088"/>
                  <a:pt x="8558432" y="1186088"/>
                </a:cubicBezTo>
                <a:cubicBezTo>
                  <a:pt x="8705033" y="1186088"/>
                  <a:pt x="8797536" y="1157892"/>
                  <a:pt x="8875164" y="1123356"/>
                </a:cubicBezTo>
                <a:lnTo>
                  <a:pt x="8946390" y="1088916"/>
                </a:lnTo>
                <a:lnTo>
                  <a:pt x="8872491" y="1131074"/>
                </a:lnTo>
                <a:cubicBezTo>
                  <a:pt x="8794725" y="1171940"/>
                  <a:pt x="8703594" y="1204633"/>
                  <a:pt x="8558432" y="1204633"/>
                </a:cubicBezTo>
                <a:close/>
                <a:moveTo>
                  <a:pt x="4503985" y="1204633"/>
                </a:moveTo>
                <a:cubicBezTo>
                  <a:pt x="4331661" y="1204633"/>
                  <a:pt x="4236325" y="1158989"/>
                  <a:pt x="4146949" y="1107195"/>
                </a:cubicBezTo>
                <a:lnTo>
                  <a:pt x="4115007" y="1088608"/>
                </a:lnTo>
                <a:lnTo>
                  <a:pt x="4143430" y="1102647"/>
                </a:lnTo>
                <a:cubicBezTo>
                  <a:pt x="4232158" y="1146335"/>
                  <a:pt x="4329443" y="1186088"/>
                  <a:pt x="4503985" y="1186088"/>
                </a:cubicBezTo>
                <a:cubicBezTo>
                  <a:pt x="4650586" y="1186088"/>
                  <a:pt x="4743089" y="1157892"/>
                  <a:pt x="4820717" y="1123356"/>
                </a:cubicBezTo>
                <a:lnTo>
                  <a:pt x="4891946" y="1088914"/>
                </a:lnTo>
                <a:lnTo>
                  <a:pt x="4818045" y="1131074"/>
                </a:lnTo>
                <a:cubicBezTo>
                  <a:pt x="4740278" y="1171940"/>
                  <a:pt x="4649147" y="1204633"/>
                  <a:pt x="4503985" y="1204633"/>
                </a:cubicBezTo>
                <a:close/>
                <a:moveTo>
                  <a:pt x="449537" y="1204633"/>
                </a:moveTo>
                <a:cubicBezTo>
                  <a:pt x="277213" y="1204633"/>
                  <a:pt x="181878" y="1158989"/>
                  <a:pt x="92501" y="1107195"/>
                </a:cubicBezTo>
                <a:lnTo>
                  <a:pt x="60559" y="1088609"/>
                </a:lnTo>
                <a:lnTo>
                  <a:pt x="88982" y="1102647"/>
                </a:lnTo>
                <a:cubicBezTo>
                  <a:pt x="177711" y="1146335"/>
                  <a:pt x="274995" y="1186088"/>
                  <a:pt x="449537" y="1186088"/>
                </a:cubicBezTo>
                <a:cubicBezTo>
                  <a:pt x="596139" y="1186088"/>
                  <a:pt x="688641" y="1157892"/>
                  <a:pt x="766270" y="1123356"/>
                </a:cubicBezTo>
                <a:lnTo>
                  <a:pt x="837490" y="1088919"/>
                </a:lnTo>
                <a:lnTo>
                  <a:pt x="763596" y="1131074"/>
                </a:lnTo>
                <a:cubicBezTo>
                  <a:pt x="685830" y="1171940"/>
                  <a:pt x="594699" y="1204633"/>
                  <a:pt x="449537" y="1204633"/>
                </a:cubicBezTo>
                <a:close/>
                <a:moveTo>
                  <a:pt x="10118576" y="1205667"/>
                </a:moveTo>
                <a:cubicBezTo>
                  <a:pt x="9876540" y="1205667"/>
                  <a:pt x="9784027" y="1139213"/>
                  <a:pt x="9653802" y="1089372"/>
                </a:cubicBezTo>
                <a:lnTo>
                  <a:pt x="9570821" y="1062507"/>
                </a:lnTo>
                <a:lnTo>
                  <a:pt x="9575495" y="1062801"/>
                </a:lnTo>
                <a:cubicBezTo>
                  <a:pt x="9624098" y="1067173"/>
                  <a:pt x="9674620" y="1073072"/>
                  <a:pt x="9728282" y="1080872"/>
                </a:cubicBezTo>
                <a:cubicBezTo>
                  <a:pt x="9986947" y="1119367"/>
                  <a:pt x="10249889" y="1119367"/>
                  <a:pt x="10508554" y="1080872"/>
                </a:cubicBezTo>
                <a:lnTo>
                  <a:pt x="10660962" y="1063889"/>
                </a:lnTo>
                <a:lnTo>
                  <a:pt x="10582456" y="1089372"/>
                </a:lnTo>
                <a:cubicBezTo>
                  <a:pt x="10452625" y="1139213"/>
                  <a:pt x="10360612" y="1205667"/>
                  <a:pt x="10118576" y="1205667"/>
                </a:cubicBezTo>
                <a:close/>
                <a:moveTo>
                  <a:pt x="6064129" y="1205667"/>
                </a:moveTo>
                <a:cubicBezTo>
                  <a:pt x="5822092" y="1205667"/>
                  <a:pt x="5729580" y="1139213"/>
                  <a:pt x="5599355" y="1089372"/>
                </a:cubicBezTo>
                <a:lnTo>
                  <a:pt x="5516373" y="1062507"/>
                </a:lnTo>
                <a:lnTo>
                  <a:pt x="5521048" y="1062801"/>
                </a:lnTo>
                <a:cubicBezTo>
                  <a:pt x="5569650" y="1067173"/>
                  <a:pt x="5620173" y="1073072"/>
                  <a:pt x="5673834" y="1080872"/>
                </a:cubicBezTo>
                <a:cubicBezTo>
                  <a:pt x="5932500" y="1119367"/>
                  <a:pt x="6195441" y="1119367"/>
                  <a:pt x="6454106" y="1080872"/>
                </a:cubicBezTo>
                <a:lnTo>
                  <a:pt x="6606513" y="1063890"/>
                </a:lnTo>
                <a:lnTo>
                  <a:pt x="6528008" y="1089372"/>
                </a:lnTo>
                <a:cubicBezTo>
                  <a:pt x="6398177" y="1139213"/>
                  <a:pt x="6306165" y="1205667"/>
                  <a:pt x="6064129" y="1205667"/>
                </a:cubicBezTo>
                <a:close/>
                <a:moveTo>
                  <a:pt x="2009680" y="1205667"/>
                </a:moveTo>
                <a:cubicBezTo>
                  <a:pt x="1767644" y="1205667"/>
                  <a:pt x="1675132" y="1139213"/>
                  <a:pt x="1544906" y="1089372"/>
                </a:cubicBezTo>
                <a:lnTo>
                  <a:pt x="1463592" y="1063046"/>
                </a:lnTo>
                <a:lnTo>
                  <a:pt x="1619388" y="1080872"/>
                </a:lnTo>
                <a:cubicBezTo>
                  <a:pt x="1748720" y="1100119"/>
                  <a:pt x="1879122" y="1109743"/>
                  <a:pt x="2009524" y="1109743"/>
                </a:cubicBezTo>
                <a:cubicBezTo>
                  <a:pt x="2139926" y="1109743"/>
                  <a:pt x="2270328" y="1100119"/>
                  <a:pt x="2399661" y="1080872"/>
                </a:cubicBezTo>
                <a:lnTo>
                  <a:pt x="2552063" y="1063890"/>
                </a:lnTo>
                <a:lnTo>
                  <a:pt x="2473561" y="1089372"/>
                </a:lnTo>
                <a:cubicBezTo>
                  <a:pt x="2343730" y="1139213"/>
                  <a:pt x="2251717" y="1205667"/>
                  <a:pt x="2009680" y="1205667"/>
                </a:cubicBezTo>
                <a:close/>
                <a:moveTo>
                  <a:pt x="11676725" y="1226698"/>
                </a:moveTo>
                <a:cubicBezTo>
                  <a:pt x="11495459" y="1226848"/>
                  <a:pt x="11398389" y="1176495"/>
                  <a:pt x="11306351" y="1122953"/>
                </a:cubicBezTo>
                <a:lnTo>
                  <a:pt x="11223856" y="1076217"/>
                </a:lnTo>
                <a:lnTo>
                  <a:pt x="11286928" y="1103778"/>
                </a:lnTo>
                <a:cubicBezTo>
                  <a:pt x="11384962" y="1148409"/>
                  <a:pt x="11483096" y="1193038"/>
                  <a:pt x="11677124" y="1193038"/>
                </a:cubicBezTo>
                <a:cubicBezTo>
                  <a:pt x="11874391" y="1193038"/>
                  <a:pt x="11973129" y="1146944"/>
                  <a:pt x="12071856" y="1101839"/>
                </a:cubicBezTo>
                <a:lnTo>
                  <a:pt x="12129526" y="1077598"/>
                </a:lnTo>
                <a:lnTo>
                  <a:pt x="12069804" y="1109901"/>
                </a:lnTo>
                <a:cubicBezTo>
                  <a:pt x="11971201" y="1167878"/>
                  <a:pt x="11873451" y="1226698"/>
                  <a:pt x="11676725" y="1226698"/>
                </a:cubicBezTo>
                <a:close/>
                <a:moveTo>
                  <a:pt x="7622277" y="1226698"/>
                </a:moveTo>
                <a:cubicBezTo>
                  <a:pt x="7441012" y="1226848"/>
                  <a:pt x="7343942" y="1176495"/>
                  <a:pt x="7251903" y="1122953"/>
                </a:cubicBezTo>
                <a:lnTo>
                  <a:pt x="7169408" y="1076217"/>
                </a:lnTo>
                <a:lnTo>
                  <a:pt x="7232480" y="1103778"/>
                </a:lnTo>
                <a:cubicBezTo>
                  <a:pt x="7330514" y="1148409"/>
                  <a:pt x="7428648" y="1193038"/>
                  <a:pt x="7622676" y="1193038"/>
                </a:cubicBezTo>
                <a:cubicBezTo>
                  <a:pt x="7819944" y="1193038"/>
                  <a:pt x="7918682" y="1146944"/>
                  <a:pt x="8017408" y="1101840"/>
                </a:cubicBezTo>
                <a:lnTo>
                  <a:pt x="8075079" y="1077599"/>
                </a:lnTo>
                <a:lnTo>
                  <a:pt x="8015356" y="1109901"/>
                </a:lnTo>
                <a:cubicBezTo>
                  <a:pt x="7916753" y="1167878"/>
                  <a:pt x="7819004" y="1226698"/>
                  <a:pt x="7622277" y="1226698"/>
                </a:cubicBezTo>
                <a:close/>
                <a:moveTo>
                  <a:pt x="3567830" y="1226698"/>
                </a:moveTo>
                <a:cubicBezTo>
                  <a:pt x="3386565" y="1226848"/>
                  <a:pt x="3289495" y="1176495"/>
                  <a:pt x="3197456" y="1122953"/>
                </a:cubicBezTo>
                <a:lnTo>
                  <a:pt x="3114961" y="1076217"/>
                </a:lnTo>
                <a:lnTo>
                  <a:pt x="3178033" y="1103778"/>
                </a:lnTo>
                <a:cubicBezTo>
                  <a:pt x="3276067" y="1148409"/>
                  <a:pt x="3374201" y="1193038"/>
                  <a:pt x="3568229" y="1193038"/>
                </a:cubicBezTo>
                <a:cubicBezTo>
                  <a:pt x="3765497" y="1193038"/>
                  <a:pt x="3864235" y="1146944"/>
                  <a:pt x="3962962" y="1101840"/>
                </a:cubicBezTo>
                <a:lnTo>
                  <a:pt x="4020629" y="1077600"/>
                </a:lnTo>
                <a:lnTo>
                  <a:pt x="3960910" y="1109901"/>
                </a:lnTo>
                <a:cubicBezTo>
                  <a:pt x="3862306" y="1167878"/>
                  <a:pt x="3764557" y="1226698"/>
                  <a:pt x="3567830" y="1226698"/>
                </a:cubicBezTo>
                <a:close/>
                <a:moveTo>
                  <a:pt x="8558432" y="1227655"/>
                </a:moveTo>
                <a:cubicBezTo>
                  <a:pt x="8385449" y="1227655"/>
                  <a:pt x="8289274" y="1174276"/>
                  <a:pt x="8200463" y="1114736"/>
                </a:cubicBezTo>
                <a:lnTo>
                  <a:pt x="8168503" y="1093229"/>
                </a:lnTo>
                <a:lnTo>
                  <a:pt x="8197731" y="1110298"/>
                </a:lnTo>
                <a:cubicBezTo>
                  <a:pt x="8286396" y="1161957"/>
                  <a:pt x="8383470" y="1208950"/>
                  <a:pt x="8558432" y="1208950"/>
                </a:cubicBezTo>
                <a:cubicBezTo>
                  <a:pt x="8705092" y="1208950"/>
                  <a:pt x="8797655" y="1175628"/>
                  <a:pt x="8875310" y="1134784"/>
                </a:cubicBezTo>
                <a:lnTo>
                  <a:pt x="8943840" y="1095595"/>
                </a:lnTo>
                <a:lnTo>
                  <a:pt x="8872239" y="1142789"/>
                </a:lnTo>
                <a:cubicBezTo>
                  <a:pt x="8794590" y="1189937"/>
                  <a:pt x="8703594" y="1227655"/>
                  <a:pt x="8558432" y="1227655"/>
                </a:cubicBezTo>
                <a:close/>
                <a:moveTo>
                  <a:pt x="4503986" y="1227655"/>
                </a:moveTo>
                <a:cubicBezTo>
                  <a:pt x="4331002" y="1227655"/>
                  <a:pt x="4234826" y="1174276"/>
                  <a:pt x="4146016" y="1114736"/>
                </a:cubicBezTo>
                <a:lnTo>
                  <a:pt x="4114057" y="1093229"/>
                </a:lnTo>
                <a:lnTo>
                  <a:pt x="4143285" y="1110298"/>
                </a:lnTo>
                <a:cubicBezTo>
                  <a:pt x="4231949" y="1161957"/>
                  <a:pt x="4329022" y="1208950"/>
                  <a:pt x="4503985" y="1208950"/>
                </a:cubicBezTo>
                <a:cubicBezTo>
                  <a:pt x="4650645" y="1208950"/>
                  <a:pt x="4743209" y="1175628"/>
                  <a:pt x="4820863" y="1134784"/>
                </a:cubicBezTo>
                <a:lnTo>
                  <a:pt x="4889392" y="1095596"/>
                </a:lnTo>
                <a:lnTo>
                  <a:pt x="4817791" y="1142789"/>
                </a:lnTo>
                <a:cubicBezTo>
                  <a:pt x="4740144" y="1189937"/>
                  <a:pt x="4649147" y="1227655"/>
                  <a:pt x="4503986" y="1227655"/>
                </a:cubicBezTo>
                <a:close/>
                <a:moveTo>
                  <a:pt x="449537" y="1227655"/>
                </a:moveTo>
                <a:cubicBezTo>
                  <a:pt x="276554" y="1227655"/>
                  <a:pt x="180380" y="1174276"/>
                  <a:pt x="91569" y="1114737"/>
                </a:cubicBezTo>
                <a:lnTo>
                  <a:pt x="59617" y="1093235"/>
                </a:lnTo>
                <a:lnTo>
                  <a:pt x="88836" y="1110299"/>
                </a:lnTo>
                <a:cubicBezTo>
                  <a:pt x="177501" y="1161957"/>
                  <a:pt x="274576" y="1208950"/>
                  <a:pt x="449537" y="1208950"/>
                </a:cubicBezTo>
                <a:cubicBezTo>
                  <a:pt x="596198" y="1208950"/>
                  <a:pt x="688761" y="1175628"/>
                  <a:pt x="766416" y="1134784"/>
                </a:cubicBezTo>
                <a:lnTo>
                  <a:pt x="834947" y="1095595"/>
                </a:lnTo>
                <a:lnTo>
                  <a:pt x="763344" y="1142789"/>
                </a:lnTo>
                <a:cubicBezTo>
                  <a:pt x="685695" y="1189937"/>
                  <a:pt x="594699" y="1227655"/>
                  <a:pt x="449537" y="1227655"/>
                </a:cubicBezTo>
                <a:close/>
                <a:moveTo>
                  <a:pt x="8558432" y="1250601"/>
                </a:moveTo>
                <a:cubicBezTo>
                  <a:pt x="8385688" y="1250601"/>
                  <a:pt x="8289843" y="1190297"/>
                  <a:pt x="8200878" y="1122775"/>
                </a:cubicBezTo>
                <a:lnTo>
                  <a:pt x="8173043" y="1101582"/>
                </a:lnTo>
                <a:lnTo>
                  <a:pt x="8197787" y="1118257"/>
                </a:lnTo>
                <a:cubicBezTo>
                  <a:pt x="8286501" y="1177909"/>
                  <a:pt x="8383410" y="1232052"/>
                  <a:pt x="8558432" y="1232052"/>
                </a:cubicBezTo>
                <a:cubicBezTo>
                  <a:pt x="8705153" y="1232052"/>
                  <a:pt x="8797730" y="1193603"/>
                  <a:pt x="8875388" y="1146453"/>
                </a:cubicBezTo>
                <a:lnTo>
                  <a:pt x="8943192" y="1101686"/>
                </a:lnTo>
                <a:lnTo>
                  <a:pt x="8872421" y="1154479"/>
                </a:lnTo>
                <a:cubicBezTo>
                  <a:pt x="8794706" y="1207880"/>
                  <a:pt x="8703624" y="1250601"/>
                  <a:pt x="8558432" y="1250601"/>
                </a:cubicBezTo>
                <a:close/>
                <a:moveTo>
                  <a:pt x="4503985" y="1250601"/>
                </a:moveTo>
                <a:cubicBezTo>
                  <a:pt x="4331241" y="1250601"/>
                  <a:pt x="4235397" y="1190297"/>
                  <a:pt x="4146432" y="1122775"/>
                </a:cubicBezTo>
                <a:lnTo>
                  <a:pt x="4118594" y="1101580"/>
                </a:lnTo>
                <a:lnTo>
                  <a:pt x="4143340" y="1118257"/>
                </a:lnTo>
                <a:cubicBezTo>
                  <a:pt x="4232054" y="1177909"/>
                  <a:pt x="4328962" y="1232052"/>
                  <a:pt x="4503986" y="1232052"/>
                </a:cubicBezTo>
                <a:cubicBezTo>
                  <a:pt x="4650706" y="1232052"/>
                  <a:pt x="4743284" y="1193603"/>
                  <a:pt x="4820942" y="1146453"/>
                </a:cubicBezTo>
                <a:lnTo>
                  <a:pt x="4888743" y="1101688"/>
                </a:lnTo>
                <a:lnTo>
                  <a:pt x="4817976" y="1154479"/>
                </a:lnTo>
                <a:cubicBezTo>
                  <a:pt x="4740260" y="1207880"/>
                  <a:pt x="4649178" y="1250601"/>
                  <a:pt x="4503985" y="1250601"/>
                </a:cubicBezTo>
                <a:close/>
                <a:moveTo>
                  <a:pt x="449538" y="1250601"/>
                </a:moveTo>
                <a:cubicBezTo>
                  <a:pt x="276794" y="1250601"/>
                  <a:pt x="180949" y="1190297"/>
                  <a:pt x="91984" y="1122775"/>
                </a:cubicBezTo>
                <a:lnTo>
                  <a:pt x="64150" y="1101583"/>
                </a:lnTo>
                <a:lnTo>
                  <a:pt x="88892" y="1118257"/>
                </a:lnTo>
                <a:cubicBezTo>
                  <a:pt x="177606" y="1177909"/>
                  <a:pt x="274516" y="1232052"/>
                  <a:pt x="449537" y="1232052"/>
                </a:cubicBezTo>
                <a:cubicBezTo>
                  <a:pt x="596258" y="1232052"/>
                  <a:pt x="688835" y="1193603"/>
                  <a:pt x="766494" y="1146453"/>
                </a:cubicBezTo>
                <a:lnTo>
                  <a:pt x="834294" y="1101688"/>
                </a:lnTo>
                <a:lnTo>
                  <a:pt x="763527" y="1154479"/>
                </a:lnTo>
                <a:cubicBezTo>
                  <a:pt x="685812" y="1207880"/>
                  <a:pt x="594730" y="1250601"/>
                  <a:pt x="449538" y="1250601"/>
                </a:cubicBezTo>
                <a:close/>
                <a:moveTo>
                  <a:pt x="11677365" y="1265395"/>
                </a:moveTo>
                <a:cubicBezTo>
                  <a:pt x="11495800" y="1265395"/>
                  <a:pt x="11398623" y="1203738"/>
                  <a:pt x="11306531" y="1138226"/>
                </a:cubicBezTo>
                <a:lnTo>
                  <a:pt x="11224560" y="1081442"/>
                </a:lnTo>
                <a:lnTo>
                  <a:pt x="11286438" y="1116253"/>
                </a:lnTo>
                <a:cubicBezTo>
                  <a:pt x="11384362" y="1173634"/>
                  <a:pt x="11482496" y="1231015"/>
                  <a:pt x="11676964" y="1231015"/>
                </a:cubicBezTo>
                <a:cubicBezTo>
                  <a:pt x="11874351" y="1231015"/>
                  <a:pt x="11973119" y="1171791"/>
                  <a:pt x="12071854" y="1113780"/>
                </a:cubicBezTo>
                <a:lnTo>
                  <a:pt x="12135537" y="1079338"/>
                </a:lnTo>
                <a:lnTo>
                  <a:pt x="12070208" y="1122527"/>
                </a:lnTo>
                <a:cubicBezTo>
                  <a:pt x="11971616" y="1193354"/>
                  <a:pt x="11873552" y="1265395"/>
                  <a:pt x="11677365" y="1265395"/>
                </a:cubicBezTo>
                <a:close/>
                <a:moveTo>
                  <a:pt x="7622917" y="1265395"/>
                </a:moveTo>
                <a:cubicBezTo>
                  <a:pt x="7441352" y="1265395"/>
                  <a:pt x="7344175" y="1203738"/>
                  <a:pt x="7252084" y="1138226"/>
                </a:cubicBezTo>
                <a:lnTo>
                  <a:pt x="7170114" y="1081443"/>
                </a:lnTo>
                <a:lnTo>
                  <a:pt x="7231991" y="1116253"/>
                </a:lnTo>
                <a:cubicBezTo>
                  <a:pt x="7329914" y="1173634"/>
                  <a:pt x="7428048" y="1231015"/>
                  <a:pt x="7622516" y="1231015"/>
                </a:cubicBezTo>
                <a:cubicBezTo>
                  <a:pt x="7819903" y="1231015"/>
                  <a:pt x="7918672" y="1171790"/>
                  <a:pt x="8017406" y="1113780"/>
                </a:cubicBezTo>
                <a:lnTo>
                  <a:pt x="8081090" y="1079338"/>
                </a:lnTo>
                <a:lnTo>
                  <a:pt x="8015760" y="1122526"/>
                </a:lnTo>
                <a:cubicBezTo>
                  <a:pt x="7917168" y="1193354"/>
                  <a:pt x="7819104" y="1265395"/>
                  <a:pt x="7622917" y="1265395"/>
                </a:cubicBezTo>
                <a:close/>
                <a:moveTo>
                  <a:pt x="3568470" y="1265395"/>
                </a:moveTo>
                <a:cubicBezTo>
                  <a:pt x="3386905" y="1265395"/>
                  <a:pt x="3289728" y="1203738"/>
                  <a:pt x="3197637" y="1138226"/>
                </a:cubicBezTo>
                <a:lnTo>
                  <a:pt x="3115670" y="1081445"/>
                </a:lnTo>
                <a:lnTo>
                  <a:pt x="3177544" y="1116253"/>
                </a:lnTo>
                <a:cubicBezTo>
                  <a:pt x="3275467" y="1173634"/>
                  <a:pt x="3373601" y="1231015"/>
                  <a:pt x="3568070" y="1231015"/>
                </a:cubicBezTo>
                <a:cubicBezTo>
                  <a:pt x="3765457" y="1231015"/>
                  <a:pt x="3864225" y="1171790"/>
                  <a:pt x="3962959" y="1113780"/>
                </a:cubicBezTo>
                <a:lnTo>
                  <a:pt x="4026643" y="1079338"/>
                </a:lnTo>
                <a:lnTo>
                  <a:pt x="3961313" y="1122526"/>
                </a:lnTo>
                <a:cubicBezTo>
                  <a:pt x="3862721" y="1193354"/>
                  <a:pt x="3764657" y="1265395"/>
                  <a:pt x="3568470" y="1265395"/>
                </a:cubicBezTo>
                <a:close/>
                <a:moveTo>
                  <a:pt x="8558433" y="1273707"/>
                </a:moveTo>
                <a:cubicBezTo>
                  <a:pt x="8384550" y="1273707"/>
                  <a:pt x="8287521" y="1204903"/>
                  <a:pt x="8199384" y="1129793"/>
                </a:cubicBezTo>
                <a:lnTo>
                  <a:pt x="8172288" y="1106649"/>
                </a:lnTo>
                <a:lnTo>
                  <a:pt x="8197292" y="1125756"/>
                </a:lnTo>
                <a:cubicBezTo>
                  <a:pt x="8285901" y="1193300"/>
                  <a:pt x="8383290" y="1254998"/>
                  <a:pt x="8558432" y="1254998"/>
                </a:cubicBezTo>
                <a:cubicBezTo>
                  <a:pt x="8705212" y="1254998"/>
                  <a:pt x="8797805" y="1211377"/>
                  <a:pt x="8875468" y="1157965"/>
                </a:cubicBezTo>
                <a:lnTo>
                  <a:pt x="8941709" y="1108445"/>
                </a:lnTo>
                <a:lnTo>
                  <a:pt x="8872506" y="1166201"/>
                </a:lnTo>
                <a:cubicBezTo>
                  <a:pt x="8794808" y="1225927"/>
                  <a:pt x="8703715" y="1273707"/>
                  <a:pt x="8558433" y="1273707"/>
                </a:cubicBezTo>
                <a:close/>
                <a:moveTo>
                  <a:pt x="4503986" y="1273707"/>
                </a:moveTo>
                <a:cubicBezTo>
                  <a:pt x="4330104" y="1273707"/>
                  <a:pt x="4233073" y="1204903"/>
                  <a:pt x="4144939" y="1129793"/>
                </a:cubicBezTo>
                <a:lnTo>
                  <a:pt x="4117851" y="1106656"/>
                </a:lnTo>
                <a:lnTo>
                  <a:pt x="4142846" y="1125756"/>
                </a:lnTo>
                <a:cubicBezTo>
                  <a:pt x="4231453" y="1193300"/>
                  <a:pt x="4328844" y="1254998"/>
                  <a:pt x="4503985" y="1254998"/>
                </a:cubicBezTo>
                <a:cubicBezTo>
                  <a:pt x="4650766" y="1254998"/>
                  <a:pt x="4743357" y="1211377"/>
                  <a:pt x="4821020" y="1157965"/>
                </a:cubicBezTo>
                <a:lnTo>
                  <a:pt x="4887265" y="1108443"/>
                </a:lnTo>
                <a:lnTo>
                  <a:pt x="4818060" y="1166201"/>
                </a:lnTo>
                <a:cubicBezTo>
                  <a:pt x="4740361" y="1225927"/>
                  <a:pt x="4649267" y="1273707"/>
                  <a:pt x="4503986" y="1273707"/>
                </a:cubicBezTo>
                <a:close/>
                <a:moveTo>
                  <a:pt x="449539" y="1273707"/>
                </a:moveTo>
                <a:cubicBezTo>
                  <a:pt x="275656" y="1273707"/>
                  <a:pt x="178627" y="1204903"/>
                  <a:pt x="90490" y="1129793"/>
                </a:cubicBezTo>
                <a:lnTo>
                  <a:pt x="63397" y="1106652"/>
                </a:lnTo>
                <a:lnTo>
                  <a:pt x="88397" y="1125756"/>
                </a:lnTo>
                <a:cubicBezTo>
                  <a:pt x="177007" y="1193300"/>
                  <a:pt x="274396" y="1254998"/>
                  <a:pt x="449538" y="1254998"/>
                </a:cubicBezTo>
                <a:cubicBezTo>
                  <a:pt x="596318" y="1254998"/>
                  <a:pt x="688911" y="1211377"/>
                  <a:pt x="766573" y="1157965"/>
                </a:cubicBezTo>
                <a:lnTo>
                  <a:pt x="832818" y="1108443"/>
                </a:lnTo>
                <a:lnTo>
                  <a:pt x="763612" y="1166201"/>
                </a:lnTo>
                <a:cubicBezTo>
                  <a:pt x="685914" y="1225927"/>
                  <a:pt x="594820" y="1273707"/>
                  <a:pt x="449539" y="1273707"/>
                </a:cubicBezTo>
                <a:close/>
                <a:moveTo>
                  <a:pt x="8558431" y="1297210"/>
                </a:moveTo>
                <a:cubicBezTo>
                  <a:pt x="8384548" y="1297210"/>
                  <a:pt x="8287384" y="1220762"/>
                  <a:pt x="8199315" y="1137849"/>
                </a:cubicBezTo>
                <a:lnTo>
                  <a:pt x="8171662" y="1111797"/>
                </a:lnTo>
                <a:lnTo>
                  <a:pt x="8197349" y="1133738"/>
                </a:lnTo>
                <a:cubicBezTo>
                  <a:pt x="8286007" y="1209265"/>
                  <a:pt x="8383231" y="1278023"/>
                  <a:pt x="8558433" y="1278023"/>
                </a:cubicBezTo>
                <a:cubicBezTo>
                  <a:pt x="8705214" y="1278023"/>
                  <a:pt x="8797851" y="1229321"/>
                  <a:pt x="8875570" y="1169625"/>
                </a:cubicBezTo>
                <a:lnTo>
                  <a:pt x="8942400" y="1113813"/>
                </a:lnTo>
                <a:lnTo>
                  <a:pt x="8872532" y="1178322"/>
                </a:lnTo>
                <a:cubicBezTo>
                  <a:pt x="8794859" y="1244371"/>
                  <a:pt x="8703773" y="1297210"/>
                  <a:pt x="8558431" y="1297210"/>
                </a:cubicBezTo>
                <a:close/>
                <a:moveTo>
                  <a:pt x="4503984" y="1297210"/>
                </a:moveTo>
                <a:cubicBezTo>
                  <a:pt x="4330101" y="1297210"/>
                  <a:pt x="4232937" y="1220762"/>
                  <a:pt x="4144869" y="1137849"/>
                </a:cubicBezTo>
                <a:lnTo>
                  <a:pt x="4117214" y="1111796"/>
                </a:lnTo>
                <a:lnTo>
                  <a:pt x="4142903" y="1133738"/>
                </a:lnTo>
                <a:cubicBezTo>
                  <a:pt x="4231559" y="1209265"/>
                  <a:pt x="4328784" y="1278023"/>
                  <a:pt x="4503986" y="1278023"/>
                </a:cubicBezTo>
                <a:cubicBezTo>
                  <a:pt x="4650768" y="1278023"/>
                  <a:pt x="4743405" y="1229321"/>
                  <a:pt x="4821124" y="1169625"/>
                </a:cubicBezTo>
                <a:lnTo>
                  <a:pt x="4887958" y="1113809"/>
                </a:lnTo>
                <a:lnTo>
                  <a:pt x="4818086" y="1178322"/>
                </a:lnTo>
                <a:cubicBezTo>
                  <a:pt x="4740412" y="1244371"/>
                  <a:pt x="4649326" y="1297210"/>
                  <a:pt x="4503984" y="1297210"/>
                </a:cubicBezTo>
                <a:close/>
                <a:moveTo>
                  <a:pt x="449537" y="1297210"/>
                </a:moveTo>
                <a:cubicBezTo>
                  <a:pt x="275654" y="1297210"/>
                  <a:pt x="178490" y="1220762"/>
                  <a:pt x="90421" y="1137850"/>
                </a:cubicBezTo>
                <a:lnTo>
                  <a:pt x="62760" y="1111790"/>
                </a:lnTo>
                <a:lnTo>
                  <a:pt x="88455" y="1133739"/>
                </a:lnTo>
                <a:cubicBezTo>
                  <a:pt x="177113" y="1209265"/>
                  <a:pt x="274337" y="1278023"/>
                  <a:pt x="449539" y="1278023"/>
                </a:cubicBezTo>
                <a:cubicBezTo>
                  <a:pt x="596320" y="1278023"/>
                  <a:pt x="688957" y="1229321"/>
                  <a:pt x="766676" y="1169625"/>
                </a:cubicBezTo>
                <a:lnTo>
                  <a:pt x="833511" y="1113809"/>
                </a:lnTo>
                <a:lnTo>
                  <a:pt x="763638" y="1178322"/>
                </a:lnTo>
                <a:cubicBezTo>
                  <a:pt x="685964" y="1244371"/>
                  <a:pt x="594879" y="1297210"/>
                  <a:pt x="449537" y="1297210"/>
                </a:cubicBezTo>
                <a:close/>
                <a:moveTo>
                  <a:pt x="11677364" y="1303686"/>
                </a:moveTo>
                <a:cubicBezTo>
                  <a:pt x="11495762" y="1303686"/>
                  <a:pt x="11398654" y="1230839"/>
                  <a:pt x="11306612" y="1153439"/>
                </a:cubicBezTo>
                <a:lnTo>
                  <a:pt x="11229276" y="1090117"/>
                </a:lnTo>
                <a:lnTo>
                  <a:pt x="11286658" y="1129567"/>
                </a:lnTo>
                <a:cubicBezTo>
                  <a:pt x="11384522" y="1199639"/>
                  <a:pt x="11482656" y="1269712"/>
                  <a:pt x="11677365" y="1269712"/>
                </a:cubicBezTo>
                <a:cubicBezTo>
                  <a:pt x="11874931" y="1269712"/>
                  <a:pt x="11973609" y="1197311"/>
                  <a:pt x="12072355" y="1126371"/>
                </a:cubicBezTo>
                <a:lnTo>
                  <a:pt x="12128356" y="1089349"/>
                </a:lnTo>
                <a:lnTo>
                  <a:pt x="12070017" y="1134915"/>
                </a:lnTo>
                <a:cubicBezTo>
                  <a:pt x="11971420" y="1218604"/>
                  <a:pt x="11873431" y="1303686"/>
                  <a:pt x="11677364" y="1303686"/>
                </a:cubicBezTo>
                <a:close/>
                <a:moveTo>
                  <a:pt x="7622916" y="1303686"/>
                </a:moveTo>
                <a:cubicBezTo>
                  <a:pt x="7441315" y="1303686"/>
                  <a:pt x="7344206" y="1230839"/>
                  <a:pt x="7252165" y="1153439"/>
                </a:cubicBezTo>
                <a:lnTo>
                  <a:pt x="7174825" y="1090115"/>
                </a:lnTo>
                <a:lnTo>
                  <a:pt x="7232211" y="1129567"/>
                </a:lnTo>
                <a:cubicBezTo>
                  <a:pt x="7330075" y="1199639"/>
                  <a:pt x="7428209" y="1269712"/>
                  <a:pt x="7622917" y="1269712"/>
                </a:cubicBezTo>
                <a:cubicBezTo>
                  <a:pt x="7820483" y="1269712"/>
                  <a:pt x="7919161" y="1197311"/>
                  <a:pt x="8017907" y="1126371"/>
                </a:cubicBezTo>
                <a:lnTo>
                  <a:pt x="8073906" y="1089351"/>
                </a:lnTo>
                <a:lnTo>
                  <a:pt x="8015569" y="1134915"/>
                </a:lnTo>
                <a:cubicBezTo>
                  <a:pt x="7916973" y="1218603"/>
                  <a:pt x="7818983" y="1303686"/>
                  <a:pt x="7622916" y="1303686"/>
                </a:cubicBezTo>
                <a:close/>
                <a:moveTo>
                  <a:pt x="3568470" y="1303686"/>
                </a:moveTo>
                <a:cubicBezTo>
                  <a:pt x="3386868" y="1303686"/>
                  <a:pt x="3289759" y="1230839"/>
                  <a:pt x="3197718" y="1153439"/>
                </a:cubicBezTo>
                <a:lnTo>
                  <a:pt x="3120378" y="1090114"/>
                </a:lnTo>
                <a:lnTo>
                  <a:pt x="3177764" y="1129567"/>
                </a:lnTo>
                <a:cubicBezTo>
                  <a:pt x="3275628" y="1199639"/>
                  <a:pt x="3373761" y="1269712"/>
                  <a:pt x="3568470" y="1269712"/>
                </a:cubicBezTo>
                <a:cubicBezTo>
                  <a:pt x="3766036" y="1269712"/>
                  <a:pt x="3864714" y="1197311"/>
                  <a:pt x="3963460" y="1126371"/>
                </a:cubicBezTo>
                <a:lnTo>
                  <a:pt x="4019459" y="1089351"/>
                </a:lnTo>
                <a:lnTo>
                  <a:pt x="3961122" y="1134915"/>
                </a:lnTo>
                <a:cubicBezTo>
                  <a:pt x="3862526" y="1218603"/>
                  <a:pt x="3764537" y="1303686"/>
                  <a:pt x="3568470" y="1303686"/>
                </a:cubicBezTo>
                <a:close/>
                <a:moveTo>
                  <a:pt x="10118577" y="1306483"/>
                </a:moveTo>
                <a:cubicBezTo>
                  <a:pt x="9900745" y="1306483"/>
                  <a:pt x="9804026" y="1216735"/>
                  <a:pt x="9691926" y="1138205"/>
                </a:cubicBezTo>
                <a:lnTo>
                  <a:pt x="9572094" y="1068577"/>
                </a:lnTo>
                <a:lnTo>
                  <a:pt x="9658947" y="1095842"/>
                </a:lnTo>
                <a:cubicBezTo>
                  <a:pt x="9787200" y="1145869"/>
                  <a:pt x="9873661" y="1210065"/>
                  <a:pt x="10118576" y="1210065"/>
                </a:cubicBezTo>
                <a:cubicBezTo>
                  <a:pt x="10410039" y="1210065"/>
                  <a:pt x="10484658" y="1114325"/>
                  <a:pt x="10667127" y="1066454"/>
                </a:cubicBezTo>
                <a:lnTo>
                  <a:pt x="10670705" y="1065776"/>
                </a:lnTo>
                <a:lnTo>
                  <a:pt x="10666329" y="1067154"/>
                </a:lnTo>
                <a:cubicBezTo>
                  <a:pt x="10483341" y="1146931"/>
                  <a:pt x="10409021" y="1306483"/>
                  <a:pt x="10118577" y="1306483"/>
                </a:cubicBezTo>
                <a:close/>
                <a:moveTo>
                  <a:pt x="6064130" y="1306483"/>
                </a:moveTo>
                <a:cubicBezTo>
                  <a:pt x="5846297" y="1306483"/>
                  <a:pt x="5749579" y="1216735"/>
                  <a:pt x="5637479" y="1138205"/>
                </a:cubicBezTo>
                <a:lnTo>
                  <a:pt x="5517648" y="1068577"/>
                </a:lnTo>
                <a:lnTo>
                  <a:pt x="5604500" y="1095842"/>
                </a:lnTo>
                <a:cubicBezTo>
                  <a:pt x="5732754" y="1145869"/>
                  <a:pt x="5819214" y="1210065"/>
                  <a:pt x="6064129" y="1210065"/>
                </a:cubicBezTo>
                <a:cubicBezTo>
                  <a:pt x="6355591" y="1210065"/>
                  <a:pt x="6430211" y="1114325"/>
                  <a:pt x="6612679" y="1066454"/>
                </a:cubicBezTo>
                <a:lnTo>
                  <a:pt x="6616259" y="1065776"/>
                </a:lnTo>
                <a:lnTo>
                  <a:pt x="6611882" y="1067154"/>
                </a:lnTo>
                <a:cubicBezTo>
                  <a:pt x="6428893" y="1146931"/>
                  <a:pt x="6354573" y="1306483"/>
                  <a:pt x="6064130" y="1306483"/>
                </a:cubicBezTo>
                <a:close/>
                <a:moveTo>
                  <a:pt x="2009681" y="1306483"/>
                </a:moveTo>
                <a:cubicBezTo>
                  <a:pt x="1791849" y="1306483"/>
                  <a:pt x="1695130" y="1216735"/>
                  <a:pt x="1583031" y="1138205"/>
                </a:cubicBezTo>
                <a:lnTo>
                  <a:pt x="1463199" y="1068577"/>
                </a:lnTo>
                <a:lnTo>
                  <a:pt x="1550051" y="1095842"/>
                </a:lnTo>
                <a:cubicBezTo>
                  <a:pt x="1678305" y="1145869"/>
                  <a:pt x="1764766" y="1210065"/>
                  <a:pt x="2009680" y="1210065"/>
                </a:cubicBezTo>
                <a:cubicBezTo>
                  <a:pt x="2301144" y="1210065"/>
                  <a:pt x="2375764" y="1114325"/>
                  <a:pt x="2558231" y="1066454"/>
                </a:cubicBezTo>
                <a:lnTo>
                  <a:pt x="2561810" y="1065776"/>
                </a:lnTo>
                <a:lnTo>
                  <a:pt x="2557434" y="1067154"/>
                </a:lnTo>
                <a:cubicBezTo>
                  <a:pt x="2374446" y="1146931"/>
                  <a:pt x="2300126" y="1306483"/>
                  <a:pt x="2009681" y="1306483"/>
                </a:cubicBezTo>
                <a:close/>
                <a:moveTo>
                  <a:pt x="11677365" y="1341658"/>
                </a:moveTo>
                <a:cubicBezTo>
                  <a:pt x="11483255" y="1341658"/>
                  <a:pt x="11384522" y="1244683"/>
                  <a:pt x="11288987" y="1150986"/>
                </a:cubicBezTo>
                <a:lnTo>
                  <a:pt x="11236210" y="1101394"/>
                </a:lnTo>
                <a:lnTo>
                  <a:pt x="11286448" y="1142235"/>
                </a:lnTo>
                <a:cubicBezTo>
                  <a:pt x="11384362" y="1225119"/>
                  <a:pt x="11482616" y="1308003"/>
                  <a:pt x="11677364" y="1308003"/>
                </a:cubicBezTo>
                <a:cubicBezTo>
                  <a:pt x="11874931" y="1308003"/>
                  <a:pt x="11973744" y="1222561"/>
                  <a:pt x="12072524" y="1138659"/>
                </a:cubicBezTo>
                <a:lnTo>
                  <a:pt x="12126611" y="1096324"/>
                </a:lnTo>
                <a:lnTo>
                  <a:pt x="12070050" y="1147221"/>
                </a:lnTo>
                <a:cubicBezTo>
                  <a:pt x="11971510" y="1243579"/>
                  <a:pt x="11873431" y="1341658"/>
                  <a:pt x="11677365" y="1341658"/>
                </a:cubicBezTo>
                <a:close/>
                <a:moveTo>
                  <a:pt x="7622917" y="1341658"/>
                </a:moveTo>
                <a:cubicBezTo>
                  <a:pt x="7428807" y="1341658"/>
                  <a:pt x="7330074" y="1244683"/>
                  <a:pt x="7234539" y="1150986"/>
                </a:cubicBezTo>
                <a:lnTo>
                  <a:pt x="7181758" y="1101390"/>
                </a:lnTo>
                <a:lnTo>
                  <a:pt x="7232001" y="1142235"/>
                </a:lnTo>
                <a:cubicBezTo>
                  <a:pt x="7329915" y="1225119"/>
                  <a:pt x="7428168" y="1308003"/>
                  <a:pt x="7622916" y="1308003"/>
                </a:cubicBezTo>
                <a:cubicBezTo>
                  <a:pt x="7820483" y="1308003"/>
                  <a:pt x="7919296" y="1222561"/>
                  <a:pt x="8018076" y="1138659"/>
                </a:cubicBezTo>
                <a:lnTo>
                  <a:pt x="8072165" y="1096324"/>
                </a:lnTo>
                <a:lnTo>
                  <a:pt x="8015603" y="1147221"/>
                </a:lnTo>
                <a:cubicBezTo>
                  <a:pt x="7917063" y="1243580"/>
                  <a:pt x="7818984" y="1341658"/>
                  <a:pt x="7622917" y="1341658"/>
                </a:cubicBezTo>
                <a:close/>
                <a:moveTo>
                  <a:pt x="3568470" y="1341658"/>
                </a:moveTo>
                <a:cubicBezTo>
                  <a:pt x="3374360" y="1341658"/>
                  <a:pt x="3275628" y="1244683"/>
                  <a:pt x="3180092" y="1150986"/>
                </a:cubicBezTo>
                <a:lnTo>
                  <a:pt x="3127315" y="1101394"/>
                </a:lnTo>
                <a:lnTo>
                  <a:pt x="3177554" y="1142235"/>
                </a:lnTo>
                <a:cubicBezTo>
                  <a:pt x="3275468" y="1225119"/>
                  <a:pt x="3373722" y="1308003"/>
                  <a:pt x="3568470" y="1308003"/>
                </a:cubicBezTo>
                <a:cubicBezTo>
                  <a:pt x="3766036" y="1308003"/>
                  <a:pt x="3864850" y="1222561"/>
                  <a:pt x="3963629" y="1138659"/>
                </a:cubicBezTo>
                <a:lnTo>
                  <a:pt x="4017720" y="1096323"/>
                </a:lnTo>
                <a:lnTo>
                  <a:pt x="3961156" y="1147221"/>
                </a:lnTo>
                <a:cubicBezTo>
                  <a:pt x="3862616" y="1243580"/>
                  <a:pt x="3764537" y="1341658"/>
                  <a:pt x="3568470" y="1341658"/>
                </a:cubicBezTo>
                <a:close/>
                <a:moveTo>
                  <a:pt x="11677365" y="1379874"/>
                </a:moveTo>
                <a:cubicBezTo>
                  <a:pt x="11483415" y="1379874"/>
                  <a:pt x="11384603" y="1270028"/>
                  <a:pt x="11289067" y="1164020"/>
                </a:cubicBezTo>
                <a:lnTo>
                  <a:pt x="11239434" y="1111204"/>
                </a:lnTo>
                <a:lnTo>
                  <a:pt x="11286209" y="1155104"/>
                </a:lnTo>
                <a:cubicBezTo>
                  <a:pt x="11384083" y="1250739"/>
                  <a:pt x="11482377" y="1346374"/>
                  <a:pt x="11677365" y="1346374"/>
                </a:cubicBezTo>
                <a:cubicBezTo>
                  <a:pt x="11875231" y="1346374"/>
                  <a:pt x="11973939" y="1247441"/>
                  <a:pt x="12072647" y="1150757"/>
                </a:cubicBezTo>
                <a:lnTo>
                  <a:pt x="12118441" y="1109523"/>
                </a:lnTo>
                <a:lnTo>
                  <a:pt x="12069848" y="1159163"/>
                </a:lnTo>
                <a:cubicBezTo>
                  <a:pt x="11971286" y="1268574"/>
                  <a:pt x="11873253" y="1379874"/>
                  <a:pt x="11677365" y="1379874"/>
                </a:cubicBezTo>
                <a:close/>
                <a:moveTo>
                  <a:pt x="7622917" y="1379874"/>
                </a:moveTo>
                <a:cubicBezTo>
                  <a:pt x="7428967" y="1379874"/>
                  <a:pt x="7330155" y="1270028"/>
                  <a:pt x="7234619" y="1164020"/>
                </a:cubicBezTo>
                <a:lnTo>
                  <a:pt x="7184987" y="1111204"/>
                </a:lnTo>
                <a:lnTo>
                  <a:pt x="7231761" y="1155104"/>
                </a:lnTo>
                <a:cubicBezTo>
                  <a:pt x="7329635" y="1250739"/>
                  <a:pt x="7427929" y="1346374"/>
                  <a:pt x="7622917" y="1346374"/>
                </a:cubicBezTo>
                <a:cubicBezTo>
                  <a:pt x="7820783" y="1346374"/>
                  <a:pt x="7919491" y="1247441"/>
                  <a:pt x="8018199" y="1150757"/>
                </a:cubicBezTo>
                <a:lnTo>
                  <a:pt x="8063995" y="1109521"/>
                </a:lnTo>
                <a:lnTo>
                  <a:pt x="8015400" y="1159163"/>
                </a:lnTo>
                <a:cubicBezTo>
                  <a:pt x="7916838" y="1268574"/>
                  <a:pt x="7818805" y="1379874"/>
                  <a:pt x="7622917" y="1379874"/>
                </a:cubicBezTo>
                <a:close/>
                <a:moveTo>
                  <a:pt x="3568471" y="1379874"/>
                </a:moveTo>
                <a:cubicBezTo>
                  <a:pt x="3374522" y="1379874"/>
                  <a:pt x="3275709" y="1270028"/>
                  <a:pt x="3180173" y="1164020"/>
                </a:cubicBezTo>
                <a:lnTo>
                  <a:pt x="3130548" y="1111211"/>
                </a:lnTo>
                <a:lnTo>
                  <a:pt x="3177314" y="1155104"/>
                </a:lnTo>
                <a:cubicBezTo>
                  <a:pt x="3275188" y="1250739"/>
                  <a:pt x="3373482" y="1346374"/>
                  <a:pt x="3568470" y="1346374"/>
                </a:cubicBezTo>
                <a:cubicBezTo>
                  <a:pt x="3766337" y="1346374"/>
                  <a:pt x="3865044" y="1247441"/>
                  <a:pt x="3963752" y="1150757"/>
                </a:cubicBezTo>
                <a:lnTo>
                  <a:pt x="4009547" y="1109522"/>
                </a:lnTo>
                <a:lnTo>
                  <a:pt x="3960954" y="1159163"/>
                </a:lnTo>
                <a:cubicBezTo>
                  <a:pt x="3862392" y="1268574"/>
                  <a:pt x="3764358" y="1379874"/>
                  <a:pt x="3568471" y="1379874"/>
                </a:cubicBezTo>
                <a:close/>
                <a:moveTo>
                  <a:pt x="10118577" y="1407214"/>
                </a:moveTo>
                <a:cubicBezTo>
                  <a:pt x="9864438" y="1407214"/>
                  <a:pt x="9775702" y="1236235"/>
                  <a:pt x="9634531" y="1118687"/>
                </a:cubicBezTo>
                <a:lnTo>
                  <a:pt x="9580585" y="1079743"/>
                </a:lnTo>
                <a:lnTo>
                  <a:pt x="9659017" y="1120628"/>
                </a:lnTo>
                <a:cubicBezTo>
                  <a:pt x="9787720" y="1203932"/>
                  <a:pt x="9874622" y="1310800"/>
                  <a:pt x="10118497" y="1310800"/>
                </a:cubicBezTo>
                <a:cubicBezTo>
                  <a:pt x="10410081" y="1310800"/>
                  <a:pt x="10484640" y="1151248"/>
                  <a:pt x="10667070" y="1071471"/>
                </a:cubicBezTo>
                <a:lnTo>
                  <a:pt x="10669515" y="1070698"/>
                </a:lnTo>
                <a:lnTo>
                  <a:pt x="10666026" y="1072235"/>
                </a:lnTo>
                <a:cubicBezTo>
                  <a:pt x="10482936" y="1183895"/>
                  <a:pt x="10409021" y="1407214"/>
                  <a:pt x="10118577" y="1407214"/>
                </a:cubicBezTo>
                <a:close/>
                <a:moveTo>
                  <a:pt x="6064130" y="1407214"/>
                </a:moveTo>
                <a:cubicBezTo>
                  <a:pt x="5809992" y="1407214"/>
                  <a:pt x="5721254" y="1236235"/>
                  <a:pt x="5580084" y="1118687"/>
                </a:cubicBezTo>
                <a:lnTo>
                  <a:pt x="5526138" y="1079743"/>
                </a:lnTo>
                <a:lnTo>
                  <a:pt x="5604570" y="1120628"/>
                </a:lnTo>
                <a:cubicBezTo>
                  <a:pt x="5733274" y="1203932"/>
                  <a:pt x="5820174" y="1310800"/>
                  <a:pt x="6064049" y="1310800"/>
                </a:cubicBezTo>
                <a:cubicBezTo>
                  <a:pt x="6355633" y="1310800"/>
                  <a:pt x="6430193" y="1151248"/>
                  <a:pt x="6612623" y="1071471"/>
                </a:cubicBezTo>
                <a:lnTo>
                  <a:pt x="6615068" y="1070699"/>
                </a:lnTo>
                <a:lnTo>
                  <a:pt x="6611578" y="1072235"/>
                </a:lnTo>
                <a:cubicBezTo>
                  <a:pt x="6428488" y="1183895"/>
                  <a:pt x="6354573" y="1407214"/>
                  <a:pt x="6064130" y="1407214"/>
                </a:cubicBezTo>
                <a:close/>
                <a:moveTo>
                  <a:pt x="2009682" y="1407214"/>
                </a:moveTo>
                <a:cubicBezTo>
                  <a:pt x="1755544" y="1407214"/>
                  <a:pt x="1666806" y="1236235"/>
                  <a:pt x="1525636" y="1118687"/>
                </a:cubicBezTo>
                <a:lnTo>
                  <a:pt x="1471689" y="1079743"/>
                </a:lnTo>
                <a:lnTo>
                  <a:pt x="1550122" y="1120628"/>
                </a:lnTo>
                <a:cubicBezTo>
                  <a:pt x="1678825" y="1203932"/>
                  <a:pt x="1765726" y="1310800"/>
                  <a:pt x="2009602" y="1310800"/>
                </a:cubicBezTo>
                <a:cubicBezTo>
                  <a:pt x="2301185" y="1310800"/>
                  <a:pt x="2375745" y="1151248"/>
                  <a:pt x="2558175" y="1071471"/>
                </a:cubicBezTo>
                <a:lnTo>
                  <a:pt x="2560621" y="1070698"/>
                </a:lnTo>
                <a:lnTo>
                  <a:pt x="2557131" y="1072235"/>
                </a:lnTo>
                <a:cubicBezTo>
                  <a:pt x="2374041" y="1183895"/>
                  <a:pt x="2300126" y="1407214"/>
                  <a:pt x="2009682" y="1407214"/>
                </a:cubicBezTo>
                <a:close/>
                <a:moveTo>
                  <a:pt x="11677365" y="1418569"/>
                </a:moveTo>
                <a:cubicBezTo>
                  <a:pt x="11496062" y="1418644"/>
                  <a:pt x="11398972" y="1312162"/>
                  <a:pt x="11306866" y="1199004"/>
                </a:cubicBezTo>
                <a:lnTo>
                  <a:pt x="11232986" y="1110641"/>
                </a:lnTo>
                <a:lnTo>
                  <a:pt x="11286418" y="1167418"/>
                </a:lnTo>
                <a:cubicBezTo>
                  <a:pt x="11384382" y="1275804"/>
                  <a:pt x="11482696" y="1384191"/>
                  <a:pt x="11677365" y="1384191"/>
                </a:cubicBezTo>
                <a:cubicBezTo>
                  <a:pt x="11875232" y="1384191"/>
                  <a:pt x="11973849" y="1272307"/>
                  <a:pt x="12072614" y="1162604"/>
                </a:cubicBezTo>
                <a:lnTo>
                  <a:pt x="12122844" y="1111266"/>
                </a:lnTo>
                <a:lnTo>
                  <a:pt x="12069804" y="1171820"/>
                </a:lnTo>
                <a:cubicBezTo>
                  <a:pt x="11971257" y="1294093"/>
                  <a:pt x="11873193" y="1418569"/>
                  <a:pt x="11677365" y="1418569"/>
                </a:cubicBezTo>
                <a:close/>
                <a:moveTo>
                  <a:pt x="7622917" y="1418569"/>
                </a:moveTo>
                <a:cubicBezTo>
                  <a:pt x="7441615" y="1418644"/>
                  <a:pt x="7344525" y="1312162"/>
                  <a:pt x="7252418" y="1199004"/>
                </a:cubicBezTo>
                <a:lnTo>
                  <a:pt x="7178534" y="1110636"/>
                </a:lnTo>
                <a:lnTo>
                  <a:pt x="7231971" y="1167418"/>
                </a:lnTo>
                <a:cubicBezTo>
                  <a:pt x="7329935" y="1275804"/>
                  <a:pt x="7428248" y="1384191"/>
                  <a:pt x="7622917" y="1384191"/>
                </a:cubicBezTo>
                <a:cubicBezTo>
                  <a:pt x="7820783" y="1384191"/>
                  <a:pt x="7919401" y="1272307"/>
                  <a:pt x="8018166" y="1162603"/>
                </a:cubicBezTo>
                <a:lnTo>
                  <a:pt x="8068393" y="1111271"/>
                </a:lnTo>
                <a:lnTo>
                  <a:pt x="8015356" y="1171820"/>
                </a:lnTo>
                <a:cubicBezTo>
                  <a:pt x="7916809" y="1294093"/>
                  <a:pt x="7818745" y="1418569"/>
                  <a:pt x="7622917" y="1418569"/>
                </a:cubicBezTo>
                <a:close/>
                <a:moveTo>
                  <a:pt x="3568471" y="1418569"/>
                </a:moveTo>
                <a:cubicBezTo>
                  <a:pt x="3387169" y="1418644"/>
                  <a:pt x="3290079" y="1312162"/>
                  <a:pt x="3197973" y="1199004"/>
                </a:cubicBezTo>
                <a:lnTo>
                  <a:pt x="3124089" y="1110637"/>
                </a:lnTo>
                <a:lnTo>
                  <a:pt x="3177525" y="1167418"/>
                </a:lnTo>
                <a:cubicBezTo>
                  <a:pt x="3275489" y="1275804"/>
                  <a:pt x="3373802" y="1384191"/>
                  <a:pt x="3568471" y="1384191"/>
                </a:cubicBezTo>
                <a:cubicBezTo>
                  <a:pt x="3766337" y="1384191"/>
                  <a:pt x="3864955" y="1272307"/>
                  <a:pt x="3963720" y="1162603"/>
                </a:cubicBezTo>
                <a:lnTo>
                  <a:pt x="4013946" y="1111270"/>
                </a:lnTo>
                <a:lnTo>
                  <a:pt x="3960910" y="1171820"/>
                </a:lnTo>
                <a:cubicBezTo>
                  <a:pt x="3862364" y="1294093"/>
                  <a:pt x="3764300" y="1418569"/>
                  <a:pt x="3568471" y="1418569"/>
                </a:cubicBezTo>
                <a:close/>
                <a:moveTo>
                  <a:pt x="11677363" y="1457262"/>
                </a:moveTo>
                <a:cubicBezTo>
                  <a:pt x="11496210" y="1457150"/>
                  <a:pt x="11399094" y="1339414"/>
                  <a:pt x="11306935" y="1214351"/>
                </a:cubicBezTo>
                <a:lnTo>
                  <a:pt x="11236711" y="1121592"/>
                </a:lnTo>
                <a:lnTo>
                  <a:pt x="11286389" y="1180609"/>
                </a:lnTo>
                <a:cubicBezTo>
                  <a:pt x="11384323" y="1301747"/>
                  <a:pt x="11482617" y="1422885"/>
                  <a:pt x="11677365" y="1422885"/>
                </a:cubicBezTo>
                <a:cubicBezTo>
                  <a:pt x="11875232" y="1422885"/>
                  <a:pt x="11974164" y="1297690"/>
                  <a:pt x="12072884" y="1175092"/>
                </a:cubicBezTo>
                <a:lnTo>
                  <a:pt x="12114858" y="1124107"/>
                </a:lnTo>
                <a:lnTo>
                  <a:pt x="12032548" y="1235160"/>
                </a:lnTo>
                <a:cubicBezTo>
                  <a:pt x="11945107" y="1352010"/>
                  <a:pt x="11848712" y="1457262"/>
                  <a:pt x="11677363" y="1457262"/>
                </a:cubicBezTo>
                <a:close/>
                <a:moveTo>
                  <a:pt x="7622915" y="1457262"/>
                </a:moveTo>
                <a:cubicBezTo>
                  <a:pt x="7441762" y="1457150"/>
                  <a:pt x="7344647" y="1339414"/>
                  <a:pt x="7252487" y="1214351"/>
                </a:cubicBezTo>
                <a:lnTo>
                  <a:pt x="7182262" y="1121591"/>
                </a:lnTo>
                <a:lnTo>
                  <a:pt x="7231942" y="1180609"/>
                </a:lnTo>
                <a:cubicBezTo>
                  <a:pt x="7329875" y="1301747"/>
                  <a:pt x="7428169" y="1422885"/>
                  <a:pt x="7622917" y="1422885"/>
                </a:cubicBezTo>
                <a:cubicBezTo>
                  <a:pt x="7796050" y="1422885"/>
                  <a:pt x="7893438" y="1327032"/>
                  <a:pt x="7981214" y="1220938"/>
                </a:cubicBezTo>
                <a:lnTo>
                  <a:pt x="8059955" y="1124721"/>
                </a:lnTo>
                <a:lnTo>
                  <a:pt x="7978100" y="1235160"/>
                </a:lnTo>
                <a:cubicBezTo>
                  <a:pt x="7890660" y="1352010"/>
                  <a:pt x="7794265" y="1457262"/>
                  <a:pt x="7622915" y="1457262"/>
                </a:cubicBezTo>
                <a:close/>
                <a:moveTo>
                  <a:pt x="3568470" y="1457262"/>
                </a:moveTo>
                <a:cubicBezTo>
                  <a:pt x="3387317" y="1457150"/>
                  <a:pt x="3290201" y="1339414"/>
                  <a:pt x="3198041" y="1214351"/>
                </a:cubicBezTo>
                <a:lnTo>
                  <a:pt x="3127816" y="1121590"/>
                </a:lnTo>
                <a:lnTo>
                  <a:pt x="3177496" y="1180609"/>
                </a:lnTo>
                <a:cubicBezTo>
                  <a:pt x="3275430" y="1301747"/>
                  <a:pt x="3373723" y="1422885"/>
                  <a:pt x="3568471" y="1422885"/>
                </a:cubicBezTo>
                <a:cubicBezTo>
                  <a:pt x="3741605" y="1422885"/>
                  <a:pt x="3838992" y="1327032"/>
                  <a:pt x="3926768" y="1220938"/>
                </a:cubicBezTo>
                <a:lnTo>
                  <a:pt x="4005508" y="1124721"/>
                </a:lnTo>
                <a:lnTo>
                  <a:pt x="3923654" y="1235160"/>
                </a:lnTo>
                <a:cubicBezTo>
                  <a:pt x="3836214" y="1352010"/>
                  <a:pt x="3739818" y="1457262"/>
                  <a:pt x="3568470" y="1457262"/>
                </a:cubicBezTo>
                <a:close/>
                <a:moveTo>
                  <a:pt x="10118577" y="1508028"/>
                </a:moveTo>
                <a:cubicBezTo>
                  <a:pt x="9864438" y="1508028"/>
                  <a:pt x="9775495" y="1288159"/>
                  <a:pt x="9634318" y="1137000"/>
                </a:cubicBezTo>
                <a:lnTo>
                  <a:pt x="9572208" y="1079332"/>
                </a:lnTo>
                <a:lnTo>
                  <a:pt x="9652375" y="1140162"/>
                </a:lnTo>
                <a:cubicBezTo>
                  <a:pt x="9782114" y="1256497"/>
                  <a:pt x="9874652" y="1411611"/>
                  <a:pt x="10118338" y="1411611"/>
                </a:cubicBezTo>
                <a:cubicBezTo>
                  <a:pt x="10362023" y="1411611"/>
                  <a:pt x="10454123" y="1256497"/>
                  <a:pt x="10583476" y="1140162"/>
                </a:cubicBezTo>
                <a:lnTo>
                  <a:pt x="10664373" y="1078615"/>
                </a:lnTo>
                <a:lnTo>
                  <a:pt x="10601636" y="1137000"/>
                </a:lnTo>
                <a:cubicBezTo>
                  <a:pt x="10460868" y="1288159"/>
                  <a:pt x="10372715" y="1508028"/>
                  <a:pt x="10118577" y="1508028"/>
                </a:cubicBezTo>
                <a:close/>
                <a:moveTo>
                  <a:pt x="6064131" y="1508028"/>
                </a:moveTo>
                <a:cubicBezTo>
                  <a:pt x="5809992" y="1508028"/>
                  <a:pt x="5721048" y="1288159"/>
                  <a:pt x="5579871" y="1137000"/>
                </a:cubicBezTo>
                <a:lnTo>
                  <a:pt x="5517758" y="1079330"/>
                </a:lnTo>
                <a:lnTo>
                  <a:pt x="5597928" y="1140162"/>
                </a:lnTo>
                <a:cubicBezTo>
                  <a:pt x="5727667" y="1256497"/>
                  <a:pt x="5820205" y="1411611"/>
                  <a:pt x="6063890" y="1411611"/>
                </a:cubicBezTo>
                <a:cubicBezTo>
                  <a:pt x="6307575" y="1411611"/>
                  <a:pt x="6399676" y="1256497"/>
                  <a:pt x="6529028" y="1140162"/>
                </a:cubicBezTo>
                <a:lnTo>
                  <a:pt x="6609925" y="1078616"/>
                </a:lnTo>
                <a:lnTo>
                  <a:pt x="6547188" y="1137000"/>
                </a:lnTo>
                <a:cubicBezTo>
                  <a:pt x="6406420" y="1288159"/>
                  <a:pt x="6318268" y="1508028"/>
                  <a:pt x="6064131" y="1508028"/>
                </a:cubicBezTo>
                <a:close/>
                <a:moveTo>
                  <a:pt x="2009683" y="1508028"/>
                </a:moveTo>
                <a:cubicBezTo>
                  <a:pt x="1755544" y="1508028"/>
                  <a:pt x="1666600" y="1288159"/>
                  <a:pt x="1525423" y="1137000"/>
                </a:cubicBezTo>
                <a:lnTo>
                  <a:pt x="1463312" y="1079331"/>
                </a:lnTo>
                <a:lnTo>
                  <a:pt x="1543480" y="1140162"/>
                </a:lnTo>
                <a:cubicBezTo>
                  <a:pt x="1673219" y="1256497"/>
                  <a:pt x="1765757" y="1411611"/>
                  <a:pt x="2009443" y="1411611"/>
                </a:cubicBezTo>
                <a:cubicBezTo>
                  <a:pt x="2253128" y="1411611"/>
                  <a:pt x="2345229" y="1256497"/>
                  <a:pt x="2474581" y="1140162"/>
                </a:cubicBezTo>
                <a:lnTo>
                  <a:pt x="2555479" y="1078614"/>
                </a:lnTo>
                <a:lnTo>
                  <a:pt x="2492741" y="1137000"/>
                </a:lnTo>
                <a:cubicBezTo>
                  <a:pt x="2351973" y="1288159"/>
                  <a:pt x="2263821" y="1508028"/>
                  <a:pt x="2009683" y="1508028"/>
                </a:cubicBezTo>
                <a:close/>
                <a:moveTo>
                  <a:pt x="10118578" y="1608763"/>
                </a:moveTo>
                <a:cubicBezTo>
                  <a:pt x="9864702" y="1608763"/>
                  <a:pt x="9775882" y="1340038"/>
                  <a:pt x="9634625" y="1155289"/>
                </a:cubicBezTo>
                <a:lnTo>
                  <a:pt x="9576978" y="1089920"/>
                </a:lnTo>
                <a:lnTo>
                  <a:pt x="9651956" y="1163027"/>
                </a:lnTo>
                <a:cubicBezTo>
                  <a:pt x="9781836" y="1312598"/>
                  <a:pt x="9874792" y="1512025"/>
                  <a:pt x="10118178" y="1512025"/>
                </a:cubicBezTo>
                <a:cubicBezTo>
                  <a:pt x="10361564" y="1512025"/>
                  <a:pt x="10453739" y="1312598"/>
                  <a:pt x="10583189" y="1163027"/>
                </a:cubicBezTo>
                <a:lnTo>
                  <a:pt x="10665337" y="1082731"/>
                </a:lnTo>
                <a:lnTo>
                  <a:pt x="10601507" y="1155289"/>
                </a:lnTo>
                <a:cubicBezTo>
                  <a:pt x="10460653" y="1340038"/>
                  <a:pt x="10372454" y="1608763"/>
                  <a:pt x="10118578" y="1608763"/>
                </a:cubicBezTo>
                <a:close/>
                <a:moveTo>
                  <a:pt x="6064131" y="1608763"/>
                </a:moveTo>
                <a:cubicBezTo>
                  <a:pt x="5810254" y="1608763"/>
                  <a:pt x="5721435" y="1340038"/>
                  <a:pt x="5580178" y="1155289"/>
                </a:cubicBezTo>
                <a:lnTo>
                  <a:pt x="5522526" y="1089915"/>
                </a:lnTo>
                <a:lnTo>
                  <a:pt x="5597509" y="1163027"/>
                </a:lnTo>
                <a:cubicBezTo>
                  <a:pt x="5727390" y="1312598"/>
                  <a:pt x="5820345" y="1512025"/>
                  <a:pt x="6063730" y="1512025"/>
                </a:cubicBezTo>
                <a:cubicBezTo>
                  <a:pt x="6307116" y="1512025"/>
                  <a:pt x="6399291" y="1312598"/>
                  <a:pt x="6528742" y="1163027"/>
                </a:cubicBezTo>
                <a:lnTo>
                  <a:pt x="6610887" y="1082734"/>
                </a:lnTo>
                <a:lnTo>
                  <a:pt x="6547060" y="1155289"/>
                </a:lnTo>
                <a:cubicBezTo>
                  <a:pt x="6406206" y="1340038"/>
                  <a:pt x="6318006" y="1608763"/>
                  <a:pt x="6064131" y="1608763"/>
                </a:cubicBezTo>
                <a:close/>
                <a:moveTo>
                  <a:pt x="2009683" y="1608763"/>
                </a:moveTo>
                <a:cubicBezTo>
                  <a:pt x="1755807" y="1608763"/>
                  <a:pt x="1666988" y="1340038"/>
                  <a:pt x="1525730" y="1155289"/>
                </a:cubicBezTo>
                <a:lnTo>
                  <a:pt x="1468082" y="1089919"/>
                </a:lnTo>
                <a:lnTo>
                  <a:pt x="1543061" y="1163027"/>
                </a:lnTo>
                <a:cubicBezTo>
                  <a:pt x="1672941" y="1312598"/>
                  <a:pt x="1765897" y="1512025"/>
                  <a:pt x="2009283" y="1512025"/>
                </a:cubicBezTo>
                <a:cubicBezTo>
                  <a:pt x="2252669" y="1512025"/>
                  <a:pt x="2344844" y="1312598"/>
                  <a:pt x="2474295" y="1163027"/>
                </a:cubicBezTo>
                <a:lnTo>
                  <a:pt x="2556444" y="1082730"/>
                </a:lnTo>
                <a:lnTo>
                  <a:pt x="2492613" y="1155289"/>
                </a:lnTo>
                <a:cubicBezTo>
                  <a:pt x="2351759" y="1340038"/>
                  <a:pt x="2263559" y="1608763"/>
                  <a:pt x="2009683" y="1608763"/>
                </a:cubicBezTo>
                <a:close/>
                <a:moveTo>
                  <a:pt x="10118578" y="1709572"/>
                </a:moveTo>
                <a:cubicBezTo>
                  <a:pt x="9864755" y="1709572"/>
                  <a:pt x="9775884" y="1391991"/>
                  <a:pt x="9634607" y="1173655"/>
                </a:cubicBezTo>
                <a:lnTo>
                  <a:pt x="9581311" y="1102237"/>
                </a:lnTo>
                <a:lnTo>
                  <a:pt x="9652265" y="1186852"/>
                </a:lnTo>
                <a:cubicBezTo>
                  <a:pt x="9782043" y="1369658"/>
                  <a:pt x="9874892" y="1613400"/>
                  <a:pt x="10118578" y="1613400"/>
                </a:cubicBezTo>
                <a:cubicBezTo>
                  <a:pt x="10362263" y="1613400"/>
                  <a:pt x="10454363" y="1369658"/>
                  <a:pt x="10583716" y="1186852"/>
                </a:cubicBezTo>
                <a:lnTo>
                  <a:pt x="10655357" y="1101205"/>
                </a:lnTo>
                <a:lnTo>
                  <a:pt x="10601418" y="1173655"/>
                </a:lnTo>
                <a:cubicBezTo>
                  <a:pt x="10460548" y="1391991"/>
                  <a:pt x="10372402" y="1709572"/>
                  <a:pt x="10118578" y="1709572"/>
                </a:cubicBezTo>
                <a:close/>
                <a:moveTo>
                  <a:pt x="6064131" y="1709572"/>
                </a:moveTo>
                <a:cubicBezTo>
                  <a:pt x="5810308" y="1709572"/>
                  <a:pt x="5721437" y="1391991"/>
                  <a:pt x="5580160" y="1173655"/>
                </a:cubicBezTo>
                <a:lnTo>
                  <a:pt x="5526864" y="1102237"/>
                </a:lnTo>
                <a:lnTo>
                  <a:pt x="5597818" y="1186852"/>
                </a:lnTo>
                <a:cubicBezTo>
                  <a:pt x="5727596" y="1369658"/>
                  <a:pt x="5820445" y="1613400"/>
                  <a:pt x="6064131" y="1613400"/>
                </a:cubicBezTo>
                <a:cubicBezTo>
                  <a:pt x="6307815" y="1613400"/>
                  <a:pt x="6399916" y="1369658"/>
                  <a:pt x="6529268" y="1186852"/>
                </a:cubicBezTo>
                <a:lnTo>
                  <a:pt x="6600917" y="1101196"/>
                </a:lnTo>
                <a:lnTo>
                  <a:pt x="6546971" y="1173655"/>
                </a:lnTo>
                <a:cubicBezTo>
                  <a:pt x="6406101" y="1391991"/>
                  <a:pt x="6317953" y="1709572"/>
                  <a:pt x="6064131" y="1709572"/>
                </a:cubicBezTo>
                <a:close/>
                <a:moveTo>
                  <a:pt x="2009683" y="1709572"/>
                </a:moveTo>
                <a:cubicBezTo>
                  <a:pt x="1755859" y="1709572"/>
                  <a:pt x="1666989" y="1391991"/>
                  <a:pt x="1525713" y="1173655"/>
                </a:cubicBezTo>
                <a:lnTo>
                  <a:pt x="1472420" y="1102242"/>
                </a:lnTo>
                <a:lnTo>
                  <a:pt x="1543370" y="1186852"/>
                </a:lnTo>
                <a:cubicBezTo>
                  <a:pt x="1673148" y="1369658"/>
                  <a:pt x="1765998" y="1613400"/>
                  <a:pt x="2009683" y="1613400"/>
                </a:cubicBezTo>
                <a:cubicBezTo>
                  <a:pt x="2253368" y="1613400"/>
                  <a:pt x="2345469" y="1369658"/>
                  <a:pt x="2474821" y="1186852"/>
                </a:cubicBezTo>
                <a:lnTo>
                  <a:pt x="2546472" y="1101193"/>
                </a:lnTo>
                <a:lnTo>
                  <a:pt x="2492524" y="1173655"/>
                </a:lnTo>
                <a:cubicBezTo>
                  <a:pt x="2351654" y="1391991"/>
                  <a:pt x="2263507" y="1709572"/>
                  <a:pt x="2009683" y="1709572"/>
                </a:cubicBezTo>
                <a:close/>
                <a:moveTo>
                  <a:pt x="10118578" y="1810301"/>
                </a:moveTo>
                <a:cubicBezTo>
                  <a:pt x="9864859" y="1810301"/>
                  <a:pt x="9776370" y="1443865"/>
                  <a:pt x="9635071" y="1191940"/>
                </a:cubicBezTo>
                <a:lnTo>
                  <a:pt x="9579514" y="1106089"/>
                </a:lnTo>
                <a:lnTo>
                  <a:pt x="9611839" y="1147500"/>
                </a:lnTo>
                <a:cubicBezTo>
                  <a:pt x="9764789" y="1365342"/>
                  <a:pt x="9850579" y="1713889"/>
                  <a:pt x="10118578" y="1713889"/>
                </a:cubicBezTo>
                <a:cubicBezTo>
                  <a:pt x="10386577" y="1713889"/>
                  <a:pt x="10471460" y="1365342"/>
                  <a:pt x="10624025" y="1147500"/>
                </a:cubicBezTo>
                <a:lnTo>
                  <a:pt x="10658834" y="1102814"/>
                </a:lnTo>
                <a:lnTo>
                  <a:pt x="10601309" y="1191940"/>
                </a:lnTo>
                <a:cubicBezTo>
                  <a:pt x="10460407" y="1443865"/>
                  <a:pt x="10372296" y="1810301"/>
                  <a:pt x="10118578" y="1810301"/>
                </a:cubicBezTo>
                <a:close/>
                <a:moveTo>
                  <a:pt x="6064131" y="1810301"/>
                </a:moveTo>
                <a:cubicBezTo>
                  <a:pt x="5810413" y="1810301"/>
                  <a:pt x="5721924" y="1443865"/>
                  <a:pt x="5580625" y="1191940"/>
                </a:cubicBezTo>
                <a:lnTo>
                  <a:pt x="5525070" y="1106094"/>
                </a:lnTo>
                <a:lnTo>
                  <a:pt x="5557392" y="1147500"/>
                </a:lnTo>
                <a:cubicBezTo>
                  <a:pt x="5710342" y="1365342"/>
                  <a:pt x="5796132" y="1713889"/>
                  <a:pt x="6064131" y="1713889"/>
                </a:cubicBezTo>
                <a:cubicBezTo>
                  <a:pt x="6332130" y="1713889"/>
                  <a:pt x="6417013" y="1365342"/>
                  <a:pt x="6569577" y="1147500"/>
                </a:cubicBezTo>
                <a:lnTo>
                  <a:pt x="6604386" y="1102813"/>
                </a:lnTo>
                <a:lnTo>
                  <a:pt x="6546862" y="1191940"/>
                </a:lnTo>
                <a:cubicBezTo>
                  <a:pt x="6405959" y="1443865"/>
                  <a:pt x="6317848" y="1810301"/>
                  <a:pt x="6064131" y="1810301"/>
                </a:cubicBezTo>
                <a:close/>
                <a:moveTo>
                  <a:pt x="2009683" y="1810301"/>
                </a:moveTo>
                <a:cubicBezTo>
                  <a:pt x="1755965" y="1810301"/>
                  <a:pt x="1667475" y="1443865"/>
                  <a:pt x="1526177" y="1191940"/>
                </a:cubicBezTo>
                <a:lnTo>
                  <a:pt x="1470626" y="1106097"/>
                </a:lnTo>
                <a:lnTo>
                  <a:pt x="1502945" y="1147500"/>
                </a:lnTo>
                <a:cubicBezTo>
                  <a:pt x="1655894" y="1365342"/>
                  <a:pt x="1741684" y="1713889"/>
                  <a:pt x="2009683" y="1713889"/>
                </a:cubicBezTo>
                <a:cubicBezTo>
                  <a:pt x="2277682" y="1713889"/>
                  <a:pt x="2362566" y="1365342"/>
                  <a:pt x="2515130" y="1147500"/>
                </a:cubicBezTo>
                <a:lnTo>
                  <a:pt x="2549941" y="1102812"/>
                </a:lnTo>
                <a:lnTo>
                  <a:pt x="2492415" y="1191940"/>
                </a:lnTo>
                <a:cubicBezTo>
                  <a:pt x="2351513" y="1443865"/>
                  <a:pt x="2263402" y="1810301"/>
                  <a:pt x="2009683" y="1810301"/>
                </a:cubicBezTo>
                <a:close/>
                <a:moveTo>
                  <a:pt x="10118577" y="1911114"/>
                </a:moveTo>
                <a:cubicBezTo>
                  <a:pt x="9864859" y="1911114"/>
                  <a:pt x="9776129" y="1495822"/>
                  <a:pt x="9634822" y="1210308"/>
                </a:cubicBezTo>
                <a:lnTo>
                  <a:pt x="9578943" y="1112428"/>
                </a:lnTo>
                <a:lnTo>
                  <a:pt x="9611904" y="1161178"/>
                </a:lnTo>
                <a:cubicBezTo>
                  <a:pt x="9764737" y="1412532"/>
                  <a:pt x="9850194" y="1814699"/>
                  <a:pt x="10118578" y="1814699"/>
                </a:cubicBezTo>
                <a:cubicBezTo>
                  <a:pt x="10386962" y="1814699"/>
                  <a:pt x="10471776" y="1412532"/>
                  <a:pt x="10624208" y="1161178"/>
                </a:cubicBezTo>
                <a:lnTo>
                  <a:pt x="10656408" y="1113441"/>
                </a:lnTo>
                <a:lnTo>
                  <a:pt x="10601239" y="1210308"/>
                </a:lnTo>
                <a:cubicBezTo>
                  <a:pt x="10460338" y="1495822"/>
                  <a:pt x="10372295" y="1911114"/>
                  <a:pt x="10118577" y="1911114"/>
                </a:cubicBezTo>
                <a:close/>
                <a:moveTo>
                  <a:pt x="6064131" y="1911114"/>
                </a:moveTo>
                <a:cubicBezTo>
                  <a:pt x="5810412" y="1911114"/>
                  <a:pt x="5721682" y="1495822"/>
                  <a:pt x="5580375" y="1210308"/>
                </a:cubicBezTo>
                <a:lnTo>
                  <a:pt x="5524497" y="1112428"/>
                </a:lnTo>
                <a:lnTo>
                  <a:pt x="5557457" y="1161178"/>
                </a:lnTo>
                <a:cubicBezTo>
                  <a:pt x="5710290" y="1412532"/>
                  <a:pt x="5795747" y="1814699"/>
                  <a:pt x="6064131" y="1814699"/>
                </a:cubicBezTo>
                <a:cubicBezTo>
                  <a:pt x="6332514" y="1814699"/>
                  <a:pt x="6417328" y="1412532"/>
                  <a:pt x="6569760" y="1161178"/>
                </a:cubicBezTo>
                <a:lnTo>
                  <a:pt x="6601960" y="1113442"/>
                </a:lnTo>
                <a:lnTo>
                  <a:pt x="6546791" y="1210308"/>
                </a:lnTo>
                <a:cubicBezTo>
                  <a:pt x="6405891" y="1495822"/>
                  <a:pt x="6317848" y="1911114"/>
                  <a:pt x="6064131" y="1911114"/>
                </a:cubicBezTo>
                <a:close/>
                <a:moveTo>
                  <a:pt x="2009683" y="1911114"/>
                </a:moveTo>
                <a:cubicBezTo>
                  <a:pt x="1755965" y="1911114"/>
                  <a:pt x="1667234" y="1495822"/>
                  <a:pt x="1525928" y="1210308"/>
                </a:cubicBezTo>
                <a:lnTo>
                  <a:pt x="1470047" y="1112426"/>
                </a:lnTo>
                <a:lnTo>
                  <a:pt x="1503009" y="1161178"/>
                </a:lnTo>
                <a:cubicBezTo>
                  <a:pt x="1655843" y="1412532"/>
                  <a:pt x="1741300" y="1814699"/>
                  <a:pt x="2009683" y="1814699"/>
                </a:cubicBezTo>
                <a:cubicBezTo>
                  <a:pt x="2278067" y="1814699"/>
                  <a:pt x="2362882" y="1412532"/>
                  <a:pt x="2515313" y="1161178"/>
                </a:cubicBezTo>
                <a:lnTo>
                  <a:pt x="2547515" y="1113439"/>
                </a:lnTo>
                <a:lnTo>
                  <a:pt x="2492345" y="1210308"/>
                </a:lnTo>
                <a:cubicBezTo>
                  <a:pt x="2351445" y="1495822"/>
                  <a:pt x="2263403" y="1911114"/>
                  <a:pt x="2009683" y="1911114"/>
                </a:cubicBezTo>
                <a:close/>
                <a:moveTo>
                  <a:pt x="10118579" y="2011688"/>
                </a:moveTo>
                <a:cubicBezTo>
                  <a:pt x="9864807" y="2011688"/>
                  <a:pt x="9776127" y="1547539"/>
                  <a:pt x="9634839" y="1228437"/>
                </a:cubicBezTo>
                <a:lnTo>
                  <a:pt x="9579795" y="1120667"/>
                </a:lnTo>
                <a:lnTo>
                  <a:pt x="9611794" y="1174300"/>
                </a:lnTo>
                <a:cubicBezTo>
                  <a:pt x="9764654" y="1459166"/>
                  <a:pt x="9850304" y="1914952"/>
                  <a:pt x="10118577" y="1914952"/>
                </a:cubicBezTo>
                <a:cubicBezTo>
                  <a:pt x="10386852" y="1914952"/>
                  <a:pt x="10471746" y="1459166"/>
                  <a:pt x="10624211" y="1174300"/>
                </a:cubicBezTo>
                <a:lnTo>
                  <a:pt x="10655647" y="1121492"/>
                </a:lnTo>
                <a:lnTo>
                  <a:pt x="10601152" y="1228437"/>
                </a:lnTo>
                <a:cubicBezTo>
                  <a:pt x="10460272" y="1547539"/>
                  <a:pt x="10372350" y="2011688"/>
                  <a:pt x="10118579" y="2011688"/>
                </a:cubicBezTo>
                <a:close/>
                <a:moveTo>
                  <a:pt x="6064132" y="2011688"/>
                </a:moveTo>
                <a:cubicBezTo>
                  <a:pt x="5810361" y="2011688"/>
                  <a:pt x="5721681" y="1547539"/>
                  <a:pt x="5580394" y="1228437"/>
                </a:cubicBezTo>
                <a:lnTo>
                  <a:pt x="5525353" y="1120674"/>
                </a:lnTo>
                <a:lnTo>
                  <a:pt x="5557347" y="1174300"/>
                </a:lnTo>
                <a:cubicBezTo>
                  <a:pt x="5710208" y="1459166"/>
                  <a:pt x="5795856" y="1914952"/>
                  <a:pt x="6064131" y="1914952"/>
                </a:cubicBezTo>
                <a:cubicBezTo>
                  <a:pt x="6332404" y="1914952"/>
                  <a:pt x="6417298" y="1459166"/>
                  <a:pt x="6569764" y="1174300"/>
                </a:cubicBezTo>
                <a:lnTo>
                  <a:pt x="6601203" y="1121487"/>
                </a:lnTo>
                <a:lnTo>
                  <a:pt x="6546704" y="1228437"/>
                </a:lnTo>
                <a:cubicBezTo>
                  <a:pt x="6405824" y="1547539"/>
                  <a:pt x="6317902" y="2011688"/>
                  <a:pt x="6064132" y="2011688"/>
                </a:cubicBezTo>
                <a:close/>
                <a:moveTo>
                  <a:pt x="2009684" y="2011688"/>
                </a:moveTo>
                <a:cubicBezTo>
                  <a:pt x="1755913" y="2011688"/>
                  <a:pt x="1667234" y="1547539"/>
                  <a:pt x="1525946" y="1228437"/>
                </a:cubicBezTo>
                <a:lnTo>
                  <a:pt x="1470909" y="1120681"/>
                </a:lnTo>
                <a:lnTo>
                  <a:pt x="1502900" y="1174300"/>
                </a:lnTo>
                <a:cubicBezTo>
                  <a:pt x="1655760" y="1459166"/>
                  <a:pt x="1741410" y="1914952"/>
                  <a:pt x="2009683" y="1914952"/>
                </a:cubicBezTo>
                <a:cubicBezTo>
                  <a:pt x="2277958" y="1914952"/>
                  <a:pt x="2362851" y="1459166"/>
                  <a:pt x="2515317" y="1174300"/>
                </a:cubicBezTo>
                <a:lnTo>
                  <a:pt x="2546760" y="1121480"/>
                </a:lnTo>
                <a:lnTo>
                  <a:pt x="2492258" y="1228437"/>
                </a:lnTo>
                <a:cubicBezTo>
                  <a:pt x="2351378" y="1547539"/>
                  <a:pt x="2263456" y="2011688"/>
                  <a:pt x="2009684" y="2011688"/>
                </a:cubicBezTo>
                <a:close/>
                <a:moveTo>
                  <a:pt x="10118576" y="2112659"/>
                </a:moveTo>
                <a:cubicBezTo>
                  <a:pt x="9847072" y="2112659"/>
                  <a:pt x="9764612" y="1523750"/>
                  <a:pt x="9603851" y="1174086"/>
                </a:cubicBezTo>
                <a:lnTo>
                  <a:pt x="9598749" y="1163889"/>
                </a:lnTo>
                <a:lnTo>
                  <a:pt x="9611779" y="1188300"/>
                </a:lnTo>
                <a:cubicBezTo>
                  <a:pt x="9764621" y="1506679"/>
                  <a:pt x="9850250" y="2016085"/>
                  <a:pt x="10118579" y="2016085"/>
                </a:cubicBezTo>
                <a:cubicBezTo>
                  <a:pt x="10386908" y="2016085"/>
                  <a:pt x="10471743" y="1506679"/>
                  <a:pt x="10624193" y="1188300"/>
                </a:cubicBezTo>
                <a:lnTo>
                  <a:pt x="10639772" y="1159050"/>
                </a:lnTo>
                <a:lnTo>
                  <a:pt x="10632265" y="1174086"/>
                </a:lnTo>
                <a:cubicBezTo>
                  <a:pt x="10471908" y="1523750"/>
                  <a:pt x="10390080" y="2112659"/>
                  <a:pt x="10118576" y="2112659"/>
                </a:cubicBezTo>
                <a:close/>
                <a:moveTo>
                  <a:pt x="6064130" y="2112659"/>
                </a:moveTo>
                <a:cubicBezTo>
                  <a:pt x="5792625" y="2112659"/>
                  <a:pt x="5710165" y="1523750"/>
                  <a:pt x="5549405" y="1174086"/>
                </a:cubicBezTo>
                <a:lnTo>
                  <a:pt x="5544311" y="1163906"/>
                </a:lnTo>
                <a:lnTo>
                  <a:pt x="5557332" y="1188300"/>
                </a:lnTo>
                <a:cubicBezTo>
                  <a:pt x="5710174" y="1506679"/>
                  <a:pt x="5795802" y="2016085"/>
                  <a:pt x="6064132" y="2016085"/>
                </a:cubicBezTo>
                <a:cubicBezTo>
                  <a:pt x="6332460" y="2016085"/>
                  <a:pt x="6417295" y="1506679"/>
                  <a:pt x="6569746" y="1188300"/>
                </a:cubicBezTo>
                <a:lnTo>
                  <a:pt x="6585322" y="1159053"/>
                </a:lnTo>
                <a:lnTo>
                  <a:pt x="6577817" y="1174086"/>
                </a:lnTo>
                <a:cubicBezTo>
                  <a:pt x="6417461" y="1523750"/>
                  <a:pt x="6335633" y="2112659"/>
                  <a:pt x="6064130" y="2112659"/>
                </a:cubicBezTo>
                <a:close/>
                <a:moveTo>
                  <a:pt x="2009683" y="2112659"/>
                </a:moveTo>
                <a:cubicBezTo>
                  <a:pt x="1738178" y="2112659"/>
                  <a:pt x="1655718" y="1523750"/>
                  <a:pt x="1494958" y="1174086"/>
                </a:cubicBezTo>
                <a:lnTo>
                  <a:pt x="1489866" y="1163911"/>
                </a:lnTo>
                <a:lnTo>
                  <a:pt x="1502884" y="1188300"/>
                </a:lnTo>
                <a:cubicBezTo>
                  <a:pt x="1655727" y="1506679"/>
                  <a:pt x="1741355" y="2016085"/>
                  <a:pt x="2009684" y="2016085"/>
                </a:cubicBezTo>
                <a:cubicBezTo>
                  <a:pt x="2278013" y="2016085"/>
                  <a:pt x="2362849" y="1506679"/>
                  <a:pt x="2515299" y="1188300"/>
                </a:cubicBezTo>
                <a:lnTo>
                  <a:pt x="2530882" y="1159042"/>
                </a:lnTo>
                <a:lnTo>
                  <a:pt x="2523371" y="1174086"/>
                </a:lnTo>
                <a:cubicBezTo>
                  <a:pt x="2363014" y="1523750"/>
                  <a:pt x="2281187" y="2112659"/>
                  <a:pt x="2009683" y="2112659"/>
                </a:cubicBezTo>
                <a:close/>
                <a:moveTo>
                  <a:pt x="2009683" y="2117136"/>
                </a:moveTo>
                <a:cubicBezTo>
                  <a:pt x="2302525" y="2117136"/>
                  <a:pt x="2377084" y="1447089"/>
                  <a:pt x="2558964" y="1112065"/>
                </a:cubicBezTo>
                <a:lnTo>
                  <a:pt x="2589994" y="1062700"/>
                </a:lnTo>
                <a:lnTo>
                  <a:pt x="2590104" y="1062711"/>
                </a:lnTo>
                <a:lnTo>
                  <a:pt x="2592181" y="1065673"/>
                </a:lnTo>
                <a:lnTo>
                  <a:pt x="2604915" y="1085743"/>
                </a:lnTo>
                <a:cubicBezTo>
                  <a:pt x="2655922" y="1153794"/>
                  <a:pt x="2715481" y="1195672"/>
                  <a:pt x="2788676" y="1195672"/>
                </a:cubicBezTo>
                <a:cubicBezTo>
                  <a:pt x="2886010" y="1195672"/>
                  <a:pt x="2959261" y="1162200"/>
                  <a:pt x="3020424" y="1111988"/>
                </a:cubicBezTo>
                <a:lnTo>
                  <a:pt x="3067237" y="1064284"/>
                </a:lnTo>
                <a:lnTo>
                  <a:pt x="3068518" y="1063103"/>
                </a:lnTo>
                <a:lnTo>
                  <a:pt x="3069899" y="1062095"/>
                </a:lnTo>
                <a:lnTo>
                  <a:pt x="3102440" y="1095420"/>
                </a:lnTo>
                <a:cubicBezTo>
                  <a:pt x="3232197" y="1252346"/>
                  <a:pt x="3325134" y="1461579"/>
                  <a:pt x="3568470" y="1461579"/>
                </a:cubicBezTo>
                <a:cubicBezTo>
                  <a:pt x="3799314" y="1461579"/>
                  <a:pt x="3895499" y="1273240"/>
                  <a:pt x="4013841" y="1120861"/>
                </a:cubicBezTo>
                <a:lnTo>
                  <a:pt x="4061020" y="1064774"/>
                </a:lnTo>
                <a:lnTo>
                  <a:pt x="4142789" y="1141964"/>
                </a:lnTo>
                <a:cubicBezTo>
                  <a:pt x="4231438" y="1225439"/>
                  <a:pt x="4328723" y="1301527"/>
                  <a:pt x="4503984" y="1301527"/>
                </a:cubicBezTo>
                <a:cubicBezTo>
                  <a:pt x="4699772" y="1301527"/>
                  <a:pt x="4799224" y="1205592"/>
                  <a:pt x="4895719" y="1113175"/>
                </a:cubicBezTo>
                <a:lnTo>
                  <a:pt x="4951076" y="1062156"/>
                </a:lnTo>
                <a:lnTo>
                  <a:pt x="4951154" y="1062159"/>
                </a:lnTo>
                <a:lnTo>
                  <a:pt x="4952489" y="1063037"/>
                </a:lnTo>
                <a:lnTo>
                  <a:pt x="4955071" y="1065188"/>
                </a:lnTo>
                <a:lnTo>
                  <a:pt x="4967653" y="1076784"/>
                </a:lnTo>
                <a:cubicBezTo>
                  <a:pt x="5045596" y="1142833"/>
                  <a:pt x="5137358" y="1195672"/>
                  <a:pt x="5283778" y="1195672"/>
                </a:cubicBezTo>
                <a:cubicBezTo>
                  <a:pt x="5356989" y="1195672"/>
                  <a:pt x="5416603" y="1153794"/>
                  <a:pt x="5467693" y="1085743"/>
                </a:cubicBezTo>
                <a:lnTo>
                  <a:pt x="5482112" y="1063063"/>
                </a:lnTo>
                <a:lnTo>
                  <a:pt x="5482522" y="1062602"/>
                </a:lnTo>
                <a:lnTo>
                  <a:pt x="5482610" y="1062641"/>
                </a:lnTo>
                <a:lnTo>
                  <a:pt x="5513735" y="1112065"/>
                </a:lnTo>
                <a:cubicBezTo>
                  <a:pt x="5696008" y="1447089"/>
                  <a:pt x="5771288" y="2117136"/>
                  <a:pt x="6064130" y="2117136"/>
                </a:cubicBezTo>
                <a:cubicBezTo>
                  <a:pt x="6356971" y="2117136"/>
                  <a:pt x="6431531" y="1447089"/>
                  <a:pt x="6613410" y="1112065"/>
                </a:cubicBezTo>
                <a:lnTo>
                  <a:pt x="6644440" y="1062700"/>
                </a:lnTo>
                <a:lnTo>
                  <a:pt x="6644550" y="1062711"/>
                </a:lnTo>
                <a:lnTo>
                  <a:pt x="6646628" y="1065675"/>
                </a:lnTo>
                <a:lnTo>
                  <a:pt x="6659361" y="1085743"/>
                </a:lnTo>
                <a:cubicBezTo>
                  <a:pt x="6710368" y="1153794"/>
                  <a:pt x="6769927" y="1195672"/>
                  <a:pt x="6843122" y="1195672"/>
                </a:cubicBezTo>
                <a:cubicBezTo>
                  <a:pt x="6940456" y="1195672"/>
                  <a:pt x="7013707" y="1162200"/>
                  <a:pt x="7074870" y="1111988"/>
                </a:cubicBezTo>
                <a:lnTo>
                  <a:pt x="7121675" y="1064292"/>
                </a:lnTo>
                <a:lnTo>
                  <a:pt x="7122965" y="1063102"/>
                </a:lnTo>
                <a:lnTo>
                  <a:pt x="7124344" y="1062095"/>
                </a:lnTo>
                <a:lnTo>
                  <a:pt x="7156886" y="1095420"/>
                </a:lnTo>
                <a:cubicBezTo>
                  <a:pt x="7286642" y="1252346"/>
                  <a:pt x="7379580" y="1461579"/>
                  <a:pt x="7622915" y="1461579"/>
                </a:cubicBezTo>
                <a:cubicBezTo>
                  <a:pt x="7853759" y="1461579"/>
                  <a:pt x="7949944" y="1273240"/>
                  <a:pt x="8068287" y="1120861"/>
                </a:cubicBezTo>
                <a:lnTo>
                  <a:pt x="8115465" y="1064774"/>
                </a:lnTo>
                <a:lnTo>
                  <a:pt x="8197235" y="1141964"/>
                </a:lnTo>
                <a:cubicBezTo>
                  <a:pt x="8285885" y="1225439"/>
                  <a:pt x="8383169" y="1301527"/>
                  <a:pt x="8558431" y="1301527"/>
                </a:cubicBezTo>
                <a:cubicBezTo>
                  <a:pt x="8754218" y="1301527"/>
                  <a:pt x="8853671" y="1205592"/>
                  <a:pt x="8950166" y="1113175"/>
                </a:cubicBezTo>
                <a:lnTo>
                  <a:pt x="9005523" y="1062156"/>
                </a:lnTo>
                <a:lnTo>
                  <a:pt x="9005601" y="1062159"/>
                </a:lnTo>
                <a:lnTo>
                  <a:pt x="9006932" y="1063035"/>
                </a:lnTo>
                <a:lnTo>
                  <a:pt x="9009519" y="1065190"/>
                </a:lnTo>
                <a:lnTo>
                  <a:pt x="9022099" y="1076784"/>
                </a:lnTo>
                <a:cubicBezTo>
                  <a:pt x="9100043" y="1142833"/>
                  <a:pt x="9191803" y="1195672"/>
                  <a:pt x="9338224" y="1195672"/>
                </a:cubicBezTo>
                <a:cubicBezTo>
                  <a:pt x="9411434" y="1195672"/>
                  <a:pt x="9471050" y="1153794"/>
                  <a:pt x="9522140" y="1085743"/>
                </a:cubicBezTo>
                <a:lnTo>
                  <a:pt x="9536559" y="1063061"/>
                </a:lnTo>
                <a:lnTo>
                  <a:pt x="9536968" y="1062602"/>
                </a:lnTo>
                <a:lnTo>
                  <a:pt x="9537057" y="1062641"/>
                </a:lnTo>
                <a:lnTo>
                  <a:pt x="9568182" y="1112065"/>
                </a:lnTo>
                <a:cubicBezTo>
                  <a:pt x="9750455" y="1447089"/>
                  <a:pt x="9825734" y="2117136"/>
                  <a:pt x="10118576" y="2117136"/>
                </a:cubicBezTo>
                <a:cubicBezTo>
                  <a:pt x="10411418" y="2117136"/>
                  <a:pt x="10485977" y="1447089"/>
                  <a:pt x="10667857" y="1112065"/>
                </a:cubicBezTo>
                <a:lnTo>
                  <a:pt x="10698887" y="1062700"/>
                </a:lnTo>
                <a:lnTo>
                  <a:pt x="10698997" y="1062711"/>
                </a:lnTo>
                <a:lnTo>
                  <a:pt x="10701077" y="1065677"/>
                </a:lnTo>
                <a:lnTo>
                  <a:pt x="10713809" y="1085743"/>
                </a:lnTo>
                <a:cubicBezTo>
                  <a:pt x="10764816" y="1153794"/>
                  <a:pt x="10824374" y="1195672"/>
                  <a:pt x="10897570" y="1195672"/>
                </a:cubicBezTo>
                <a:cubicBezTo>
                  <a:pt x="10994904" y="1195672"/>
                  <a:pt x="11068154" y="1162200"/>
                  <a:pt x="11129318" y="1111988"/>
                </a:cubicBezTo>
                <a:lnTo>
                  <a:pt x="11176127" y="1064288"/>
                </a:lnTo>
                <a:lnTo>
                  <a:pt x="11177411" y="1063103"/>
                </a:lnTo>
                <a:lnTo>
                  <a:pt x="11178792" y="1062095"/>
                </a:lnTo>
                <a:lnTo>
                  <a:pt x="11211334" y="1095420"/>
                </a:lnTo>
                <a:cubicBezTo>
                  <a:pt x="11341090" y="1252346"/>
                  <a:pt x="11434027" y="1461579"/>
                  <a:pt x="11677363" y="1461579"/>
                </a:cubicBezTo>
                <a:cubicBezTo>
                  <a:pt x="11908207" y="1461579"/>
                  <a:pt x="12004393" y="1273240"/>
                  <a:pt x="12122734" y="1120861"/>
                </a:cubicBezTo>
                <a:lnTo>
                  <a:pt x="12171861" y="1062459"/>
                </a:lnTo>
                <a:lnTo>
                  <a:pt x="12171909" y="1062461"/>
                </a:lnTo>
                <a:lnTo>
                  <a:pt x="12172390" y="1062721"/>
                </a:lnTo>
                <a:lnTo>
                  <a:pt x="12172496" y="1062491"/>
                </a:lnTo>
                <a:lnTo>
                  <a:pt x="12173111" y="1062522"/>
                </a:lnTo>
                <a:lnTo>
                  <a:pt x="12173348" y="1062566"/>
                </a:lnTo>
                <a:lnTo>
                  <a:pt x="12173353" y="1062534"/>
                </a:lnTo>
                <a:lnTo>
                  <a:pt x="12173989" y="1062566"/>
                </a:lnTo>
                <a:lnTo>
                  <a:pt x="12173989" y="1060559"/>
                </a:lnTo>
                <a:lnTo>
                  <a:pt x="12175108" y="1059285"/>
                </a:lnTo>
                <a:lnTo>
                  <a:pt x="12175030" y="1059206"/>
                </a:lnTo>
                <a:lnTo>
                  <a:pt x="12175189" y="1059043"/>
                </a:lnTo>
                <a:lnTo>
                  <a:pt x="12175066" y="1058910"/>
                </a:lnTo>
                <a:lnTo>
                  <a:pt x="12175266" y="1058725"/>
                </a:lnTo>
                <a:lnTo>
                  <a:pt x="12175134" y="1058568"/>
                </a:lnTo>
                <a:lnTo>
                  <a:pt x="12175266" y="1058411"/>
                </a:lnTo>
                <a:lnTo>
                  <a:pt x="12175066" y="1058225"/>
                </a:lnTo>
                <a:lnTo>
                  <a:pt x="12175189" y="1058093"/>
                </a:lnTo>
                <a:lnTo>
                  <a:pt x="12175030" y="1057930"/>
                </a:lnTo>
                <a:lnTo>
                  <a:pt x="12175108" y="1057851"/>
                </a:lnTo>
                <a:lnTo>
                  <a:pt x="12173989" y="1056577"/>
                </a:lnTo>
                <a:lnTo>
                  <a:pt x="12173989" y="1054570"/>
                </a:lnTo>
                <a:lnTo>
                  <a:pt x="12173353" y="1054602"/>
                </a:lnTo>
                <a:lnTo>
                  <a:pt x="12173348" y="1054570"/>
                </a:lnTo>
                <a:lnTo>
                  <a:pt x="12173111" y="1054614"/>
                </a:lnTo>
                <a:lnTo>
                  <a:pt x="12172496" y="1054645"/>
                </a:lnTo>
                <a:lnTo>
                  <a:pt x="12172390" y="1054415"/>
                </a:lnTo>
                <a:lnTo>
                  <a:pt x="12171909" y="1054675"/>
                </a:lnTo>
                <a:lnTo>
                  <a:pt x="12171861" y="1054678"/>
                </a:lnTo>
                <a:lnTo>
                  <a:pt x="12122734" y="996275"/>
                </a:lnTo>
                <a:cubicBezTo>
                  <a:pt x="12004393" y="843896"/>
                  <a:pt x="11908207" y="655557"/>
                  <a:pt x="11677363" y="655557"/>
                </a:cubicBezTo>
                <a:cubicBezTo>
                  <a:pt x="11434027" y="655557"/>
                  <a:pt x="11341090" y="864790"/>
                  <a:pt x="11211334" y="1021716"/>
                </a:cubicBezTo>
                <a:lnTo>
                  <a:pt x="11178792" y="1055041"/>
                </a:lnTo>
                <a:lnTo>
                  <a:pt x="11177411" y="1054033"/>
                </a:lnTo>
                <a:lnTo>
                  <a:pt x="11176127" y="1052848"/>
                </a:lnTo>
                <a:lnTo>
                  <a:pt x="11129318" y="1005148"/>
                </a:lnTo>
                <a:cubicBezTo>
                  <a:pt x="11068154" y="954936"/>
                  <a:pt x="10994904" y="921464"/>
                  <a:pt x="10897570" y="921464"/>
                </a:cubicBezTo>
                <a:cubicBezTo>
                  <a:pt x="10824375" y="921464"/>
                  <a:pt x="10764816" y="963342"/>
                  <a:pt x="10713809" y="1031393"/>
                </a:cubicBezTo>
                <a:lnTo>
                  <a:pt x="10701076" y="1051460"/>
                </a:lnTo>
                <a:lnTo>
                  <a:pt x="10698997" y="1054425"/>
                </a:lnTo>
                <a:lnTo>
                  <a:pt x="10698887" y="1054436"/>
                </a:lnTo>
                <a:lnTo>
                  <a:pt x="10667857" y="1005071"/>
                </a:lnTo>
                <a:cubicBezTo>
                  <a:pt x="10485977" y="670047"/>
                  <a:pt x="10411418" y="0"/>
                  <a:pt x="10118576" y="0"/>
                </a:cubicBezTo>
                <a:cubicBezTo>
                  <a:pt x="9825734" y="0"/>
                  <a:pt x="9750455" y="670047"/>
                  <a:pt x="9568182" y="1005071"/>
                </a:cubicBezTo>
                <a:lnTo>
                  <a:pt x="9537057" y="1054495"/>
                </a:lnTo>
                <a:lnTo>
                  <a:pt x="9536968" y="1054535"/>
                </a:lnTo>
                <a:lnTo>
                  <a:pt x="9536561" y="1054077"/>
                </a:lnTo>
                <a:lnTo>
                  <a:pt x="9522140" y="1031393"/>
                </a:lnTo>
                <a:cubicBezTo>
                  <a:pt x="9471050" y="963342"/>
                  <a:pt x="9411434" y="921464"/>
                  <a:pt x="9338224" y="921464"/>
                </a:cubicBezTo>
                <a:cubicBezTo>
                  <a:pt x="9191803" y="921464"/>
                  <a:pt x="9100043" y="974303"/>
                  <a:pt x="9022099" y="1040352"/>
                </a:cubicBezTo>
                <a:lnTo>
                  <a:pt x="9009520" y="1051945"/>
                </a:lnTo>
                <a:lnTo>
                  <a:pt x="9006931" y="1054102"/>
                </a:lnTo>
                <a:lnTo>
                  <a:pt x="9005601" y="1054977"/>
                </a:lnTo>
                <a:lnTo>
                  <a:pt x="9005523" y="1054980"/>
                </a:lnTo>
                <a:lnTo>
                  <a:pt x="8950166" y="1003961"/>
                </a:lnTo>
                <a:cubicBezTo>
                  <a:pt x="8853671" y="911544"/>
                  <a:pt x="8754218" y="815609"/>
                  <a:pt x="8558431" y="815609"/>
                </a:cubicBezTo>
                <a:cubicBezTo>
                  <a:pt x="8383169" y="815609"/>
                  <a:pt x="8285885" y="891697"/>
                  <a:pt x="8197235" y="975172"/>
                </a:cubicBezTo>
                <a:lnTo>
                  <a:pt x="8115465" y="1052362"/>
                </a:lnTo>
                <a:lnTo>
                  <a:pt x="8068287" y="996275"/>
                </a:lnTo>
                <a:cubicBezTo>
                  <a:pt x="7949944" y="843896"/>
                  <a:pt x="7853759" y="655557"/>
                  <a:pt x="7622915" y="655557"/>
                </a:cubicBezTo>
                <a:cubicBezTo>
                  <a:pt x="7379580" y="655557"/>
                  <a:pt x="7286642" y="864790"/>
                  <a:pt x="7156886" y="1021716"/>
                </a:cubicBezTo>
                <a:lnTo>
                  <a:pt x="7124344" y="1055041"/>
                </a:lnTo>
                <a:lnTo>
                  <a:pt x="7122966" y="1054035"/>
                </a:lnTo>
                <a:lnTo>
                  <a:pt x="7121675" y="1052844"/>
                </a:lnTo>
                <a:lnTo>
                  <a:pt x="7074870" y="1005148"/>
                </a:lnTo>
                <a:cubicBezTo>
                  <a:pt x="7013707" y="954936"/>
                  <a:pt x="6940456" y="921464"/>
                  <a:pt x="6843122" y="921464"/>
                </a:cubicBezTo>
                <a:cubicBezTo>
                  <a:pt x="6769927" y="921464"/>
                  <a:pt x="6710368" y="963342"/>
                  <a:pt x="6659361" y="1031393"/>
                </a:cubicBezTo>
                <a:lnTo>
                  <a:pt x="6646626" y="1051463"/>
                </a:lnTo>
                <a:lnTo>
                  <a:pt x="6644550" y="1054425"/>
                </a:lnTo>
                <a:lnTo>
                  <a:pt x="6644440" y="1054436"/>
                </a:lnTo>
                <a:lnTo>
                  <a:pt x="6613410" y="1005071"/>
                </a:lnTo>
                <a:cubicBezTo>
                  <a:pt x="6431531" y="670047"/>
                  <a:pt x="6356971" y="0"/>
                  <a:pt x="6064130" y="0"/>
                </a:cubicBezTo>
                <a:cubicBezTo>
                  <a:pt x="5771288" y="0"/>
                  <a:pt x="5696008" y="670047"/>
                  <a:pt x="5513735" y="1005071"/>
                </a:cubicBezTo>
                <a:lnTo>
                  <a:pt x="5482610" y="1054495"/>
                </a:lnTo>
                <a:lnTo>
                  <a:pt x="5482521" y="1054535"/>
                </a:lnTo>
                <a:lnTo>
                  <a:pt x="5482112" y="1054074"/>
                </a:lnTo>
                <a:lnTo>
                  <a:pt x="5467693" y="1031393"/>
                </a:lnTo>
                <a:cubicBezTo>
                  <a:pt x="5416603" y="963342"/>
                  <a:pt x="5356989" y="921464"/>
                  <a:pt x="5283779" y="921464"/>
                </a:cubicBezTo>
                <a:cubicBezTo>
                  <a:pt x="5137358" y="921464"/>
                  <a:pt x="5045596" y="974303"/>
                  <a:pt x="4967652" y="1040352"/>
                </a:cubicBezTo>
                <a:lnTo>
                  <a:pt x="4955071" y="1051947"/>
                </a:lnTo>
                <a:lnTo>
                  <a:pt x="4952487" y="1054100"/>
                </a:lnTo>
                <a:lnTo>
                  <a:pt x="4951154" y="1054977"/>
                </a:lnTo>
                <a:lnTo>
                  <a:pt x="4951076" y="1054980"/>
                </a:lnTo>
                <a:lnTo>
                  <a:pt x="4895720" y="1003961"/>
                </a:lnTo>
                <a:cubicBezTo>
                  <a:pt x="4799224" y="911544"/>
                  <a:pt x="4699771" y="815609"/>
                  <a:pt x="4503985" y="815609"/>
                </a:cubicBezTo>
                <a:cubicBezTo>
                  <a:pt x="4328723" y="815609"/>
                  <a:pt x="4231438" y="891697"/>
                  <a:pt x="4142788" y="975172"/>
                </a:cubicBezTo>
                <a:lnTo>
                  <a:pt x="4061019" y="1052362"/>
                </a:lnTo>
                <a:lnTo>
                  <a:pt x="4013839" y="996275"/>
                </a:lnTo>
                <a:cubicBezTo>
                  <a:pt x="3895498" y="843896"/>
                  <a:pt x="3799314" y="655557"/>
                  <a:pt x="3568470" y="655557"/>
                </a:cubicBezTo>
                <a:cubicBezTo>
                  <a:pt x="3325134" y="655557"/>
                  <a:pt x="3232197" y="864790"/>
                  <a:pt x="3102440" y="1021716"/>
                </a:cubicBezTo>
                <a:lnTo>
                  <a:pt x="3069899" y="1055042"/>
                </a:lnTo>
                <a:lnTo>
                  <a:pt x="3068519" y="1054034"/>
                </a:lnTo>
                <a:lnTo>
                  <a:pt x="3067234" y="1052848"/>
                </a:lnTo>
                <a:lnTo>
                  <a:pt x="3020424" y="1005148"/>
                </a:lnTo>
                <a:cubicBezTo>
                  <a:pt x="2959261" y="954936"/>
                  <a:pt x="2886011" y="921464"/>
                  <a:pt x="2788676" y="921464"/>
                </a:cubicBezTo>
                <a:cubicBezTo>
                  <a:pt x="2715481" y="921464"/>
                  <a:pt x="2655922" y="963342"/>
                  <a:pt x="2604914" y="1031393"/>
                </a:cubicBezTo>
                <a:lnTo>
                  <a:pt x="2592180" y="1051463"/>
                </a:lnTo>
                <a:lnTo>
                  <a:pt x="2590104" y="1054425"/>
                </a:lnTo>
                <a:lnTo>
                  <a:pt x="2589994" y="1054436"/>
                </a:lnTo>
                <a:lnTo>
                  <a:pt x="2558964" y="1005071"/>
                </a:lnTo>
                <a:cubicBezTo>
                  <a:pt x="2377084" y="670047"/>
                  <a:pt x="2302525" y="0"/>
                  <a:pt x="2009683" y="0"/>
                </a:cubicBezTo>
                <a:cubicBezTo>
                  <a:pt x="1716841" y="0"/>
                  <a:pt x="1641561" y="670047"/>
                  <a:pt x="1459288" y="1005071"/>
                </a:cubicBezTo>
                <a:lnTo>
                  <a:pt x="1428163" y="1054495"/>
                </a:lnTo>
                <a:lnTo>
                  <a:pt x="1428075" y="1054534"/>
                </a:lnTo>
                <a:lnTo>
                  <a:pt x="1427663" y="1054072"/>
                </a:lnTo>
                <a:lnTo>
                  <a:pt x="1413246" y="1031393"/>
                </a:lnTo>
                <a:cubicBezTo>
                  <a:pt x="1362156" y="963342"/>
                  <a:pt x="1302540" y="921464"/>
                  <a:pt x="1229330" y="921464"/>
                </a:cubicBezTo>
                <a:cubicBezTo>
                  <a:pt x="1082909" y="921464"/>
                  <a:pt x="991148" y="974303"/>
                  <a:pt x="913205" y="1040352"/>
                </a:cubicBezTo>
                <a:lnTo>
                  <a:pt x="900626" y="1051946"/>
                </a:lnTo>
                <a:lnTo>
                  <a:pt x="898038" y="1054101"/>
                </a:lnTo>
                <a:lnTo>
                  <a:pt x="897091" y="1054724"/>
                </a:lnTo>
                <a:lnTo>
                  <a:pt x="896380" y="1054752"/>
                </a:lnTo>
                <a:lnTo>
                  <a:pt x="841272" y="1003961"/>
                </a:lnTo>
                <a:cubicBezTo>
                  <a:pt x="744777" y="911544"/>
                  <a:pt x="645324" y="815609"/>
                  <a:pt x="449537" y="815609"/>
                </a:cubicBezTo>
                <a:cubicBezTo>
                  <a:pt x="274276" y="815609"/>
                  <a:pt x="176991" y="891697"/>
                  <a:pt x="88341" y="975173"/>
                </a:cubicBezTo>
                <a:lnTo>
                  <a:pt x="4155" y="1054643"/>
                </a:lnTo>
                <a:lnTo>
                  <a:pt x="2061" y="1054585"/>
                </a:lnTo>
                <a:lnTo>
                  <a:pt x="1839" y="1054496"/>
                </a:lnTo>
                <a:lnTo>
                  <a:pt x="1806" y="1054578"/>
                </a:lnTo>
                <a:lnTo>
                  <a:pt x="1735" y="1054576"/>
                </a:lnTo>
                <a:lnTo>
                  <a:pt x="1678" y="1054570"/>
                </a:lnTo>
                <a:lnTo>
                  <a:pt x="1678" y="1054574"/>
                </a:lnTo>
                <a:lnTo>
                  <a:pt x="1520" y="1054570"/>
                </a:lnTo>
                <a:lnTo>
                  <a:pt x="1520" y="1055293"/>
                </a:lnTo>
                <a:lnTo>
                  <a:pt x="585" y="1057631"/>
                </a:lnTo>
                <a:lnTo>
                  <a:pt x="83" y="1058252"/>
                </a:lnTo>
                <a:lnTo>
                  <a:pt x="166" y="1058323"/>
                </a:lnTo>
                <a:lnTo>
                  <a:pt x="160" y="1058331"/>
                </a:lnTo>
                <a:lnTo>
                  <a:pt x="193" y="1058356"/>
                </a:lnTo>
                <a:lnTo>
                  <a:pt x="35" y="1058532"/>
                </a:lnTo>
                <a:lnTo>
                  <a:pt x="0" y="1058565"/>
                </a:lnTo>
                <a:lnTo>
                  <a:pt x="3" y="1058568"/>
                </a:lnTo>
                <a:lnTo>
                  <a:pt x="0" y="1058571"/>
                </a:lnTo>
                <a:lnTo>
                  <a:pt x="35" y="1058604"/>
                </a:lnTo>
                <a:lnTo>
                  <a:pt x="193" y="1058780"/>
                </a:lnTo>
                <a:lnTo>
                  <a:pt x="160" y="1058805"/>
                </a:lnTo>
                <a:lnTo>
                  <a:pt x="166" y="1058813"/>
                </a:lnTo>
                <a:lnTo>
                  <a:pt x="83" y="1058884"/>
                </a:lnTo>
                <a:lnTo>
                  <a:pt x="585" y="1059505"/>
                </a:lnTo>
                <a:lnTo>
                  <a:pt x="1520" y="1061843"/>
                </a:lnTo>
                <a:lnTo>
                  <a:pt x="1520" y="1062566"/>
                </a:lnTo>
                <a:lnTo>
                  <a:pt x="1678" y="1062562"/>
                </a:lnTo>
                <a:lnTo>
                  <a:pt x="1678" y="1062566"/>
                </a:lnTo>
                <a:lnTo>
                  <a:pt x="1735" y="1062560"/>
                </a:lnTo>
                <a:lnTo>
                  <a:pt x="1806" y="1062558"/>
                </a:lnTo>
                <a:lnTo>
                  <a:pt x="1839" y="1062640"/>
                </a:lnTo>
                <a:lnTo>
                  <a:pt x="2061" y="1062551"/>
                </a:lnTo>
                <a:lnTo>
                  <a:pt x="4155" y="1062494"/>
                </a:lnTo>
                <a:lnTo>
                  <a:pt x="88341" y="1141964"/>
                </a:lnTo>
                <a:cubicBezTo>
                  <a:pt x="176991" y="1225439"/>
                  <a:pt x="274276" y="1301527"/>
                  <a:pt x="449537" y="1301527"/>
                </a:cubicBezTo>
                <a:cubicBezTo>
                  <a:pt x="645324" y="1301527"/>
                  <a:pt x="744777" y="1205592"/>
                  <a:pt x="841272" y="1113175"/>
                </a:cubicBezTo>
                <a:lnTo>
                  <a:pt x="896380" y="1062385"/>
                </a:lnTo>
                <a:lnTo>
                  <a:pt x="897091" y="1062412"/>
                </a:lnTo>
                <a:lnTo>
                  <a:pt x="898039" y="1063035"/>
                </a:lnTo>
                <a:lnTo>
                  <a:pt x="900625" y="1065189"/>
                </a:lnTo>
                <a:lnTo>
                  <a:pt x="913205" y="1076784"/>
                </a:lnTo>
                <a:cubicBezTo>
                  <a:pt x="991148" y="1142833"/>
                  <a:pt x="1082909" y="1195672"/>
                  <a:pt x="1229330" y="1195672"/>
                </a:cubicBezTo>
                <a:cubicBezTo>
                  <a:pt x="1302540" y="1195672"/>
                  <a:pt x="1362156" y="1153794"/>
                  <a:pt x="1413246" y="1085743"/>
                </a:cubicBezTo>
                <a:lnTo>
                  <a:pt x="1427664" y="1063062"/>
                </a:lnTo>
                <a:lnTo>
                  <a:pt x="1428074" y="1062602"/>
                </a:lnTo>
                <a:lnTo>
                  <a:pt x="1428163" y="1062641"/>
                </a:lnTo>
                <a:lnTo>
                  <a:pt x="1459288" y="1112065"/>
                </a:lnTo>
                <a:cubicBezTo>
                  <a:pt x="1641561" y="1447089"/>
                  <a:pt x="1716841" y="2117136"/>
                  <a:pt x="2009683" y="211713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0"/>
          <p:cNvSpPr/>
          <p:nvPr/>
        </p:nvSpPr>
        <p:spPr>
          <a:xfrm>
            <a:off x="8335" y="4461584"/>
            <a:ext cx="12175348" cy="1200790"/>
          </a:xfrm>
          <a:custGeom>
            <a:avLst/>
            <a:gdLst/>
            <a:ahLst/>
            <a:cxnLst/>
            <a:rect l="l" t="t" r="r" b="b"/>
            <a:pathLst>
              <a:path w="12175348" h="1200790" extrusionOk="0">
                <a:moveTo>
                  <a:pt x="8516100" y="1160806"/>
                </a:moveTo>
                <a:cubicBezTo>
                  <a:pt x="8415329" y="1160806"/>
                  <a:pt x="8364383" y="1170380"/>
                  <a:pt x="8313258" y="1179954"/>
                </a:cubicBezTo>
                <a:lnTo>
                  <a:pt x="8273261" y="1186291"/>
                </a:lnTo>
                <a:lnTo>
                  <a:pt x="8457737" y="1178046"/>
                </a:lnTo>
                <a:cubicBezTo>
                  <a:pt x="8528510" y="1176362"/>
                  <a:pt x="8609747" y="1177142"/>
                  <a:pt x="8719203" y="1183947"/>
                </a:cubicBezTo>
                <a:lnTo>
                  <a:pt x="8752901" y="1185291"/>
                </a:lnTo>
                <a:lnTo>
                  <a:pt x="8718684" y="1179874"/>
                </a:lnTo>
                <a:cubicBezTo>
                  <a:pt x="8667718" y="1170340"/>
                  <a:pt x="8616872" y="1160806"/>
                  <a:pt x="8516100" y="1160806"/>
                </a:cubicBezTo>
                <a:close/>
                <a:moveTo>
                  <a:pt x="4461652" y="1160806"/>
                </a:moveTo>
                <a:cubicBezTo>
                  <a:pt x="4360881" y="1160806"/>
                  <a:pt x="4309935" y="1170380"/>
                  <a:pt x="4258810" y="1179954"/>
                </a:cubicBezTo>
                <a:lnTo>
                  <a:pt x="4218813" y="1186292"/>
                </a:lnTo>
                <a:lnTo>
                  <a:pt x="4403290" y="1178046"/>
                </a:lnTo>
                <a:cubicBezTo>
                  <a:pt x="4474062" y="1176362"/>
                  <a:pt x="4555299" y="1177142"/>
                  <a:pt x="4664755" y="1183947"/>
                </a:cubicBezTo>
                <a:lnTo>
                  <a:pt x="4698454" y="1185291"/>
                </a:lnTo>
                <a:lnTo>
                  <a:pt x="4664237" y="1179874"/>
                </a:lnTo>
                <a:cubicBezTo>
                  <a:pt x="4613271" y="1170340"/>
                  <a:pt x="4562425" y="1160806"/>
                  <a:pt x="4461652" y="1160806"/>
                </a:cubicBezTo>
                <a:close/>
                <a:moveTo>
                  <a:pt x="407205" y="1160806"/>
                </a:moveTo>
                <a:cubicBezTo>
                  <a:pt x="306433" y="1160806"/>
                  <a:pt x="255487" y="1170380"/>
                  <a:pt x="204362" y="1179954"/>
                </a:cubicBezTo>
                <a:lnTo>
                  <a:pt x="164360" y="1186292"/>
                </a:lnTo>
                <a:lnTo>
                  <a:pt x="348843" y="1178046"/>
                </a:lnTo>
                <a:cubicBezTo>
                  <a:pt x="419616" y="1176362"/>
                  <a:pt x="500854" y="1177142"/>
                  <a:pt x="610310" y="1183947"/>
                </a:cubicBezTo>
                <a:lnTo>
                  <a:pt x="644005" y="1185291"/>
                </a:lnTo>
                <a:lnTo>
                  <a:pt x="609788" y="1179874"/>
                </a:lnTo>
                <a:cubicBezTo>
                  <a:pt x="558823" y="1170340"/>
                  <a:pt x="507977" y="1160806"/>
                  <a:pt x="407205" y="1160806"/>
                </a:cubicBezTo>
                <a:close/>
                <a:moveTo>
                  <a:pt x="10142841" y="1145057"/>
                </a:moveTo>
                <a:cubicBezTo>
                  <a:pt x="10042269" y="1145057"/>
                  <a:pt x="9991244" y="1158468"/>
                  <a:pt x="9940018" y="1171889"/>
                </a:cubicBezTo>
                <a:lnTo>
                  <a:pt x="9881886" y="1184789"/>
                </a:lnTo>
                <a:lnTo>
                  <a:pt x="9991042" y="1177449"/>
                </a:lnTo>
                <a:cubicBezTo>
                  <a:pt x="10038367" y="1174449"/>
                  <a:pt x="10087858" y="1172115"/>
                  <a:pt x="10142881" y="1172115"/>
                </a:cubicBezTo>
                <a:cubicBezTo>
                  <a:pt x="10243653" y="1172115"/>
                  <a:pt x="10294639" y="1176572"/>
                  <a:pt x="10345564" y="1181030"/>
                </a:cubicBezTo>
                <a:lnTo>
                  <a:pt x="10395690" y="1183238"/>
                </a:lnTo>
                <a:lnTo>
                  <a:pt x="10345025" y="1171679"/>
                </a:lnTo>
                <a:cubicBezTo>
                  <a:pt x="10223827" y="1139701"/>
                  <a:pt x="10141402" y="1144897"/>
                  <a:pt x="10142841" y="1145057"/>
                </a:cubicBezTo>
                <a:close/>
                <a:moveTo>
                  <a:pt x="6088393" y="1145057"/>
                </a:moveTo>
                <a:cubicBezTo>
                  <a:pt x="5987822" y="1145057"/>
                  <a:pt x="5936796" y="1158468"/>
                  <a:pt x="5885571" y="1171889"/>
                </a:cubicBezTo>
                <a:lnTo>
                  <a:pt x="5827438" y="1184789"/>
                </a:lnTo>
                <a:lnTo>
                  <a:pt x="5936594" y="1177449"/>
                </a:lnTo>
                <a:cubicBezTo>
                  <a:pt x="5983919" y="1174449"/>
                  <a:pt x="6033411" y="1172115"/>
                  <a:pt x="6088433" y="1172115"/>
                </a:cubicBezTo>
                <a:cubicBezTo>
                  <a:pt x="6189205" y="1172115"/>
                  <a:pt x="6240191" y="1176572"/>
                  <a:pt x="6291117" y="1181030"/>
                </a:cubicBezTo>
                <a:lnTo>
                  <a:pt x="6341242" y="1183238"/>
                </a:lnTo>
                <a:lnTo>
                  <a:pt x="6290577" y="1171679"/>
                </a:lnTo>
                <a:cubicBezTo>
                  <a:pt x="6169379" y="1139701"/>
                  <a:pt x="6086955" y="1144897"/>
                  <a:pt x="6088393" y="1145057"/>
                </a:cubicBezTo>
                <a:close/>
                <a:moveTo>
                  <a:pt x="2033945" y="1145057"/>
                </a:moveTo>
                <a:cubicBezTo>
                  <a:pt x="1933373" y="1145057"/>
                  <a:pt x="1882348" y="1158468"/>
                  <a:pt x="1831122" y="1171889"/>
                </a:cubicBezTo>
                <a:lnTo>
                  <a:pt x="1772989" y="1184789"/>
                </a:lnTo>
                <a:lnTo>
                  <a:pt x="1882148" y="1177449"/>
                </a:lnTo>
                <a:cubicBezTo>
                  <a:pt x="1929473" y="1174449"/>
                  <a:pt x="1978965" y="1172115"/>
                  <a:pt x="2033988" y="1172115"/>
                </a:cubicBezTo>
                <a:cubicBezTo>
                  <a:pt x="2134759" y="1172115"/>
                  <a:pt x="2185744" y="1176572"/>
                  <a:pt x="2236671" y="1181030"/>
                </a:cubicBezTo>
                <a:lnTo>
                  <a:pt x="2286793" y="1183238"/>
                </a:lnTo>
                <a:lnTo>
                  <a:pt x="2236129" y="1171679"/>
                </a:lnTo>
                <a:cubicBezTo>
                  <a:pt x="2114931" y="1139701"/>
                  <a:pt x="2032507" y="1144897"/>
                  <a:pt x="2033945" y="1145057"/>
                </a:cubicBezTo>
                <a:close/>
                <a:moveTo>
                  <a:pt x="8515860" y="1136334"/>
                </a:moveTo>
                <a:cubicBezTo>
                  <a:pt x="8489558" y="1139132"/>
                  <a:pt x="8437912" y="1129060"/>
                  <a:pt x="8313516" y="1168312"/>
                </a:cubicBezTo>
                <a:lnTo>
                  <a:pt x="8298185" y="1172143"/>
                </a:lnTo>
                <a:lnTo>
                  <a:pt x="8351326" y="1163329"/>
                </a:lnTo>
                <a:cubicBezTo>
                  <a:pt x="8391991" y="1156598"/>
                  <a:pt x="8439812" y="1151213"/>
                  <a:pt x="8516021" y="1151213"/>
                </a:cubicBezTo>
                <a:cubicBezTo>
                  <a:pt x="8584542" y="1150326"/>
                  <a:pt x="8652960" y="1156729"/>
                  <a:pt x="8720122" y="1170320"/>
                </a:cubicBezTo>
                <a:lnTo>
                  <a:pt x="8732634" y="1172224"/>
                </a:lnTo>
                <a:lnTo>
                  <a:pt x="8717643" y="1168312"/>
                </a:lnTo>
                <a:cubicBezTo>
                  <a:pt x="8652783" y="1145872"/>
                  <a:pt x="8584477" y="1135047"/>
                  <a:pt x="8515860" y="1136334"/>
                </a:cubicBezTo>
                <a:close/>
                <a:moveTo>
                  <a:pt x="4461412" y="1136334"/>
                </a:moveTo>
                <a:cubicBezTo>
                  <a:pt x="4435110" y="1139132"/>
                  <a:pt x="4383464" y="1129060"/>
                  <a:pt x="4259068" y="1168312"/>
                </a:cubicBezTo>
                <a:lnTo>
                  <a:pt x="4243738" y="1172143"/>
                </a:lnTo>
                <a:lnTo>
                  <a:pt x="4296878" y="1163329"/>
                </a:lnTo>
                <a:cubicBezTo>
                  <a:pt x="4337543" y="1156598"/>
                  <a:pt x="4385365" y="1151213"/>
                  <a:pt x="4461573" y="1151213"/>
                </a:cubicBezTo>
                <a:cubicBezTo>
                  <a:pt x="4530096" y="1150326"/>
                  <a:pt x="4598512" y="1156729"/>
                  <a:pt x="4665675" y="1170320"/>
                </a:cubicBezTo>
                <a:lnTo>
                  <a:pt x="4678187" y="1172224"/>
                </a:lnTo>
                <a:lnTo>
                  <a:pt x="4663196" y="1168312"/>
                </a:lnTo>
                <a:cubicBezTo>
                  <a:pt x="4598335" y="1145872"/>
                  <a:pt x="4530029" y="1135047"/>
                  <a:pt x="4461412" y="1136334"/>
                </a:cubicBezTo>
                <a:close/>
                <a:moveTo>
                  <a:pt x="406964" y="1136334"/>
                </a:moveTo>
                <a:cubicBezTo>
                  <a:pt x="380662" y="1139132"/>
                  <a:pt x="329016" y="1129060"/>
                  <a:pt x="204620" y="1168312"/>
                </a:cubicBezTo>
                <a:lnTo>
                  <a:pt x="184247" y="1173403"/>
                </a:lnTo>
                <a:lnTo>
                  <a:pt x="203363" y="1170360"/>
                </a:lnTo>
                <a:cubicBezTo>
                  <a:pt x="254369" y="1160787"/>
                  <a:pt x="305514" y="1151213"/>
                  <a:pt x="407125" y="1151213"/>
                </a:cubicBezTo>
                <a:cubicBezTo>
                  <a:pt x="475647" y="1150326"/>
                  <a:pt x="544065" y="1156729"/>
                  <a:pt x="611227" y="1170320"/>
                </a:cubicBezTo>
                <a:lnTo>
                  <a:pt x="623739" y="1172224"/>
                </a:lnTo>
                <a:lnTo>
                  <a:pt x="608748" y="1168312"/>
                </a:lnTo>
                <a:cubicBezTo>
                  <a:pt x="543888" y="1145872"/>
                  <a:pt x="475581" y="1135047"/>
                  <a:pt x="406964" y="1136334"/>
                </a:cubicBezTo>
                <a:close/>
                <a:moveTo>
                  <a:pt x="9329711" y="1122353"/>
                </a:moveTo>
                <a:cubicBezTo>
                  <a:pt x="9229139" y="1122353"/>
                  <a:pt x="9178253" y="1141500"/>
                  <a:pt x="9127108" y="1160647"/>
                </a:cubicBezTo>
                <a:lnTo>
                  <a:pt x="9054986" y="1183481"/>
                </a:lnTo>
                <a:lnTo>
                  <a:pt x="9121610" y="1178779"/>
                </a:lnTo>
                <a:cubicBezTo>
                  <a:pt x="9244643" y="1166906"/>
                  <a:pt x="9338059" y="1153053"/>
                  <a:pt x="9532733" y="1177471"/>
                </a:cubicBezTo>
                <a:lnTo>
                  <a:pt x="9602182" y="1182538"/>
                </a:lnTo>
                <a:lnTo>
                  <a:pt x="9531334" y="1160326"/>
                </a:lnTo>
                <a:cubicBezTo>
                  <a:pt x="9467529" y="1133681"/>
                  <a:pt x="9398840" y="1120745"/>
                  <a:pt x="9329711" y="1122353"/>
                </a:cubicBezTo>
                <a:close/>
                <a:moveTo>
                  <a:pt x="5275263" y="1122353"/>
                </a:moveTo>
                <a:cubicBezTo>
                  <a:pt x="5174691" y="1122353"/>
                  <a:pt x="5123806" y="1141500"/>
                  <a:pt x="5072660" y="1160647"/>
                </a:cubicBezTo>
                <a:lnTo>
                  <a:pt x="5000538" y="1183481"/>
                </a:lnTo>
                <a:lnTo>
                  <a:pt x="5067164" y="1178779"/>
                </a:lnTo>
                <a:cubicBezTo>
                  <a:pt x="5190198" y="1166906"/>
                  <a:pt x="5283613" y="1153053"/>
                  <a:pt x="5478286" y="1177471"/>
                </a:cubicBezTo>
                <a:lnTo>
                  <a:pt x="5547735" y="1182538"/>
                </a:lnTo>
                <a:lnTo>
                  <a:pt x="5476887" y="1160326"/>
                </a:lnTo>
                <a:cubicBezTo>
                  <a:pt x="5413082" y="1133681"/>
                  <a:pt x="5344392" y="1120745"/>
                  <a:pt x="5275263" y="1122353"/>
                </a:cubicBezTo>
                <a:close/>
                <a:moveTo>
                  <a:pt x="1220815" y="1122353"/>
                </a:moveTo>
                <a:cubicBezTo>
                  <a:pt x="1120243" y="1122353"/>
                  <a:pt x="1069358" y="1141500"/>
                  <a:pt x="1018212" y="1160647"/>
                </a:cubicBezTo>
                <a:lnTo>
                  <a:pt x="946090" y="1183481"/>
                </a:lnTo>
                <a:lnTo>
                  <a:pt x="1012717" y="1178779"/>
                </a:lnTo>
                <a:cubicBezTo>
                  <a:pt x="1135750" y="1166906"/>
                  <a:pt x="1229166" y="1153053"/>
                  <a:pt x="1423840" y="1177471"/>
                </a:cubicBezTo>
                <a:lnTo>
                  <a:pt x="1493286" y="1182538"/>
                </a:lnTo>
                <a:lnTo>
                  <a:pt x="1422439" y="1160326"/>
                </a:lnTo>
                <a:cubicBezTo>
                  <a:pt x="1358634" y="1133681"/>
                  <a:pt x="1289944" y="1120745"/>
                  <a:pt x="1220815" y="1122353"/>
                </a:cubicBezTo>
                <a:close/>
                <a:moveTo>
                  <a:pt x="11768783" y="1121872"/>
                </a:moveTo>
                <a:cubicBezTo>
                  <a:pt x="11668130" y="1121872"/>
                  <a:pt x="11617225" y="1141000"/>
                  <a:pt x="11566069" y="1160137"/>
                </a:cubicBezTo>
                <a:lnTo>
                  <a:pt x="11491168" y="1183843"/>
                </a:lnTo>
                <a:lnTo>
                  <a:pt x="11607395" y="1172648"/>
                </a:lnTo>
                <a:cubicBezTo>
                  <a:pt x="11657772" y="1167928"/>
                  <a:pt x="11710941" y="1164121"/>
                  <a:pt x="11769461" y="1164121"/>
                </a:cubicBezTo>
                <a:cubicBezTo>
                  <a:pt x="11845370" y="1164121"/>
                  <a:pt x="11892959" y="1167696"/>
                  <a:pt x="11933469" y="1172165"/>
                </a:cubicBezTo>
                <a:lnTo>
                  <a:pt x="12049920" y="1185011"/>
                </a:lnTo>
                <a:lnTo>
                  <a:pt x="11971185" y="1160087"/>
                </a:lnTo>
                <a:cubicBezTo>
                  <a:pt x="11920120" y="1140980"/>
                  <a:pt x="11869274" y="1121872"/>
                  <a:pt x="11768783" y="1121872"/>
                </a:cubicBezTo>
                <a:close/>
                <a:moveTo>
                  <a:pt x="7714335" y="1121872"/>
                </a:moveTo>
                <a:cubicBezTo>
                  <a:pt x="7613683" y="1121872"/>
                  <a:pt x="7562777" y="1141000"/>
                  <a:pt x="7511621" y="1160137"/>
                </a:cubicBezTo>
                <a:lnTo>
                  <a:pt x="7436721" y="1183843"/>
                </a:lnTo>
                <a:lnTo>
                  <a:pt x="7552948" y="1172648"/>
                </a:lnTo>
                <a:cubicBezTo>
                  <a:pt x="7603325" y="1167928"/>
                  <a:pt x="7656494" y="1164121"/>
                  <a:pt x="7715014" y="1164121"/>
                </a:cubicBezTo>
                <a:cubicBezTo>
                  <a:pt x="7790923" y="1164121"/>
                  <a:pt x="7838512" y="1167696"/>
                  <a:pt x="7879021" y="1172165"/>
                </a:cubicBezTo>
                <a:lnTo>
                  <a:pt x="7995108" y="1184971"/>
                </a:lnTo>
                <a:lnTo>
                  <a:pt x="7935995" y="1167215"/>
                </a:lnTo>
                <a:cubicBezTo>
                  <a:pt x="7877608" y="1146055"/>
                  <a:pt x="7827388" y="1121872"/>
                  <a:pt x="7714335" y="1121872"/>
                </a:cubicBezTo>
                <a:close/>
                <a:moveTo>
                  <a:pt x="3659887" y="1121872"/>
                </a:moveTo>
                <a:cubicBezTo>
                  <a:pt x="3559235" y="1121872"/>
                  <a:pt x="3508330" y="1141000"/>
                  <a:pt x="3457174" y="1160137"/>
                </a:cubicBezTo>
                <a:lnTo>
                  <a:pt x="3382273" y="1183843"/>
                </a:lnTo>
                <a:lnTo>
                  <a:pt x="3498501" y="1172648"/>
                </a:lnTo>
                <a:cubicBezTo>
                  <a:pt x="3548878" y="1167928"/>
                  <a:pt x="3602047" y="1164121"/>
                  <a:pt x="3660567" y="1164121"/>
                </a:cubicBezTo>
                <a:cubicBezTo>
                  <a:pt x="3736476" y="1164121"/>
                  <a:pt x="3784065" y="1167696"/>
                  <a:pt x="3824575" y="1172165"/>
                </a:cubicBezTo>
                <a:lnTo>
                  <a:pt x="3940660" y="1184970"/>
                </a:lnTo>
                <a:lnTo>
                  <a:pt x="3881548" y="1167215"/>
                </a:lnTo>
                <a:cubicBezTo>
                  <a:pt x="3823161" y="1146055"/>
                  <a:pt x="3772941" y="1121872"/>
                  <a:pt x="3659887" y="1121872"/>
                </a:cubicBezTo>
                <a:close/>
                <a:moveTo>
                  <a:pt x="8515700" y="1111491"/>
                </a:moveTo>
                <a:cubicBezTo>
                  <a:pt x="8489398" y="1115408"/>
                  <a:pt x="8438073" y="1101258"/>
                  <a:pt x="8313917" y="1155780"/>
                </a:cubicBezTo>
                <a:lnTo>
                  <a:pt x="8298950" y="1161764"/>
                </a:lnTo>
                <a:lnTo>
                  <a:pt x="8351067" y="1147377"/>
                </a:lnTo>
                <a:cubicBezTo>
                  <a:pt x="8391928" y="1136135"/>
                  <a:pt x="8439891" y="1127141"/>
                  <a:pt x="8515860" y="1127141"/>
                </a:cubicBezTo>
                <a:cubicBezTo>
                  <a:pt x="8542882" y="1130019"/>
                  <a:pt x="8594447" y="1119705"/>
                  <a:pt x="8720442" y="1159119"/>
                </a:cubicBezTo>
                <a:lnTo>
                  <a:pt x="8731252" y="1161826"/>
                </a:lnTo>
                <a:lnTo>
                  <a:pt x="8678925" y="1139721"/>
                </a:lnTo>
                <a:cubicBezTo>
                  <a:pt x="8638280" y="1124037"/>
                  <a:pt x="8590830" y="1111491"/>
                  <a:pt x="8515700" y="1111491"/>
                </a:cubicBezTo>
                <a:close/>
                <a:moveTo>
                  <a:pt x="4461253" y="1111491"/>
                </a:moveTo>
                <a:cubicBezTo>
                  <a:pt x="4434951" y="1115408"/>
                  <a:pt x="4383626" y="1101258"/>
                  <a:pt x="4259470" y="1155780"/>
                </a:cubicBezTo>
                <a:lnTo>
                  <a:pt x="4244501" y="1161764"/>
                </a:lnTo>
                <a:lnTo>
                  <a:pt x="4296619" y="1147377"/>
                </a:lnTo>
                <a:cubicBezTo>
                  <a:pt x="4337480" y="1136135"/>
                  <a:pt x="4385444" y="1127141"/>
                  <a:pt x="4461412" y="1127141"/>
                </a:cubicBezTo>
                <a:cubicBezTo>
                  <a:pt x="4488434" y="1130019"/>
                  <a:pt x="4539999" y="1119705"/>
                  <a:pt x="4665994" y="1159119"/>
                </a:cubicBezTo>
                <a:lnTo>
                  <a:pt x="4676805" y="1161826"/>
                </a:lnTo>
                <a:lnTo>
                  <a:pt x="4624477" y="1139721"/>
                </a:lnTo>
                <a:cubicBezTo>
                  <a:pt x="4583833" y="1124037"/>
                  <a:pt x="4536382" y="1111491"/>
                  <a:pt x="4461253" y="1111491"/>
                </a:cubicBezTo>
                <a:close/>
                <a:moveTo>
                  <a:pt x="406806" y="1111491"/>
                </a:moveTo>
                <a:cubicBezTo>
                  <a:pt x="380504" y="1115408"/>
                  <a:pt x="329179" y="1101258"/>
                  <a:pt x="205022" y="1155780"/>
                </a:cubicBezTo>
                <a:lnTo>
                  <a:pt x="178888" y="1165487"/>
                </a:lnTo>
                <a:lnTo>
                  <a:pt x="202902" y="1159120"/>
                </a:lnTo>
                <a:cubicBezTo>
                  <a:pt x="254168" y="1143130"/>
                  <a:pt x="305673" y="1127141"/>
                  <a:pt x="406964" y="1127141"/>
                </a:cubicBezTo>
                <a:cubicBezTo>
                  <a:pt x="433986" y="1130019"/>
                  <a:pt x="485551" y="1119705"/>
                  <a:pt x="611546" y="1159119"/>
                </a:cubicBezTo>
                <a:lnTo>
                  <a:pt x="622358" y="1161826"/>
                </a:lnTo>
                <a:lnTo>
                  <a:pt x="570030" y="1139721"/>
                </a:lnTo>
                <a:cubicBezTo>
                  <a:pt x="529385" y="1124037"/>
                  <a:pt x="481935" y="1111491"/>
                  <a:pt x="406806" y="1111491"/>
                </a:cubicBezTo>
                <a:close/>
                <a:moveTo>
                  <a:pt x="10141961" y="1110352"/>
                </a:moveTo>
                <a:cubicBezTo>
                  <a:pt x="10029537" y="1110352"/>
                  <a:pt x="9979061" y="1138658"/>
                  <a:pt x="9920316" y="1163425"/>
                </a:cubicBezTo>
                <a:lnTo>
                  <a:pt x="9897164" y="1171519"/>
                </a:lnTo>
                <a:lnTo>
                  <a:pt x="9938340" y="1162356"/>
                </a:lnTo>
                <a:cubicBezTo>
                  <a:pt x="9989565" y="1148935"/>
                  <a:pt x="10040991" y="1135504"/>
                  <a:pt x="10142362" y="1135464"/>
                </a:cubicBezTo>
                <a:cubicBezTo>
                  <a:pt x="10243653" y="1135464"/>
                  <a:pt x="10294858" y="1148855"/>
                  <a:pt x="10345894" y="1162246"/>
                </a:cubicBezTo>
                <a:lnTo>
                  <a:pt x="10392361" y="1172595"/>
                </a:lnTo>
                <a:lnTo>
                  <a:pt x="10343424" y="1154642"/>
                </a:lnTo>
                <a:cubicBezTo>
                  <a:pt x="10293858" y="1132816"/>
                  <a:pt x="10242692" y="1110352"/>
                  <a:pt x="10141961" y="1110352"/>
                </a:cubicBezTo>
                <a:close/>
                <a:moveTo>
                  <a:pt x="6087513" y="1110352"/>
                </a:moveTo>
                <a:cubicBezTo>
                  <a:pt x="5975090" y="1110352"/>
                  <a:pt x="5924614" y="1138658"/>
                  <a:pt x="5865868" y="1163425"/>
                </a:cubicBezTo>
                <a:lnTo>
                  <a:pt x="5842717" y="1171518"/>
                </a:lnTo>
                <a:lnTo>
                  <a:pt x="5883892" y="1162356"/>
                </a:lnTo>
                <a:cubicBezTo>
                  <a:pt x="5935118" y="1148935"/>
                  <a:pt x="5986543" y="1135504"/>
                  <a:pt x="6087914" y="1135464"/>
                </a:cubicBezTo>
                <a:cubicBezTo>
                  <a:pt x="6189205" y="1135464"/>
                  <a:pt x="6240410" y="1148855"/>
                  <a:pt x="6291446" y="1162246"/>
                </a:cubicBezTo>
                <a:lnTo>
                  <a:pt x="6337915" y="1172596"/>
                </a:lnTo>
                <a:lnTo>
                  <a:pt x="6288977" y="1154642"/>
                </a:lnTo>
                <a:cubicBezTo>
                  <a:pt x="6239410" y="1132816"/>
                  <a:pt x="6188245" y="1110352"/>
                  <a:pt x="6087513" y="1110352"/>
                </a:cubicBezTo>
                <a:close/>
                <a:moveTo>
                  <a:pt x="2033065" y="1110352"/>
                </a:moveTo>
                <a:cubicBezTo>
                  <a:pt x="1920641" y="1110352"/>
                  <a:pt x="1870166" y="1138658"/>
                  <a:pt x="1811420" y="1163425"/>
                </a:cubicBezTo>
                <a:lnTo>
                  <a:pt x="1788269" y="1171518"/>
                </a:lnTo>
                <a:lnTo>
                  <a:pt x="1829444" y="1162356"/>
                </a:lnTo>
                <a:cubicBezTo>
                  <a:pt x="1880669" y="1148935"/>
                  <a:pt x="1932095" y="1135504"/>
                  <a:pt x="2033466" y="1135464"/>
                </a:cubicBezTo>
                <a:cubicBezTo>
                  <a:pt x="2134758" y="1135464"/>
                  <a:pt x="2185963" y="1148855"/>
                  <a:pt x="2236999" y="1162246"/>
                </a:cubicBezTo>
                <a:lnTo>
                  <a:pt x="2283467" y="1172596"/>
                </a:lnTo>
                <a:lnTo>
                  <a:pt x="2234529" y="1154642"/>
                </a:lnTo>
                <a:cubicBezTo>
                  <a:pt x="2184963" y="1132816"/>
                  <a:pt x="2133797" y="1110352"/>
                  <a:pt x="2033065" y="1110352"/>
                </a:cubicBezTo>
                <a:close/>
                <a:moveTo>
                  <a:pt x="7964162" y="1107612"/>
                </a:moveTo>
                <a:lnTo>
                  <a:pt x="7969048" y="1114053"/>
                </a:lnTo>
                <a:lnTo>
                  <a:pt x="7969592" y="1114579"/>
                </a:lnTo>
                <a:close/>
                <a:moveTo>
                  <a:pt x="3909699" y="1107591"/>
                </a:moveTo>
                <a:lnTo>
                  <a:pt x="3914601" y="1114053"/>
                </a:lnTo>
                <a:lnTo>
                  <a:pt x="3915146" y="1114581"/>
                </a:lnTo>
                <a:close/>
                <a:moveTo>
                  <a:pt x="10363715" y="1092801"/>
                </a:moveTo>
                <a:lnTo>
                  <a:pt x="10386110" y="1117424"/>
                </a:lnTo>
                <a:lnTo>
                  <a:pt x="10392009" y="1122491"/>
                </a:lnTo>
                <a:close/>
                <a:moveTo>
                  <a:pt x="6309260" y="1092793"/>
                </a:moveTo>
                <a:lnTo>
                  <a:pt x="6331663" y="1117424"/>
                </a:lnTo>
                <a:lnTo>
                  <a:pt x="6337562" y="1122492"/>
                </a:lnTo>
                <a:close/>
                <a:moveTo>
                  <a:pt x="2254807" y="1092787"/>
                </a:moveTo>
                <a:lnTo>
                  <a:pt x="2277216" y="1117424"/>
                </a:lnTo>
                <a:lnTo>
                  <a:pt x="2283117" y="1122494"/>
                </a:lnTo>
                <a:close/>
                <a:moveTo>
                  <a:pt x="8515501" y="1085989"/>
                </a:moveTo>
                <a:cubicBezTo>
                  <a:pt x="8489519" y="1090865"/>
                  <a:pt x="8437873" y="1072957"/>
                  <a:pt x="8314197" y="1142830"/>
                </a:cubicBezTo>
                <a:lnTo>
                  <a:pt x="8292380" y="1154045"/>
                </a:lnTo>
                <a:lnTo>
                  <a:pt x="8330534" y="1138218"/>
                </a:lnTo>
                <a:cubicBezTo>
                  <a:pt x="8376208" y="1118989"/>
                  <a:pt x="8426886" y="1101896"/>
                  <a:pt x="8515621" y="1101896"/>
                </a:cubicBezTo>
                <a:cubicBezTo>
                  <a:pt x="8540883" y="1105654"/>
                  <a:pt x="8594767" y="1091584"/>
                  <a:pt x="8720602" y="1146827"/>
                </a:cubicBezTo>
                <a:lnTo>
                  <a:pt x="8730302" y="1150429"/>
                </a:lnTo>
                <a:lnTo>
                  <a:pt x="8678652" y="1122262"/>
                </a:lnTo>
                <a:cubicBezTo>
                  <a:pt x="8638189" y="1102110"/>
                  <a:pt x="8590870" y="1085989"/>
                  <a:pt x="8515501" y="1085989"/>
                </a:cubicBezTo>
                <a:close/>
                <a:moveTo>
                  <a:pt x="4461053" y="1085989"/>
                </a:moveTo>
                <a:cubicBezTo>
                  <a:pt x="4435072" y="1090865"/>
                  <a:pt x="4383426" y="1072957"/>
                  <a:pt x="4259750" y="1142830"/>
                </a:cubicBezTo>
                <a:lnTo>
                  <a:pt x="4237932" y="1154046"/>
                </a:lnTo>
                <a:lnTo>
                  <a:pt x="4276086" y="1138218"/>
                </a:lnTo>
                <a:cubicBezTo>
                  <a:pt x="4321760" y="1118989"/>
                  <a:pt x="4372438" y="1101896"/>
                  <a:pt x="4461174" y="1101896"/>
                </a:cubicBezTo>
                <a:cubicBezTo>
                  <a:pt x="4486436" y="1105654"/>
                  <a:pt x="4540320" y="1091584"/>
                  <a:pt x="4666155" y="1146827"/>
                </a:cubicBezTo>
                <a:lnTo>
                  <a:pt x="4675855" y="1150430"/>
                </a:lnTo>
                <a:lnTo>
                  <a:pt x="4624205" y="1122262"/>
                </a:lnTo>
                <a:cubicBezTo>
                  <a:pt x="4583742" y="1102110"/>
                  <a:pt x="4536422" y="1085989"/>
                  <a:pt x="4461053" y="1085989"/>
                </a:cubicBezTo>
                <a:close/>
                <a:moveTo>
                  <a:pt x="406606" y="1085989"/>
                </a:moveTo>
                <a:cubicBezTo>
                  <a:pt x="380624" y="1090865"/>
                  <a:pt x="328978" y="1072957"/>
                  <a:pt x="205302" y="1142830"/>
                </a:cubicBezTo>
                <a:lnTo>
                  <a:pt x="181126" y="1154378"/>
                </a:lnTo>
                <a:lnTo>
                  <a:pt x="202273" y="1146547"/>
                </a:lnTo>
                <a:cubicBezTo>
                  <a:pt x="253609" y="1124221"/>
                  <a:pt x="305314" y="1101896"/>
                  <a:pt x="406726" y="1101896"/>
                </a:cubicBezTo>
                <a:cubicBezTo>
                  <a:pt x="431988" y="1105654"/>
                  <a:pt x="485872" y="1091584"/>
                  <a:pt x="611706" y="1146827"/>
                </a:cubicBezTo>
                <a:lnTo>
                  <a:pt x="621409" y="1150430"/>
                </a:lnTo>
                <a:lnTo>
                  <a:pt x="569757" y="1122262"/>
                </a:lnTo>
                <a:cubicBezTo>
                  <a:pt x="529294" y="1102110"/>
                  <a:pt x="481975" y="1085989"/>
                  <a:pt x="406606" y="1085989"/>
                </a:cubicBezTo>
                <a:close/>
                <a:moveTo>
                  <a:pt x="10141882" y="1075275"/>
                </a:moveTo>
                <a:cubicBezTo>
                  <a:pt x="10028244" y="1075275"/>
                  <a:pt x="9978653" y="1114913"/>
                  <a:pt x="9920502" y="1149596"/>
                </a:cubicBezTo>
                <a:lnTo>
                  <a:pt x="9898882" y="1160247"/>
                </a:lnTo>
                <a:lnTo>
                  <a:pt x="9937059" y="1146247"/>
                </a:lnTo>
                <a:cubicBezTo>
                  <a:pt x="9987505" y="1124102"/>
                  <a:pt x="10039630" y="1101159"/>
                  <a:pt x="10142121" y="1101159"/>
                </a:cubicBezTo>
                <a:cubicBezTo>
                  <a:pt x="10243333" y="1101159"/>
                  <a:pt x="10294778" y="1123484"/>
                  <a:pt x="10345983" y="1145809"/>
                </a:cubicBezTo>
                <a:lnTo>
                  <a:pt x="10381398" y="1158935"/>
                </a:lnTo>
                <a:lnTo>
                  <a:pt x="10342865" y="1137233"/>
                </a:lnTo>
                <a:cubicBezTo>
                  <a:pt x="10291140" y="1105255"/>
                  <a:pt x="10242294" y="1075275"/>
                  <a:pt x="10141882" y="1075275"/>
                </a:cubicBezTo>
                <a:close/>
                <a:moveTo>
                  <a:pt x="6087434" y="1075275"/>
                </a:moveTo>
                <a:cubicBezTo>
                  <a:pt x="5973796" y="1075275"/>
                  <a:pt x="5924206" y="1114913"/>
                  <a:pt x="5866055" y="1149596"/>
                </a:cubicBezTo>
                <a:lnTo>
                  <a:pt x="5844436" y="1160247"/>
                </a:lnTo>
                <a:lnTo>
                  <a:pt x="5882611" y="1146247"/>
                </a:lnTo>
                <a:cubicBezTo>
                  <a:pt x="5933057" y="1124102"/>
                  <a:pt x="5985182" y="1101159"/>
                  <a:pt x="6087674" y="1101159"/>
                </a:cubicBezTo>
                <a:cubicBezTo>
                  <a:pt x="6188885" y="1101159"/>
                  <a:pt x="6240330" y="1123484"/>
                  <a:pt x="6291535" y="1145809"/>
                </a:cubicBezTo>
                <a:lnTo>
                  <a:pt x="6326952" y="1158936"/>
                </a:lnTo>
                <a:lnTo>
                  <a:pt x="6288418" y="1137233"/>
                </a:lnTo>
                <a:cubicBezTo>
                  <a:pt x="6236692" y="1105255"/>
                  <a:pt x="6187846" y="1075275"/>
                  <a:pt x="6087434" y="1075275"/>
                </a:cubicBezTo>
                <a:close/>
                <a:moveTo>
                  <a:pt x="2032987" y="1075275"/>
                </a:moveTo>
                <a:cubicBezTo>
                  <a:pt x="1919349" y="1075275"/>
                  <a:pt x="1869758" y="1114913"/>
                  <a:pt x="1811607" y="1149596"/>
                </a:cubicBezTo>
                <a:lnTo>
                  <a:pt x="1789989" y="1160246"/>
                </a:lnTo>
                <a:lnTo>
                  <a:pt x="1828163" y="1146247"/>
                </a:lnTo>
                <a:cubicBezTo>
                  <a:pt x="1878609" y="1124102"/>
                  <a:pt x="1930734" y="1101159"/>
                  <a:pt x="2033225" y="1101159"/>
                </a:cubicBezTo>
                <a:cubicBezTo>
                  <a:pt x="2134437" y="1101159"/>
                  <a:pt x="2185883" y="1123484"/>
                  <a:pt x="2237088" y="1145809"/>
                </a:cubicBezTo>
                <a:lnTo>
                  <a:pt x="2272504" y="1158935"/>
                </a:lnTo>
                <a:lnTo>
                  <a:pt x="2233971" y="1137233"/>
                </a:lnTo>
                <a:cubicBezTo>
                  <a:pt x="2182246" y="1105255"/>
                  <a:pt x="2133398" y="1075275"/>
                  <a:pt x="2032987" y="1075275"/>
                </a:cubicBezTo>
                <a:close/>
                <a:moveTo>
                  <a:pt x="9328990" y="1072377"/>
                </a:moveTo>
                <a:cubicBezTo>
                  <a:pt x="9215352" y="1072377"/>
                  <a:pt x="9165762" y="1112850"/>
                  <a:pt x="9107610" y="1148264"/>
                </a:cubicBezTo>
                <a:lnTo>
                  <a:pt x="9062086" y="1171164"/>
                </a:lnTo>
                <a:lnTo>
                  <a:pt x="9125259" y="1151083"/>
                </a:lnTo>
                <a:cubicBezTo>
                  <a:pt x="9176394" y="1131946"/>
                  <a:pt x="9227779" y="1112799"/>
                  <a:pt x="9329390" y="1112759"/>
                </a:cubicBezTo>
                <a:cubicBezTo>
                  <a:pt x="9430762" y="1112759"/>
                  <a:pt x="9482047" y="1131866"/>
                  <a:pt x="9533113" y="1150974"/>
                </a:cubicBezTo>
                <a:lnTo>
                  <a:pt x="9595713" y="1170869"/>
                </a:lnTo>
                <a:lnTo>
                  <a:pt x="9550119" y="1147979"/>
                </a:lnTo>
                <a:cubicBezTo>
                  <a:pt x="9492064" y="1112698"/>
                  <a:pt x="9442538" y="1072377"/>
                  <a:pt x="9328990" y="1072377"/>
                </a:cubicBezTo>
                <a:close/>
                <a:moveTo>
                  <a:pt x="5274542" y="1072377"/>
                </a:moveTo>
                <a:cubicBezTo>
                  <a:pt x="5160905" y="1072377"/>
                  <a:pt x="5111314" y="1112850"/>
                  <a:pt x="5053163" y="1148264"/>
                </a:cubicBezTo>
                <a:lnTo>
                  <a:pt x="5007640" y="1171164"/>
                </a:lnTo>
                <a:lnTo>
                  <a:pt x="5070811" y="1151083"/>
                </a:lnTo>
                <a:cubicBezTo>
                  <a:pt x="5121947" y="1131946"/>
                  <a:pt x="5173332" y="1112799"/>
                  <a:pt x="5274943" y="1112759"/>
                </a:cubicBezTo>
                <a:cubicBezTo>
                  <a:pt x="5376315" y="1112759"/>
                  <a:pt x="5427600" y="1131866"/>
                  <a:pt x="5478666" y="1150974"/>
                </a:cubicBezTo>
                <a:lnTo>
                  <a:pt x="5541268" y="1170869"/>
                </a:lnTo>
                <a:lnTo>
                  <a:pt x="5495672" y="1147979"/>
                </a:lnTo>
                <a:cubicBezTo>
                  <a:pt x="5437617" y="1112698"/>
                  <a:pt x="5388091" y="1072377"/>
                  <a:pt x="5274542" y="1072377"/>
                </a:cubicBezTo>
                <a:close/>
                <a:moveTo>
                  <a:pt x="1220094" y="1072377"/>
                </a:moveTo>
                <a:cubicBezTo>
                  <a:pt x="1106456" y="1072377"/>
                  <a:pt x="1056866" y="1112850"/>
                  <a:pt x="998715" y="1148264"/>
                </a:cubicBezTo>
                <a:lnTo>
                  <a:pt x="953192" y="1171164"/>
                </a:lnTo>
                <a:lnTo>
                  <a:pt x="1016364" y="1151083"/>
                </a:lnTo>
                <a:cubicBezTo>
                  <a:pt x="1067499" y="1131946"/>
                  <a:pt x="1118884" y="1112799"/>
                  <a:pt x="1220495" y="1112759"/>
                </a:cubicBezTo>
                <a:cubicBezTo>
                  <a:pt x="1321867" y="1112759"/>
                  <a:pt x="1373153" y="1131866"/>
                  <a:pt x="1424218" y="1150974"/>
                </a:cubicBezTo>
                <a:lnTo>
                  <a:pt x="1486819" y="1170869"/>
                </a:lnTo>
                <a:lnTo>
                  <a:pt x="1441224" y="1147979"/>
                </a:lnTo>
                <a:cubicBezTo>
                  <a:pt x="1383169" y="1112698"/>
                  <a:pt x="1333643" y="1072377"/>
                  <a:pt x="1220094" y="1072377"/>
                </a:cubicBezTo>
                <a:close/>
                <a:moveTo>
                  <a:pt x="11768781" y="1071578"/>
                </a:moveTo>
                <a:cubicBezTo>
                  <a:pt x="11655098" y="1071578"/>
                  <a:pt x="11605514" y="1112051"/>
                  <a:pt x="11547362" y="1147465"/>
                </a:cubicBezTo>
                <a:lnTo>
                  <a:pt x="11502419" y="1170071"/>
                </a:lnTo>
                <a:lnTo>
                  <a:pt x="11563801" y="1150813"/>
                </a:lnTo>
                <a:cubicBezTo>
                  <a:pt x="11628693" y="1123807"/>
                  <a:pt x="11698518" y="1110680"/>
                  <a:pt x="11768783" y="1112279"/>
                </a:cubicBezTo>
                <a:cubicBezTo>
                  <a:pt x="11870154" y="1112279"/>
                  <a:pt x="11921439" y="1131386"/>
                  <a:pt x="11972505" y="1150493"/>
                </a:cubicBezTo>
                <a:lnTo>
                  <a:pt x="12035985" y="1170668"/>
                </a:lnTo>
                <a:lnTo>
                  <a:pt x="11989924" y="1147465"/>
                </a:lnTo>
                <a:cubicBezTo>
                  <a:pt x="11931855" y="1112051"/>
                  <a:pt x="11882329" y="1071578"/>
                  <a:pt x="11768781" y="1071578"/>
                </a:cubicBezTo>
                <a:close/>
                <a:moveTo>
                  <a:pt x="7714333" y="1071578"/>
                </a:moveTo>
                <a:cubicBezTo>
                  <a:pt x="7600651" y="1071578"/>
                  <a:pt x="7551066" y="1112051"/>
                  <a:pt x="7492914" y="1147465"/>
                </a:cubicBezTo>
                <a:lnTo>
                  <a:pt x="7447972" y="1170071"/>
                </a:lnTo>
                <a:lnTo>
                  <a:pt x="7509353" y="1150813"/>
                </a:lnTo>
                <a:cubicBezTo>
                  <a:pt x="7574245" y="1123807"/>
                  <a:pt x="7644070" y="1110680"/>
                  <a:pt x="7714335" y="1112279"/>
                </a:cubicBezTo>
                <a:cubicBezTo>
                  <a:pt x="7866392" y="1112279"/>
                  <a:pt x="7905756" y="1155270"/>
                  <a:pt x="8000724" y="1176765"/>
                </a:cubicBezTo>
                <a:lnTo>
                  <a:pt x="8002097" y="1176902"/>
                </a:lnTo>
                <a:lnTo>
                  <a:pt x="7965559" y="1164539"/>
                </a:lnTo>
                <a:cubicBezTo>
                  <a:pt x="7892138" y="1126666"/>
                  <a:pt x="7846807" y="1071578"/>
                  <a:pt x="7714333" y="1071578"/>
                </a:cubicBezTo>
                <a:close/>
                <a:moveTo>
                  <a:pt x="3659886" y="1071578"/>
                </a:moveTo>
                <a:cubicBezTo>
                  <a:pt x="3546203" y="1071578"/>
                  <a:pt x="3496619" y="1112051"/>
                  <a:pt x="3438467" y="1147465"/>
                </a:cubicBezTo>
                <a:lnTo>
                  <a:pt x="3393524" y="1170071"/>
                </a:lnTo>
                <a:lnTo>
                  <a:pt x="3454906" y="1150813"/>
                </a:lnTo>
                <a:cubicBezTo>
                  <a:pt x="3519797" y="1123807"/>
                  <a:pt x="3589622" y="1110680"/>
                  <a:pt x="3659887" y="1112279"/>
                </a:cubicBezTo>
                <a:cubicBezTo>
                  <a:pt x="3811944" y="1112279"/>
                  <a:pt x="3851308" y="1155270"/>
                  <a:pt x="3946276" y="1176765"/>
                </a:cubicBezTo>
                <a:lnTo>
                  <a:pt x="3947650" y="1176902"/>
                </a:lnTo>
                <a:lnTo>
                  <a:pt x="3911112" y="1164539"/>
                </a:lnTo>
                <a:cubicBezTo>
                  <a:pt x="3837690" y="1126666"/>
                  <a:pt x="3792359" y="1071578"/>
                  <a:pt x="3659886" y="1071578"/>
                </a:cubicBezTo>
                <a:close/>
                <a:moveTo>
                  <a:pt x="8516140" y="1060485"/>
                </a:moveTo>
                <a:cubicBezTo>
                  <a:pt x="8438742" y="1060516"/>
                  <a:pt x="8390973" y="1081084"/>
                  <a:pt x="8349986" y="1106461"/>
                </a:cubicBezTo>
                <a:lnTo>
                  <a:pt x="8304727" y="1136793"/>
                </a:lnTo>
                <a:lnTo>
                  <a:pt x="8330335" y="1123089"/>
                </a:lnTo>
                <a:cubicBezTo>
                  <a:pt x="8375857" y="1098368"/>
                  <a:pt x="8426461" y="1076394"/>
                  <a:pt x="8515581" y="1076394"/>
                </a:cubicBezTo>
                <a:cubicBezTo>
                  <a:pt x="8542043" y="1081351"/>
                  <a:pt x="8594727" y="1063044"/>
                  <a:pt x="8720962" y="1134276"/>
                </a:cubicBezTo>
                <a:lnTo>
                  <a:pt x="8728965" y="1138097"/>
                </a:lnTo>
                <a:lnTo>
                  <a:pt x="8679333" y="1104853"/>
                </a:lnTo>
                <a:cubicBezTo>
                  <a:pt x="8639020" y="1080204"/>
                  <a:pt x="8591779" y="1060485"/>
                  <a:pt x="8516140" y="1060485"/>
                </a:cubicBezTo>
                <a:close/>
                <a:moveTo>
                  <a:pt x="4461693" y="1060485"/>
                </a:moveTo>
                <a:cubicBezTo>
                  <a:pt x="4384295" y="1060516"/>
                  <a:pt x="4336526" y="1081084"/>
                  <a:pt x="4295539" y="1106461"/>
                </a:cubicBezTo>
                <a:lnTo>
                  <a:pt x="4250281" y="1136792"/>
                </a:lnTo>
                <a:lnTo>
                  <a:pt x="4275887" y="1123089"/>
                </a:lnTo>
                <a:cubicBezTo>
                  <a:pt x="4321409" y="1098368"/>
                  <a:pt x="4372013" y="1076394"/>
                  <a:pt x="4461133" y="1076394"/>
                </a:cubicBezTo>
                <a:cubicBezTo>
                  <a:pt x="4487597" y="1081351"/>
                  <a:pt x="4540279" y="1063044"/>
                  <a:pt x="4666515" y="1134276"/>
                </a:cubicBezTo>
                <a:lnTo>
                  <a:pt x="4674519" y="1138098"/>
                </a:lnTo>
                <a:lnTo>
                  <a:pt x="4624887" y="1104853"/>
                </a:lnTo>
                <a:cubicBezTo>
                  <a:pt x="4584573" y="1080204"/>
                  <a:pt x="4537333" y="1060485"/>
                  <a:pt x="4461693" y="1060485"/>
                </a:cubicBezTo>
                <a:close/>
                <a:moveTo>
                  <a:pt x="407246" y="1060485"/>
                </a:moveTo>
                <a:cubicBezTo>
                  <a:pt x="331427" y="1060515"/>
                  <a:pt x="284040" y="1080253"/>
                  <a:pt x="243610" y="1104913"/>
                </a:cubicBezTo>
                <a:lnTo>
                  <a:pt x="196000" y="1136729"/>
                </a:lnTo>
                <a:lnTo>
                  <a:pt x="202144" y="1133796"/>
                </a:lnTo>
                <a:cubicBezTo>
                  <a:pt x="253289" y="1105095"/>
                  <a:pt x="304834" y="1076394"/>
                  <a:pt x="406686" y="1076394"/>
                </a:cubicBezTo>
                <a:cubicBezTo>
                  <a:pt x="433148" y="1081351"/>
                  <a:pt x="485832" y="1063044"/>
                  <a:pt x="612067" y="1134276"/>
                </a:cubicBezTo>
                <a:lnTo>
                  <a:pt x="620073" y="1138098"/>
                </a:lnTo>
                <a:lnTo>
                  <a:pt x="570439" y="1104853"/>
                </a:lnTo>
                <a:cubicBezTo>
                  <a:pt x="530126" y="1080204"/>
                  <a:pt x="482885" y="1060485"/>
                  <a:pt x="407246" y="1060485"/>
                </a:cubicBezTo>
                <a:close/>
                <a:moveTo>
                  <a:pt x="10141761" y="1039539"/>
                </a:moveTo>
                <a:cubicBezTo>
                  <a:pt x="10028213" y="1039539"/>
                  <a:pt x="9978789" y="1090484"/>
                  <a:pt x="9920666" y="1135061"/>
                </a:cubicBezTo>
                <a:lnTo>
                  <a:pt x="9901803" y="1147001"/>
                </a:lnTo>
                <a:lnTo>
                  <a:pt x="9937440" y="1128359"/>
                </a:lnTo>
                <a:cubicBezTo>
                  <a:pt x="9988226" y="1097061"/>
                  <a:pt x="10039391" y="1065762"/>
                  <a:pt x="10141962" y="1065762"/>
                </a:cubicBezTo>
                <a:cubicBezTo>
                  <a:pt x="10244412" y="1065762"/>
                  <a:pt x="10295558" y="1097041"/>
                  <a:pt x="10346323" y="1128319"/>
                </a:cubicBezTo>
                <a:lnTo>
                  <a:pt x="10380015" y="1145941"/>
                </a:lnTo>
                <a:lnTo>
                  <a:pt x="10362767" y="1135014"/>
                </a:lnTo>
                <a:cubicBezTo>
                  <a:pt x="10304737" y="1090459"/>
                  <a:pt x="10255399" y="1039539"/>
                  <a:pt x="10141761" y="1039539"/>
                </a:cubicBezTo>
                <a:close/>
                <a:moveTo>
                  <a:pt x="6087314" y="1039539"/>
                </a:moveTo>
                <a:cubicBezTo>
                  <a:pt x="5973766" y="1039539"/>
                  <a:pt x="5924342" y="1090484"/>
                  <a:pt x="5866219" y="1135061"/>
                </a:cubicBezTo>
                <a:lnTo>
                  <a:pt x="5847357" y="1147001"/>
                </a:lnTo>
                <a:lnTo>
                  <a:pt x="5882992" y="1128359"/>
                </a:lnTo>
                <a:cubicBezTo>
                  <a:pt x="5933778" y="1097061"/>
                  <a:pt x="5984943" y="1065762"/>
                  <a:pt x="6087514" y="1065762"/>
                </a:cubicBezTo>
                <a:cubicBezTo>
                  <a:pt x="6189965" y="1065762"/>
                  <a:pt x="6241110" y="1097041"/>
                  <a:pt x="6291876" y="1128319"/>
                </a:cubicBezTo>
                <a:lnTo>
                  <a:pt x="6325567" y="1145941"/>
                </a:lnTo>
                <a:lnTo>
                  <a:pt x="6308319" y="1135014"/>
                </a:lnTo>
                <a:cubicBezTo>
                  <a:pt x="6250289" y="1090459"/>
                  <a:pt x="6200952" y="1039539"/>
                  <a:pt x="6087314" y="1039539"/>
                </a:cubicBezTo>
                <a:close/>
                <a:moveTo>
                  <a:pt x="2032867" y="1039539"/>
                </a:moveTo>
                <a:cubicBezTo>
                  <a:pt x="1919318" y="1039539"/>
                  <a:pt x="1869894" y="1090484"/>
                  <a:pt x="1811771" y="1135061"/>
                </a:cubicBezTo>
                <a:lnTo>
                  <a:pt x="1792909" y="1147000"/>
                </a:lnTo>
                <a:lnTo>
                  <a:pt x="1828544" y="1128359"/>
                </a:lnTo>
                <a:cubicBezTo>
                  <a:pt x="1879330" y="1097061"/>
                  <a:pt x="1930496" y="1065762"/>
                  <a:pt x="2033067" y="1065762"/>
                </a:cubicBezTo>
                <a:cubicBezTo>
                  <a:pt x="2135518" y="1065762"/>
                  <a:pt x="2186663" y="1097041"/>
                  <a:pt x="2237429" y="1128319"/>
                </a:cubicBezTo>
                <a:lnTo>
                  <a:pt x="2271121" y="1145941"/>
                </a:lnTo>
                <a:lnTo>
                  <a:pt x="2253872" y="1135014"/>
                </a:lnTo>
                <a:cubicBezTo>
                  <a:pt x="2195842" y="1090459"/>
                  <a:pt x="2146506" y="1039539"/>
                  <a:pt x="2032867" y="1039539"/>
                </a:cubicBezTo>
                <a:close/>
                <a:moveTo>
                  <a:pt x="8515980" y="1034983"/>
                </a:moveTo>
                <a:cubicBezTo>
                  <a:pt x="8415808" y="1034983"/>
                  <a:pt x="8367042" y="1074956"/>
                  <a:pt x="8315316" y="1116927"/>
                </a:cubicBezTo>
                <a:lnTo>
                  <a:pt x="8305330" y="1124309"/>
                </a:lnTo>
                <a:lnTo>
                  <a:pt x="8330191" y="1107959"/>
                </a:lnTo>
                <a:cubicBezTo>
                  <a:pt x="8375457" y="1077746"/>
                  <a:pt x="8425902" y="1050891"/>
                  <a:pt x="8515581" y="1050891"/>
                </a:cubicBezTo>
                <a:cubicBezTo>
                  <a:pt x="8618111" y="1050891"/>
                  <a:pt x="8669317" y="1085947"/>
                  <a:pt x="8720103" y="1121004"/>
                </a:cubicBezTo>
                <a:lnTo>
                  <a:pt x="8724111" y="1123354"/>
                </a:lnTo>
                <a:lnTo>
                  <a:pt x="8678788" y="1087420"/>
                </a:lnTo>
                <a:cubicBezTo>
                  <a:pt x="8638575" y="1058288"/>
                  <a:pt x="8591499" y="1034983"/>
                  <a:pt x="8515980" y="1034983"/>
                </a:cubicBezTo>
                <a:close/>
                <a:moveTo>
                  <a:pt x="4461532" y="1034983"/>
                </a:moveTo>
                <a:cubicBezTo>
                  <a:pt x="4361361" y="1034983"/>
                  <a:pt x="4312595" y="1074956"/>
                  <a:pt x="4260868" y="1116927"/>
                </a:cubicBezTo>
                <a:lnTo>
                  <a:pt x="4250882" y="1124309"/>
                </a:lnTo>
                <a:lnTo>
                  <a:pt x="4275744" y="1107959"/>
                </a:lnTo>
                <a:cubicBezTo>
                  <a:pt x="4321009" y="1077746"/>
                  <a:pt x="4371454" y="1050891"/>
                  <a:pt x="4461133" y="1050891"/>
                </a:cubicBezTo>
                <a:cubicBezTo>
                  <a:pt x="4563664" y="1050891"/>
                  <a:pt x="4614870" y="1085947"/>
                  <a:pt x="4665655" y="1121004"/>
                </a:cubicBezTo>
                <a:lnTo>
                  <a:pt x="4669664" y="1123354"/>
                </a:lnTo>
                <a:lnTo>
                  <a:pt x="4624341" y="1087420"/>
                </a:lnTo>
                <a:cubicBezTo>
                  <a:pt x="4584127" y="1058288"/>
                  <a:pt x="4537051" y="1034983"/>
                  <a:pt x="4461532" y="1034983"/>
                </a:cubicBezTo>
                <a:close/>
                <a:moveTo>
                  <a:pt x="407085" y="1034983"/>
                </a:moveTo>
                <a:cubicBezTo>
                  <a:pt x="306913" y="1034983"/>
                  <a:pt x="258147" y="1074956"/>
                  <a:pt x="206421" y="1116927"/>
                </a:cubicBezTo>
                <a:lnTo>
                  <a:pt x="198151" y="1123366"/>
                </a:lnTo>
                <a:lnTo>
                  <a:pt x="202114" y="1121044"/>
                </a:lnTo>
                <a:cubicBezTo>
                  <a:pt x="252949" y="1085967"/>
                  <a:pt x="304195" y="1050891"/>
                  <a:pt x="406686" y="1050891"/>
                </a:cubicBezTo>
                <a:cubicBezTo>
                  <a:pt x="509216" y="1050891"/>
                  <a:pt x="560422" y="1085947"/>
                  <a:pt x="611208" y="1121004"/>
                </a:cubicBezTo>
                <a:lnTo>
                  <a:pt x="615217" y="1123354"/>
                </a:lnTo>
                <a:lnTo>
                  <a:pt x="569894" y="1087420"/>
                </a:lnTo>
                <a:cubicBezTo>
                  <a:pt x="529680" y="1058288"/>
                  <a:pt x="482604" y="1034983"/>
                  <a:pt x="407085" y="1034983"/>
                </a:cubicBezTo>
                <a:close/>
                <a:moveTo>
                  <a:pt x="10956211" y="1028336"/>
                </a:moveTo>
                <a:cubicBezTo>
                  <a:pt x="10798568" y="1028386"/>
                  <a:pt x="10767870" y="1128868"/>
                  <a:pt x="10661618" y="1176409"/>
                </a:cubicBezTo>
                <a:lnTo>
                  <a:pt x="10636689" y="1183424"/>
                </a:lnTo>
                <a:lnTo>
                  <a:pt x="10668693" y="1181074"/>
                </a:lnTo>
                <a:cubicBezTo>
                  <a:pt x="10764321" y="1165105"/>
                  <a:pt x="10803355" y="1133161"/>
                  <a:pt x="10956251" y="1133101"/>
                </a:cubicBezTo>
                <a:cubicBezTo>
                  <a:pt x="10982793" y="1135580"/>
                  <a:pt x="11035158" y="1126545"/>
                  <a:pt x="11160273" y="1161562"/>
                </a:cubicBezTo>
                <a:cubicBezTo>
                  <a:pt x="11188604" y="1169497"/>
                  <a:pt x="11215713" y="1175488"/>
                  <a:pt x="11241921" y="1179897"/>
                </a:cubicBezTo>
                <a:lnTo>
                  <a:pt x="11272282" y="1183419"/>
                </a:lnTo>
                <a:lnTo>
                  <a:pt x="11240217" y="1171879"/>
                </a:lnTo>
                <a:cubicBezTo>
                  <a:pt x="11144469" y="1124031"/>
                  <a:pt x="11107250" y="1028336"/>
                  <a:pt x="10956211" y="1028336"/>
                </a:cubicBezTo>
                <a:close/>
                <a:moveTo>
                  <a:pt x="6901764" y="1028336"/>
                </a:moveTo>
                <a:cubicBezTo>
                  <a:pt x="6744120" y="1028386"/>
                  <a:pt x="6713422" y="1128868"/>
                  <a:pt x="6607170" y="1176409"/>
                </a:cubicBezTo>
                <a:lnTo>
                  <a:pt x="6582242" y="1183423"/>
                </a:lnTo>
                <a:lnTo>
                  <a:pt x="6614245" y="1181074"/>
                </a:lnTo>
                <a:cubicBezTo>
                  <a:pt x="6709873" y="1165105"/>
                  <a:pt x="6748907" y="1133161"/>
                  <a:pt x="6901803" y="1133101"/>
                </a:cubicBezTo>
                <a:cubicBezTo>
                  <a:pt x="6928345" y="1135580"/>
                  <a:pt x="6980710" y="1126545"/>
                  <a:pt x="7105825" y="1161562"/>
                </a:cubicBezTo>
                <a:cubicBezTo>
                  <a:pt x="7134156" y="1169497"/>
                  <a:pt x="7161265" y="1175488"/>
                  <a:pt x="7187473" y="1179897"/>
                </a:cubicBezTo>
                <a:lnTo>
                  <a:pt x="7217835" y="1183419"/>
                </a:lnTo>
                <a:lnTo>
                  <a:pt x="7185769" y="1171879"/>
                </a:lnTo>
                <a:cubicBezTo>
                  <a:pt x="7090022" y="1124031"/>
                  <a:pt x="7052802" y="1028336"/>
                  <a:pt x="6901764" y="1028336"/>
                </a:cubicBezTo>
                <a:close/>
                <a:moveTo>
                  <a:pt x="2847316" y="1028336"/>
                </a:moveTo>
                <a:cubicBezTo>
                  <a:pt x="2689673" y="1028386"/>
                  <a:pt x="2658975" y="1128868"/>
                  <a:pt x="2552722" y="1176409"/>
                </a:cubicBezTo>
                <a:lnTo>
                  <a:pt x="2527793" y="1183424"/>
                </a:lnTo>
                <a:lnTo>
                  <a:pt x="2559800" y="1181074"/>
                </a:lnTo>
                <a:cubicBezTo>
                  <a:pt x="2655427" y="1165105"/>
                  <a:pt x="2694461" y="1133161"/>
                  <a:pt x="2847357" y="1133101"/>
                </a:cubicBezTo>
                <a:cubicBezTo>
                  <a:pt x="2873899" y="1135580"/>
                  <a:pt x="2926264" y="1126545"/>
                  <a:pt x="3051380" y="1161562"/>
                </a:cubicBezTo>
                <a:cubicBezTo>
                  <a:pt x="3079711" y="1169497"/>
                  <a:pt x="3106820" y="1175488"/>
                  <a:pt x="3133027" y="1179897"/>
                </a:cubicBezTo>
                <a:lnTo>
                  <a:pt x="3163386" y="1183419"/>
                </a:lnTo>
                <a:lnTo>
                  <a:pt x="3131322" y="1171879"/>
                </a:lnTo>
                <a:cubicBezTo>
                  <a:pt x="3035574" y="1124031"/>
                  <a:pt x="2998354" y="1028336"/>
                  <a:pt x="2847316" y="1028336"/>
                </a:cubicBezTo>
                <a:close/>
                <a:moveTo>
                  <a:pt x="9328831" y="1022111"/>
                </a:moveTo>
                <a:cubicBezTo>
                  <a:pt x="9215553" y="1022111"/>
                  <a:pt x="9165993" y="1078596"/>
                  <a:pt x="9107758" y="1128034"/>
                </a:cubicBezTo>
                <a:lnTo>
                  <a:pt x="9059374" y="1161956"/>
                </a:lnTo>
                <a:lnTo>
                  <a:pt x="9124519" y="1127141"/>
                </a:lnTo>
                <a:cubicBezTo>
                  <a:pt x="9175314" y="1095162"/>
                  <a:pt x="9226500" y="1063184"/>
                  <a:pt x="9329070" y="1063184"/>
                </a:cubicBezTo>
                <a:cubicBezTo>
                  <a:pt x="9431521" y="1063184"/>
                  <a:pt x="9482626" y="1095042"/>
                  <a:pt x="9533342" y="1126901"/>
                </a:cubicBezTo>
                <a:lnTo>
                  <a:pt x="9594696" y="1159617"/>
                </a:lnTo>
                <a:lnTo>
                  <a:pt x="9549594" y="1127972"/>
                </a:lnTo>
                <a:cubicBezTo>
                  <a:pt x="9491478" y="1078570"/>
                  <a:pt x="9442065" y="1022111"/>
                  <a:pt x="9328831" y="1022111"/>
                </a:cubicBezTo>
                <a:close/>
                <a:moveTo>
                  <a:pt x="5274383" y="1022111"/>
                </a:moveTo>
                <a:cubicBezTo>
                  <a:pt x="5161105" y="1022111"/>
                  <a:pt x="5111546" y="1078596"/>
                  <a:pt x="5053310" y="1128034"/>
                </a:cubicBezTo>
                <a:lnTo>
                  <a:pt x="5004926" y="1161957"/>
                </a:lnTo>
                <a:lnTo>
                  <a:pt x="5070071" y="1127141"/>
                </a:lnTo>
                <a:cubicBezTo>
                  <a:pt x="5120867" y="1095162"/>
                  <a:pt x="5172052" y="1063184"/>
                  <a:pt x="5274622" y="1063184"/>
                </a:cubicBezTo>
                <a:cubicBezTo>
                  <a:pt x="5377073" y="1063184"/>
                  <a:pt x="5428179" y="1095042"/>
                  <a:pt x="5478895" y="1126901"/>
                </a:cubicBezTo>
                <a:lnTo>
                  <a:pt x="5540247" y="1159616"/>
                </a:lnTo>
                <a:lnTo>
                  <a:pt x="5495147" y="1127972"/>
                </a:lnTo>
                <a:cubicBezTo>
                  <a:pt x="5437030" y="1078570"/>
                  <a:pt x="5387617" y="1022111"/>
                  <a:pt x="5274383" y="1022111"/>
                </a:cubicBezTo>
                <a:close/>
                <a:moveTo>
                  <a:pt x="1219936" y="1022111"/>
                </a:moveTo>
                <a:cubicBezTo>
                  <a:pt x="1106657" y="1022111"/>
                  <a:pt x="1057098" y="1078596"/>
                  <a:pt x="998862" y="1128034"/>
                </a:cubicBezTo>
                <a:lnTo>
                  <a:pt x="950478" y="1161957"/>
                </a:lnTo>
                <a:lnTo>
                  <a:pt x="1015623" y="1127141"/>
                </a:lnTo>
                <a:cubicBezTo>
                  <a:pt x="1066419" y="1095162"/>
                  <a:pt x="1117604" y="1063184"/>
                  <a:pt x="1220174" y="1063184"/>
                </a:cubicBezTo>
                <a:cubicBezTo>
                  <a:pt x="1322625" y="1063184"/>
                  <a:pt x="1373731" y="1095042"/>
                  <a:pt x="1424447" y="1126901"/>
                </a:cubicBezTo>
                <a:lnTo>
                  <a:pt x="1485799" y="1159616"/>
                </a:lnTo>
                <a:lnTo>
                  <a:pt x="1440699" y="1127972"/>
                </a:lnTo>
                <a:cubicBezTo>
                  <a:pt x="1382583" y="1078570"/>
                  <a:pt x="1333170" y="1022111"/>
                  <a:pt x="1219936" y="1022111"/>
                </a:cubicBezTo>
                <a:close/>
                <a:moveTo>
                  <a:pt x="11768863" y="1021711"/>
                </a:moveTo>
                <a:cubicBezTo>
                  <a:pt x="11655764" y="1021621"/>
                  <a:pt x="11606283" y="1078117"/>
                  <a:pt x="11548011" y="1127582"/>
                </a:cubicBezTo>
                <a:lnTo>
                  <a:pt x="11503211" y="1158974"/>
                </a:lnTo>
                <a:lnTo>
                  <a:pt x="11564140" y="1126491"/>
                </a:lnTo>
                <a:cubicBezTo>
                  <a:pt x="11614946" y="1094562"/>
                  <a:pt x="11666131" y="1062584"/>
                  <a:pt x="11768702" y="1062384"/>
                </a:cubicBezTo>
                <a:cubicBezTo>
                  <a:pt x="11871193" y="1062384"/>
                  <a:pt x="11922318" y="1094262"/>
                  <a:pt x="11973054" y="1126141"/>
                </a:cubicBezTo>
                <a:lnTo>
                  <a:pt x="12034075" y="1158687"/>
                </a:lnTo>
                <a:lnTo>
                  <a:pt x="11989713" y="1127573"/>
                </a:lnTo>
                <a:cubicBezTo>
                  <a:pt x="11931574" y="1078170"/>
                  <a:pt x="11882142" y="1021711"/>
                  <a:pt x="11768863" y="1021711"/>
                </a:cubicBezTo>
                <a:close/>
                <a:moveTo>
                  <a:pt x="7714415" y="1021711"/>
                </a:moveTo>
                <a:cubicBezTo>
                  <a:pt x="7601316" y="1021621"/>
                  <a:pt x="7551835" y="1078117"/>
                  <a:pt x="7493563" y="1127582"/>
                </a:cubicBezTo>
                <a:lnTo>
                  <a:pt x="7448762" y="1158975"/>
                </a:lnTo>
                <a:lnTo>
                  <a:pt x="7509693" y="1126491"/>
                </a:lnTo>
                <a:cubicBezTo>
                  <a:pt x="7560498" y="1094562"/>
                  <a:pt x="7611684" y="1062584"/>
                  <a:pt x="7714254" y="1062384"/>
                </a:cubicBezTo>
                <a:cubicBezTo>
                  <a:pt x="7816745" y="1062384"/>
                  <a:pt x="7867870" y="1094262"/>
                  <a:pt x="7918606" y="1126141"/>
                </a:cubicBezTo>
                <a:lnTo>
                  <a:pt x="7983387" y="1160693"/>
                </a:lnTo>
                <a:lnTo>
                  <a:pt x="7938911" y="1130650"/>
                </a:lnTo>
                <a:cubicBezTo>
                  <a:pt x="7879158" y="1080547"/>
                  <a:pt x="7830054" y="1021711"/>
                  <a:pt x="7714415" y="1021711"/>
                </a:cubicBezTo>
                <a:close/>
                <a:moveTo>
                  <a:pt x="3659968" y="1021711"/>
                </a:moveTo>
                <a:cubicBezTo>
                  <a:pt x="3546869" y="1021621"/>
                  <a:pt x="3497388" y="1078117"/>
                  <a:pt x="3439116" y="1127582"/>
                </a:cubicBezTo>
                <a:lnTo>
                  <a:pt x="3394317" y="1158974"/>
                </a:lnTo>
                <a:lnTo>
                  <a:pt x="3455245" y="1126491"/>
                </a:lnTo>
                <a:cubicBezTo>
                  <a:pt x="3506051" y="1094562"/>
                  <a:pt x="3557236" y="1062584"/>
                  <a:pt x="3659806" y="1062384"/>
                </a:cubicBezTo>
                <a:cubicBezTo>
                  <a:pt x="3762297" y="1062384"/>
                  <a:pt x="3813423" y="1094262"/>
                  <a:pt x="3864158" y="1126141"/>
                </a:cubicBezTo>
                <a:lnTo>
                  <a:pt x="3928942" y="1160694"/>
                </a:lnTo>
                <a:lnTo>
                  <a:pt x="3884463" y="1130650"/>
                </a:lnTo>
                <a:cubicBezTo>
                  <a:pt x="3824711" y="1080547"/>
                  <a:pt x="3775606" y="1021711"/>
                  <a:pt x="3659968" y="1021711"/>
                </a:cubicBezTo>
                <a:close/>
                <a:moveTo>
                  <a:pt x="8515980" y="1009480"/>
                </a:moveTo>
                <a:cubicBezTo>
                  <a:pt x="8438949" y="1009480"/>
                  <a:pt x="8391348" y="1037516"/>
                  <a:pt x="8350407" y="1072122"/>
                </a:cubicBezTo>
                <a:lnTo>
                  <a:pt x="8315013" y="1104466"/>
                </a:lnTo>
                <a:lnTo>
                  <a:pt x="8329973" y="1092829"/>
                </a:lnTo>
                <a:cubicBezTo>
                  <a:pt x="8375229" y="1057126"/>
                  <a:pt x="8425727" y="1025389"/>
                  <a:pt x="8515581" y="1025389"/>
                </a:cubicBezTo>
                <a:cubicBezTo>
                  <a:pt x="8618272" y="1025389"/>
                  <a:pt x="8669477" y="1066821"/>
                  <a:pt x="8720233" y="1108253"/>
                </a:cubicBezTo>
                <a:lnTo>
                  <a:pt x="8720330" y="1108329"/>
                </a:lnTo>
                <a:lnTo>
                  <a:pt x="8678529" y="1070012"/>
                </a:lnTo>
                <a:cubicBezTo>
                  <a:pt x="8638399" y="1036383"/>
                  <a:pt x="8591439" y="1009480"/>
                  <a:pt x="8515980" y="1009480"/>
                </a:cubicBezTo>
                <a:close/>
                <a:moveTo>
                  <a:pt x="4461532" y="1009480"/>
                </a:moveTo>
                <a:cubicBezTo>
                  <a:pt x="4384502" y="1009480"/>
                  <a:pt x="4336901" y="1037516"/>
                  <a:pt x="4295960" y="1072122"/>
                </a:cubicBezTo>
                <a:lnTo>
                  <a:pt x="4260568" y="1104464"/>
                </a:lnTo>
                <a:lnTo>
                  <a:pt x="4275526" y="1092829"/>
                </a:lnTo>
                <a:cubicBezTo>
                  <a:pt x="4320782" y="1057126"/>
                  <a:pt x="4371279" y="1025389"/>
                  <a:pt x="4461133" y="1025389"/>
                </a:cubicBezTo>
                <a:cubicBezTo>
                  <a:pt x="4563824" y="1025389"/>
                  <a:pt x="4615029" y="1066821"/>
                  <a:pt x="4665785" y="1108253"/>
                </a:cubicBezTo>
                <a:lnTo>
                  <a:pt x="4665888" y="1108333"/>
                </a:lnTo>
                <a:lnTo>
                  <a:pt x="4624082" y="1070012"/>
                </a:lnTo>
                <a:cubicBezTo>
                  <a:pt x="4583952" y="1036383"/>
                  <a:pt x="4536992" y="1009480"/>
                  <a:pt x="4461532" y="1009480"/>
                </a:cubicBezTo>
                <a:close/>
                <a:moveTo>
                  <a:pt x="407085" y="1009480"/>
                </a:moveTo>
                <a:cubicBezTo>
                  <a:pt x="331626" y="1009480"/>
                  <a:pt x="284408" y="1036383"/>
                  <a:pt x="244027" y="1070012"/>
                </a:cubicBezTo>
                <a:lnTo>
                  <a:pt x="202714" y="1107661"/>
                </a:lnTo>
                <a:lnTo>
                  <a:pt x="240894" y="1077852"/>
                </a:lnTo>
                <a:cubicBezTo>
                  <a:pt x="281566" y="1048706"/>
                  <a:pt x="329668" y="1025389"/>
                  <a:pt x="406686" y="1025389"/>
                </a:cubicBezTo>
                <a:cubicBezTo>
                  <a:pt x="509377" y="1025389"/>
                  <a:pt x="560582" y="1066821"/>
                  <a:pt x="611338" y="1108253"/>
                </a:cubicBezTo>
                <a:lnTo>
                  <a:pt x="611441" y="1108333"/>
                </a:lnTo>
                <a:lnTo>
                  <a:pt x="569634" y="1070012"/>
                </a:lnTo>
                <a:cubicBezTo>
                  <a:pt x="529505" y="1036383"/>
                  <a:pt x="482545" y="1009480"/>
                  <a:pt x="407085" y="1009480"/>
                </a:cubicBezTo>
                <a:close/>
                <a:moveTo>
                  <a:pt x="10141682" y="1003883"/>
                </a:moveTo>
                <a:cubicBezTo>
                  <a:pt x="10028449" y="1003883"/>
                  <a:pt x="9978934" y="1066135"/>
                  <a:pt x="9920701" y="1120605"/>
                </a:cubicBezTo>
                <a:lnTo>
                  <a:pt x="9886045" y="1147366"/>
                </a:lnTo>
                <a:lnTo>
                  <a:pt x="9898388" y="1140034"/>
                </a:lnTo>
                <a:cubicBezTo>
                  <a:pt x="9965529" y="1092879"/>
                  <a:pt x="10013409" y="1029997"/>
                  <a:pt x="10141922" y="1029946"/>
                </a:cubicBezTo>
                <a:cubicBezTo>
                  <a:pt x="10270385" y="1029946"/>
                  <a:pt x="10318309" y="1092810"/>
                  <a:pt x="10385411" y="1139958"/>
                </a:cubicBezTo>
                <a:lnTo>
                  <a:pt x="10394996" y="1145655"/>
                </a:lnTo>
                <a:lnTo>
                  <a:pt x="10362502" y="1120558"/>
                </a:lnTo>
                <a:cubicBezTo>
                  <a:pt x="10304328" y="1066110"/>
                  <a:pt x="10254915" y="1003883"/>
                  <a:pt x="10141682" y="1003883"/>
                </a:cubicBezTo>
                <a:close/>
                <a:moveTo>
                  <a:pt x="6087234" y="1003883"/>
                </a:moveTo>
                <a:cubicBezTo>
                  <a:pt x="5974001" y="1003883"/>
                  <a:pt x="5924488" y="1066135"/>
                  <a:pt x="5866254" y="1120605"/>
                </a:cubicBezTo>
                <a:lnTo>
                  <a:pt x="5831602" y="1147364"/>
                </a:lnTo>
                <a:lnTo>
                  <a:pt x="5843941" y="1140034"/>
                </a:lnTo>
                <a:cubicBezTo>
                  <a:pt x="5911081" y="1092879"/>
                  <a:pt x="5958962" y="1029997"/>
                  <a:pt x="6087474" y="1029946"/>
                </a:cubicBezTo>
                <a:cubicBezTo>
                  <a:pt x="6215937" y="1029946"/>
                  <a:pt x="6263861" y="1092810"/>
                  <a:pt x="6330964" y="1139958"/>
                </a:cubicBezTo>
                <a:lnTo>
                  <a:pt x="6340548" y="1145655"/>
                </a:lnTo>
                <a:lnTo>
                  <a:pt x="6308054" y="1120558"/>
                </a:lnTo>
                <a:cubicBezTo>
                  <a:pt x="6249881" y="1066110"/>
                  <a:pt x="6200468" y="1003883"/>
                  <a:pt x="6087234" y="1003883"/>
                </a:cubicBezTo>
                <a:close/>
                <a:moveTo>
                  <a:pt x="2032787" y="1003883"/>
                </a:moveTo>
                <a:cubicBezTo>
                  <a:pt x="1919554" y="1003883"/>
                  <a:pt x="1870040" y="1066135"/>
                  <a:pt x="1811806" y="1120605"/>
                </a:cubicBezTo>
                <a:lnTo>
                  <a:pt x="1777152" y="1147365"/>
                </a:lnTo>
                <a:lnTo>
                  <a:pt x="1789493" y="1140034"/>
                </a:lnTo>
                <a:cubicBezTo>
                  <a:pt x="1856633" y="1092879"/>
                  <a:pt x="1904514" y="1029997"/>
                  <a:pt x="2033027" y="1029946"/>
                </a:cubicBezTo>
                <a:cubicBezTo>
                  <a:pt x="2161491" y="1029946"/>
                  <a:pt x="2209414" y="1092810"/>
                  <a:pt x="2276517" y="1139958"/>
                </a:cubicBezTo>
                <a:lnTo>
                  <a:pt x="2286101" y="1145656"/>
                </a:lnTo>
                <a:lnTo>
                  <a:pt x="2253607" y="1120558"/>
                </a:lnTo>
                <a:cubicBezTo>
                  <a:pt x="2195434" y="1066110"/>
                  <a:pt x="2146021" y="1003883"/>
                  <a:pt x="2032787" y="1003883"/>
                </a:cubicBezTo>
                <a:close/>
                <a:moveTo>
                  <a:pt x="8515501" y="983977"/>
                </a:moveTo>
                <a:cubicBezTo>
                  <a:pt x="8438531" y="983977"/>
                  <a:pt x="8391038" y="1015750"/>
                  <a:pt x="8350198" y="1054970"/>
                </a:cubicBezTo>
                <a:lnTo>
                  <a:pt x="8318310" y="1088071"/>
                </a:lnTo>
                <a:lnTo>
                  <a:pt x="8329786" y="1077779"/>
                </a:lnTo>
                <a:cubicBezTo>
                  <a:pt x="8375099" y="1036584"/>
                  <a:pt x="8425692" y="999966"/>
                  <a:pt x="8515581" y="999966"/>
                </a:cubicBezTo>
                <a:cubicBezTo>
                  <a:pt x="8592629" y="999966"/>
                  <a:pt x="8640761" y="1026858"/>
                  <a:pt x="8681446" y="1060473"/>
                </a:cubicBezTo>
                <a:lnTo>
                  <a:pt x="8713016" y="1088895"/>
                </a:lnTo>
                <a:lnTo>
                  <a:pt x="8678025" y="1052578"/>
                </a:lnTo>
                <a:cubicBezTo>
                  <a:pt x="8637867" y="1014466"/>
                  <a:pt x="8590900" y="983977"/>
                  <a:pt x="8515501" y="983977"/>
                </a:cubicBezTo>
                <a:close/>
                <a:moveTo>
                  <a:pt x="4461053" y="983977"/>
                </a:moveTo>
                <a:cubicBezTo>
                  <a:pt x="4384084" y="983977"/>
                  <a:pt x="4336590" y="1015750"/>
                  <a:pt x="4295750" y="1054970"/>
                </a:cubicBezTo>
                <a:lnTo>
                  <a:pt x="4263864" y="1088070"/>
                </a:lnTo>
                <a:lnTo>
                  <a:pt x="4275338" y="1077779"/>
                </a:lnTo>
                <a:cubicBezTo>
                  <a:pt x="4320652" y="1036584"/>
                  <a:pt x="4371244" y="999966"/>
                  <a:pt x="4461133" y="999966"/>
                </a:cubicBezTo>
                <a:cubicBezTo>
                  <a:pt x="4538182" y="999966"/>
                  <a:pt x="4586314" y="1026858"/>
                  <a:pt x="4626998" y="1060473"/>
                </a:cubicBezTo>
                <a:lnTo>
                  <a:pt x="4658576" y="1088902"/>
                </a:lnTo>
                <a:lnTo>
                  <a:pt x="4623578" y="1052578"/>
                </a:lnTo>
                <a:cubicBezTo>
                  <a:pt x="4583420" y="1014466"/>
                  <a:pt x="4536453" y="983977"/>
                  <a:pt x="4461053" y="983977"/>
                </a:cubicBezTo>
                <a:close/>
                <a:moveTo>
                  <a:pt x="406607" y="983977"/>
                </a:moveTo>
                <a:cubicBezTo>
                  <a:pt x="331208" y="983977"/>
                  <a:pt x="284094" y="1014466"/>
                  <a:pt x="243812" y="1052578"/>
                </a:cubicBezTo>
                <a:lnTo>
                  <a:pt x="205816" y="1091913"/>
                </a:lnTo>
                <a:lnTo>
                  <a:pt x="240733" y="1060498"/>
                </a:lnTo>
                <a:cubicBezTo>
                  <a:pt x="281461" y="1026869"/>
                  <a:pt x="329639" y="999966"/>
                  <a:pt x="406686" y="999966"/>
                </a:cubicBezTo>
                <a:cubicBezTo>
                  <a:pt x="483734" y="999966"/>
                  <a:pt x="531867" y="1026858"/>
                  <a:pt x="572551" y="1060473"/>
                </a:cubicBezTo>
                <a:lnTo>
                  <a:pt x="604127" y="1088900"/>
                </a:lnTo>
                <a:lnTo>
                  <a:pt x="569131" y="1052578"/>
                </a:lnTo>
                <a:cubicBezTo>
                  <a:pt x="528973" y="1014466"/>
                  <a:pt x="482006" y="983977"/>
                  <a:pt x="406607" y="983977"/>
                </a:cubicBezTo>
                <a:close/>
                <a:moveTo>
                  <a:pt x="9328632" y="971106"/>
                </a:moveTo>
                <a:cubicBezTo>
                  <a:pt x="9216208" y="971106"/>
                  <a:pt x="9166567" y="1043729"/>
                  <a:pt x="9108096" y="1107274"/>
                </a:cubicBezTo>
                <a:lnTo>
                  <a:pt x="9056774" y="1153331"/>
                </a:lnTo>
                <a:lnTo>
                  <a:pt x="9085195" y="1134606"/>
                </a:lnTo>
                <a:cubicBezTo>
                  <a:pt x="9152412" y="1082282"/>
                  <a:pt x="9200548" y="1012517"/>
                  <a:pt x="9328911" y="1012517"/>
                </a:cubicBezTo>
                <a:cubicBezTo>
                  <a:pt x="9457224" y="1012517"/>
                  <a:pt x="9505217" y="1082220"/>
                  <a:pt x="9572314" y="1134498"/>
                </a:cubicBezTo>
                <a:lnTo>
                  <a:pt x="9599135" y="1152181"/>
                </a:lnTo>
                <a:lnTo>
                  <a:pt x="9549202" y="1107227"/>
                </a:lnTo>
                <a:cubicBezTo>
                  <a:pt x="9490963" y="1043704"/>
                  <a:pt x="9441505" y="971106"/>
                  <a:pt x="9328632" y="971106"/>
                </a:cubicBezTo>
                <a:close/>
                <a:moveTo>
                  <a:pt x="5274185" y="971106"/>
                </a:moveTo>
                <a:cubicBezTo>
                  <a:pt x="5161761" y="971106"/>
                  <a:pt x="5112120" y="1043729"/>
                  <a:pt x="5053649" y="1107274"/>
                </a:cubicBezTo>
                <a:lnTo>
                  <a:pt x="5002327" y="1153331"/>
                </a:lnTo>
                <a:lnTo>
                  <a:pt x="5030747" y="1134606"/>
                </a:lnTo>
                <a:cubicBezTo>
                  <a:pt x="5097964" y="1082282"/>
                  <a:pt x="5146100" y="1012517"/>
                  <a:pt x="5274463" y="1012517"/>
                </a:cubicBezTo>
                <a:cubicBezTo>
                  <a:pt x="5402777" y="1012517"/>
                  <a:pt x="5450769" y="1082220"/>
                  <a:pt x="5517867" y="1134498"/>
                </a:cubicBezTo>
                <a:lnTo>
                  <a:pt x="5544691" y="1152183"/>
                </a:lnTo>
                <a:lnTo>
                  <a:pt x="5494755" y="1107227"/>
                </a:lnTo>
                <a:cubicBezTo>
                  <a:pt x="5436516" y="1043704"/>
                  <a:pt x="5387059" y="971106"/>
                  <a:pt x="5274185" y="971106"/>
                </a:cubicBezTo>
                <a:close/>
                <a:moveTo>
                  <a:pt x="1219737" y="971106"/>
                </a:moveTo>
                <a:cubicBezTo>
                  <a:pt x="1107313" y="971106"/>
                  <a:pt x="1057672" y="1043729"/>
                  <a:pt x="999201" y="1107274"/>
                </a:cubicBezTo>
                <a:lnTo>
                  <a:pt x="947882" y="1153329"/>
                </a:lnTo>
                <a:lnTo>
                  <a:pt x="976299" y="1134606"/>
                </a:lnTo>
                <a:cubicBezTo>
                  <a:pt x="1043516" y="1082282"/>
                  <a:pt x="1091652" y="1012517"/>
                  <a:pt x="1220016" y="1012517"/>
                </a:cubicBezTo>
                <a:cubicBezTo>
                  <a:pt x="1348329" y="1012517"/>
                  <a:pt x="1396321" y="1082220"/>
                  <a:pt x="1463419" y="1134498"/>
                </a:cubicBezTo>
                <a:lnTo>
                  <a:pt x="1490242" y="1152183"/>
                </a:lnTo>
                <a:lnTo>
                  <a:pt x="1440307" y="1107227"/>
                </a:lnTo>
                <a:cubicBezTo>
                  <a:pt x="1382068" y="1043704"/>
                  <a:pt x="1332610" y="971106"/>
                  <a:pt x="1219737" y="971106"/>
                </a:cubicBezTo>
                <a:close/>
                <a:moveTo>
                  <a:pt x="11768823" y="970706"/>
                </a:moveTo>
                <a:cubicBezTo>
                  <a:pt x="11655860" y="970706"/>
                  <a:pt x="11606362" y="1043354"/>
                  <a:pt x="11548049" y="1106922"/>
                </a:cubicBezTo>
                <a:lnTo>
                  <a:pt x="11497574" y="1152331"/>
                </a:lnTo>
                <a:lnTo>
                  <a:pt x="11525091" y="1134207"/>
                </a:lnTo>
                <a:cubicBezTo>
                  <a:pt x="11592332" y="1081883"/>
                  <a:pt x="11640499" y="1012118"/>
                  <a:pt x="11768863" y="1012118"/>
                </a:cubicBezTo>
                <a:cubicBezTo>
                  <a:pt x="11897226" y="1012118"/>
                  <a:pt x="11945237" y="1081821"/>
                  <a:pt x="12012360" y="1134098"/>
                </a:cubicBezTo>
                <a:lnTo>
                  <a:pt x="12039636" y="1152074"/>
                </a:lnTo>
                <a:lnTo>
                  <a:pt x="11989440" y="1106874"/>
                </a:lnTo>
                <a:cubicBezTo>
                  <a:pt x="11931208" y="1043329"/>
                  <a:pt x="11881786" y="970706"/>
                  <a:pt x="11768823" y="970706"/>
                </a:cubicBezTo>
                <a:close/>
                <a:moveTo>
                  <a:pt x="7714375" y="970706"/>
                </a:moveTo>
                <a:cubicBezTo>
                  <a:pt x="7601412" y="970706"/>
                  <a:pt x="7551914" y="1043354"/>
                  <a:pt x="7493601" y="1106922"/>
                </a:cubicBezTo>
                <a:lnTo>
                  <a:pt x="7443126" y="1152332"/>
                </a:lnTo>
                <a:lnTo>
                  <a:pt x="7470643" y="1134207"/>
                </a:lnTo>
                <a:cubicBezTo>
                  <a:pt x="7537884" y="1081883"/>
                  <a:pt x="7586051" y="1012118"/>
                  <a:pt x="7714415" y="1012118"/>
                </a:cubicBezTo>
                <a:cubicBezTo>
                  <a:pt x="7849196" y="1012118"/>
                  <a:pt x="7895390" y="1088965"/>
                  <a:pt x="7968137" y="1141798"/>
                </a:cubicBezTo>
                <a:lnTo>
                  <a:pt x="7989269" y="1154734"/>
                </a:lnTo>
                <a:lnTo>
                  <a:pt x="7938644" y="1110833"/>
                </a:lnTo>
                <a:cubicBezTo>
                  <a:pt x="7878792" y="1046387"/>
                  <a:pt x="7829692" y="970706"/>
                  <a:pt x="7714375" y="970706"/>
                </a:cubicBezTo>
                <a:close/>
                <a:moveTo>
                  <a:pt x="3659928" y="970706"/>
                </a:moveTo>
                <a:cubicBezTo>
                  <a:pt x="3546964" y="970706"/>
                  <a:pt x="3497467" y="1043354"/>
                  <a:pt x="3439154" y="1106922"/>
                </a:cubicBezTo>
                <a:lnTo>
                  <a:pt x="3388681" y="1152330"/>
                </a:lnTo>
                <a:lnTo>
                  <a:pt x="3416196" y="1134207"/>
                </a:lnTo>
                <a:cubicBezTo>
                  <a:pt x="3483436" y="1081883"/>
                  <a:pt x="3531604" y="1012118"/>
                  <a:pt x="3659968" y="1012118"/>
                </a:cubicBezTo>
                <a:cubicBezTo>
                  <a:pt x="3794749" y="1012118"/>
                  <a:pt x="3840942" y="1088965"/>
                  <a:pt x="3913690" y="1141798"/>
                </a:cubicBezTo>
                <a:lnTo>
                  <a:pt x="3934823" y="1154735"/>
                </a:lnTo>
                <a:lnTo>
                  <a:pt x="3884198" y="1110833"/>
                </a:lnTo>
                <a:cubicBezTo>
                  <a:pt x="3824346" y="1046387"/>
                  <a:pt x="3775245" y="970706"/>
                  <a:pt x="3659928" y="970706"/>
                </a:cubicBezTo>
                <a:close/>
                <a:moveTo>
                  <a:pt x="10142082" y="968148"/>
                </a:moveTo>
                <a:cubicBezTo>
                  <a:pt x="10029208" y="968193"/>
                  <a:pt x="9979623" y="1041746"/>
                  <a:pt x="9921274" y="1106097"/>
                </a:cubicBezTo>
                <a:lnTo>
                  <a:pt x="9890919" y="1133736"/>
                </a:lnTo>
                <a:lnTo>
                  <a:pt x="9897737" y="1128784"/>
                </a:lnTo>
                <a:cubicBezTo>
                  <a:pt x="9964996" y="1071144"/>
                  <a:pt x="10013589" y="994290"/>
                  <a:pt x="10142001" y="994290"/>
                </a:cubicBezTo>
                <a:cubicBezTo>
                  <a:pt x="10270415" y="994290"/>
                  <a:pt x="10318539" y="1071113"/>
                  <a:pt x="10385700" y="1128730"/>
                </a:cubicBezTo>
                <a:lnTo>
                  <a:pt x="10395416" y="1135785"/>
                </a:lnTo>
                <a:lnTo>
                  <a:pt x="10362728" y="1105998"/>
                </a:lnTo>
                <a:cubicBezTo>
                  <a:pt x="10304439" y="1041642"/>
                  <a:pt x="10254955" y="968103"/>
                  <a:pt x="10142082" y="968148"/>
                </a:cubicBezTo>
                <a:close/>
                <a:moveTo>
                  <a:pt x="6087634" y="968148"/>
                </a:moveTo>
                <a:cubicBezTo>
                  <a:pt x="5974761" y="968193"/>
                  <a:pt x="5925176" y="1041746"/>
                  <a:pt x="5866827" y="1106097"/>
                </a:cubicBezTo>
                <a:lnTo>
                  <a:pt x="5836471" y="1133737"/>
                </a:lnTo>
                <a:lnTo>
                  <a:pt x="5843290" y="1128784"/>
                </a:lnTo>
                <a:cubicBezTo>
                  <a:pt x="5910549" y="1071144"/>
                  <a:pt x="5959141" y="994290"/>
                  <a:pt x="6087554" y="994290"/>
                </a:cubicBezTo>
                <a:cubicBezTo>
                  <a:pt x="6215967" y="994290"/>
                  <a:pt x="6264091" y="1071113"/>
                  <a:pt x="6331253" y="1128730"/>
                </a:cubicBezTo>
                <a:lnTo>
                  <a:pt x="6340969" y="1135786"/>
                </a:lnTo>
                <a:lnTo>
                  <a:pt x="6308281" y="1105998"/>
                </a:lnTo>
                <a:cubicBezTo>
                  <a:pt x="6249991" y="1041642"/>
                  <a:pt x="6200508" y="968103"/>
                  <a:pt x="6087634" y="968148"/>
                </a:cubicBezTo>
                <a:close/>
                <a:moveTo>
                  <a:pt x="2033188" y="968148"/>
                </a:moveTo>
                <a:cubicBezTo>
                  <a:pt x="1920314" y="968193"/>
                  <a:pt x="1870729" y="1041746"/>
                  <a:pt x="1812379" y="1106097"/>
                </a:cubicBezTo>
                <a:lnTo>
                  <a:pt x="1782024" y="1133737"/>
                </a:lnTo>
                <a:lnTo>
                  <a:pt x="1788842" y="1128784"/>
                </a:lnTo>
                <a:cubicBezTo>
                  <a:pt x="1856102" y="1071144"/>
                  <a:pt x="1904694" y="994290"/>
                  <a:pt x="2033107" y="994290"/>
                </a:cubicBezTo>
                <a:cubicBezTo>
                  <a:pt x="2161521" y="994290"/>
                  <a:pt x="2209645" y="1071113"/>
                  <a:pt x="2276806" y="1128730"/>
                </a:cubicBezTo>
                <a:lnTo>
                  <a:pt x="2286524" y="1135787"/>
                </a:lnTo>
                <a:lnTo>
                  <a:pt x="2253834" y="1105998"/>
                </a:lnTo>
                <a:cubicBezTo>
                  <a:pt x="2195545" y="1041642"/>
                  <a:pt x="2146062" y="968103"/>
                  <a:pt x="2033188" y="968148"/>
                </a:cubicBezTo>
                <a:close/>
                <a:moveTo>
                  <a:pt x="8515501" y="958474"/>
                </a:moveTo>
                <a:cubicBezTo>
                  <a:pt x="8438776" y="958474"/>
                  <a:pt x="8391328" y="993984"/>
                  <a:pt x="8350456" y="1037817"/>
                </a:cubicBezTo>
                <a:lnTo>
                  <a:pt x="8325448" y="1066786"/>
                </a:lnTo>
                <a:lnTo>
                  <a:pt x="8329594" y="1062569"/>
                </a:lnTo>
                <a:cubicBezTo>
                  <a:pt x="8374910" y="1015882"/>
                  <a:pt x="8425542" y="974383"/>
                  <a:pt x="8515501" y="974383"/>
                </a:cubicBezTo>
                <a:cubicBezTo>
                  <a:pt x="8592609" y="974383"/>
                  <a:pt x="8640813" y="1004872"/>
                  <a:pt x="8681546" y="1042984"/>
                </a:cubicBezTo>
                <a:lnTo>
                  <a:pt x="8706564" y="1068496"/>
                </a:lnTo>
                <a:lnTo>
                  <a:pt x="8677744" y="1035119"/>
                </a:lnTo>
                <a:cubicBezTo>
                  <a:pt x="8637568" y="992538"/>
                  <a:pt x="8590661" y="958474"/>
                  <a:pt x="8515501" y="958474"/>
                </a:cubicBezTo>
                <a:close/>
                <a:moveTo>
                  <a:pt x="4461053" y="958474"/>
                </a:moveTo>
                <a:cubicBezTo>
                  <a:pt x="4384329" y="958474"/>
                  <a:pt x="4336881" y="993984"/>
                  <a:pt x="4296009" y="1037817"/>
                </a:cubicBezTo>
                <a:lnTo>
                  <a:pt x="4271002" y="1066784"/>
                </a:lnTo>
                <a:lnTo>
                  <a:pt x="4275146" y="1062569"/>
                </a:lnTo>
                <a:cubicBezTo>
                  <a:pt x="4320462" y="1015882"/>
                  <a:pt x="4371095" y="974383"/>
                  <a:pt x="4461053" y="974383"/>
                </a:cubicBezTo>
                <a:cubicBezTo>
                  <a:pt x="4538162" y="974383"/>
                  <a:pt x="4586365" y="1004872"/>
                  <a:pt x="4627099" y="1042984"/>
                </a:cubicBezTo>
                <a:lnTo>
                  <a:pt x="4652120" y="1068498"/>
                </a:lnTo>
                <a:lnTo>
                  <a:pt x="4623298" y="1035119"/>
                </a:lnTo>
                <a:cubicBezTo>
                  <a:pt x="4583120" y="992538"/>
                  <a:pt x="4536213" y="958474"/>
                  <a:pt x="4461053" y="958474"/>
                </a:cubicBezTo>
                <a:close/>
                <a:moveTo>
                  <a:pt x="406607" y="958474"/>
                </a:moveTo>
                <a:cubicBezTo>
                  <a:pt x="331447" y="958474"/>
                  <a:pt x="284383" y="992550"/>
                  <a:pt x="244072" y="1035144"/>
                </a:cubicBezTo>
                <a:lnTo>
                  <a:pt x="212800" y="1071274"/>
                </a:lnTo>
                <a:lnTo>
                  <a:pt x="240545" y="1042984"/>
                </a:lnTo>
                <a:cubicBezTo>
                  <a:pt x="281284" y="1004872"/>
                  <a:pt x="329499" y="974383"/>
                  <a:pt x="406607" y="974383"/>
                </a:cubicBezTo>
                <a:cubicBezTo>
                  <a:pt x="483714" y="974383"/>
                  <a:pt x="531918" y="1004872"/>
                  <a:pt x="572651" y="1042984"/>
                </a:cubicBezTo>
                <a:lnTo>
                  <a:pt x="597674" y="1068500"/>
                </a:lnTo>
                <a:lnTo>
                  <a:pt x="568850" y="1035119"/>
                </a:lnTo>
                <a:cubicBezTo>
                  <a:pt x="528673" y="992538"/>
                  <a:pt x="481766" y="958474"/>
                  <a:pt x="406607" y="958474"/>
                </a:cubicBezTo>
                <a:close/>
                <a:moveTo>
                  <a:pt x="8515501" y="932971"/>
                </a:moveTo>
                <a:cubicBezTo>
                  <a:pt x="8438837" y="932971"/>
                  <a:pt x="8391463" y="972219"/>
                  <a:pt x="8350635" y="1020665"/>
                </a:cubicBezTo>
                <a:lnTo>
                  <a:pt x="8331254" y="1045495"/>
                </a:lnTo>
                <a:lnTo>
                  <a:pt x="8364969" y="1010026"/>
                </a:lnTo>
                <a:cubicBezTo>
                  <a:pt x="8402596" y="974969"/>
                  <a:pt x="8448005" y="948880"/>
                  <a:pt x="8515501" y="948880"/>
                </a:cubicBezTo>
                <a:cubicBezTo>
                  <a:pt x="8592639" y="948880"/>
                  <a:pt x="8640940" y="982944"/>
                  <a:pt x="8681749" y="1025525"/>
                </a:cubicBezTo>
                <a:lnTo>
                  <a:pt x="8708888" y="1056391"/>
                </a:lnTo>
                <a:lnTo>
                  <a:pt x="8697305" y="1041903"/>
                </a:lnTo>
                <a:cubicBezTo>
                  <a:pt x="8652339" y="984233"/>
                  <a:pt x="8603116" y="932971"/>
                  <a:pt x="8515501" y="932971"/>
                </a:cubicBezTo>
                <a:close/>
                <a:moveTo>
                  <a:pt x="4461053" y="932971"/>
                </a:moveTo>
                <a:cubicBezTo>
                  <a:pt x="4384390" y="932971"/>
                  <a:pt x="4337016" y="972219"/>
                  <a:pt x="4296188" y="1020665"/>
                </a:cubicBezTo>
                <a:lnTo>
                  <a:pt x="4276808" y="1045493"/>
                </a:lnTo>
                <a:lnTo>
                  <a:pt x="4310522" y="1010026"/>
                </a:lnTo>
                <a:cubicBezTo>
                  <a:pt x="4348148" y="974969"/>
                  <a:pt x="4393558" y="948880"/>
                  <a:pt x="4461053" y="948880"/>
                </a:cubicBezTo>
                <a:cubicBezTo>
                  <a:pt x="4538191" y="948880"/>
                  <a:pt x="4586492" y="982944"/>
                  <a:pt x="4627302" y="1025525"/>
                </a:cubicBezTo>
                <a:lnTo>
                  <a:pt x="4654450" y="1056402"/>
                </a:lnTo>
                <a:lnTo>
                  <a:pt x="4642858" y="1041903"/>
                </a:lnTo>
                <a:cubicBezTo>
                  <a:pt x="4597892" y="984233"/>
                  <a:pt x="4548670" y="932971"/>
                  <a:pt x="4461053" y="932971"/>
                </a:cubicBezTo>
                <a:close/>
                <a:moveTo>
                  <a:pt x="406607" y="932971"/>
                </a:moveTo>
                <a:cubicBezTo>
                  <a:pt x="331508" y="932971"/>
                  <a:pt x="284515" y="970633"/>
                  <a:pt x="244248" y="1017711"/>
                </a:cubicBezTo>
                <a:lnTo>
                  <a:pt x="219613" y="1049190"/>
                </a:lnTo>
                <a:lnTo>
                  <a:pt x="240384" y="1025550"/>
                </a:lnTo>
                <a:cubicBezTo>
                  <a:pt x="281179" y="982956"/>
                  <a:pt x="329469" y="948880"/>
                  <a:pt x="406607" y="948880"/>
                </a:cubicBezTo>
                <a:cubicBezTo>
                  <a:pt x="483744" y="948880"/>
                  <a:pt x="532046" y="982944"/>
                  <a:pt x="572855" y="1025525"/>
                </a:cubicBezTo>
                <a:lnTo>
                  <a:pt x="600001" y="1056398"/>
                </a:lnTo>
                <a:lnTo>
                  <a:pt x="588411" y="1041903"/>
                </a:lnTo>
                <a:cubicBezTo>
                  <a:pt x="543446" y="984233"/>
                  <a:pt x="494223" y="932971"/>
                  <a:pt x="406607" y="932971"/>
                </a:cubicBezTo>
                <a:close/>
                <a:moveTo>
                  <a:pt x="10142001" y="932492"/>
                </a:moveTo>
                <a:cubicBezTo>
                  <a:pt x="10057548" y="932492"/>
                  <a:pt x="10008582" y="980229"/>
                  <a:pt x="9964746" y="1035425"/>
                </a:cubicBezTo>
                <a:lnTo>
                  <a:pt x="9922380" y="1090467"/>
                </a:lnTo>
                <a:lnTo>
                  <a:pt x="9918528" y="1094731"/>
                </a:lnTo>
                <a:lnTo>
                  <a:pt x="9891813" y="1122773"/>
                </a:lnTo>
                <a:lnTo>
                  <a:pt x="9897979" y="1117478"/>
                </a:lnTo>
                <a:lnTo>
                  <a:pt x="9918528" y="1094731"/>
                </a:lnTo>
                <a:lnTo>
                  <a:pt x="9921496" y="1091616"/>
                </a:lnTo>
                <a:lnTo>
                  <a:pt x="9922380" y="1090467"/>
                </a:lnTo>
                <a:lnTo>
                  <a:pt x="9946369" y="1063913"/>
                </a:lnTo>
                <a:cubicBezTo>
                  <a:pt x="9994325" y="1009637"/>
                  <a:pt x="10045622" y="958555"/>
                  <a:pt x="10142082" y="958555"/>
                </a:cubicBezTo>
                <a:cubicBezTo>
                  <a:pt x="10244973" y="958555"/>
                  <a:pt x="10296458" y="1016656"/>
                  <a:pt x="10347303" y="1074756"/>
                </a:cubicBezTo>
                <a:lnTo>
                  <a:pt x="10362210" y="1091146"/>
                </a:lnTo>
                <a:lnTo>
                  <a:pt x="10304434" y="1017333"/>
                </a:lnTo>
                <a:cubicBezTo>
                  <a:pt x="10264113" y="970199"/>
                  <a:pt x="10217070" y="932492"/>
                  <a:pt x="10142001" y="932492"/>
                </a:cubicBezTo>
                <a:close/>
                <a:moveTo>
                  <a:pt x="6087554" y="932492"/>
                </a:moveTo>
                <a:cubicBezTo>
                  <a:pt x="6003102" y="932492"/>
                  <a:pt x="5954135" y="980229"/>
                  <a:pt x="5910299" y="1035425"/>
                </a:cubicBezTo>
                <a:lnTo>
                  <a:pt x="5867937" y="1090462"/>
                </a:lnTo>
                <a:lnTo>
                  <a:pt x="5864067" y="1094746"/>
                </a:lnTo>
                <a:lnTo>
                  <a:pt x="5837370" y="1122770"/>
                </a:lnTo>
                <a:lnTo>
                  <a:pt x="5843531" y="1117478"/>
                </a:lnTo>
                <a:lnTo>
                  <a:pt x="5864067" y="1094746"/>
                </a:lnTo>
                <a:lnTo>
                  <a:pt x="5867049" y="1091616"/>
                </a:lnTo>
                <a:lnTo>
                  <a:pt x="5867937" y="1090462"/>
                </a:lnTo>
                <a:lnTo>
                  <a:pt x="5891922" y="1063913"/>
                </a:lnTo>
                <a:cubicBezTo>
                  <a:pt x="5939878" y="1009637"/>
                  <a:pt x="5991175" y="958555"/>
                  <a:pt x="6087634" y="958555"/>
                </a:cubicBezTo>
                <a:cubicBezTo>
                  <a:pt x="6190525" y="958555"/>
                  <a:pt x="6242010" y="1016656"/>
                  <a:pt x="6292855" y="1074756"/>
                </a:cubicBezTo>
                <a:lnTo>
                  <a:pt x="6307765" y="1091149"/>
                </a:lnTo>
                <a:lnTo>
                  <a:pt x="6249987" y="1017333"/>
                </a:lnTo>
                <a:cubicBezTo>
                  <a:pt x="6209665" y="970199"/>
                  <a:pt x="6162623" y="932492"/>
                  <a:pt x="6087554" y="932492"/>
                </a:cubicBezTo>
                <a:close/>
                <a:moveTo>
                  <a:pt x="2033107" y="932492"/>
                </a:moveTo>
                <a:cubicBezTo>
                  <a:pt x="1948654" y="932492"/>
                  <a:pt x="1899688" y="980229"/>
                  <a:pt x="1855851" y="1035425"/>
                </a:cubicBezTo>
                <a:lnTo>
                  <a:pt x="1813485" y="1090467"/>
                </a:lnTo>
                <a:lnTo>
                  <a:pt x="1809632" y="1094733"/>
                </a:lnTo>
                <a:lnTo>
                  <a:pt x="1782920" y="1122772"/>
                </a:lnTo>
                <a:lnTo>
                  <a:pt x="1789084" y="1117478"/>
                </a:lnTo>
                <a:lnTo>
                  <a:pt x="1809632" y="1094733"/>
                </a:lnTo>
                <a:lnTo>
                  <a:pt x="1812601" y="1091616"/>
                </a:lnTo>
                <a:lnTo>
                  <a:pt x="1813485" y="1090467"/>
                </a:lnTo>
                <a:lnTo>
                  <a:pt x="1837475" y="1063913"/>
                </a:lnTo>
                <a:cubicBezTo>
                  <a:pt x="1885431" y="1009637"/>
                  <a:pt x="1936728" y="958555"/>
                  <a:pt x="2033188" y="958555"/>
                </a:cubicBezTo>
                <a:cubicBezTo>
                  <a:pt x="2136078" y="958555"/>
                  <a:pt x="2187563" y="1016656"/>
                  <a:pt x="2238409" y="1074756"/>
                </a:cubicBezTo>
                <a:lnTo>
                  <a:pt x="2253320" y="1091151"/>
                </a:lnTo>
                <a:lnTo>
                  <a:pt x="2195541" y="1017333"/>
                </a:lnTo>
                <a:cubicBezTo>
                  <a:pt x="2155219" y="970199"/>
                  <a:pt x="2108177" y="932492"/>
                  <a:pt x="2033107" y="932492"/>
                </a:cubicBezTo>
                <a:close/>
                <a:moveTo>
                  <a:pt x="9329271" y="920100"/>
                </a:moveTo>
                <a:cubicBezTo>
                  <a:pt x="9216847" y="920100"/>
                  <a:pt x="9167332" y="1008887"/>
                  <a:pt x="9108901" y="1086575"/>
                </a:cubicBezTo>
                <a:lnTo>
                  <a:pt x="9064042" y="1135794"/>
                </a:lnTo>
                <a:lnTo>
                  <a:pt x="9084483" y="1118468"/>
                </a:lnTo>
                <a:cubicBezTo>
                  <a:pt x="9151767" y="1051201"/>
                  <a:pt x="9200478" y="961512"/>
                  <a:pt x="9328791" y="961512"/>
                </a:cubicBezTo>
                <a:cubicBezTo>
                  <a:pt x="9457154" y="961512"/>
                  <a:pt x="9505478" y="1051139"/>
                  <a:pt x="9572621" y="1118360"/>
                </a:cubicBezTo>
                <a:lnTo>
                  <a:pt x="9596121" y="1138288"/>
                </a:lnTo>
                <a:lnTo>
                  <a:pt x="9549123" y="1086528"/>
                </a:lnTo>
                <a:cubicBezTo>
                  <a:pt x="9490956" y="1008861"/>
                  <a:pt x="9441695" y="920100"/>
                  <a:pt x="9329271" y="920100"/>
                </a:cubicBezTo>
                <a:close/>
                <a:moveTo>
                  <a:pt x="5274824" y="920100"/>
                </a:moveTo>
                <a:cubicBezTo>
                  <a:pt x="5162400" y="920100"/>
                  <a:pt x="5112885" y="1008887"/>
                  <a:pt x="5054454" y="1086575"/>
                </a:cubicBezTo>
                <a:lnTo>
                  <a:pt x="5009596" y="1135793"/>
                </a:lnTo>
                <a:lnTo>
                  <a:pt x="5030035" y="1118468"/>
                </a:lnTo>
                <a:cubicBezTo>
                  <a:pt x="5097320" y="1051201"/>
                  <a:pt x="5146031" y="961512"/>
                  <a:pt x="5274343" y="961512"/>
                </a:cubicBezTo>
                <a:cubicBezTo>
                  <a:pt x="5402707" y="961512"/>
                  <a:pt x="5451031" y="1051139"/>
                  <a:pt x="5518174" y="1118360"/>
                </a:cubicBezTo>
                <a:lnTo>
                  <a:pt x="5541673" y="1138287"/>
                </a:lnTo>
                <a:lnTo>
                  <a:pt x="5494676" y="1086528"/>
                </a:lnTo>
                <a:cubicBezTo>
                  <a:pt x="5436509" y="1008861"/>
                  <a:pt x="5387248" y="920100"/>
                  <a:pt x="5274824" y="920100"/>
                </a:cubicBezTo>
                <a:close/>
                <a:moveTo>
                  <a:pt x="1220376" y="920100"/>
                </a:moveTo>
                <a:cubicBezTo>
                  <a:pt x="1107952" y="920100"/>
                  <a:pt x="1058438" y="1008887"/>
                  <a:pt x="1000007" y="1086575"/>
                </a:cubicBezTo>
                <a:lnTo>
                  <a:pt x="955150" y="1135791"/>
                </a:lnTo>
                <a:lnTo>
                  <a:pt x="975588" y="1118468"/>
                </a:lnTo>
                <a:cubicBezTo>
                  <a:pt x="1042872" y="1051201"/>
                  <a:pt x="1091583" y="961512"/>
                  <a:pt x="1219896" y="961512"/>
                </a:cubicBezTo>
                <a:cubicBezTo>
                  <a:pt x="1348259" y="961512"/>
                  <a:pt x="1396583" y="1051139"/>
                  <a:pt x="1463726" y="1118360"/>
                </a:cubicBezTo>
                <a:lnTo>
                  <a:pt x="1487228" y="1138290"/>
                </a:lnTo>
                <a:lnTo>
                  <a:pt x="1440228" y="1086528"/>
                </a:lnTo>
                <a:cubicBezTo>
                  <a:pt x="1382062" y="1008861"/>
                  <a:pt x="1332800" y="920100"/>
                  <a:pt x="1220376" y="920100"/>
                </a:cubicBezTo>
                <a:close/>
                <a:moveTo>
                  <a:pt x="11768823" y="919860"/>
                </a:moveTo>
                <a:cubicBezTo>
                  <a:pt x="11656218" y="919860"/>
                  <a:pt x="11606701" y="1008647"/>
                  <a:pt x="11548288" y="1086335"/>
                </a:cubicBezTo>
                <a:lnTo>
                  <a:pt x="11500851" y="1138397"/>
                </a:lnTo>
                <a:lnTo>
                  <a:pt x="11524810" y="1118090"/>
                </a:lnTo>
                <a:cubicBezTo>
                  <a:pt x="11592020" y="1050839"/>
                  <a:pt x="11640419" y="961162"/>
                  <a:pt x="11768982" y="961113"/>
                </a:cubicBezTo>
                <a:cubicBezTo>
                  <a:pt x="11897545" y="961063"/>
                  <a:pt x="11945756" y="1050734"/>
                  <a:pt x="12012826" y="1117994"/>
                </a:cubicBezTo>
                <a:lnTo>
                  <a:pt x="12035747" y="1137458"/>
                </a:lnTo>
                <a:lnTo>
                  <a:pt x="11989167" y="1086288"/>
                </a:lnTo>
                <a:cubicBezTo>
                  <a:pt x="11930842" y="1008621"/>
                  <a:pt x="11881427" y="919860"/>
                  <a:pt x="11768823" y="919860"/>
                </a:cubicBezTo>
                <a:close/>
                <a:moveTo>
                  <a:pt x="7714375" y="919860"/>
                </a:moveTo>
                <a:cubicBezTo>
                  <a:pt x="7601771" y="919860"/>
                  <a:pt x="7552253" y="1008647"/>
                  <a:pt x="7493840" y="1086335"/>
                </a:cubicBezTo>
                <a:lnTo>
                  <a:pt x="7446401" y="1138400"/>
                </a:lnTo>
                <a:lnTo>
                  <a:pt x="7470363" y="1118090"/>
                </a:lnTo>
                <a:cubicBezTo>
                  <a:pt x="7537573" y="1050839"/>
                  <a:pt x="7585972" y="961162"/>
                  <a:pt x="7714534" y="961113"/>
                </a:cubicBezTo>
                <a:cubicBezTo>
                  <a:pt x="7849526" y="961060"/>
                  <a:pt x="7895929" y="1059925"/>
                  <a:pt x="7968593" y="1127900"/>
                </a:cubicBezTo>
                <a:lnTo>
                  <a:pt x="7969206" y="1128384"/>
                </a:lnTo>
                <a:lnTo>
                  <a:pt x="7938377" y="1091127"/>
                </a:lnTo>
                <a:cubicBezTo>
                  <a:pt x="7878427" y="1012358"/>
                  <a:pt x="7829325" y="919860"/>
                  <a:pt x="7714375" y="919860"/>
                </a:cubicBezTo>
                <a:close/>
                <a:moveTo>
                  <a:pt x="3659928" y="919860"/>
                </a:moveTo>
                <a:cubicBezTo>
                  <a:pt x="3547324" y="919860"/>
                  <a:pt x="3497807" y="1008647"/>
                  <a:pt x="3439394" y="1086335"/>
                </a:cubicBezTo>
                <a:lnTo>
                  <a:pt x="3391958" y="1138396"/>
                </a:lnTo>
                <a:lnTo>
                  <a:pt x="3415916" y="1118090"/>
                </a:lnTo>
                <a:cubicBezTo>
                  <a:pt x="3483126" y="1050839"/>
                  <a:pt x="3531525" y="961162"/>
                  <a:pt x="3660088" y="961113"/>
                </a:cubicBezTo>
                <a:cubicBezTo>
                  <a:pt x="3795079" y="961060"/>
                  <a:pt x="3841482" y="1059925"/>
                  <a:pt x="3914146" y="1127900"/>
                </a:cubicBezTo>
                <a:lnTo>
                  <a:pt x="3914758" y="1128383"/>
                </a:lnTo>
                <a:lnTo>
                  <a:pt x="3883930" y="1091127"/>
                </a:lnTo>
                <a:cubicBezTo>
                  <a:pt x="3823980" y="1012358"/>
                  <a:pt x="3774878" y="919860"/>
                  <a:pt x="3659928" y="919860"/>
                </a:cubicBezTo>
                <a:close/>
                <a:moveTo>
                  <a:pt x="10956130" y="916003"/>
                </a:moveTo>
                <a:cubicBezTo>
                  <a:pt x="10806232" y="916003"/>
                  <a:pt x="10767678" y="1075555"/>
                  <a:pt x="10670888" y="1155331"/>
                </a:cubicBezTo>
                <a:lnTo>
                  <a:pt x="10644133" y="1171241"/>
                </a:lnTo>
                <a:lnTo>
                  <a:pt x="10668292" y="1162431"/>
                </a:lnTo>
                <a:cubicBezTo>
                  <a:pt x="10763092" y="1114557"/>
                  <a:pt x="10801736" y="1018802"/>
                  <a:pt x="10956132" y="1018742"/>
                </a:cubicBezTo>
                <a:cubicBezTo>
                  <a:pt x="11110108" y="1018742"/>
                  <a:pt x="11148062" y="1114438"/>
                  <a:pt x="11242341" y="1162286"/>
                </a:cubicBezTo>
                <a:lnTo>
                  <a:pt x="11266757" y="1171227"/>
                </a:lnTo>
                <a:lnTo>
                  <a:pt x="11239922" y="1155197"/>
                </a:lnTo>
                <a:cubicBezTo>
                  <a:pt x="11143729" y="1075465"/>
                  <a:pt x="11106030" y="916003"/>
                  <a:pt x="10956130" y="916003"/>
                </a:cubicBezTo>
                <a:close/>
                <a:moveTo>
                  <a:pt x="6901683" y="916003"/>
                </a:moveTo>
                <a:cubicBezTo>
                  <a:pt x="6751785" y="916003"/>
                  <a:pt x="6713230" y="1075555"/>
                  <a:pt x="6616441" y="1155331"/>
                </a:cubicBezTo>
                <a:lnTo>
                  <a:pt x="6589686" y="1171241"/>
                </a:lnTo>
                <a:lnTo>
                  <a:pt x="6613845" y="1162431"/>
                </a:lnTo>
                <a:cubicBezTo>
                  <a:pt x="6708645" y="1114557"/>
                  <a:pt x="6747289" y="1018802"/>
                  <a:pt x="6901684" y="1018742"/>
                </a:cubicBezTo>
                <a:cubicBezTo>
                  <a:pt x="7055660" y="1018742"/>
                  <a:pt x="7093615" y="1114438"/>
                  <a:pt x="7187893" y="1162286"/>
                </a:cubicBezTo>
                <a:lnTo>
                  <a:pt x="7212310" y="1171227"/>
                </a:lnTo>
                <a:lnTo>
                  <a:pt x="7185475" y="1155197"/>
                </a:lnTo>
                <a:cubicBezTo>
                  <a:pt x="7089281" y="1075465"/>
                  <a:pt x="7051582" y="916003"/>
                  <a:pt x="6901683" y="916003"/>
                </a:cubicBezTo>
                <a:close/>
                <a:moveTo>
                  <a:pt x="2847236" y="916003"/>
                </a:moveTo>
                <a:cubicBezTo>
                  <a:pt x="2697337" y="916003"/>
                  <a:pt x="2658783" y="1075555"/>
                  <a:pt x="2561993" y="1155331"/>
                </a:cubicBezTo>
                <a:lnTo>
                  <a:pt x="2535239" y="1171241"/>
                </a:lnTo>
                <a:lnTo>
                  <a:pt x="2559397" y="1162431"/>
                </a:lnTo>
                <a:cubicBezTo>
                  <a:pt x="2654197" y="1114557"/>
                  <a:pt x="2692841" y="1018802"/>
                  <a:pt x="2847236" y="1018742"/>
                </a:cubicBezTo>
                <a:cubicBezTo>
                  <a:pt x="3001212" y="1018742"/>
                  <a:pt x="3039167" y="1114438"/>
                  <a:pt x="3133445" y="1162286"/>
                </a:cubicBezTo>
                <a:lnTo>
                  <a:pt x="3157863" y="1171227"/>
                </a:lnTo>
                <a:lnTo>
                  <a:pt x="3131027" y="1155197"/>
                </a:lnTo>
                <a:cubicBezTo>
                  <a:pt x="3034833" y="1075465"/>
                  <a:pt x="2997134" y="916003"/>
                  <a:pt x="2847236" y="916003"/>
                </a:cubicBezTo>
                <a:close/>
                <a:moveTo>
                  <a:pt x="10142001" y="896916"/>
                </a:moveTo>
                <a:cubicBezTo>
                  <a:pt x="10054385" y="896916"/>
                  <a:pt x="10005010" y="955064"/>
                  <a:pt x="9959939" y="1020481"/>
                </a:cubicBezTo>
                <a:lnTo>
                  <a:pt x="9916856" y="1081519"/>
                </a:lnTo>
                <a:lnTo>
                  <a:pt x="9936230" y="1057007"/>
                </a:lnTo>
                <a:cubicBezTo>
                  <a:pt x="9987286" y="989953"/>
                  <a:pt x="10039151" y="922898"/>
                  <a:pt x="10142001" y="922898"/>
                </a:cubicBezTo>
                <a:cubicBezTo>
                  <a:pt x="10244852" y="922898"/>
                  <a:pt x="10296497" y="989953"/>
                  <a:pt x="10347443" y="1056997"/>
                </a:cubicBezTo>
                <a:lnTo>
                  <a:pt x="10355315" y="1066969"/>
                </a:lnTo>
                <a:lnTo>
                  <a:pt x="10304322" y="993039"/>
                </a:lnTo>
                <a:cubicBezTo>
                  <a:pt x="10264072" y="939637"/>
                  <a:pt x="10217101" y="896916"/>
                  <a:pt x="10142001" y="896916"/>
                </a:cubicBezTo>
                <a:close/>
                <a:moveTo>
                  <a:pt x="6087554" y="896916"/>
                </a:moveTo>
                <a:cubicBezTo>
                  <a:pt x="5999939" y="896916"/>
                  <a:pt x="5950563" y="955064"/>
                  <a:pt x="5905492" y="1020481"/>
                </a:cubicBezTo>
                <a:lnTo>
                  <a:pt x="5862411" y="1081516"/>
                </a:lnTo>
                <a:lnTo>
                  <a:pt x="5881783" y="1057007"/>
                </a:lnTo>
                <a:cubicBezTo>
                  <a:pt x="5932839" y="989953"/>
                  <a:pt x="5984704" y="922898"/>
                  <a:pt x="6087554" y="922898"/>
                </a:cubicBezTo>
                <a:cubicBezTo>
                  <a:pt x="6190405" y="922898"/>
                  <a:pt x="6242050" y="989953"/>
                  <a:pt x="6292995" y="1056997"/>
                </a:cubicBezTo>
                <a:lnTo>
                  <a:pt x="6300865" y="1066966"/>
                </a:lnTo>
                <a:lnTo>
                  <a:pt x="6249874" y="993039"/>
                </a:lnTo>
                <a:cubicBezTo>
                  <a:pt x="6209624" y="939637"/>
                  <a:pt x="6162653" y="896916"/>
                  <a:pt x="6087554" y="896916"/>
                </a:cubicBezTo>
                <a:close/>
                <a:moveTo>
                  <a:pt x="2033107" y="896916"/>
                </a:moveTo>
                <a:cubicBezTo>
                  <a:pt x="1945492" y="896916"/>
                  <a:pt x="1896116" y="955064"/>
                  <a:pt x="1851045" y="1020481"/>
                </a:cubicBezTo>
                <a:lnTo>
                  <a:pt x="1807962" y="1081518"/>
                </a:lnTo>
                <a:lnTo>
                  <a:pt x="1827336" y="1057007"/>
                </a:lnTo>
                <a:cubicBezTo>
                  <a:pt x="1878392" y="989953"/>
                  <a:pt x="1930257" y="922898"/>
                  <a:pt x="2033107" y="922898"/>
                </a:cubicBezTo>
                <a:cubicBezTo>
                  <a:pt x="2135958" y="922898"/>
                  <a:pt x="2187604" y="989953"/>
                  <a:pt x="2238549" y="1056997"/>
                </a:cubicBezTo>
                <a:lnTo>
                  <a:pt x="2246415" y="1066961"/>
                </a:lnTo>
                <a:lnTo>
                  <a:pt x="2195428" y="993039"/>
                </a:lnTo>
                <a:cubicBezTo>
                  <a:pt x="2155177" y="939637"/>
                  <a:pt x="2108206" y="896916"/>
                  <a:pt x="2033107" y="896916"/>
                </a:cubicBezTo>
                <a:close/>
                <a:moveTo>
                  <a:pt x="9329271" y="869095"/>
                </a:moveTo>
                <a:cubicBezTo>
                  <a:pt x="9242179" y="869095"/>
                  <a:pt x="9192900" y="932568"/>
                  <a:pt x="9147757" y="1003976"/>
                </a:cubicBezTo>
                <a:lnTo>
                  <a:pt x="9083139" y="1103618"/>
                </a:lnTo>
                <a:lnTo>
                  <a:pt x="9084357" y="1102355"/>
                </a:lnTo>
                <a:cubicBezTo>
                  <a:pt x="9151543" y="1020168"/>
                  <a:pt x="9200178" y="910586"/>
                  <a:pt x="9328791" y="910586"/>
                </a:cubicBezTo>
                <a:cubicBezTo>
                  <a:pt x="9457404" y="910586"/>
                  <a:pt x="9505822" y="1020137"/>
                  <a:pt x="9572921" y="1102300"/>
                </a:cubicBezTo>
                <a:lnTo>
                  <a:pt x="9577464" y="1107013"/>
                </a:lnTo>
                <a:lnTo>
                  <a:pt x="9510730" y="1003943"/>
                </a:lnTo>
                <a:cubicBezTo>
                  <a:pt x="9465642" y="932553"/>
                  <a:pt x="9416362" y="869095"/>
                  <a:pt x="9329271" y="869095"/>
                </a:cubicBezTo>
                <a:close/>
                <a:moveTo>
                  <a:pt x="5274824" y="869095"/>
                </a:moveTo>
                <a:cubicBezTo>
                  <a:pt x="5187732" y="869095"/>
                  <a:pt x="5138453" y="932568"/>
                  <a:pt x="5093310" y="1003976"/>
                </a:cubicBezTo>
                <a:lnTo>
                  <a:pt x="5028693" y="1103617"/>
                </a:lnTo>
                <a:lnTo>
                  <a:pt x="5029910" y="1102355"/>
                </a:lnTo>
                <a:cubicBezTo>
                  <a:pt x="5097096" y="1020168"/>
                  <a:pt x="5145731" y="910586"/>
                  <a:pt x="5274343" y="910586"/>
                </a:cubicBezTo>
                <a:cubicBezTo>
                  <a:pt x="5402957" y="910586"/>
                  <a:pt x="5451374" y="1020137"/>
                  <a:pt x="5518474" y="1102300"/>
                </a:cubicBezTo>
                <a:lnTo>
                  <a:pt x="5523017" y="1107013"/>
                </a:lnTo>
                <a:lnTo>
                  <a:pt x="5456283" y="1003943"/>
                </a:lnTo>
                <a:cubicBezTo>
                  <a:pt x="5411195" y="932553"/>
                  <a:pt x="5361915" y="869095"/>
                  <a:pt x="5274824" y="869095"/>
                </a:cubicBezTo>
                <a:close/>
                <a:moveTo>
                  <a:pt x="1220376" y="869095"/>
                </a:moveTo>
                <a:cubicBezTo>
                  <a:pt x="1133285" y="869095"/>
                  <a:pt x="1084006" y="932568"/>
                  <a:pt x="1038863" y="1003976"/>
                </a:cubicBezTo>
                <a:lnTo>
                  <a:pt x="974246" y="1103616"/>
                </a:lnTo>
                <a:lnTo>
                  <a:pt x="975461" y="1102355"/>
                </a:lnTo>
                <a:cubicBezTo>
                  <a:pt x="1042647" y="1020168"/>
                  <a:pt x="1091283" y="910586"/>
                  <a:pt x="1219896" y="910586"/>
                </a:cubicBezTo>
                <a:cubicBezTo>
                  <a:pt x="1348510" y="910586"/>
                  <a:pt x="1396927" y="1020137"/>
                  <a:pt x="1464027" y="1102300"/>
                </a:cubicBezTo>
                <a:lnTo>
                  <a:pt x="1468570" y="1107013"/>
                </a:lnTo>
                <a:lnTo>
                  <a:pt x="1401836" y="1003943"/>
                </a:lnTo>
                <a:cubicBezTo>
                  <a:pt x="1356747" y="932553"/>
                  <a:pt x="1307468" y="869095"/>
                  <a:pt x="1220376" y="869095"/>
                </a:cubicBezTo>
                <a:close/>
                <a:moveTo>
                  <a:pt x="11768742" y="868856"/>
                </a:moveTo>
                <a:cubicBezTo>
                  <a:pt x="11681267" y="868856"/>
                  <a:pt x="11631954" y="932329"/>
                  <a:pt x="11586884" y="1003736"/>
                </a:cubicBezTo>
                <a:lnTo>
                  <a:pt x="11521194" y="1105256"/>
                </a:lnTo>
                <a:lnTo>
                  <a:pt x="11524556" y="1101770"/>
                </a:lnTo>
                <a:cubicBezTo>
                  <a:pt x="11591756" y="1019560"/>
                  <a:pt x="11640429" y="909946"/>
                  <a:pt x="11769143" y="909946"/>
                </a:cubicBezTo>
                <a:cubicBezTo>
                  <a:pt x="11897855" y="909946"/>
                  <a:pt x="11946279" y="1019653"/>
                  <a:pt x="12013291" y="1101934"/>
                </a:cubicBezTo>
                <a:lnTo>
                  <a:pt x="12015656" y="1104394"/>
                </a:lnTo>
                <a:lnTo>
                  <a:pt x="11950536" y="1003704"/>
                </a:lnTo>
                <a:cubicBezTo>
                  <a:pt x="11905500" y="932314"/>
                  <a:pt x="11856219" y="868856"/>
                  <a:pt x="11768742" y="868856"/>
                </a:cubicBezTo>
                <a:close/>
                <a:moveTo>
                  <a:pt x="7714294" y="868856"/>
                </a:moveTo>
                <a:cubicBezTo>
                  <a:pt x="7626819" y="868856"/>
                  <a:pt x="7577507" y="932329"/>
                  <a:pt x="7532436" y="1003736"/>
                </a:cubicBezTo>
                <a:lnTo>
                  <a:pt x="7466748" y="1105255"/>
                </a:lnTo>
                <a:lnTo>
                  <a:pt x="7470108" y="1101770"/>
                </a:lnTo>
                <a:cubicBezTo>
                  <a:pt x="7537308" y="1019560"/>
                  <a:pt x="7585981" y="909946"/>
                  <a:pt x="7714695" y="909946"/>
                </a:cubicBezTo>
                <a:cubicBezTo>
                  <a:pt x="7804794" y="909946"/>
                  <a:pt x="7855551" y="963703"/>
                  <a:pt x="7900882" y="1024179"/>
                </a:cubicBezTo>
                <a:lnTo>
                  <a:pt x="7949407" y="1088157"/>
                </a:lnTo>
                <a:lnTo>
                  <a:pt x="7887587" y="990425"/>
                </a:lnTo>
                <a:cubicBezTo>
                  <a:pt x="7844743" y="924629"/>
                  <a:pt x="7796303" y="868856"/>
                  <a:pt x="7714294" y="868856"/>
                </a:cubicBezTo>
                <a:close/>
                <a:moveTo>
                  <a:pt x="3659848" y="868856"/>
                </a:moveTo>
                <a:cubicBezTo>
                  <a:pt x="3572372" y="868856"/>
                  <a:pt x="3523060" y="932329"/>
                  <a:pt x="3477989" y="1003736"/>
                </a:cubicBezTo>
                <a:lnTo>
                  <a:pt x="3412301" y="1105255"/>
                </a:lnTo>
                <a:lnTo>
                  <a:pt x="3415661" y="1101770"/>
                </a:lnTo>
                <a:cubicBezTo>
                  <a:pt x="3482861" y="1019560"/>
                  <a:pt x="3531535" y="909946"/>
                  <a:pt x="3660248" y="909946"/>
                </a:cubicBezTo>
                <a:cubicBezTo>
                  <a:pt x="3750347" y="909946"/>
                  <a:pt x="3801104" y="963703"/>
                  <a:pt x="3846435" y="1024179"/>
                </a:cubicBezTo>
                <a:lnTo>
                  <a:pt x="3894962" y="1088160"/>
                </a:lnTo>
                <a:lnTo>
                  <a:pt x="3833140" y="990425"/>
                </a:lnTo>
                <a:cubicBezTo>
                  <a:pt x="3790297" y="924629"/>
                  <a:pt x="3741857" y="868856"/>
                  <a:pt x="3659848" y="868856"/>
                </a:cubicBezTo>
                <a:close/>
                <a:moveTo>
                  <a:pt x="10142001" y="860940"/>
                </a:moveTo>
                <a:cubicBezTo>
                  <a:pt x="10054525" y="860940"/>
                  <a:pt x="10005167" y="925974"/>
                  <a:pt x="9960072" y="999137"/>
                </a:cubicBezTo>
                <a:lnTo>
                  <a:pt x="9933335" y="1043372"/>
                </a:lnTo>
                <a:lnTo>
                  <a:pt x="9936230" y="1039219"/>
                </a:lnTo>
                <a:cubicBezTo>
                  <a:pt x="9987246" y="963271"/>
                  <a:pt x="10039071" y="887322"/>
                  <a:pt x="10142001" y="887322"/>
                </a:cubicBezTo>
                <a:cubicBezTo>
                  <a:pt x="10244932" y="887322"/>
                  <a:pt x="10296538" y="963271"/>
                  <a:pt x="10347443" y="1039219"/>
                </a:cubicBezTo>
                <a:lnTo>
                  <a:pt x="10351441" y="1044960"/>
                </a:lnTo>
                <a:lnTo>
                  <a:pt x="10323776" y="999137"/>
                </a:lnTo>
                <a:cubicBezTo>
                  <a:pt x="10278744" y="925974"/>
                  <a:pt x="10229477" y="860940"/>
                  <a:pt x="10142001" y="860940"/>
                </a:cubicBezTo>
                <a:close/>
                <a:moveTo>
                  <a:pt x="6087554" y="860940"/>
                </a:moveTo>
                <a:cubicBezTo>
                  <a:pt x="6000079" y="860940"/>
                  <a:pt x="5950721" y="925974"/>
                  <a:pt x="5905625" y="999137"/>
                </a:cubicBezTo>
                <a:lnTo>
                  <a:pt x="5878887" y="1043373"/>
                </a:lnTo>
                <a:lnTo>
                  <a:pt x="5881783" y="1039219"/>
                </a:lnTo>
                <a:cubicBezTo>
                  <a:pt x="5932799" y="963271"/>
                  <a:pt x="5984624" y="887322"/>
                  <a:pt x="6087554" y="887322"/>
                </a:cubicBezTo>
                <a:cubicBezTo>
                  <a:pt x="6190485" y="887322"/>
                  <a:pt x="6242090" y="963271"/>
                  <a:pt x="6292996" y="1039219"/>
                </a:cubicBezTo>
                <a:lnTo>
                  <a:pt x="6296992" y="1044959"/>
                </a:lnTo>
                <a:lnTo>
                  <a:pt x="6269329" y="999137"/>
                </a:lnTo>
                <a:cubicBezTo>
                  <a:pt x="6224297" y="925974"/>
                  <a:pt x="6175030" y="860940"/>
                  <a:pt x="6087554" y="860940"/>
                </a:cubicBezTo>
                <a:close/>
                <a:moveTo>
                  <a:pt x="2033108" y="860940"/>
                </a:moveTo>
                <a:cubicBezTo>
                  <a:pt x="1945632" y="860940"/>
                  <a:pt x="1896273" y="925974"/>
                  <a:pt x="1851178" y="999137"/>
                </a:cubicBezTo>
                <a:lnTo>
                  <a:pt x="1824437" y="1043377"/>
                </a:lnTo>
                <a:lnTo>
                  <a:pt x="1827336" y="1039219"/>
                </a:lnTo>
                <a:cubicBezTo>
                  <a:pt x="1878352" y="963271"/>
                  <a:pt x="1930177" y="887322"/>
                  <a:pt x="2033107" y="887322"/>
                </a:cubicBezTo>
                <a:cubicBezTo>
                  <a:pt x="2136038" y="887322"/>
                  <a:pt x="2187644" y="963271"/>
                  <a:pt x="2238549" y="1039219"/>
                </a:cubicBezTo>
                <a:lnTo>
                  <a:pt x="2242546" y="1044960"/>
                </a:lnTo>
                <a:lnTo>
                  <a:pt x="2214882" y="999137"/>
                </a:lnTo>
                <a:cubicBezTo>
                  <a:pt x="2169849" y="925974"/>
                  <a:pt x="2120584" y="860940"/>
                  <a:pt x="2033108" y="860940"/>
                </a:cubicBezTo>
                <a:close/>
                <a:moveTo>
                  <a:pt x="10142001" y="825044"/>
                </a:moveTo>
                <a:cubicBezTo>
                  <a:pt x="10054666" y="825044"/>
                  <a:pt x="10005417" y="896964"/>
                  <a:pt x="9960360" y="977874"/>
                </a:cubicBezTo>
                <a:lnTo>
                  <a:pt x="9941537" y="1012327"/>
                </a:lnTo>
                <a:lnTo>
                  <a:pt x="9975205" y="958851"/>
                </a:lnTo>
                <a:cubicBezTo>
                  <a:pt x="10016214" y="899126"/>
                  <a:pt x="10064773" y="851346"/>
                  <a:pt x="10142001" y="851346"/>
                </a:cubicBezTo>
                <a:cubicBezTo>
                  <a:pt x="10219229" y="851346"/>
                  <a:pt x="10267598" y="899126"/>
                  <a:pt x="10308440" y="958851"/>
                </a:cubicBezTo>
                <a:lnTo>
                  <a:pt x="10345527" y="1017985"/>
                </a:lnTo>
                <a:lnTo>
                  <a:pt x="10323618" y="977874"/>
                </a:lnTo>
                <a:cubicBezTo>
                  <a:pt x="10278571" y="896964"/>
                  <a:pt x="10229337" y="825044"/>
                  <a:pt x="10142001" y="825044"/>
                </a:cubicBezTo>
                <a:close/>
                <a:moveTo>
                  <a:pt x="6087554" y="825044"/>
                </a:moveTo>
                <a:cubicBezTo>
                  <a:pt x="6000219" y="825044"/>
                  <a:pt x="5950970" y="896964"/>
                  <a:pt x="5905913" y="977874"/>
                </a:cubicBezTo>
                <a:lnTo>
                  <a:pt x="5887092" y="1012323"/>
                </a:lnTo>
                <a:lnTo>
                  <a:pt x="5920758" y="958851"/>
                </a:lnTo>
                <a:cubicBezTo>
                  <a:pt x="5961767" y="899126"/>
                  <a:pt x="6010327" y="851346"/>
                  <a:pt x="6087554" y="851346"/>
                </a:cubicBezTo>
                <a:cubicBezTo>
                  <a:pt x="6164782" y="851346"/>
                  <a:pt x="6213151" y="899126"/>
                  <a:pt x="6253992" y="958851"/>
                </a:cubicBezTo>
                <a:lnTo>
                  <a:pt x="6291078" y="1017983"/>
                </a:lnTo>
                <a:lnTo>
                  <a:pt x="6269170" y="977874"/>
                </a:lnTo>
                <a:cubicBezTo>
                  <a:pt x="6224124" y="896964"/>
                  <a:pt x="6174890" y="825044"/>
                  <a:pt x="6087554" y="825044"/>
                </a:cubicBezTo>
                <a:close/>
                <a:moveTo>
                  <a:pt x="2033108" y="825044"/>
                </a:moveTo>
                <a:cubicBezTo>
                  <a:pt x="1945772" y="825044"/>
                  <a:pt x="1896523" y="896964"/>
                  <a:pt x="1851466" y="977874"/>
                </a:cubicBezTo>
                <a:lnTo>
                  <a:pt x="1832648" y="1012319"/>
                </a:lnTo>
                <a:lnTo>
                  <a:pt x="1866311" y="958851"/>
                </a:lnTo>
                <a:cubicBezTo>
                  <a:pt x="1907320" y="899126"/>
                  <a:pt x="1955880" y="851346"/>
                  <a:pt x="2033108" y="851346"/>
                </a:cubicBezTo>
                <a:cubicBezTo>
                  <a:pt x="2110335" y="851346"/>
                  <a:pt x="2158704" y="899126"/>
                  <a:pt x="2199545" y="958851"/>
                </a:cubicBezTo>
                <a:lnTo>
                  <a:pt x="2236637" y="1017991"/>
                </a:lnTo>
                <a:lnTo>
                  <a:pt x="2214724" y="977874"/>
                </a:lnTo>
                <a:cubicBezTo>
                  <a:pt x="2169677" y="896964"/>
                  <a:pt x="2120444" y="825044"/>
                  <a:pt x="2033108" y="825044"/>
                </a:cubicBezTo>
                <a:close/>
                <a:moveTo>
                  <a:pt x="9329271" y="818169"/>
                </a:moveTo>
                <a:cubicBezTo>
                  <a:pt x="9220538" y="818169"/>
                  <a:pt x="9170957" y="932600"/>
                  <a:pt x="9114524" y="1036304"/>
                </a:cubicBezTo>
                <a:lnTo>
                  <a:pt x="9094280" y="1070762"/>
                </a:lnTo>
                <a:lnTo>
                  <a:pt x="9123280" y="1025339"/>
                </a:lnTo>
                <a:cubicBezTo>
                  <a:pt x="9174236" y="942445"/>
                  <a:pt x="9225941" y="859541"/>
                  <a:pt x="9328871" y="859501"/>
                </a:cubicBezTo>
                <a:cubicBezTo>
                  <a:pt x="9457534" y="859452"/>
                  <a:pt x="9506220" y="988970"/>
                  <a:pt x="9573338" y="1086116"/>
                </a:cubicBezTo>
                <a:lnTo>
                  <a:pt x="9573401" y="1086193"/>
                </a:lnTo>
                <a:lnTo>
                  <a:pt x="9544107" y="1036259"/>
                </a:lnTo>
                <a:cubicBezTo>
                  <a:pt x="9487727" y="932577"/>
                  <a:pt x="9438003" y="818169"/>
                  <a:pt x="9329271" y="818169"/>
                </a:cubicBezTo>
                <a:close/>
                <a:moveTo>
                  <a:pt x="5274824" y="818169"/>
                </a:moveTo>
                <a:cubicBezTo>
                  <a:pt x="5166091" y="818169"/>
                  <a:pt x="5116510" y="932600"/>
                  <a:pt x="5060077" y="1036304"/>
                </a:cubicBezTo>
                <a:lnTo>
                  <a:pt x="5039837" y="1070755"/>
                </a:lnTo>
                <a:lnTo>
                  <a:pt x="5068833" y="1025339"/>
                </a:lnTo>
                <a:cubicBezTo>
                  <a:pt x="5119788" y="942445"/>
                  <a:pt x="5171493" y="859541"/>
                  <a:pt x="5274423" y="859501"/>
                </a:cubicBezTo>
                <a:cubicBezTo>
                  <a:pt x="5403087" y="859452"/>
                  <a:pt x="5451773" y="988970"/>
                  <a:pt x="5518892" y="1086116"/>
                </a:cubicBezTo>
                <a:lnTo>
                  <a:pt x="5518955" y="1086194"/>
                </a:lnTo>
                <a:lnTo>
                  <a:pt x="5489661" y="1036259"/>
                </a:lnTo>
                <a:cubicBezTo>
                  <a:pt x="5433281" y="932577"/>
                  <a:pt x="5383557" y="818169"/>
                  <a:pt x="5274824" y="818169"/>
                </a:cubicBezTo>
                <a:close/>
                <a:moveTo>
                  <a:pt x="1220376" y="818169"/>
                </a:moveTo>
                <a:cubicBezTo>
                  <a:pt x="1111644" y="818169"/>
                  <a:pt x="1062064" y="932600"/>
                  <a:pt x="1005630" y="1036304"/>
                </a:cubicBezTo>
                <a:lnTo>
                  <a:pt x="985392" y="1070752"/>
                </a:lnTo>
                <a:lnTo>
                  <a:pt x="1014386" y="1025339"/>
                </a:lnTo>
                <a:cubicBezTo>
                  <a:pt x="1065341" y="942445"/>
                  <a:pt x="1117046" y="859541"/>
                  <a:pt x="1219976" y="859501"/>
                </a:cubicBezTo>
                <a:cubicBezTo>
                  <a:pt x="1348639" y="859452"/>
                  <a:pt x="1397325" y="988970"/>
                  <a:pt x="1464444" y="1086116"/>
                </a:cubicBezTo>
                <a:lnTo>
                  <a:pt x="1464508" y="1086194"/>
                </a:lnTo>
                <a:lnTo>
                  <a:pt x="1435213" y="1036259"/>
                </a:lnTo>
                <a:cubicBezTo>
                  <a:pt x="1378833" y="932577"/>
                  <a:pt x="1329109" y="818169"/>
                  <a:pt x="1220376" y="818169"/>
                </a:cubicBezTo>
                <a:close/>
                <a:moveTo>
                  <a:pt x="11768742" y="818009"/>
                </a:moveTo>
                <a:cubicBezTo>
                  <a:pt x="11659747" y="818009"/>
                  <a:pt x="11610048" y="932416"/>
                  <a:pt x="11553626" y="1036111"/>
                </a:cubicBezTo>
                <a:lnTo>
                  <a:pt x="11526153" y="1082903"/>
                </a:lnTo>
                <a:lnTo>
                  <a:pt x="11563051" y="1025110"/>
                </a:lnTo>
                <a:cubicBezTo>
                  <a:pt x="11614007" y="942226"/>
                  <a:pt x="11665732" y="859342"/>
                  <a:pt x="11768742" y="859342"/>
                </a:cubicBezTo>
                <a:cubicBezTo>
                  <a:pt x="11871753" y="859342"/>
                  <a:pt x="11923438" y="942206"/>
                  <a:pt x="11974354" y="1025069"/>
                </a:cubicBezTo>
                <a:lnTo>
                  <a:pt x="12012685" y="1085137"/>
                </a:lnTo>
                <a:lnTo>
                  <a:pt x="11983898" y="1036098"/>
                </a:lnTo>
                <a:cubicBezTo>
                  <a:pt x="11927485" y="932416"/>
                  <a:pt x="11877738" y="818009"/>
                  <a:pt x="11768742" y="818009"/>
                </a:cubicBezTo>
                <a:close/>
                <a:moveTo>
                  <a:pt x="7714294" y="818009"/>
                </a:moveTo>
                <a:cubicBezTo>
                  <a:pt x="7605299" y="818009"/>
                  <a:pt x="7555600" y="932416"/>
                  <a:pt x="7499178" y="1036111"/>
                </a:cubicBezTo>
                <a:lnTo>
                  <a:pt x="7471699" y="1082913"/>
                </a:lnTo>
                <a:lnTo>
                  <a:pt x="7508604" y="1025110"/>
                </a:lnTo>
                <a:cubicBezTo>
                  <a:pt x="7559559" y="942226"/>
                  <a:pt x="7611284" y="859342"/>
                  <a:pt x="7714294" y="859342"/>
                </a:cubicBezTo>
                <a:cubicBezTo>
                  <a:pt x="7835010" y="859342"/>
                  <a:pt x="7885241" y="973138"/>
                  <a:pt x="7946348" y="1067375"/>
                </a:cubicBezTo>
                <a:lnTo>
                  <a:pt x="7950162" y="1072623"/>
                </a:lnTo>
                <a:lnTo>
                  <a:pt x="7887360" y="958281"/>
                </a:lnTo>
                <a:cubicBezTo>
                  <a:pt x="7844461" y="882363"/>
                  <a:pt x="7796041" y="818009"/>
                  <a:pt x="7714294" y="818009"/>
                </a:cubicBezTo>
                <a:close/>
                <a:moveTo>
                  <a:pt x="3659848" y="818009"/>
                </a:moveTo>
                <a:cubicBezTo>
                  <a:pt x="3550854" y="818009"/>
                  <a:pt x="3501154" y="932416"/>
                  <a:pt x="3444732" y="1036111"/>
                </a:cubicBezTo>
                <a:lnTo>
                  <a:pt x="3417255" y="1082909"/>
                </a:lnTo>
                <a:lnTo>
                  <a:pt x="3454157" y="1025110"/>
                </a:lnTo>
                <a:cubicBezTo>
                  <a:pt x="3505112" y="942226"/>
                  <a:pt x="3556838" y="859342"/>
                  <a:pt x="3659848" y="859342"/>
                </a:cubicBezTo>
                <a:cubicBezTo>
                  <a:pt x="3780563" y="859342"/>
                  <a:pt x="3830794" y="973138"/>
                  <a:pt x="3891901" y="1067375"/>
                </a:cubicBezTo>
                <a:lnTo>
                  <a:pt x="3895717" y="1072625"/>
                </a:lnTo>
                <a:lnTo>
                  <a:pt x="3832914" y="958281"/>
                </a:lnTo>
                <a:cubicBezTo>
                  <a:pt x="3790014" y="882363"/>
                  <a:pt x="3741595" y="818009"/>
                  <a:pt x="3659848" y="818009"/>
                </a:cubicBezTo>
                <a:close/>
                <a:moveTo>
                  <a:pt x="10956131" y="803299"/>
                </a:moveTo>
                <a:cubicBezTo>
                  <a:pt x="10803110" y="803299"/>
                  <a:pt x="10766683" y="1036067"/>
                  <a:pt x="10665158" y="1145177"/>
                </a:cubicBezTo>
                <a:lnTo>
                  <a:pt x="10652234" y="1155444"/>
                </a:lnTo>
                <a:lnTo>
                  <a:pt x="10667471" y="1146138"/>
                </a:lnTo>
                <a:cubicBezTo>
                  <a:pt x="10761982" y="1066362"/>
                  <a:pt x="10801675" y="906809"/>
                  <a:pt x="10956130" y="906809"/>
                </a:cubicBezTo>
                <a:cubicBezTo>
                  <a:pt x="11110287" y="906809"/>
                  <a:pt x="11149006" y="1066272"/>
                  <a:pt x="11243048" y="1146003"/>
                </a:cubicBezTo>
                <a:lnTo>
                  <a:pt x="11258585" y="1155521"/>
                </a:lnTo>
                <a:lnTo>
                  <a:pt x="11245522" y="1145107"/>
                </a:lnTo>
                <a:cubicBezTo>
                  <a:pt x="11144502" y="1036019"/>
                  <a:pt x="11109153" y="803299"/>
                  <a:pt x="10956131" y="803299"/>
                </a:cubicBezTo>
                <a:close/>
                <a:moveTo>
                  <a:pt x="6901683" y="803299"/>
                </a:moveTo>
                <a:cubicBezTo>
                  <a:pt x="6748662" y="803299"/>
                  <a:pt x="6712236" y="1036067"/>
                  <a:pt x="6610710" y="1145177"/>
                </a:cubicBezTo>
                <a:lnTo>
                  <a:pt x="6597783" y="1155446"/>
                </a:lnTo>
                <a:lnTo>
                  <a:pt x="6613023" y="1146138"/>
                </a:lnTo>
                <a:cubicBezTo>
                  <a:pt x="6707534" y="1066362"/>
                  <a:pt x="6747228" y="906809"/>
                  <a:pt x="6901683" y="906809"/>
                </a:cubicBezTo>
                <a:cubicBezTo>
                  <a:pt x="7055839" y="906809"/>
                  <a:pt x="7094558" y="1066272"/>
                  <a:pt x="7188601" y="1146003"/>
                </a:cubicBezTo>
                <a:lnTo>
                  <a:pt x="7204136" y="1155520"/>
                </a:lnTo>
                <a:lnTo>
                  <a:pt x="7191074" y="1145107"/>
                </a:lnTo>
                <a:cubicBezTo>
                  <a:pt x="7090054" y="1036019"/>
                  <a:pt x="7054705" y="803299"/>
                  <a:pt x="6901683" y="803299"/>
                </a:cubicBezTo>
                <a:close/>
                <a:moveTo>
                  <a:pt x="2847237" y="803299"/>
                </a:moveTo>
                <a:cubicBezTo>
                  <a:pt x="2694215" y="803299"/>
                  <a:pt x="2657788" y="1036067"/>
                  <a:pt x="2556263" y="1145177"/>
                </a:cubicBezTo>
                <a:lnTo>
                  <a:pt x="2543336" y="1155446"/>
                </a:lnTo>
                <a:lnTo>
                  <a:pt x="2558576" y="1146138"/>
                </a:lnTo>
                <a:cubicBezTo>
                  <a:pt x="2653086" y="1066362"/>
                  <a:pt x="2692780" y="906809"/>
                  <a:pt x="2847236" y="906809"/>
                </a:cubicBezTo>
                <a:cubicBezTo>
                  <a:pt x="3001391" y="906809"/>
                  <a:pt x="3040110" y="1066272"/>
                  <a:pt x="3134153" y="1146003"/>
                </a:cubicBezTo>
                <a:lnTo>
                  <a:pt x="3149690" y="1155521"/>
                </a:lnTo>
                <a:lnTo>
                  <a:pt x="3136627" y="1145107"/>
                </a:lnTo>
                <a:cubicBezTo>
                  <a:pt x="3035607" y="1036019"/>
                  <a:pt x="3000258" y="803299"/>
                  <a:pt x="2847237" y="803299"/>
                </a:cubicBezTo>
                <a:close/>
                <a:moveTo>
                  <a:pt x="9328791" y="767163"/>
                </a:moveTo>
                <a:cubicBezTo>
                  <a:pt x="9219709" y="767163"/>
                  <a:pt x="9170161" y="896849"/>
                  <a:pt x="9113842" y="1014376"/>
                </a:cubicBezTo>
                <a:lnTo>
                  <a:pt x="9097580" y="1045815"/>
                </a:lnTo>
                <a:lnTo>
                  <a:pt x="9122920" y="999886"/>
                </a:lnTo>
                <a:cubicBezTo>
                  <a:pt x="9173756" y="904231"/>
                  <a:pt x="9225461" y="808576"/>
                  <a:pt x="9328871" y="808576"/>
                </a:cubicBezTo>
                <a:cubicBezTo>
                  <a:pt x="9432281" y="808576"/>
                  <a:pt x="9484086" y="904211"/>
                  <a:pt x="9534942" y="999846"/>
                </a:cubicBezTo>
                <a:lnTo>
                  <a:pt x="9560439" y="1046053"/>
                </a:lnTo>
                <a:lnTo>
                  <a:pt x="9544020" y="1014331"/>
                </a:lnTo>
                <a:cubicBezTo>
                  <a:pt x="9487637" y="896825"/>
                  <a:pt x="9437874" y="767163"/>
                  <a:pt x="9328791" y="767163"/>
                </a:cubicBezTo>
                <a:close/>
                <a:moveTo>
                  <a:pt x="5274343" y="767163"/>
                </a:moveTo>
                <a:cubicBezTo>
                  <a:pt x="5165261" y="767163"/>
                  <a:pt x="5115714" y="896849"/>
                  <a:pt x="5059395" y="1014376"/>
                </a:cubicBezTo>
                <a:lnTo>
                  <a:pt x="5043141" y="1045799"/>
                </a:lnTo>
                <a:lnTo>
                  <a:pt x="5068473" y="999886"/>
                </a:lnTo>
                <a:cubicBezTo>
                  <a:pt x="5119308" y="904231"/>
                  <a:pt x="5171014" y="808576"/>
                  <a:pt x="5274423" y="808576"/>
                </a:cubicBezTo>
                <a:cubicBezTo>
                  <a:pt x="5377833" y="808576"/>
                  <a:pt x="5429638" y="904211"/>
                  <a:pt x="5480495" y="999846"/>
                </a:cubicBezTo>
                <a:lnTo>
                  <a:pt x="5505996" y="1046060"/>
                </a:lnTo>
                <a:lnTo>
                  <a:pt x="5489572" y="1014331"/>
                </a:lnTo>
                <a:cubicBezTo>
                  <a:pt x="5433189" y="896825"/>
                  <a:pt x="5383427" y="767163"/>
                  <a:pt x="5274343" y="767163"/>
                </a:cubicBezTo>
                <a:close/>
                <a:moveTo>
                  <a:pt x="1219896" y="767163"/>
                </a:moveTo>
                <a:cubicBezTo>
                  <a:pt x="1110814" y="767163"/>
                  <a:pt x="1061266" y="896849"/>
                  <a:pt x="1004948" y="1014376"/>
                </a:cubicBezTo>
                <a:lnTo>
                  <a:pt x="988681" y="1045824"/>
                </a:lnTo>
                <a:lnTo>
                  <a:pt x="1014026" y="999886"/>
                </a:lnTo>
                <a:cubicBezTo>
                  <a:pt x="1064862" y="904231"/>
                  <a:pt x="1116567" y="808576"/>
                  <a:pt x="1219976" y="808576"/>
                </a:cubicBezTo>
                <a:cubicBezTo>
                  <a:pt x="1323387" y="808576"/>
                  <a:pt x="1375192" y="904211"/>
                  <a:pt x="1426047" y="999846"/>
                </a:cubicBezTo>
                <a:lnTo>
                  <a:pt x="1451548" y="1046059"/>
                </a:lnTo>
                <a:lnTo>
                  <a:pt x="1435125" y="1014331"/>
                </a:lnTo>
                <a:cubicBezTo>
                  <a:pt x="1378742" y="896825"/>
                  <a:pt x="1328979" y="767163"/>
                  <a:pt x="1219896" y="767163"/>
                </a:cubicBezTo>
                <a:close/>
                <a:moveTo>
                  <a:pt x="11768663" y="767083"/>
                </a:moveTo>
                <a:cubicBezTo>
                  <a:pt x="11659536" y="767083"/>
                  <a:pt x="11609993" y="896745"/>
                  <a:pt x="11553674" y="1014251"/>
                </a:cubicBezTo>
                <a:lnTo>
                  <a:pt x="11547742" y="1025716"/>
                </a:lnTo>
                <a:lnTo>
                  <a:pt x="11562122" y="999726"/>
                </a:lnTo>
                <a:cubicBezTo>
                  <a:pt x="11613167" y="904071"/>
                  <a:pt x="11665292" y="808416"/>
                  <a:pt x="11768742" y="808416"/>
                </a:cubicBezTo>
                <a:cubicBezTo>
                  <a:pt x="11872193" y="808416"/>
                  <a:pt x="11924018" y="904051"/>
                  <a:pt x="11974894" y="999686"/>
                </a:cubicBezTo>
                <a:lnTo>
                  <a:pt x="11994367" y="1034962"/>
                </a:lnTo>
                <a:lnTo>
                  <a:pt x="11983651" y="1014251"/>
                </a:lnTo>
                <a:cubicBezTo>
                  <a:pt x="11927332" y="896745"/>
                  <a:pt x="11877789" y="767083"/>
                  <a:pt x="11768663" y="767083"/>
                </a:cubicBezTo>
                <a:close/>
                <a:moveTo>
                  <a:pt x="7714215" y="767083"/>
                </a:moveTo>
                <a:cubicBezTo>
                  <a:pt x="7605089" y="767083"/>
                  <a:pt x="7555546" y="896745"/>
                  <a:pt x="7499226" y="1014251"/>
                </a:cubicBezTo>
                <a:lnTo>
                  <a:pt x="7493294" y="1025717"/>
                </a:lnTo>
                <a:lnTo>
                  <a:pt x="7507674" y="999726"/>
                </a:lnTo>
                <a:cubicBezTo>
                  <a:pt x="7558720" y="904071"/>
                  <a:pt x="7610844" y="808416"/>
                  <a:pt x="7714294" y="808416"/>
                </a:cubicBezTo>
                <a:cubicBezTo>
                  <a:pt x="7835525" y="808416"/>
                  <a:pt x="7885860" y="939751"/>
                  <a:pt x="7946852" y="1048513"/>
                </a:cubicBezTo>
                <a:lnTo>
                  <a:pt x="7947425" y="1049425"/>
                </a:lnTo>
                <a:lnTo>
                  <a:pt x="7929959" y="1015824"/>
                </a:lnTo>
                <a:cubicBezTo>
                  <a:pt x="7873326" y="897905"/>
                  <a:pt x="7823829" y="767083"/>
                  <a:pt x="7714215" y="767083"/>
                </a:cubicBezTo>
                <a:close/>
                <a:moveTo>
                  <a:pt x="3659768" y="767083"/>
                </a:moveTo>
                <a:cubicBezTo>
                  <a:pt x="3550643" y="767083"/>
                  <a:pt x="3501099" y="896745"/>
                  <a:pt x="3444779" y="1014251"/>
                </a:cubicBezTo>
                <a:lnTo>
                  <a:pt x="3438839" y="1025732"/>
                </a:lnTo>
                <a:lnTo>
                  <a:pt x="3453227" y="999726"/>
                </a:lnTo>
                <a:cubicBezTo>
                  <a:pt x="3504274" y="904071"/>
                  <a:pt x="3556399" y="808416"/>
                  <a:pt x="3659848" y="808416"/>
                </a:cubicBezTo>
                <a:cubicBezTo>
                  <a:pt x="3781078" y="808416"/>
                  <a:pt x="3831413" y="939751"/>
                  <a:pt x="3892405" y="1048513"/>
                </a:cubicBezTo>
                <a:lnTo>
                  <a:pt x="3892978" y="1049425"/>
                </a:lnTo>
                <a:lnTo>
                  <a:pt x="3875512" y="1015824"/>
                </a:lnTo>
                <a:cubicBezTo>
                  <a:pt x="3818879" y="897905"/>
                  <a:pt x="3769382" y="767083"/>
                  <a:pt x="3659768" y="767083"/>
                </a:cubicBezTo>
                <a:close/>
                <a:moveTo>
                  <a:pt x="9328791" y="716157"/>
                </a:moveTo>
                <a:cubicBezTo>
                  <a:pt x="9241875" y="716157"/>
                  <a:pt x="9192755" y="808903"/>
                  <a:pt x="9147683" y="913243"/>
                </a:cubicBezTo>
                <a:lnTo>
                  <a:pt x="9115395" y="989378"/>
                </a:lnTo>
                <a:lnTo>
                  <a:pt x="9122700" y="974383"/>
                </a:lnTo>
                <a:cubicBezTo>
                  <a:pt x="9173596" y="865976"/>
                  <a:pt x="9225421" y="757569"/>
                  <a:pt x="9328791" y="757569"/>
                </a:cubicBezTo>
                <a:cubicBezTo>
                  <a:pt x="9432161" y="757569"/>
                  <a:pt x="9483946" y="865956"/>
                  <a:pt x="9534812" y="974343"/>
                </a:cubicBezTo>
                <a:lnTo>
                  <a:pt x="9546625" y="998598"/>
                </a:lnTo>
                <a:lnTo>
                  <a:pt x="9543750" y="992404"/>
                </a:lnTo>
                <a:cubicBezTo>
                  <a:pt x="9487240" y="861073"/>
                  <a:pt x="9437437" y="716157"/>
                  <a:pt x="9328791" y="716157"/>
                </a:cubicBezTo>
                <a:close/>
                <a:moveTo>
                  <a:pt x="5274343" y="716157"/>
                </a:moveTo>
                <a:cubicBezTo>
                  <a:pt x="5187428" y="716157"/>
                  <a:pt x="5138308" y="808903"/>
                  <a:pt x="5093236" y="913243"/>
                </a:cubicBezTo>
                <a:lnTo>
                  <a:pt x="5060950" y="989375"/>
                </a:lnTo>
                <a:lnTo>
                  <a:pt x="5068253" y="974383"/>
                </a:lnTo>
                <a:cubicBezTo>
                  <a:pt x="5119149" y="865976"/>
                  <a:pt x="5170974" y="757569"/>
                  <a:pt x="5274343" y="757569"/>
                </a:cubicBezTo>
                <a:cubicBezTo>
                  <a:pt x="5377713" y="757569"/>
                  <a:pt x="5429499" y="865956"/>
                  <a:pt x="5480365" y="974343"/>
                </a:cubicBezTo>
                <a:lnTo>
                  <a:pt x="5492183" y="998609"/>
                </a:lnTo>
                <a:lnTo>
                  <a:pt x="5489302" y="992404"/>
                </a:lnTo>
                <a:cubicBezTo>
                  <a:pt x="5432793" y="861073"/>
                  <a:pt x="5382989" y="716157"/>
                  <a:pt x="5274343" y="716157"/>
                </a:cubicBezTo>
                <a:close/>
                <a:moveTo>
                  <a:pt x="1219897" y="716157"/>
                </a:moveTo>
                <a:cubicBezTo>
                  <a:pt x="1132981" y="716157"/>
                  <a:pt x="1083861" y="808903"/>
                  <a:pt x="1038789" y="913243"/>
                </a:cubicBezTo>
                <a:lnTo>
                  <a:pt x="1006501" y="989378"/>
                </a:lnTo>
                <a:lnTo>
                  <a:pt x="1013807" y="974383"/>
                </a:lnTo>
                <a:cubicBezTo>
                  <a:pt x="1064702" y="865976"/>
                  <a:pt x="1116527" y="757569"/>
                  <a:pt x="1219896" y="757569"/>
                </a:cubicBezTo>
                <a:cubicBezTo>
                  <a:pt x="1323266" y="757569"/>
                  <a:pt x="1375052" y="865956"/>
                  <a:pt x="1425917" y="974343"/>
                </a:cubicBezTo>
                <a:lnTo>
                  <a:pt x="1437739" y="998614"/>
                </a:lnTo>
                <a:lnTo>
                  <a:pt x="1434856" y="992404"/>
                </a:lnTo>
                <a:cubicBezTo>
                  <a:pt x="1378346" y="861073"/>
                  <a:pt x="1328542" y="716157"/>
                  <a:pt x="1219897" y="716157"/>
                </a:cubicBezTo>
                <a:close/>
                <a:moveTo>
                  <a:pt x="11768663" y="716077"/>
                </a:moveTo>
                <a:cubicBezTo>
                  <a:pt x="11681676" y="716077"/>
                  <a:pt x="11632548" y="808839"/>
                  <a:pt x="11587482" y="913196"/>
                </a:cubicBezTo>
                <a:lnTo>
                  <a:pt x="11554056" y="992039"/>
                </a:lnTo>
                <a:lnTo>
                  <a:pt x="11562712" y="974263"/>
                </a:lnTo>
                <a:cubicBezTo>
                  <a:pt x="11613547" y="865877"/>
                  <a:pt x="11665252" y="757490"/>
                  <a:pt x="11768663" y="757490"/>
                </a:cubicBezTo>
                <a:cubicBezTo>
                  <a:pt x="11872073" y="757490"/>
                  <a:pt x="11923778" y="865877"/>
                  <a:pt x="11974614" y="974263"/>
                </a:cubicBezTo>
                <a:lnTo>
                  <a:pt x="11985521" y="996663"/>
                </a:lnTo>
                <a:lnTo>
                  <a:pt x="11983507" y="992324"/>
                </a:lnTo>
                <a:cubicBezTo>
                  <a:pt x="11927048" y="860993"/>
                  <a:pt x="11877396" y="716077"/>
                  <a:pt x="11768663" y="716077"/>
                </a:cubicBezTo>
                <a:close/>
                <a:moveTo>
                  <a:pt x="7714215" y="716077"/>
                </a:moveTo>
                <a:cubicBezTo>
                  <a:pt x="7627229" y="716077"/>
                  <a:pt x="7578100" y="808839"/>
                  <a:pt x="7533034" y="913196"/>
                </a:cubicBezTo>
                <a:lnTo>
                  <a:pt x="7499609" y="992037"/>
                </a:lnTo>
                <a:lnTo>
                  <a:pt x="7508264" y="974263"/>
                </a:lnTo>
                <a:cubicBezTo>
                  <a:pt x="7559100" y="865877"/>
                  <a:pt x="7610805" y="757490"/>
                  <a:pt x="7714215" y="757490"/>
                </a:cubicBezTo>
                <a:cubicBezTo>
                  <a:pt x="7811162" y="757490"/>
                  <a:pt x="7862665" y="852752"/>
                  <a:pt x="7910612" y="953967"/>
                </a:cubicBezTo>
                <a:lnTo>
                  <a:pt x="7936895" y="1009266"/>
                </a:lnTo>
                <a:lnTo>
                  <a:pt x="7929816" y="994082"/>
                </a:lnTo>
                <a:cubicBezTo>
                  <a:pt x="7873042" y="862290"/>
                  <a:pt x="7823433" y="716077"/>
                  <a:pt x="7714215" y="716077"/>
                </a:cubicBezTo>
                <a:close/>
                <a:moveTo>
                  <a:pt x="3659768" y="716077"/>
                </a:moveTo>
                <a:cubicBezTo>
                  <a:pt x="3572783" y="716077"/>
                  <a:pt x="3523654" y="808839"/>
                  <a:pt x="3478588" y="913196"/>
                </a:cubicBezTo>
                <a:lnTo>
                  <a:pt x="3445159" y="992045"/>
                </a:lnTo>
                <a:lnTo>
                  <a:pt x="3453817" y="974263"/>
                </a:lnTo>
                <a:cubicBezTo>
                  <a:pt x="3504653" y="865877"/>
                  <a:pt x="3556358" y="757490"/>
                  <a:pt x="3659768" y="757490"/>
                </a:cubicBezTo>
                <a:cubicBezTo>
                  <a:pt x="3756716" y="757490"/>
                  <a:pt x="3808218" y="852752"/>
                  <a:pt x="3856165" y="953967"/>
                </a:cubicBezTo>
                <a:lnTo>
                  <a:pt x="3882424" y="1009216"/>
                </a:lnTo>
                <a:lnTo>
                  <a:pt x="3875369" y="994082"/>
                </a:lnTo>
                <a:cubicBezTo>
                  <a:pt x="3818596" y="862290"/>
                  <a:pt x="3768987" y="716077"/>
                  <a:pt x="3659768" y="716077"/>
                </a:cubicBezTo>
                <a:close/>
                <a:moveTo>
                  <a:pt x="10956012" y="689856"/>
                </a:moveTo>
                <a:cubicBezTo>
                  <a:pt x="10803847" y="689856"/>
                  <a:pt x="10767106" y="989122"/>
                  <a:pt x="10665278" y="1129439"/>
                </a:cubicBezTo>
                <a:lnTo>
                  <a:pt x="10658286" y="1136565"/>
                </a:lnTo>
                <a:lnTo>
                  <a:pt x="10667325" y="1128819"/>
                </a:lnTo>
                <a:cubicBezTo>
                  <a:pt x="10761593" y="1017114"/>
                  <a:pt x="10800896" y="793705"/>
                  <a:pt x="10956131" y="793705"/>
                </a:cubicBezTo>
                <a:cubicBezTo>
                  <a:pt x="11111306" y="793705"/>
                  <a:pt x="11149605" y="1017024"/>
                  <a:pt x="11243375" y="1128684"/>
                </a:cubicBezTo>
                <a:lnTo>
                  <a:pt x="11251853" y="1135974"/>
                </a:lnTo>
                <a:lnTo>
                  <a:pt x="11245363" y="1129334"/>
                </a:lnTo>
                <a:cubicBezTo>
                  <a:pt x="11144074" y="989075"/>
                  <a:pt x="11108176" y="689856"/>
                  <a:pt x="10956012" y="689856"/>
                </a:cubicBezTo>
                <a:close/>
                <a:moveTo>
                  <a:pt x="6901564" y="689856"/>
                </a:moveTo>
                <a:cubicBezTo>
                  <a:pt x="6749399" y="689856"/>
                  <a:pt x="6712658" y="989122"/>
                  <a:pt x="6610831" y="1129439"/>
                </a:cubicBezTo>
                <a:lnTo>
                  <a:pt x="6603840" y="1136563"/>
                </a:lnTo>
                <a:lnTo>
                  <a:pt x="6612878" y="1128819"/>
                </a:lnTo>
                <a:cubicBezTo>
                  <a:pt x="6707145" y="1017114"/>
                  <a:pt x="6746449" y="793705"/>
                  <a:pt x="6901683" y="793705"/>
                </a:cubicBezTo>
                <a:cubicBezTo>
                  <a:pt x="7056859" y="793705"/>
                  <a:pt x="7095158" y="1017024"/>
                  <a:pt x="7188927" y="1128684"/>
                </a:cubicBezTo>
                <a:lnTo>
                  <a:pt x="7197407" y="1135975"/>
                </a:lnTo>
                <a:lnTo>
                  <a:pt x="7190915" y="1129334"/>
                </a:lnTo>
                <a:cubicBezTo>
                  <a:pt x="7089627" y="989075"/>
                  <a:pt x="7053728" y="689856"/>
                  <a:pt x="6901564" y="689856"/>
                </a:cubicBezTo>
                <a:close/>
                <a:moveTo>
                  <a:pt x="2847117" y="689856"/>
                </a:moveTo>
                <a:cubicBezTo>
                  <a:pt x="2694952" y="689856"/>
                  <a:pt x="2658211" y="989122"/>
                  <a:pt x="2556384" y="1129439"/>
                </a:cubicBezTo>
                <a:lnTo>
                  <a:pt x="2549393" y="1136562"/>
                </a:lnTo>
                <a:lnTo>
                  <a:pt x="2558430" y="1128819"/>
                </a:lnTo>
                <a:cubicBezTo>
                  <a:pt x="2652698" y="1017114"/>
                  <a:pt x="2692002" y="793705"/>
                  <a:pt x="2847237" y="793705"/>
                </a:cubicBezTo>
                <a:cubicBezTo>
                  <a:pt x="3002412" y="793705"/>
                  <a:pt x="3040710" y="1017024"/>
                  <a:pt x="3134479" y="1128684"/>
                </a:cubicBezTo>
                <a:lnTo>
                  <a:pt x="3142965" y="1135980"/>
                </a:lnTo>
                <a:lnTo>
                  <a:pt x="3136469" y="1129334"/>
                </a:lnTo>
                <a:cubicBezTo>
                  <a:pt x="3035180" y="989075"/>
                  <a:pt x="2999281" y="689856"/>
                  <a:pt x="2847117" y="689856"/>
                </a:cubicBezTo>
                <a:close/>
                <a:moveTo>
                  <a:pt x="11768663" y="665152"/>
                </a:moveTo>
                <a:cubicBezTo>
                  <a:pt x="11681676" y="665152"/>
                  <a:pt x="11632548" y="767676"/>
                  <a:pt x="11587482" y="883016"/>
                </a:cubicBezTo>
                <a:lnTo>
                  <a:pt x="11562958" y="946950"/>
                </a:lnTo>
                <a:lnTo>
                  <a:pt x="11601395" y="859825"/>
                </a:lnTo>
                <a:cubicBezTo>
                  <a:pt x="11642418" y="774635"/>
                  <a:pt x="11691105" y="706484"/>
                  <a:pt x="11768663" y="706484"/>
                </a:cubicBezTo>
                <a:cubicBezTo>
                  <a:pt x="11872073" y="706484"/>
                  <a:pt x="11924038" y="827622"/>
                  <a:pt x="11975003" y="948760"/>
                </a:cubicBezTo>
                <a:lnTo>
                  <a:pt x="11975740" y="950449"/>
                </a:lnTo>
                <a:lnTo>
                  <a:pt x="11949869" y="883016"/>
                </a:lnTo>
                <a:cubicBezTo>
                  <a:pt x="11904793" y="767676"/>
                  <a:pt x="11855649" y="665152"/>
                  <a:pt x="11768663" y="665152"/>
                </a:cubicBezTo>
                <a:close/>
                <a:moveTo>
                  <a:pt x="9328791" y="665152"/>
                </a:moveTo>
                <a:cubicBezTo>
                  <a:pt x="9241875" y="665152"/>
                  <a:pt x="9192755" y="767676"/>
                  <a:pt x="9147683" y="883016"/>
                </a:cubicBezTo>
                <a:lnTo>
                  <a:pt x="9122206" y="949424"/>
                </a:lnTo>
                <a:lnTo>
                  <a:pt x="9122461" y="948840"/>
                </a:lnTo>
                <a:cubicBezTo>
                  <a:pt x="9173436" y="827702"/>
                  <a:pt x="9225421" y="706564"/>
                  <a:pt x="9328791" y="706564"/>
                </a:cubicBezTo>
                <a:cubicBezTo>
                  <a:pt x="9432161" y="706564"/>
                  <a:pt x="9484126" y="827702"/>
                  <a:pt x="9535082" y="948840"/>
                </a:cubicBezTo>
                <a:lnTo>
                  <a:pt x="9536343" y="951730"/>
                </a:lnTo>
                <a:lnTo>
                  <a:pt x="9509970" y="883016"/>
                </a:lnTo>
                <a:cubicBezTo>
                  <a:pt x="9464873" y="767676"/>
                  <a:pt x="9415707" y="665152"/>
                  <a:pt x="9328791" y="665152"/>
                </a:cubicBezTo>
                <a:close/>
                <a:moveTo>
                  <a:pt x="7714215" y="665152"/>
                </a:moveTo>
                <a:cubicBezTo>
                  <a:pt x="7627229" y="665152"/>
                  <a:pt x="7578100" y="767676"/>
                  <a:pt x="7533034" y="883016"/>
                </a:cubicBezTo>
                <a:lnTo>
                  <a:pt x="7508511" y="946949"/>
                </a:lnTo>
                <a:lnTo>
                  <a:pt x="7546947" y="859825"/>
                </a:lnTo>
                <a:cubicBezTo>
                  <a:pt x="7587970" y="774635"/>
                  <a:pt x="7636657" y="706484"/>
                  <a:pt x="7714215" y="706484"/>
                </a:cubicBezTo>
                <a:cubicBezTo>
                  <a:pt x="7811162" y="706484"/>
                  <a:pt x="7862894" y="812953"/>
                  <a:pt x="7910976" y="926076"/>
                </a:cubicBezTo>
                <a:lnTo>
                  <a:pt x="7920757" y="949026"/>
                </a:lnTo>
                <a:lnTo>
                  <a:pt x="7896025" y="884562"/>
                </a:lnTo>
                <a:cubicBezTo>
                  <a:pt x="7850783" y="768594"/>
                  <a:pt x="7801590" y="665152"/>
                  <a:pt x="7714215" y="665152"/>
                </a:cubicBezTo>
                <a:close/>
                <a:moveTo>
                  <a:pt x="5274343" y="665152"/>
                </a:moveTo>
                <a:cubicBezTo>
                  <a:pt x="5187428" y="665152"/>
                  <a:pt x="5138308" y="767676"/>
                  <a:pt x="5093236" y="883016"/>
                </a:cubicBezTo>
                <a:lnTo>
                  <a:pt x="5067762" y="949417"/>
                </a:lnTo>
                <a:lnTo>
                  <a:pt x="5068014" y="948840"/>
                </a:lnTo>
                <a:cubicBezTo>
                  <a:pt x="5118989" y="827702"/>
                  <a:pt x="5170974" y="706564"/>
                  <a:pt x="5274343" y="706564"/>
                </a:cubicBezTo>
                <a:cubicBezTo>
                  <a:pt x="5377713" y="706564"/>
                  <a:pt x="5429678" y="827702"/>
                  <a:pt x="5480634" y="948840"/>
                </a:cubicBezTo>
                <a:lnTo>
                  <a:pt x="5481893" y="951726"/>
                </a:lnTo>
                <a:lnTo>
                  <a:pt x="5455522" y="883016"/>
                </a:lnTo>
                <a:cubicBezTo>
                  <a:pt x="5410426" y="767676"/>
                  <a:pt x="5361260" y="665152"/>
                  <a:pt x="5274343" y="665152"/>
                </a:cubicBezTo>
                <a:close/>
                <a:moveTo>
                  <a:pt x="3659768" y="665152"/>
                </a:moveTo>
                <a:cubicBezTo>
                  <a:pt x="3572783" y="665152"/>
                  <a:pt x="3523654" y="767676"/>
                  <a:pt x="3478588" y="883016"/>
                </a:cubicBezTo>
                <a:lnTo>
                  <a:pt x="3454063" y="946950"/>
                </a:lnTo>
                <a:lnTo>
                  <a:pt x="3492501" y="859825"/>
                </a:lnTo>
                <a:cubicBezTo>
                  <a:pt x="3533524" y="774635"/>
                  <a:pt x="3582211" y="706484"/>
                  <a:pt x="3659768" y="706484"/>
                </a:cubicBezTo>
                <a:cubicBezTo>
                  <a:pt x="3756716" y="706484"/>
                  <a:pt x="3808447" y="812953"/>
                  <a:pt x="3856530" y="926076"/>
                </a:cubicBezTo>
                <a:lnTo>
                  <a:pt x="3866319" y="949047"/>
                </a:lnTo>
                <a:lnTo>
                  <a:pt x="3841579" y="884562"/>
                </a:lnTo>
                <a:cubicBezTo>
                  <a:pt x="3796336" y="768594"/>
                  <a:pt x="3747143" y="665152"/>
                  <a:pt x="3659768" y="665152"/>
                </a:cubicBezTo>
                <a:close/>
                <a:moveTo>
                  <a:pt x="1219897" y="665152"/>
                </a:moveTo>
                <a:cubicBezTo>
                  <a:pt x="1132981" y="665152"/>
                  <a:pt x="1083861" y="767676"/>
                  <a:pt x="1038790" y="883016"/>
                </a:cubicBezTo>
                <a:lnTo>
                  <a:pt x="1013314" y="949420"/>
                </a:lnTo>
                <a:lnTo>
                  <a:pt x="1013567" y="948840"/>
                </a:lnTo>
                <a:cubicBezTo>
                  <a:pt x="1064542" y="827702"/>
                  <a:pt x="1116527" y="706564"/>
                  <a:pt x="1219897" y="706564"/>
                </a:cubicBezTo>
                <a:cubicBezTo>
                  <a:pt x="1323267" y="706564"/>
                  <a:pt x="1375232" y="827702"/>
                  <a:pt x="1426187" y="948840"/>
                </a:cubicBezTo>
                <a:lnTo>
                  <a:pt x="1427448" y="951730"/>
                </a:lnTo>
                <a:lnTo>
                  <a:pt x="1401075" y="883016"/>
                </a:lnTo>
                <a:cubicBezTo>
                  <a:pt x="1355979" y="767676"/>
                  <a:pt x="1306813" y="665152"/>
                  <a:pt x="1219897" y="665152"/>
                </a:cubicBezTo>
                <a:close/>
                <a:moveTo>
                  <a:pt x="10956012" y="576492"/>
                </a:moveTo>
                <a:cubicBezTo>
                  <a:pt x="10826004" y="576492"/>
                  <a:pt x="10780557" y="845251"/>
                  <a:pt x="10705928" y="1030023"/>
                </a:cubicBezTo>
                <a:lnTo>
                  <a:pt x="10668346" y="1108181"/>
                </a:lnTo>
                <a:lnTo>
                  <a:pt x="10710106" y="1029316"/>
                </a:lnTo>
                <a:cubicBezTo>
                  <a:pt x="10777380" y="879721"/>
                  <a:pt x="10826708" y="680262"/>
                  <a:pt x="10956171" y="680262"/>
                </a:cubicBezTo>
                <a:cubicBezTo>
                  <a:pt x="11085634" y="680262"/>
                  <a:pt x="11134244" y="879690"/>
                  <a:pt x="11200999" y="1029241"/>
                </a:cubicBezTo>
                <a:lnTo>
                  <a:pt x="11242183" y="1107499"/>
                </a:lnTo>
                <a:lnTo>
                  <a:pt x="11205136" y="1029965"/>
                </a:lnTo>
                <a:cubicBezTo>
                  <a:pt x="11131019" y="845217"/>
                  <a:pt x="11086019" y="576492"/>
                  <a:pt x="10956012" y="576492"/>
                </a:cubicBezTo>
                <a:close/>
                <a:moveTo>
                  <a:pt x="6901564" y="576492"/>
                </a:moveTo>
                <a:cubicBezTo>
                  <a:pt x="6771557" y="576492"/>
                  <a:pt x="6726109" y="845251"/>
                  <a:pt x="6651481" y="1030023"/>
                </a:cubicBezTo>
                <a:lnTo>
                  <a:pt x="6613912" y="1108155"/>
                </a:lnTo>
                <a:lnTo>
                  <a:pt x="6655658" y="1029316"/>
                </a:lnTo>
                <a:cubicBezTo>
                  <a:pt x="6722932" y="879721"/>
                  <a:pt x="6772261" y="680262"/>
                  <a:pt x="6901724" y="680262"/>
                </a:cubicBezTo>
                <a:cubicBezTo>
                  <a:pt x="7031187" y="680262"/>
                  <a:pt x="7079797" y="879690"/>
                  <a:pt x="7146552" y="1029241"/>
                </a:cubicBezTo>
                <a:lnTo>
                  <a:pt x="7187730" y="1107487"/>
                </a:lnTo>
                <a:lnTo>
                  <a:pt x="7150689" y="1029965"/>
                </a:lnTo>
                <a:cubicBezTo>
                  <a:pt x="7076571" y="845217"/>
                  <a:pt x="7031571" y="576492"/>
                  <a:pt x="6901564" y="576492"/>
                </a:cubicBezTo>
                <a:close/>
                <a:moveTo>
                  <a:pt x="2847117" y="576492"/>
                </a:moveTo>
                <a:cubicBezTo>
                  <a:pt x="2717110" y="576492"/>
                  <a:pt x="2671663" y="845251"/>
                  <a:pt x="2597034" y="1030023"/>
                </a:cubicBezTo>
                <a:lnTo>
                  <a:pt x="2559464" y="1108155"/>
                </a:lnTo>
                <a:lnTo>
                  <a:pt x="2601211" y="1029316"/>
                </a:lnTo>
                <a:cubicBezTo>
                  <a:pt x="2668485" y="879721"/>
                  <a:pt x="2717814" y="680262"/>
                  <a:pt x="2847277" y="680262"/>
                </a:cubicBezTo>
                <a:cubicBezTo>
                  <a:pt x="2976739" y="680262"/>
                  <a:pt x="3025351" y="879690"/>
                  <a:pt x="3092105" y="1029241"/>
                </a:cubicBezTo>
                <a:lnTo>
                  <a:pt x="3133283" y="1107488"/>
                </a:lnTo>
                <a:lnTo>
                  <a:pt x="3096242" y="1029965"/>
                </a:lnTo>
                <a:cubicBezTo>
                  <a:pt x="3022124" y="845217"/>
                  <a:pt x="2977124" y="576492"/>
                  <a:pt x="2847117" y="576492"/>
                </a:cubicBezTo>
                <a:close/>
                <a:moveTo>
                  <a:pt x="10955931" y="463130"/>
                </a:moveTo>
                <a:cubicBezTo>
                  <a:pt x="10825872" y="463130"/>
                  <a:pt x="10780441" y="780711"/>
                  <a:pt x="10705965" y="999047"/>
                </a:cubicBezTo>
                <a:lnTo>
                  <a:pt x="10678928" y="1065638"/>
                </a:lnTo>
                <a:lnTo>
                  <a:pt x="10710111" y="993526"/>
                </a:lnTo>
                <a:cubicBezTo>
                  <a:pt x="10777234" y="810720"/>
                  <a:pt x="10826420" y="566978"/>
                  <a:pt x="10956332" y="566978"/>
                </a:cubicBezTo>
                <a:cubicBezTo>
                  <a:pt x="11086244" y="566978"/>
                  <a:pt x="11134961" y="810563"/>
                  <a:pt x="11201595" y="993253"/>
                </a:cubicBezTo>
                <a:lnTo>
                  <a:pt x="11228520" y="1055898"/>
                </a:lnTo>
                <a:lnTo>
                  <a:pt x="11205524" y="998989"/>
                </a:lnTo>
                <a:cubicBezTo>
                  <a:pt x="11131388" y="780676"/>
                  <a:pt x="11085992" y="463130"/>
                  <a:pt x="10955931" y="463130"/>
                </a:cubicBezTo>
                <a:close/>
                <a:moveTo>
                  <a:pt x="6901483" y="463130"/>
                </a:moveTo>
                <a:cubicBezTo>
                  <a:pt x="6771424" y="463130"/>
                  <a:pt x="6725993" y="780711"/>
                  <a:pt x="6651517" y="999047"/>
                </a:cubicBezTo>
                <a:lnTo>
                  <a:pt x="6624475" y="1065649"/>
                </a:lnTo>
                <a:lnTo>
                  <a:pt x="6655664" y="993526"/>
                </a:lnTo>
                <a:cubicBezTo>
                  <a:pt x="6722786" y="810720"/>
                  <a:pt x="6771972" y="566978"/>
                  <a:pt x="6901884" y="566978"/>
                </a:cubicBezTo>
                <a:cubicBezTo>
                  <a:pt x="7031796" y="566978"/>
                  <a:pt x="7080513" y="810563"/>
                  <a:pt x="7147148" y="993253"/>
                </a:cubicBezTo>
                <a:lnTo>
                  <a:pt x="7174073" y="1055899"/>
                </a:lnTo>
                <a:lnTo>
                  <a:pt x="7151076" y="998989"/>
                </a:lnTo>
                <a:cubicBezTo>
                  <a:pt x="7076940" y="780676"/>
                  <a:pt x="7031543" y="463130"/>
                  <a:pt x="6901483" y="463130"/>
                </a:cubicBezTo>
                <a:close/>
                <a:moveTo>
                  <a:pt x="2847037" y="463130"/>
                </a:moveTo>
                <a:cubicBezTo>
                  <a:pt x="2716978" y="463130"/>
                  <a:pt x="2671547" y="780711"/>
                  <a:pt x="2597071" y="999047"/>
                </a:cubicBezTo>
                <a:lnTo>
                  <a:pt x="2570031" y="1065642"/>
                </a:lnTo>
                <a:lnTo>
                  <a:pt x="2601217" y="993526"/>
                </a:lnTo>
                <a:cubicBezTo>
                  <a:pt x="2668340" y="810720"/>
                  <a:pt x="2717525" y="566978"/>
                  <a:pt x="2847437" y="566978"/>
                </a:cubicBezTo>
                <a:cubicBezTo>
                  <a:pt x="2977349" y="566978"/>
                  <a:pt x="3026067" y="810563"/>
                  <a:pt x="3092701" y="993253"/>
                </a:cubicBezTo>
                <a:lnTo>
                  <a:pt x="3119626" y="1055899"/>
                </a:lnTo>
                <a:lnTo>
                  <a:pt x="3096629" y="998989"/>
                </a:lnTo>
                <a:cubicBezTo>
                  <a:pt x="3022494" y="780676"/>
                  <a:pt x="2977097" y="463130"/>
                  <a:pt x="2847037" y="463130"/>
                </a:cubicBezTo>
                <a:close/>
                <a:moveTo>
                  <a:pt x="10955851" y="349766"/>
                </a:moveTo>
                <a:cubicBezTo>
                  <a:pt x="10825267" y="349766"/>
                  <a:pt x="10780310" y="716203"/>
                  <a:pt x="10706041" y="968128"/>
                </a:cubicBezTo>
                <a:lnTo>
                  <a:pt x="10699139" y="989761"/>
                </a:lnTo>
                <a:lnTo>
                  <a:pt x="10709850" y="957633"/>
                </a:lnTo>
                <a:cubicBezTo>
                  <a:pt x="10776965" y="741591"/>
                  <a:pt x="10826319" y="453536"/>
                  <a:pt x="10955931" y="453536"/>
                </a:cubicBezTo>
                <a:cubicBezTo>
                  <a:pt x="11085543" y="453536"/>
                  <a:pt x="11134336" y="741560"/>
                  <a:pt x="11201088" y="957578"/>
                </a:cubicBezTo>
                <a:lnTo>
                  <a:pt x="11203898" y="966049"/>
                </a:lnTo>
                <a:lnTo>
                  <a:pt x="11169423" y="834850"/>
                </a:lnTo>
                <a:cubicBezTo>
                  <a:pt x="11113407" y="604236"/>
                  <a:pt x="11064672" y="349766"/>
                  <a:pt x="10955851" y="349766"/>
                </a:cubicBezTo>
                <a:close/>
                <a:moveTo>
                  <a:pt x="6901404" y="349766"/>
                </a:moveTo>
                <a:cubicBezTo>
                  <a:pt x="6770820" y="349766"/>
                  <a:pt x="6725862" y="716203"/>
                  <a:pt x="6651594" y="968128"/>
                </a:cubicBezTo>
                <a:lnTo>
                  <a:pt x="6644690" y="989767"/>
                </a:lnTo>
                <a:lnTo>
                  <a:pt x="6655402" y="957633"/>
                </a:lnTo>
                <a:cubicBezTo>
                  <a:pt x="6722517" y="741591"/>
                  <a:pt x="6771871" y="453536"/>
                  <a:pt x="6901483" y="453536"/>
                </a:cubicBezTo>
                <a:cubicBezTo>
                  <a:pt x="7031096" y="453536"/>
                  <a:pt x="7079888" y="741560"/>
                  <a:pt x="7146641" y="957578"/>
                </a:cubicBezTo>
                <a:lnTo>
                  <a:pt x="7149448" y="966041"/>
                </a:lnTo>
                <a:lnTo>
                  <a:pt x="7114975" y="834850"/>
                </a:lnTo>
                <a:cubicBezTo>
                  <a:pt x="7058959" y="604236"/>
                  <a:pt x="7010224" y="349766"/>
                  <a:pt x="6901404" y="349766"/>
                </a:cubicBezTo>
                <a:close/>
                <a:moveTo>
                  <a:pt x="2846957" y="349766"/>
                </a:moveTo>
                <a:cubicBezTo>
                  <a:pt x="2716373" y="349766"/>
                  <a:pt x="2671416" y="716203"/>
                  <a:pt x="2597147" y="968128"/>
                </a:cubicBezTo>
                <a:lnTo>
                  <a:pt x="2590237" y="989788"/>
                </a:lnTo>
                <a:lnTo>
                  <a:pt x="2600956" y="957633"/>
                </a:lnTo>
                <a:cubicBezTo>
                  <a:pt x="2668071" y="741591"/>
                  <a:pt x="2717425" y="453536"/>
                  <a:pt x="2847037" y="453536"/>
                </a:cubicBezTo>
                <a:cubicBezTo>
                  <a:pt x="2976649" y="453536"/>
                  <a:pt x="3025442" y="741560"/>
                  <a:pt x="3092194" y="957578"/>
                </a:cubicBezTo>
                <a:lnTo>
                  <a:pt x="3095005" y="966052"/>
                </a:lnTo>
                <a:lnTo>
                  <a:pt x="3060529" y="834850"/>
                </a:lnTo>
                <a:cubicBezTo>
                  <a:pt x="3004512" y="604236"/>
                  <a:pt x="2955777" y="349766"/>
                  <a:pt x="2846957" y="349766"/>
                </a:cubicBezTo>
                <a:close/>
                <a:moveTo>
                  <a:pt x="10955772" y="236321"/>
                </a:moveTo>
                <a:cubicBezTo>
                  <a:pt x="10847563" y="236321"/>
                  <a:pt x="10798220" y="524743"/>
                  <a:pt x="10741673" y="786126"/>
                </a:cubicBezTo>
                <a:lnTo>
                  <a:pt x="10713960" y="904645"/>
                </a:lnTo>
                <a:lnTo>
                  <a:pt x="10748522" y="765604"/>
                </a:lnTo>
                <a:cubicBezTo>
                  <a:pt x="10799558" y="552888"/>
                  <a:pt x="10851842" y="340172"/>
                  <a:pt x="10955851" y="340172"/>
                </a:cubicBezTo>
                <a:cubicBezTo>
                  <a:pt x="11085863" y="340172"/>
                  <a:pt x="11134556" y="672541"/>
                  <a:pt x="11201197" y="921818"/>
                </a:cubicBezTo>
                <a:lnTo>
                  <a:pt x="11203273" y="929052"/>
                </a:lnTo>
                <a:lnTo>
                  <a:pt x="11169922" y="786080"/>
                </a:lnTo>
                <a:cubicBezTo>
                  <a:pt x="11113466" y="524719"/>
                  <a:pt x="11063980" y="236321"/>
                  <a:pt x="10955772" y="236321"/>
                </a:cubicBezTo>
                <a:close/>
                <a:moveTo>
                  <a:pt x="6901324" y="236321"/>
                </a:moveTo>
                <a:cubicBezTo>
                  <a:pt x="6793116" y="236321"/>
                  <a:pt x="6743773" y="524743"/>
                  <a:pt x="6687225" y="786126"/>
                </a:cubicBezTo>
                <a:lnTo>
                  <a:pt x="6659517" y="904623"/>
                </a:lnTo>
                <a:lnTo>
                  <a:pt x="6694074" y="765604"/>
                </a:lnTo>
                <a:cubicBezTo>
                  <a:pt x="6745110" y="552888"/>
                  <a:pt x="6797395" y="340172"/>
                  <a:pt x="6901404" y="340172"/>
                </a:cubicBezTo>
                <a:cubicBezTo>
                  <a:pt x="7031417" y="340172"/>
                  <a:pt x="7080109" y="672541"/>
                  <a:pt x="7146749" y="921818"/>
                </a:cubicBezTo>
                <a:lnTo>
                  <a:pt x="7148827" y="929056"/>
                </a:lnTo>
                <a:lnTo>
                  <a:pt x="7115474" y="786080"/>
                </a:lnTo>
                <a:cubicBezTo>
                  <a:pt x="7059019" y="524719"/>
                  <a:pt x="7009532" y="236321"/>
                  <a:pt x="6901324" y="236321"/>
                </a:cubicBezTo>
                <a:close/>
                <a:moveTo>
                  <a:pt x="2846877" y="236321"/>
                </a:moveTo>
                <a:cubicBezTo>
                  <a:pt x="2738669" y="236321"/>
                  <a:pt x="2689326" y="524743"/>
                  <a:pt x="2632779" y="786126"/>
                </a:cubicBezTo>
                <a:lnTo>
                  <a:pt x="2605074" y="904612"/>
                </a:lnTo>
                <a:lnTo>
                  <a:pt x="2639628" y="765604"/>
                </a:lnTo>
                <a:cubicBezTo>
                  <a:pt x="2690664" y="552888"/>
                  <a:pt x="2742948" y="340172"/>
                  <a:pt x="2846957" y="340172"/>
                </a:cubicBezTo>
                <a:cubicBezTo>
                  <a:pt x="2976970" y="340172"/>
                  <a:pt x="3025662" y="672541"/>
                  <a:pt x="3092303" y="921818"/>
                </a:cubicBezTo>
                <a:lnTo>
                  <a:pt x="3094380" y="929053"/>
                </a:lnTo>
                <a:lnTo>
                  <a:pt x="3061027" y="786080"/>
                </a:lnTo>
                <a:cubicBezTo>
                  <a:pt x="3004572" y="524719"/>
                  <a:pt x="2955086" y="236321"/>
                  <a:pt x="2846877" y="236321"/>
                </a:cubicBezTo>
                <a:close/>
                <a:moveTo>
                  <a:pt x="10955772" y="122958"/>
                </a:moveTo>
                <a:cubicBezTo>
                  <a:pt x="10847519" y="122958"/>
                  <a:pt x="10798181" y="445284"/>
                  <a:pt x="10741646" y="737391"/>
                </a:cubicBezTo>
                <a:lnTo>
                  <a:pt x="10731023" y="788175"/>
                </a:lnTo>
                <a:lnTo>
                  <a:pt x="10748392" y="708922"/>
                </a:lnTo>
                <a:cubicBezTo>
                  <a:pt x="10799398" y="467824"/>
                  <a:pt x="10851683" y="226727"/>
                  <a:pt x="10955772" y="226727"/>
                </a:cubicBezTo>
                <a:cubicBezTo>
                  <a:pt x="11059861" y="226727"/>
                  <a:pt x="11111946" y="467804"/>
                  <a:pt x="11162742" y="708882"/>
                </a:cubicBezTo>
                <a:lnTo>
                  <a:pt x="11174197" y="761357"/>
                </a:lnTo>
                <a:lnTo>
                  <a:pt x="11145433" y="611380"/>
                </a:lnTo>
                <a:cubicBezTo>
                  <a:pt x="11097817" y="359769"/>
                  <a:pt x="11048559" y="122958"/>
                  <a:pt x="10955772" y="122958"/>
                </a:cubicBezTo>
                <a:close/>
                <a:moveTo>
                  <a:pt x="6901324" y="122958"/>
                </a:moveTo>
                <a:cubicBezTo>
                  <a:pt x="6793072" y="122958"/>
                  <a:pt x="6743734" y="445284"/>
                  <a:pt x="6687198" y="737391"/>
                </a:cubicBezTo>
                <a:lnTo>
                  <a:pt x="6676580" y="788154"/>
                </a:lnTo>
                <a:lnTo>
                  <a:pt x="6693944" y="708922"/>
                </a:lnTo>
                <a:cubicBezTo>
                  <a:pt x="6744950" y="467824"/>
                  <a:pt x="6797235" y="226727"/>
                  <a:pt x="6901324" y="226727"/>
                </a:cubicBezTo>
                <a:cubicBezTo>
                  <a:pt x="7005414" y="226727"/>
                  <a:pt x="7057499" y="467804"/>
                  <a:pt x="7108294" y="708882"/>
                </a:cubicBezTo>
                <a:lnTo>
                  <a:pt x="7119749" y="761356"/>
                </a:lnTo>
                <a:lnTo>
                  <a:pt x="7090986" y="611380"/>
                </a:lnTo>
                <a:cubicBezTo>
                  <a:pt x="7043370" y="359769"/>
                  <a:pt x="6994111" y="122958"/>
                  <a:pt x="6901324" y="122958"/>
                </a:cubicBezTo>
                <a:close/>
                <a:moveTo>
                  <a:pt x="2846877" y="122958"/>
                </a:moveTo>
                <a:cubicBezTo>
                  <a:pt x="2738626" y="122958"/>
                  <a:pt x="2689287" y="445284"/>
                  <a:pt x="2632753" y="737391"/>
                </a:cubicBezTo>
                <a:lnTo>
                  <a:pt x="2622137" y="788139"/>
                </a:lnTo>
                <a:lnTo>
                  <a:pt x="2639498" y="708922"/>
                </a:lnTo>
                <a:cubicBezTo>
                  <a:pt x="2690504" y="467824"/>
                  <a:pt x="2742788" y="226727"/>
                  <a:pt x="2846877" y="226727"/>
                </a:cubicBezTo>
                <a:cubicBezTo>
                  <a:pt x="2950967" y="226727"/>
                  <a:pt x="3003052" y="467804"/>
                  <a:pt x="3053848" y="708882"/>
                </a:cubicBezTo>
                <a:lnTo>
                  <a:pt x="3065304" y="761363"/>
                </a:lnTo>
                <a:lnTo>
                  <a:pt x="3036540" y="611380"/>
                </a:lnTo>
                <a:cubicBezTo>
                  <a:pt x="2988924" y="359769"/>
                  <a:pt x="2939666" y="122958"/>
                  <a:pt x="2846877" y="122958"/>
                </a:cubicBezTo>
                <a:close/>
                <a:moveTo>
                  <a:pt x="10955692" y="9594"/>
                </a:moveTo>
                <a:cubicBezTo>
                  <a:pt x="10868671" y="9594"/>
                  <a:pt x="10819982" y="237596"/>
                  <a:pt x="10775200" y="494099"/>
                </a:cubicBezTo>
                <a:lnTo>
                  <a:pt x="10746832" y="659430"/>
                </a:lnTo>
                <a:lnTo>
                  <a:pt x="10748242" y="652240"/>
                </a:lnTo>
                <a:cubicBezTo>
                  <a:pt x="10799278" y="382802"/>
                  <a:pt x="10851643" y="113364"/>
                  <a:pt x="10955772" y="113364"/>
                </a:cubicBezTo>
                <a:cubicBezTo>
                  <a:pt x="11059901" y="113364"/>
                  <a:pt x="11111866" y="382802"/>
                  <a:pt x="11162592" y="652240"/>
                </a:cubicBezTo>
                <a:lnTo>
                  <a:pt x="11169258" y="686405"/>
                </a:lnTo>
                <a:lnTo>
                  <a:pt x="11145427" y="549427"/>
                </a:lnTo>
                <a:cubicBezTo>
                  <a:pt x="11097679" y="271331"/>
                  <a:pt x="11048292" y="9594"/>
                  <a:pt x="10955692" y="9594"/>
                </a:cubicBezTo>
                <a:close/>
                <a:moveTo>
                  <a:pt x="6901244" y="9594"/>
                </a:moveTo>
                <a:cubicBezTo>
                  <a:pt x="6814223" y="9594"/>
                  <a:pt x="6765534" y="237596"/>
                  <a:pt x="6720753" y="494099"/>
                </a:cubicBezTo>
                <a:lnTo>
                  <a:pt x="6692384" y="659430"/>
                </a:lnTo>
                <a:lnTo>
                  <a:pt x="6693795" y="652240"/>
                </a:lnTo>
                <a:cubicBezTo>
                  <a:pt x="6744830" y="382802"/>
                  <a:pt x="6797195" y="113364"/>
                  <a:pt x="6901324" y="113364"/>
                </a:cubicBezTo>
                <a:cubicBezTo>
                  <a:pt x="7005454" y="113364"/>
                  <a:pt x="7057419" y="382802"/>
                  <a:pt x="7108144" y="652240"/>
                </a:cubicBezTo>
                <a:lnTo>
                  <a:pt x="7114810" y="686399"/>
                </a:lnTo>
                <a:lnTo>
                  <a:pt x="7090979" y="549427"/>
                </a:lnTo>
                <a:cubicBezTo>
                  <a:pt x="7043231" y="271331"/>
                  <a:pt x="6993844" y="9594"/>
                  <a:pt x="6901244" y="9594"/>
                </a:cubicBezTo>
                <a:close/>
                <a:moveTo>
                  <a:pt x="2846799" y="9594"/>
                </a:moveTo>
                <a:cubicBezTo>
                  <a:pt x="2759777" y="9594"/>
                  <a:pt x="2711089" y="237596"/>
                  <a:pt x="2666306" y="494099"/>
                </a:cubicBezTo>
                <a:lnTo>
                  <a:pt x="2637939" y="659423"/>
                </a:lnTo>
                <a:lnTo>
                  <a:pt x="2639349" y="652240"/>
                </a:lnTo>
                <a:cubicBezTo>
                  <a:pt x="2690383" y="382802"/>
                  <a:pt x="2742747" y="113364"/>
                  <a:pt x="2846877" y="113364"/>
                </a:cubicBezTo>
                <a:cubicBezTo>
                  <a:pt x="2951007" y="113364"/>
                  <a:pt x="3002972" y="382802"/>
                  <a:pt x="3053697" y="652240"/>
                </a:cubicBezTo>
                <a:lnTo>
                  <a:pt x="3060362" y="686396"/>
                </a:lnTo>
                <a:lnTo>
                  <a:pt x="3036533" y="549427"/>
                </a:lnTo>
                <a:cubicBezTo>
                  <a:pt x="2988785" y="271331"/>
                  <a:pt x="2939397" y="9594"/>
                  <a:pt x="2846799" y="9594"/>
                </a:cubicBezTo>
                <a:close/>
                <a:moveTo>
                  <a:pt x="2846799" y="0"/>
                </a:moveTo>
                <a:cubicBezTo>
                  <a:pt x="3041667" y="0"/>
                  <a:pt x="3054688" y="1046950"/>
                  <a:pt x="3218263" y="1177819"/>
                </a:cubicBezTo>
                <a:lnTo>
                  <a:pt x="3244687" y="1187971"/>
                </a:lnTo>
                <a:lnTo>
                  <a:pt x="3246737" y="1188196"/>
                </a:lnTo>
                <a:lnTo>
                  <a:pt x="3268126" y="1187884"/>
                </a:lnTo>
                <a:lnTo>
                  <a:pt x="3290413" y="1183838"/>
                </a:lnTo>
                <a:lnTo>
                  <a:pt x="3316948" y="1169536"/>
                </a:lnTo>
                <a:cubicBezTo>
                  <a:pt x="3454130" y="1069326"/>
                  <a:pt x="3477994" y="655558"/>
                  <a:pt x="3659768" y="655558"/>
                </a:cubicBezTo>
                <a:cubicBezTo>
                  <a:pt x="3841544" y="655558"/>
                  <a:pt x="3864359" y="1069326"/>
                  <a:pt x="4002208" y="1169535"/>
                </a:cubicBezTo>
                <a:lnTo>
                  <a:pt x="4029257" y="1184036"/>
                </a:lnTo>
                <a:lnTo>
                  <a:pt x="4041509" y="1186263"/>
                </a:lnTo>
                <a:lnTo>
                  <a:pt x="4066012" y="1188707"/>
                </a:lnTo>
                <a:lnTo>
                  <a:pt x="4066012" y="1188954"/>
                </a:lnTo>
                <a:lnTo>
                  <a:pt x="4067955" y="1188857"/>
                </a:lnTo>
                <a:lnTo>
                  <a:pt x="4120866" y="1179692"/>
                </a:lnTo>
                <a:cubicBezTo>
                  <a:pt x="4257771" y="1128445"/>
                  <a:pt x="4281065" y="923458"/>
                  <a:pt x="4461053" y="923458"/>
                </a:cubicBezTo>
                <a:cubicBezTo>
                  <a:pt x="4641042" y="923458"/>
                  <a:pt x="4664215" y="1128446"/>
                  <a:pt x="4801250" y="1179693"/>
                </a:cubicBezTo>
                <a:lnTo>
                  <a:pt x="4855911" y="1189151"/>
                </a:lnTo>
                <a:lnTo>
                  <a:pt x="4862626" y="1189258"/>
                </a:lnTo>
                <a:lnTo>
                  <a:pt x="4869897" y="1189176"/>
                </a:lnTo>
                <a:lnTo>
                  <a:pt x="4888676" y="1187303"/>
                </a:lnTo>
                <a:lnTo>
                  <a:pt x="4903883" y="1184543"/>
                </a:lnTo>
                <a:lnTo>
                  <a:pt x="4931805" y="1169536"/>
                </a:lnTo>
                <a:cubicBezTo>
                  <a:pt x="5069338" y="1069326"/>
                  <a:pt x="5092639" y="655558"/>
                  <a:pt x="5274343" y="655558"/>
                </a:cubicBezTo>
                <a:cubicBezTo>
                  <a:pt x="5456049" y="655558"/>
                  <a:pt x="5478917" y="1069326"/>
                  <a:pt x="5616672" y="1169536"/>
                </a:cubicBezTo>
                <a:lnTo>
                  <a:pt x="5644485" y="1184457"/>
                </a:lnTo>
                <a:lnTo>
                  <a:pt x="5657767" y="1186864"/>
                </a:lnTo>
                <a:lnTo>
                  <a:pt x="5681069" y="1189188"/>
                </a:lnTo>
                <a:lnTo>
                  <a:pt x="5695942" y="1188148"/>
                </a:lnTo>
                <a:lnTo>
                  <a:pt x="5724915" y="1182442"/>
                </a:lnTo>
                <a:lnTo>
                  <a:pt x="5769141" y="1160185"/>
                </a:lnTo>
                <a:lnTo>
                  <a:pt x="5772632" y="1157617"/>
                </a:lnTo>
                <a:lnTo>
                  <a:pt x="5816142" y="1111511"/>
                </a:lnTo>
                <a:cubicBezTo>
                  <a:pt x="5898370" y="1001214"/>
                  <a:pt x="5942134" y="815450"/>
                  <a:pt x="6087554" y="815450"/>
                </a:cubicBezTo>
                <a:cubicBezTo>
                  <a:pt x="6232975" y="815450"/>
                  <a:pt x="6276226" y="1001214"/>
                  <a:pt x="6358509" y="1111511"/>
                </a:cubicBezTo>
                <a:lnTo>
                  <a:pt x="6402325" y="1157858"/>
                </a:lnTo>
                <a:lnTo>
                  <a:pt x="6405286" y="1160028"/>
                </a:lnTo>
                <a:lnTo>
                  <a:pt x="6449965" y="1182430"/>
                </a:lnTo>
                <a:lnTo>
                  <a:pt x="6477856" y="1187902"/>
                </a:lnTo>
                <a:lnTo>
                  <a:pt x="6493960" y="1189027"/>
                </a:lnTo>
                <a:lnTo>
                  <a:pt x="6502355" y="1188111"/>
                </a:lnTo>
                <a:lnTo>
                  <a:pt x="6529418" y="1177819"/>
                </a:lnTo>
                <a:cubicBezTo>
                  <a:pt x="6694492" y="1046950"/>
                  <a:pt x="6704801" y="0"/>
                  <a:pt x="6901244" y="0"/>
                </a:cubicBezTo>
                <a:cubicBezTo>
                  <a:pt x="7096113" y="0"/>
                  <a:pt x="7109135" y="1046950"/>
                  <a:pt x="7272709" y="1177819"/>
                </a:cubicBezTo>
                <a:lnTo>
                  <a:pt x="7299132" y="1187971"/>
                </a:lnTo>
                <a:lnTo>
                  <a:pt x="7301184" y="1188196"/>
                </a:lnTo>
                <a:lnTo>
                  <a:pt x="7322573" y="1187884"/>
                </a:lnTo>
                <a:lnTo>
                  <a:pt x="7344857" y="1183839"/>
                </a:lnTo>
                <a:lnTo>
                  <a:pt x="7371393" y="1169536"/>
                </a:lnTo>
                <a:cubicBezTo>
                  <a:pt x="7508575" y="1069326"/>
                  <a:pt x="7532439" y="655558"/>
                  <a:pt x="7714215" y="655558"/>
                </a:cubicBezTo>
                <a:cubicBezTo>
                  <a:pt x="7895991" y="655558"/>
                  <a:pt x="7918806" y="1069326"/>
                  <a:pt x="8056655" y="1169535"/>
                </a:cubicBezTo>
                <a:lnTo>
                  <a:pt x="8083704" y="1184036"/>
                </a:lnTo>
                <a:lnTo>
                  <a:pt x="8095955" y="1186263"/>
                </a:lnTo>
                <a:lnTo>
                  <a:pt x="8120460" y="1188707"/>
                </a:lnTo>
                <a:lnTo>
                  <a:pt x="8120460" y="1188954"/>
                </a:lnTo>
                <a:lnTo>
                  <a:pt x="8122401" y="1188857"/>
                </a:lnTo>
                <a:lnTo>
                  <a:pt x="8175313" y="1179692"/>
                </a:lnTo>
                <a:cubicBezTo>
                  <a:pt x="8312218" y="1128445"/>
                  <a:pt x="8335512" y="923458"/>
                  <a:pt x="8515501" y="923458"/>
                </a:cubicBezTo>
                <a:cubicBezTo>
                  <a:pt x="8695489" y="923458"/>
                  <a:pt x="8718661" y="1128446"/>
                  <a:pt x="8855696" y="1179693"/>
                </a:cubicBezTo>
                <a:lnTo>
                  <a:pt x="8910358" y="1189151"/>
                </a:lnTo>
                <a:lnTo>
                  <a:pt x="8917074" y="1189258"/>
                </a:lnTo>
                <a:lnTo>
                  <a:pt x="8924345" y="1189176"/>
                </a:lnTo>
                <a:lnTo>
                  <a:pt x="8943123" y="1187303"/>
                </a:lnTo>
                <a:lnTo>
                  <a:pt x="8958329" y="1184543"/>
                </a:lnTo>
                <a:lnTo>
                  <a:pt x="8986252" y="1169536"/>
                </a:lnTo>
                <a:cubicBezTo>
                  <a:pt x="9123786" y="1069326"/>
                  <a:pt x="9147086" y="655558"/>
                  <a:pt x="9328791" y="655558"/>
                </a:cubicBezTo>
                <a:cubicBezTo>
                  <a:pt x="9510496" y="655558"/>
                  <a:pt x="9533365" y="1069326"/>
                  <a:pt x="9671119" y="1169536"/>
                </a:cubicBezTo>
                <a:lnTo>
                  <a:pt x="9698933" y="1184457"/>
                </a:lnTo>
                <a:lnTo>
                  <a:pt x="9712211" y="1186864"/>
                </a:lnTo>
                <a:lnTo>
                  <a:pt x="9735517" y="1189188"/>
                </a:lnTo>
                <a:lnTo>
                  <a:pt x="9750389" y="1188148"/>
                </a:lnTo>
                <a:lnTo>
                  <a:pt x="9779361" y="1182442"/>
                </a:lnTo>
                <a:lnTo>
                  <a:pt x="9823589" y="1160183"/>
                </a:lnTo>
                <a:lnTo>
                  <a:pt x="9827077" y="1157619"/>
                </a:lnTo>
                <a:lnTo>
                  <a:pt x="9870589" y="1111511"/>
                </a:lnTo>
                <a:cubicBezTo>
                  <a:pt x="9952817" y="1001214"/>
                  <a:pt x="9996580" y="815450"/>
                  <a:pt x="10142001" y="815450"/>
                </a:cubicBezTo>
                <a:cubicBezTo>
                  <a:pt x="10287422" y="815450"/>
                  <a:pt x="10330673" y="1001214"/>
                  <a:pt x="10412956" y="1111511"/>
                </a:cubicBezTo>
                <a:lnTo>
                  <a:pt x="10456771" y="1157857"/>
                </a:lnTo>
                <a:lnTo>
                  <a:pt x="10459735" y="1160028"/>
                </a:lnTo>
                <a:lnTo>
                  <a:pt x="10504412" y="1182430"/>
                </a:lnTo>
                <a:lnTo>
                  <a:pt x="10532304" y="1187903"/>
                </a:lnTo>
                <a:lnTo>
                  <a:pt x="10548407" y="1189027"/>
                </a:lnTo>
                <a:lnTo>
                  <a:pt x="10556803" y="1188111"/>
                </a:lnTo>
                <a:lnTo>
                  <a:pt x="10583866" y="1177819"/>
                </a:lnTo>
                <a:cubicBezTo>
                  <a:pt x="10748938" y="1046950"/>
                  <a:pt x="10759249" y="0"/>
                  <a:pt x="10955692" y="0"/>
                </a:cubicBezTo>
                <a:cubicBezTo>
                  <a:pt x="11150561" y="0"/>
                  <a:pt x="11163583" y="1046950"/>
                  <a:pt x="11327157" y="1177819"/>
                </a:cubicBezTo>
                <a:lnTo>
                  <a:pt x="11353580" y="1187971"/>
                </a:lnTo>
                <a:lnTo>
                  <a:pt x="11355632" y="1188196"/>
                </a:lnTo>
                <a:lnTo>
                  <a:pt x="11377021" y="1187884"/>
                </a:lnTo>
                <a:lnTo>
                  <a:pt x="11399306" y="1183838"/>
                </a:lnTo>
                <a:lnTo>
                  <a:pt x="11425841" y="1169536"/>
                </a:lnTo>
                <a:cubicBezTo>
                  <a:pt x="11563022" y="1069326"/>
                  <a:pt x="11586886" y="655558"/>
                  <a:pt x="11768663" y="655558"/>
                </a:cubicBezTo>
                <a:cubicBezTo>
                  <a:pt x="11950439" y="655558"/>
                  <a:pt x="11973253" y="1069326"/>
                  <a:pt x="12111102" y="1169536"/>
                </a:cubicBezTo>
                <a:lnTo>
                  <a:pt x="12138149" y="1184035"/>
                </a:lnTo>
                <a:lnTo>
                  <a:pt x="12150407" y="1186263"/>
                </a:lnTo>
                <a:lnTo>
                  <a:pt x="12174908" y="1188707"/>
                </a:lnTo>
                <a:lnTo>
                  <a:pt x="12174908" y="1189529"/>
                </a:lnTo>
                <a:lnTo>
                  <a:pt x="12175348" y="1189543"/>
                </a:lnTo>
                <a:lnTo>
                  <a:pt x="12175348" y="1190638"/>
                </a:lnTo>
                <a:lnTo>
                  <a:pt x="12175348" y="1190797"/>
                </a:lnTo>
                <a:lnTo>
                  <a:pt x="12175348" y="1190957"/>
                </a:lnTo>
                <a:lnTo>
                  <a:pt x="12175348" y="1191036"/>
                </a:lnTo>
                <a:lnTo>
                  <a:pt x="12175348" y="1191037"/>
                </a:lnTo>
                <a:lnTo>
                  <a:pt x="12175348" y="1191197"/>
                </a:lnTo>
                <a:lnTo>
                  <a:pt x="12175348" y="1199137"/>
                </a:lnTo>
                <a:lnTo>
                  <a:pt x="12175348" y="1200231"/>
                </a:lnTo>
                <a:lnTo>
                  <a:pt x="12175348" y="1200390"/>
                </a:lnTo>
                <a:lnTo>
                  <a:pt x="12175348" y="1200391"/>
                </a:lnTo>
                <a:lnTo>
                  <a:pt x="12175348" y="1200550"/>
                </a:lnTo>
                <a:lnTo>
                  <a:pt x="12175348" y="1200630"/>
                </a:lnTo>
                <a:lnTo>
                  <a:pt x="12175348" y="1200790"/>
                </a:lnTo>
                <a:lnTo>
                  <a:pt x="12170263" y="1199951"/>
                </a:lnTo>
                <a:lnTo>
                  <a:pt x="12170133" y="1199934"/>
                </a:lnTo>
                <a:lnTo>
                  <a:pt x="12165294" y="1199362"/>
                </a:lnTo>
                <a:lnTo>
                  <a:pt x="12152150" y="1198016"/>
                </a:lnTo>
                <a:lnTo>
                  <a:pt x="12027568" y="1191992"/>
                </a:lnTo>
                <a:cubicBezTo>
                  <a:pt x="11893588" y="1179820"/>
                  <a:pt x="11785690" y="1158924"/>
                  <a:pt x="11565999" y="1186506"/>
                </a:cubicBezTo>
                <a:cubicBezTo>
                  <a:pt x="11517222" y="1192632"/>
                  <a:pt x="11474903" y="1196542"/>
                  <a:pt x="11437717" y="1198694"/>
                </a:cubicBezTo>
                <a:lnTo>
                  <a:pt x="11368491" y="1199860"/>
                </a:lnTo>
                <a:lnTo>
                  <a:pt x="11365395" y="1200226"/>
                </a:lnTo>
                <a:lnTo>
                  <a:pt x="11361977" y="1200790"/>
                </a:lnTo>
                <a:lnTo>
                  <a:pt x="11360472" y="1200241"/>
                </a:lnTo>
                <a:lnTo>
                  <a:pt x="11359603" y="1200015"/>
                </a:lnTo>
                <a:lnTo>
                  <a:pt x="11359563" y="1200010"/>
                </a:lnTo>
                <a:lnTo>
                  <a:pt x="11340229" y="1200335"/>
                </a:lnTo>
                <a:cubicBezTo>
                  <a:pt x="11170746" y="1194905"/>
                  <a:pt x="11138308" y="1142695"/>
                  <a:pt x="10956571" y="1142695"/>
                </a:cubicBezTo>
                <a:cubicBezTo>
                  <a:pt x="10805473" y="1142695"/>
                  <a:pt x="10765945" y="1174624"/>
                  <a:pt x="10669924" y="1190622"/>
                </a:cubicBezTo>
                <a:lnTo>
                  <a:pt x="10590260" y="1196488"/>
                </a:lnTo>
                <a:lnTo>
                  <a:pt x="10587180" y="1197354"/>
                </a:lnTo>
                <a:lnTo>
                  <a:pt x="10577346" y="1197439"/>
                </a:lnTo>
                <a:lnTo>
                  <a:pt x="10565308" y="1198325"/>
                </a:lnTo>
                <a:lnTo>
                  <a:pt x="10550737" y="1200106"/>
                </a:lnTo>
                <a:lnTo>
                  <a:pt x="10549859" y="1200365"/>
                </a:lnTo>
                <a:lnTo>
                  <a:pt x="10548687" y="1200790"/>
                </a:lnTo>
                <a:lnTo>
                  <a:pt x="10543190" y="1200153"/>
                </a:lnTo>
                <a:lnTo>
                  <a:pt x="10523340" y="1199247"/>
                </a:lnTo>
                <a:lnTo>
                  <a:pt x="10511413" y="1198268"/>
                </a:lnTo>
                <a:lnTo>
                  <a:pt x="10505193" y="1198057"/>
                </a:lnTo>
                <a:lnTo>
                  <a:pt x="10484889" y="1198231"/>
                </a:lnTo>
                <a:lnTo>
                  <a:pt x="10477145" y="1197107"/>
                </a:lnTo>
                <a:lnTo>
                  <a:pt x="10401805" y="1194553"/>
                </a:lnTo>
                <a:cubicBezTo>
                  <a:pt x="10267567" y="1186061"/>
                  <a:pt x="10157152" y="1171476"/>
                  <a:pt x="9939259" y="1190663"/>
                </a:cubicBezTo>
                <a:lnTo>
                  <a:pt x="9738977" y="1200366"/>
                </a:lnTo>
                <a:lnTo>
                  <a:pt x="9735316" y="1200790"/>
                </a:lnTo>
                <a:lnTo>
                  <a:pt x="9733630" y="1200511"/>
                </a:lnTo>
                <a:lnTo>
                  <a:pt x="9732994" y="1200436"/>
                </a:lnTo>
                <a:lnTo>
                  <a:pt x="9595111" y="1193531"/>
                </a:lnTo>
                <a:cubicBezTo>
                  <a:pt x="9513186" y="1185746"/>
                  <a:pt x="9444392" y="1174274"/>
                  <a:pt x="9329750" y="1174274"/>
                </a:cubicBezTo>
                <a:cubicBezTo>
                  <a:pt x="9144835" y="1174274"/>
                  <a:pt x="9108230" y="1198513"/>
                  <a:pt x="8940539" y="1200581"/>
                </a:cubicBezTo>
                <a:lnTo>
                  <a:pt x="8927800" y="1200177"/>
                </a:lnTo>
                <a:lnTo>
                  <a:pt x="8927724" y="1200185"/>
                </a:lnTo>
                <a:lnTo>
                  <a:pt x="8922586" y="1200790"/>
                </a:lnTo>
                <a:lnTo>
                  <a:pt x="8922375" y="1200765"/>
                </a:lnTo>
                <a:lnTo>
                  <a:pt x="8922186" y="1200790"/>
                </a:lnTo>
                <a:lnTo>
                  <a:pt x="8921259" y="1200664"/>
                </a:lnTo>
                <a:lnTo>
                  <a:pt x="8902575" y="1199601"/>
                </a:lnTo>
                <a:lnTo>
                  <a:pt x="8857049" y="1198003"/>
                </a:lnTo>
                <a:lnTo>
                  <a:pt x="8856413" y="1197910"/>
                </a:lnTo>
                <a:lnTo>
                  <a:pt x="8718804" y="1193541"/>
                </a:lnTo>
                <a:cubicBezTo>
                  <a:pt x="8500491" y="1179870"/>
                  <a:pt x="8390016" y="1190348"/>
                  <a:pt x="8255842" y="1196475"/>
                </a:cubicBezTo>
                <a:lnTo>
                  <a:pt x="8130116" y="1199573"/>
                </a:lnTo>
                <a:lnTo>
                  <a:pt x="8120900" y="1200103"/>
                </a:lnTo>
                <a:lnTo>
                  <a:pt x="8120900" y="1200231"/>
                </a:lnTo>
                <a:lnTo>
                  <a:pt x="8120900" y="1200390"/>
                </a:lnTo>
                <a:lnTo>
                  <a:pt x="8120900" y="1200391"/>
                </a:lnTo>
                <a:lnTo>
                  <a:pt x="8120900" y="1200550"/>
                </a:lnTo>
                <a:lnTo>
                  <a:pt x="8120900" y="1200630"/>
                </a:lnTo>
                <a:lnTo>
                  <a:pt x="8120900" y="1200790"/>
                </a:lnTo>
                <a:lnTo>
                  <a:pt x="8117808" y="1200280"/>
                </a:lnTo>
                <a:lnTo>
                  <a:pt x="8108935" y="1200790"/>
                </a:lnTo>
                <a:lnTo>
                  <a:pt x="8108935" y="1200787"/>
                </a:lnTo>
                <a:lnTo>
                  <a:pt x="8108895" y="1200790"/>
                </a:lnTo>
                <a:lnTo>
                  <a:pt x="8108895" y="1200096"/>
                </a:lnTo>
                <a:lnTo>
                  <a:pt x="8108895" y="1199161"/>
                </a:lnTo>
                <a:lnTo>
                  <a:pt x="8097703" y="1198015"/>
                </a:lnTo>
                <a:lnTo>
                  <a:pt x="7973120" y="1191992"/>
                </a:lnTo>
                <a:cubicBezTo>
                  <a:pt x="7839140" y="1179820"/>
                  <a:pt x="7731243" y="1158924"/>
                  <a:pt x="7511551" y="1186506"/>
                </a:cubicBezTo>
                <a:cubicBezTo>
                  <a:pt x="7462774" y="1192632"/>
                  <a:pt x="7420455" y="1196542"/>
                  <a:pt x="7383269" y="1198694"/>
                </a:cubicBezTo>
                <a:lnTo>
                  <a:pt x="7314043" y="1199860"/>
                </a:lnTo>
                <a:lnTo>
                  <a:pt x="7310947" y="1200226"/>
                </a:lnTo>
                <a:lnTo>
                  <a:pt x="7307529" y="1200790"/>
                </a:lnTo>
                <a:lnTo>
                  <a:pt x="7306023" y="1200240"/>
                </a:lnTo>
                <a:lnTo>
                  <a:pt x="7305154" y="1200015"/>
                </a:lnTo>
                <a:lnTo>
                  <a:pt x="7305115" y="1200010"/>
                </a:lnTo>
                <a:lnTo>
                  <a:pt x="7285781" y="1200335"/>
                </a:lnTo>
                <a:cubicBezTo>
                  <a:pt x="7116298" y="1194905"/>
                  <a:pt x="7083860" y="1142695"/>
                  <a:pt x="6902123" y="1142695"/>
                </a:cubicBezTo>
                <a:cubicBezTo>
                  <a:pt x="6751025" y="1142695"/>
                  <a:pt x="6711497" y="1174624"/>
                  <a:pt x="6615476" y="1190622"/>
                </a:cubicBezTo>
                <a:lnTo>
                  <a:pt x="6535812" y="1196488"/>
                </a:lnTo>
                <a:lnTo>
                  <a:pt x="6532732" y="1197354"/>
                </a:lnTo>
                <a:lnTo>
                  <a:pt x="6522897" y="1197439"/>
                </a:lnTo>
                <a:lnTo>
                  <a:pt x="6510861" y="1198325"/>
                </a:lnTo>
                <a:lnTo>
                  <a:pt x="6496288" y="1200106"/>
                </a:lnTo>
                <a:lnTo>
                  <a:pt x="6495410" y="1200365"/>
                </a:lnTo>
                <a:lnTo>
                  <a:pt x="6494239" y="1200790"/>
                </a:lnTo>
                <a:lnTo>
                  <a:pt x="6488742" y="1200153"/>
                </a:lnTo>
                <a:lnTo>
                  <a:pt x="6468892" y="1199247"/>
                </a:lnTo>
                <a:lnTo>
                  <a:pt x="6456965" y="1198268"/>
                </a:lnTo>
                <a:lnTo>
                  <a:pt x="6450745" y="1198057"/>
                </a:lnTo>
                <a:lnTo>
                  <a:pt x="6430441" y="1198231"/>
                </a:lnTo>
                <a:lnTo>
                  <a:pt x="6422697" y="1197107"/>
                </a:lnTo>
                <a:lnTo>
                  <a:pt x="6347358" y="1194553"/>
                </a:lnTo>
                <a:cubicBezTo>
                  <a:pt x="6213120" y="1186061"/>
                  <a:pt x="6102704" y="1171476"/>
                  <a:pt x="5884811" y="1190663"/>
                </a:cubicBezTo>
                <a:lnTo>
                  <a:pt x="5684529" y="1200366"/>
                </a:lnTo>
                <a:lnTo>
                  <a:pt x="5680868" y="1200790"/>
                </a:lnTo>
                <a:lnTo>
                  <a:pt x="5679183" y="1200511"/>
                </a:lnTo>
                <a:lnTo>
                  <a:pt x="5678547" y="1200436"/>
                </a:lnTo>
                <a:lnTo>
                  <a:pt x="5540665" y="1193531"/>
                </a:lnTo>
                <a:cubicBezTo>
                  <a:pt x="5458740" y="1185746"/>
                  <a:pt x="5389946" y="1174274"/>
                  <a:pt x="5275303" y="1174274"/>
                </a:cubicBezTo>
                <a:cubicBezTo>
                  <a:pt x="5090388" y="1174274"/>
                  <a:pt x="5053784" y="1198513"/>
                  <a:pt x="4886091" y="1200581"/>
                </a:cubicBezTo>
                <a:lnTo>
                  <a:pt x="4873352" y="1200177"/>
                </a:lnTo>
                <a:lnTo>
                  <a:pt x="4873277" y="1200185"/>
                </a:lnTo>
                <a:lnTo>
                  <a:pt x="4868139" y="1200790"/>
                </a:lnTo>
                <a:lnTo>
                  <a:pt x="4867928" y="1200765"/>
                </a:lnTo>
                <a:lnTo>
                  <a:pt x="4867741" y="1200790"/>
                </a:lnTo>
                <a:lnTo>
                  <a:pt x="4867739" y="1200790"/>
                </a:lnTo>
                <a:lnTo>
                  <a:pt x="4866813" y="1200664"/>
                </a:lnTo>
                <a:lnTo>
                  <a:pt x="4848126" y="1199601"/>
                </a:lnTo>
                <a:lnTo>
                  <a:pt x="4802602" y="1198003"/>
                </a:lnTo>
                <a:lnTo>
                  <a:pt x="4801967" y="1197910"/>
                </a:lnTo>
                <a:lnTo>
                  <a:pt x="4664357" y="1193541"/>
                </a:lnTo>
                <a:cubicBezTo>
                  <a:pt x="4446043" y="1179870"/>
                  <a:pt x="4335569" y="1190348"/>
                  <a:pt x="4201396" y="1196475"/>
                </a:cubicBezTo>
                <a:lnTo>
                  <a:pt x="4075669" y="1199573"/>
                </a:lnTo>
                <a:lnTo>
                  <a:pt x="4066453" y="1200103"/>
                </a:lnTo>
                <a:lnTo>
                  <a:pt x="4066453" y="1200231"/>
                </a:lnTo>
                <a:lnTo>
                  <a:pt x="4066453" y="1200390"/>
                </a:lnTo>
                <a:lnTo>
                  <a:pt x="4066453" y="1200391"/>
                </a:lnTo>
                <a:lnTo>
                  <a:pt x="4066453" y="1200550"/>
                </a:lnTo>
                <a:lnTo>
                  <a:pt x="4066453" y="1200630"/>
                </a:lnTo>
                <a:lnTo>
                  <a:pt x="4066453" y="1200790"/>
                </a:lnTo>
                <a:lnTo>
                  <a:pt x="4063361" y="1200280"/>
                </a:lnTo>
                <a:lnTo>
                  <a:pt x="4054487" y="1200790"/>
                </a:lnTo>
                <a:lnTo>
                  <a:pt x="4054487" y="1200787"/>
                </a:lnTo>
                <a:lnTo>
                  <a:pt x="4054449" y="1200790"/>
                </a:lnTo>
                <a:lnTo>
                  <a:pt x="4054449" y="1200790"/>
                </a:lnTo>
                <a:lnTo>
                  <a:pt x="4054449" y="1199161"/>
                </a:lnTo>
                <a:lnTo>
                  <a:pt x="4043256" y="1198015"/>
                </a:lnTo>
                <a:lnTo>
                  <a:pt x="3918674" y="1191992"/>
                </a:lnTo>
                <a:cubicBezTo>
                  <a:pt x="3784693" y="1179820"/>
                  <a:pt x="3676796" y="1158924"/>
                  <a:pt x="3457105" y="1186506"/>
                </a:cubicBezTo>
                <a:cubicBezTo>
                  <a:pt x="3408327" y="1192632"/>
                  <a:pt x="3366010" y="1196542"/>
                  <a:pt x="3328823" y="1198694"/>
                </a:cubicBezTo>
                <a:lnTo>
                  <a:pt x="3259597" y="1199860"/>
                </a:lnTo>
                <a:lnTo>
                  <a:pt x="3256503" y="1200226"/>
                </a:lnTo>
                <a:lnTo>
                  <a:pt x="3253084" y="1200790"/>
                </a:lnTo>
                <a:lnTo>
                  <a:pt x="3251578" y="1200241"/>
                </a:lnTo>
                <a:lnTo>
                  <a:pt x="3250710" y="1200015"/>
                </a:lnTo>
                <a:lnTo>
                  <a:pt x="3250668" y="1200010"/>
                </a:lnTo>
                <a:lnTo>
                  <a:pt x="3231336" y="1200335"/>
                </a:lnTo>
                <a:cubicBezTo>
                  <a:pt x="3061852" y="1194905"/>
                  <a:pt x="3029415" y="1142695"/>
                  <a:pt x="2847678" y="1142695"/>
                </a:cubicBezTo>
                <a:cubicBezTo>
                  <a:pt x="2696579" y="1142695"/>
                  <a:pt x="2657051" y="1174624"/>
                  <a:pt x="2561030" y="1190622"/>
                </a:cubicBezTo>
                <a:lnTo>
                  <a:pt x="2481363" y="1196488"/>
                </a:lnTo>
                <a:lnTo>
                  <a:pt x="2478284" y="1197354"/>
                </a:lnTo>
                <a:lnTo>
                  <a:pt x="2468451" y="1197439"/>
                </a:lnTo>
                <a:lnTo>
                  <a:pt x="2456412" y="1198325"/>
                </a:lnTo>
                <a:lnTo>
                  <a:pt x="2441844" y="1200106"/>
                </a:lnTo>
                <a:lnTo>
                  <a:pt x="2440968" y="1200364"/>
                </a:lnTo>
                <a:lnTo>
                  <a:pt x="2439794" y="1200790"/>
                </a:lnTo>
                <a:lnTo>
                  <a:pt x="2434298" y="1200153"/>
                </a:lnTo>
                <a:lnTo>
                  <a:pt x="2414445" y="1199247"/>
                </a:lnTo>
                <a:lnTo>
                  <a:pt x="2402517" y="1198268"/>
                </a:lnTo>
                <a:lnTo>
                  <a:pt x="2396297" y="1198057"/>
                </a:lnTo>
                <a:lnTo>
                  <a:pt x="2375993" y="1198231"/>
                </a:lnTo>
                <a:lnTo>
                  <a:pt x="2368249" y="1197107"/>
                </a:lnTo>
                <a:lnTo>
                  <a:pt x="2292911" y="1194553"/>
                </a:lnTo>
                <a:cubicBezTo>
                  <a:pt x="2158673" y="1186061"/>
                  <a:pt x="2048258" y="1171476"/>
                  <a:pt x="1830365" y="1190663"/>
                </a:cubicBezTo>
                <a:lnTo>
                  <a:pt x="1630083" y="1200366"/>
                </a:lnTo>
                <a:lnTo>
                  <a:pt x="1626422" y="1200790"/>
                </a:lnTo>
                <a:lnTo>
                  <a:pt x="1624737" y="1200512"/>
                </a:lnTo>
                <a:lnTo>
                  <a:pt x="1624099" y="1200436"/>
                </a:lnTo>
                <a:lnTo>
                  <a:pt x="1486217" y="1193531"/>
                </a:lnTo>
                <a:cubicBezTo>
                  <a:pt x="1404293" y="1185746"/>
                  <a:pt x="1335499" y="1174274"/>
                  <a:pt x="1220857" y="1174274"/>
                </a:cubicBezTo>
                <a:cubicBezTo>
                  <a:pt x="1035941" y="1174274"/>
                  <a:pt x="999336" y="1198513"/>
                  <a:pt x="831645" y="1200581"/>
                </a:cubicBezTo>
                <a:lnTo>
                  <a:pt x="818905" y="1200177"/>
                </a:lnTo>
                <a:lnTo>
                  <a:pt x="818832" y="1200184"/>
                </a:lnTo>
                <a:lnTo>
                  <a:pt x="813691" y="1200790"/>
                </a:lnTo>
                <a:lnTo>
                  <a:pt x="813481" y="1200765"/>
                </a:lnTo>
                <a:lnTo>
                  <a:pt x="813294" y="1200790"/>
                </a:lnTo>
                <a:lnTo>
                  <a:pt x="813293" y="1200790"/>
                </a:lnTo>
                <a:lnTo>
                  <a:pt x="813293" y="1200790"/>
                </a:lnTo>
                <a:lnTo>
                  <a:pt x="813292" y="1200790"/>
                </a:lnTo>
                <a:lnTo>
                  <a:pt x="812367" y="1200664"/>
                </a:lnTo>
                <a:lnTo>
                  <a:pt x="793680" y="1199601"/>
                </a:lnTo>
                <a:lnTo>
                  <a:pt x="748153" y="1198003"/>
                </a:lnTo>
                <a:lnTo>
                  <a:pt x="747518" y="1197910"/>
                </a:lnTo>
                <a:lnTo>
                  <a:pt x="609910" y="1193541"/>
                </a:lnTo>
                <a:cubicBezTo>
                  <a:pt x="391597" y="1179870"/>
                  <a:pt x="281122" y="1190348"/>
                  <a:pt x="146947" y="1196475"/>
                </a:cubicBezTo>
                <a:lnTo>
                  <a:pt x="21209" y="1199573"/>
                </a:lnTo>
                <a:lnTo>
                  <a:pt x="40" y="1200790"/>
                </a:lnTo>
                <a:lnTo>
                  <a:pt x="40" y="1200787"/>
                </a:lnTo>
                <a:lnTo>
                  <a:pt x="4" y="1200790"/>
                </a:lnTo>
                <a:lnTo>
                  <a:pt x="3" y="1200790"/>
                </a:lnTo>
                <a:lnTo>
                  <a:pt x="2" y="1200790"/>
                </a:lnTo>
                <a:lnTo>
                  <a:pt x="1" y="1200790"/>
                </a:lnTo>
                <a:lnTo>
                  <a:pt x="1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191198"/>
                </a:lnTo>
                <a:lnTo>
                  <a:pt x="0" y="1191198"/>
                </a:lnTo>
                <a:lnTo>
                  <a:pt x="0" y="1191197"/>
                </a:lnTo>
                <a:lnTo>
                  <a:pt x="1" y="1191197"/>
                </a:lnTo>
                <a:lnTo>
                  <a:pt x="1" y="1191196"/>
                </a:lnTo>
                <a:lnTo>
                  <a:pt x="1" y="1191196"/>
                </a:lnTo>
                <a:lnTo>
                  <a:pt x="1" y="1190503"/>
                </a:lnTo>
                <a:lnTo>
                  <a:pt x="439" y="1190493"/>
                </a:lnTo>
                <a:lnTo>
                  <a:pt x="439" y="1189507"/>
                </a:lnTo>
                <a:lnTo>
                  <a:pt x="13515" y="1188856"/>
                </a:lnTo>
                <a:lnTo>
                  <a:pt x="66418" y="1179693"/>
                </a:lnTo>
                <a:cubicBezTo>
                  <a:pt x="203324" y="1128446"/>
                  <a:pt x="226619" y="923458"/>
                  <a:pt x="406607" y="923458"/>
                </a:cubicBezTo>
                <a:cubicBezTo>
                  <a:pt x="586595" y="923458"/>
                  <a:pt x="609768" y="1128446"/>
                  <a:pt x="746803" y="1179693"/>
                </a:cubicBezTo>
                <a:lnTo>
                  <a:pt x="801466" y="1189151"/>
                </a:lnTo>
                <a:lnTo>
                  <a:pt x="808179" y="1189258"/>
                </a:lnTo>
                <a:lnTo>
                  <a:pt x="815449" y="1189176"/>
                </a:lnTo>
                <a:lnTo>
                  <a:pt x="834228" y="1187303"/>
                </a:lnTo>
                <a:lnTo>
                  <a:pt x="849437" y="1184542"/>
                </a:lnTo>
                <a:lnTo>
                  <a:pt x="877358" y="1169536"/>
                </a:lnTo>
                <a:cubicBezTo>
                  <a:pt x="1014892" y="1069326"/>
                  <a:pt x="1038193" y="655558"/>
                  <a:pt x="1219897" y="655558"/>
                </a:cubicBezTo>
                <a:cubicBezTo>
                  <a:pt x="1401602" y="655558"/>
                  <a:pt x="1424470" y="1069326"/>
                  <a:pt x="1562225" y="1169536"/>
                </a:cubicBezTo>
                <a:lnTo>
                  <a:pt x="1590039" y="1184457"/>
                </a:lnTo>
                <a:lnTo>
                  <a:pt x="1603319" y="1186864"/>
                </a:lnTo>
                <a:lnTo>
                  <a:pt x="1626621" y="1189188"/>
                </a:lnTo>
                <a:lnTo>
                  <a:pt x="1641495" y="1188148"/>
                </a:lnTo>
                <a:lnTo>
                  <a:pt x="1670468" y="1182442"/>
                </a:lnTo>
                <a:lnTo>
                  <a:pt x="1714694" y="1160184"/>
                </a:lnTo>
                <a:lnTo>
                  <a:pt x="1718184" y="1157617"/>
                </a:lnTo>
                <a:lnTo>
                  <a:pt x="1761695" y="1111511"/>
                </a:lnTo>
                <a:cubicBezTo>
                  <a:pt x="1843923" y="1001214"/>
                  <a:pt x="1887688" y="815450"/>
                  <a:pt x="2033108" y="815450"/>
                </a:cubicBezTo>
                <a:cubicBezTo>
                  <a:pt x="2178529" y="815450"/>
                  <a:pt x="2221779" y="1001214"/>
                  <a:pt x="2304063" y="1111511"/>
                </a:cubicBezTo>
                <a:lnTo>
                  <a:pt x="2347881" y="1157859"/>
                </a:lnTo>
                <a:lnTo>
                  <a:pt x="2350839" y="1160027"/>
                </a:lnTo>
                <a:lnTo>
                  <a:pt x="2395519" y="1182430"/>
                </a:lnTo>
                <a:lnTo>
                  <a:pt x="2423410" y="1187903"/>
                </a:lnTo>
                <a:lnTo>
                  <a:pt x="2439512" y="1189027"/>
                </a:lnTo>
                <a:lnTo>
                  <a:pt x="2447909" y="1188111"/>
                </a:lnTo>
                <a:lnTo>
                  <a:pt x="2474972" y="1177819"/>
                </a:lnTo>
                <a:cubicBezTo>
                  <a:pt x="2640046" y="1046950"/>
                  <a:pt x="2650356" y="0"/>
                  <a:pt x="284679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0"/>
          <p:cNvSpPr/>
          <p:nvPr/>
        </p:nvSpPr>
        <p:spPr>
          <a:xfrm rot="10800000">
            <a:off x="8376" y="201038"/>
            <a:ext cx="12175266" cy="2117136"/>
          </a:xfrm>
          <a:custGeom>
            <a:avLst/>
            <a:gdLst/>
            <a:ahLst/>
            <a:cxnLst/>
            <a:rect l="l" t="t" r="r" b="b"/>
            <a:pathLst>
              <a:path w="12175266" h="2117136" extrusionOk="0">
                <a:moveTo>
                  <a:pt x="6585323" y="958084"/>
                </a:moveTo>
                <a:lnTo>
                  <a:pt x="6569746" y="928836"/>
                </a:lnTo>
                <a:cubicBezTo>
                  <a:pt x="6417295" y="610457"/>
                  <a:pt x="6332460" y="101051"/>
                  <a:pt x="6064132" y="101051"/>
                </a:cubicBezTo>
                <a:cubicBezTo>
                  <a:pt x="5795802" y="101051"/>
                  <a:pt x="5710174" y="610457"/>
                  <a:pt x="5557331" y="928836"/>
                </a:cubicBezTo>
                <a:lnTo>
                  <a:pt x="5544310" y="953232"/>
                </a:lnTo>
                <a:lnTo>
                  <a:pt x="5549405" y="943050"/>
                </a:lnTo>
                <a:cubicBezTo>
                  <a:pt x="5710164" y="593385"/>
                  <a:pt x="5792625" y="4477"/>
                  <a:pt x="6064130" y="4477"/>
                </a:cubicBezTo>
                <a:cubicBezTo>
                  <a:pt x="6335633" y="4477"/>
                  <a:pt x="6417460" y="593385"/>
                  <a:pt x="6577817" y="943050"/>
                </a:cubicBezTo>
                <a:close/>
                <a:moveTo>
                  <a:pt x="10639772" y="958087"/>
                </a:moveTo>
                <a:lnTo>
                  <a:pt x="10624193" y="928836"/>
                </a:lnTo>
                <a:cubicBezTo>
                  <a:pt x="10471743" y="610457"/>
                  <a:pt x="10386908" y="101051"/>
                  <a:pt x="10118579" y="101051"/>
                </a:cubicBezTo>
                <a:cubicBezTo>
                  <a:pt x="9850250" y="101051"/>
                  <a:pt x="9764621" y="610457"/>
                  <a:pt x="9611779" y="928836"/>
                </a:cubicBezTo>
                <a:lnTo>
                  <a:pt x="9598749" y="953247"/>
                </a:lnTo>
                <a:lnTo>
                  <a:pt x="9603851" y="943050"/>
                </a:lnTo>
                <a:cubicBezTo>
                  <a:pt x="9764612" y="593385"/>
                  <a:pt x="9847072" y="4477"/>
                  <a:pt x="10118576" y="4477"/>
                </a:cubicBezTo>
                <a:cubicBezTo>
                  <a:pt x="10390080" y="4477"/>
                  <a:pt x="10471908" y="593385"/>
                  <a:pt x="10632265" y="943050"/>
                </a:cubicBezTo>
                <a:close/>
                <a:moveTo>
                  <a:pt x="2530884" y="958097"/>
                </a:moveTo>
                <a:lnTo>
                  <a:pt x="2515299" y="928836"/>
                </a:lnTo>
                <a:cubicBezTo>
                  <a:pt x="2362849" y="610457"/>
                  <a:pt x="2278014" y="101051"/>
                  <a:pt x="2009685" y="101051"/>
                </a:cubicBezTo>
                <a:cubicBezTo>
                  <a:pt x="1741355" y="101051"/>
                  <a:pt x="1655727" y="610457"/>
                  <a:pt x="1502885" y="928836"/>
                </a:cubicBezTo>
                <a:lnTo>
                  <a:pt x="1489864" y="953230"/>
                </a:lnTo>
                <a:lnTo>
                  <a:pt x="1494958" y="943050"/>
                </a:lnTo>
                <a:cubicBezTo>
                  <a:pt x="1655718" y="593385"/>
                  <a:pt x="1738178" y="4477"/>
                  <a:pt x="2009683" y="4477"/>
                </a:cubicBezTo>
                <a:cubicBezTo>
                  <a:pt x="2281186" y="4477"/>
                  <a:pt x="2363014" y="593385"/>
                  <a:pt x="2523371" y="943050"/>
                </a:cubicBezTo>
                <a:close/>
                <a:moveTo>
                  <a:pt x="11236710" y="995544"/>
                </a:moveTo>
                <a:lnTo>
                  <a:pt x="11306935" y="902785"/>
                </a:lnTo>
                <a:cubicBezTo>
                  <a:pt x="11399094" y="777722"/>
                  <a:pt x="11496210" y="659986"/>
                  <a:pt x="11677363" y="659874"/>
                </a:cubicBezTo>
                <a:cubicBezTo>
                  <a:pt x="11848712" y="659874"/>
                  <a:pt x="11945107" y="765126"/>
                  <a:pt x="12032548" y="881976"/>
                </a:cubicBezTo>
                <a:lnTo>
                  <a:pt x="12114858" y="993029"/>
                </a:lnTo>
                <a:lnTo>
                  <a:pt x="12072884" y="942044"/>
                </a:lnTo>
                <a:cubicBezTo>
                  <a:pt x="11974164" y="819446"/>
                  <a:pt x="11875232" y="694251"/>
                  <a:pt x="11677365" y="694251"/>
                </a:cubicBezTo>
                <a:cubicBezTo>
                  <a:pt x="11482617" y="694251"/>
                  <a:pt x="11384323" y="815389"/>
                  <a:pt x="11286389" y="936527"/>
                </a:cubicBezTo>
                <a:close/>
                <a:moveTo>
                  <a:pt x="3127816" y="995545"/>
                </a:moveTo>
                <a:lnTo>
                  <a:pt x="3198042" y="902785"/>
                </a:lnTo>
                <a:cubicBezTo>
                  <a:pt x="3290201" y="777722"/>
                  <a:pt x="3387317" y="659986"/>
                  <a:pt x="3568470" y="659874"/>
                </a:cubicBezTo>
                <a:cubicBezTo>
                  <a:pt x="3739819" y="659874"/>
                  <a:pt x="3836213" y="765126"/>
                  <a:pt x="3923653" y="881976"/>
                </a:cubicBezTo>
                <a:lnTo>
                  <a:pt x="4005507" y="992415"/>
                </a:lnTo>
                <a:lnTo>
                  <a:pt x="3926767" y="896198"/>
                </a:lnTo>
                <a:cubicBezTo>
                  <a:pt x="3838992" y="790104"/>
                  <a:pt x="3741605" y="694251"/>
                  <a:pt x="3568471" y="694251"/>
                </a:cubicBezTo>
                <a:cubicBezTo>
                  <a:pt x="3373723" y="694251"/>
                  <a:pt x="3275430" y="815389"/>
                  <a:pt x="3177496" y="936527"/>
                </a:cubicBezTo>
                <a:close/>
                <a:moveTo>
                  <a:pt x="7182261" y="995546"/>
                </a:moveTo>
                <a:lnTo>
                  <a:pt x="7252487" y="902785"/>
                </a:lnTo>
                <a:cubicBezTo>
                  <a:pt x="7344647" y="777722"/>
                  <a:pt x="7441763" y="659986"/>
                  <a:pt x="7622915" y="659874"/>
                </a:cubicBezTo>
                <a:cubicBezTo>
                  <a:pt x="7794265" y="659874"/>
                  <a:pt x="7890660" y="765126"/>
                  <a:pt x="7978100" y="881976"/>
                </a:cubicBezTo>
                <a:lnTo>
                  <a:pt x="8059953" y="992413"/>
                </a:lnTo>
                <a:lnTo>
                  <a:pt x="7981214" y="896198"/>
                </a:lnTo>
                <a:cubicBezTo>
                  <a:pt x="7893438" y="790104"/>
                  <a:pt x="7796050" y="694251"/>
                  <a:pt x="7622917" y="694251"/>
                </a:cubicBezTo>
                <a:cubicBezTo>
                  <a:pt x="7428169" y="694251"/>
                  <a:pt x="7329875" y="815389"/>
                  <a:pt x="7231942" y="936527"/>
                </a:cubicBezTo>
                <a:close/>
                <a:moveTo>
                  <a:pt x="1470907" y="996458"/>
                </a:moveTo>
                <a:lnTo>
                  <a:pt x="1525946" y="888699"/>
                </a:lnTo>
                <a:cubicBezTo>
                  <a:pt x="1667234" y="569597"/>
                  <a:pt x="1755913" y="105448"/>
                  <a:pt x="2009685" y="105448"/>
                </a:cubicBezTo>
                <a:cubicBezTo>
                  <a:pt x="2263456" y="105448"/>
                  <a:pt x="2351378" y="569597"/>
                  <a:pt x="2492258" y="888699"/>
                </a:cubicBezTo>
                <a:lnTo>
                  <a:pt x="2546759" y="995655"/>
                </a:lnTo>
                <a:lnTo>
                  <a:pt x="2515317" y="942836"/>
                </a:lnTo>
                <a:cubicBezTo>
                  <a:pt x="2362851" y="657970"/>
                  <a:pt x="2277958" y="202184"/>
                  <a:pt x="2009684" y="202184"/>
                </a:cubicBezTo>
                <a:cubicBezTo>
                  <a:pt x="1741410" y="202184"/>
                  <a:pt x="1655760" y="657970"/>
                  <a:pt x="1502900" y="942836"/>
                </a:cubicBezTo>
                <a:close/>
                <a:moveTo>
                  <a:pt x="5525350" y="996465"/>
                </a:moveTo>
                <a:lnTo>
                  <a:pt x="5580393" y="888699"/>
                </a:lnTo>
                <a:cubicBezTo>
                  <a:pt x="5721681" y="569597"/>
                  <a:pt x="5810361" y="105448"/>
                  <a:pt x="6064132" y="105448"/>
                </a:cubicBezTo>
                <a:cubicBezTo>
                  <a:pt x="6317902" y="105448"/>
                  <a:pt x="6405824" y="569597"/>
                  <a:pt x="6546704" y="888699"/>
                </a:cubicBezTo>
                <a:lnTo>
                  <a:pt x="6601204" y="995653"/>
                </a:lnTo>
                <a:lnTo>
                  <a:pt x="6569764" y="942836"/>
                </a:lnTo>
                <a:cubicBezTo>
                  <a:pt x="6417298" y="657970"/>
                  <a:pt x="6332405" y="202184"/>
                  <a:pt x="6064131" y="202184"/>
                </a:cubicBezTo>
                <a:cubicBezTo>
                  <a:pt x="5795856" y="202184"/>
                  <a:pt x="5710208" y="657970"/>
                  <a:pt x="5557348" y="942836"/>
                </a:cubicBezTo>
                <a:close/>
                <a:moveTo>
                  <a:pt x="9579794" y="996471"/>
                </a:moveTo>
                <a:lnTo>
                  <a:pt x="9634839" y="888699"/>
                </a:lnTo>
                <a:cubicBezTo>
                  <a:pt x="9776127" y="569597"/>
                  <a:pt x="9864807" y="105448"/>
                  <a:pt x="10118579" y="105448"/>
                </a:cubicBezTo>
                <a:cubicBezTo>
                  <a:pt x="10372350" y="105448"/>
                  <a:pt x="10460272" y="569597"/>
                  <a:pt x="10601152" y="888699"/>
                </a:cubicBezTo>
                <a:lnTo>
                  <a:pt x="10655650" y="995648"/>
                </a:lnTo>
                <a:lnTo>
                  <a:pt x="10624211" y="942836"/>
                </a:lnTo>
                <a:cubicBezTo>
                  <a:pt x="10471746" y="657970"/>
                  <a:pt x="10386852" y="202184"/>
                  <a:pt x="10118577" y="202184"/>
                </a:cubicBezTo>
                <a:cubicBezTo>
                  <a:pt x="9850303" y="202184"/>
                  <a:pt x="9764654" y="657970"/>
                  <a:pt x="9611794" y="942836"/>
                </a:cubicBezTo>
                <a:close/>
                <a:moveTo>
                  <a:pt x="5524497" y="1004708"/>
                </a:moveTo>
                <a:lnTo>
                  <a:pt x="5580375" y="906828"/>
                </a:lnTo>
                <a:cubicBezTo>
                  <a:pt x="5721681" y="621314"/>
                  <a:pt x="5810412" y="206022"/>
                  <a:pt x="6064131" y="206022"/>
                </a:cubicBezTo>
                <a:cubicBezTo>
                  <a:pt x="6317848" y="206022"/>
                  <a:pt x="6405890" y="621314"/>
                  <a:pt x="6546791" y="906828"/>
                </a:cubicBezTo>
                <a:lnTo>
                  <a:pt x="6601960" y="1003695"/>
                </a:lnTo>
                <a:lnTo>
                  <a:pt x="6569760" y="955958"/>
                </a:lnTo>
                <a:cubicBezTo>
                  <a:pt x="6417328" y="704604"/>
                  <a:pt x="6332514" y="302437"/>
                  <a:pt x="6064131" y="302437"/>
                </a:cubicBezTo>
                <a:cubicBezTo>
                  <a:pt x="5795747" y="302437"/>
                  <a:pt x="5710290" y="704604"/>
                  <a:pt x="5557457" y="955958"/>
                </a:cubicBezTo>
                <a:close/>
                <a:moveTo>
                  <a:pt x="9578942" y="1004710"/>
                </a:moveTo>
                <a:lnTo>
                  <a:pt x="9634822" y="906828"/>
                </a:lnTo>
                <a:cubicBezTo>
                  <a:pt x="9776128" y="621314"/>
                  <a:pt x="9864859" y="206022"/>
                  <a:pt x="10118577" y="206022"/>
                </a:cubicBezTo>
                <a:cubicBezTo>
                  <a:pt x="10372295" y="206022"/>
                  <a:pt x="10460338" y="621314"/>
                  <a:pt x="10601239" y="906828"/>
                </a:cubicBezTo>
                <a:lnTo>
                  <a:pt x="10656408" y="1003695"/>
                </a:lnTo>
                <a:lnTo>
                  <a:pt x="10624208" y="955958"/>
                </a:lnTo>
                <a:cubicBezTo>
                  <a:pt x="10471776" y="704604"/>
                  <a:pt x="10386961" y="302437"/>
                  <a:pt x="10118578" y="302437"/>
                </a:cubicBezTo>
                <a:cubicBezTo>
                  <a:pt x="9850194" y="302437"/>
                  <a:pt x="9764737" y="704604"/>
                  <a:pt x="9611904" y="955958"/>
                </a:cubicBezTo>
                <a:close/>
                <a:moveTo>
                  <a:pt x="1470047" y="1004710"/>
                </a:moveTo>
                <a:lnTo>
                  <a:pt x="1525928" y="906828"/>
                </a:lnTo>
                <a:cubicBezTo>
                  <a:pt x="1667234" y="621314"/>
                  <a:pt x="1755965" y="206022"/>
                  <a:pt x="2009684" y="206022"/>
                </a:cubicBezTo>
                <a:cubicBezTo>
                  <a:pt x="2263402" y="206022"/>
                  <a:pt x="2351444" y="621314"/>
                  <a:pt x="2492345" y="906828"/>
                </a:cubicBezTo>
                <a:lnTo>
                  <a:pt x="2547515" y="1003697"/>
                </a:lnTo>
                <a:lnTo>
                  <a:pt x="2515313" y="955958"/>
                </a:lnTo>
                <a:cubicBezTo>
                  <a:pt x="2362882" y="704604"/>
                  <a:pt x="2278067" y="302437"/>
                  <a:pt x="2009683" y="302437"/>
                </a:cubicBezTo>
                <a:cubicBezTo>
                  <a:pt x="1741300" y="302437"/>
                  <a:pt x="1655843" y="704604"/>
                  <a:pt x="1503009" y="955958"/>
                </a:cubicBezTo>
                <a:close/>
                <a:moveTo>
                  <a:pt x="8171660" y="1005340"/>
                </a:moveTo>
                <a:lnTo>
                  <a:pt x="8199315" y="979287"/>
                </a:lnTo>
                <a:cubicBezTo>
                  <a:pt x="8287384" y="896374"/>
                  <a:pt x="8384548" y="819926"/>
                  <a:pt x="8558431" y="819926"/>
                </a:cubicBezTo>
                <a:cubicBezTo>
                  <a:pt x="8703773" y="819926"/>
                  <a:pt x="8794859" y="872765"/>
                  <a:pt x="8872532" y="938814"/>
                </a:cubicBezTo>
                <a:lnTo>
                  <a:pt x="8942400" y="1003323"/>
                </a:lnTo>
                <a:lnTo>
                  <a:pt x="8875570" y="947511"/>
                </a:lnTo>
                <a:cubicBezTo>
                  <a:pt x="8797851" y="887815"/>
                  <a:pt x="8705214" y="839113"/>
                  <a:pt x="8558433" y="839113"/>
                </a:cubicBezTo>
                <a:cubicBezTo>
                  <a:pt x="8383231" y="839113"/>
                  <a:pt x="8286007" y="907871"/>
                  <a:pt x="8197349" y="983398"/>
                </a:cubicBezTo>
                <a:close/>
                <a:moveTo>
                  <a:pt x="4117214" y="1005340"/>
                </a:moveTo>
                <a:lnTo>
                  <a:pt x="4144868" y="979287"/>
                </a:lnTo>
                <a:cubicBezTo>
                  <a:pt x="4232938" y="896374"/>
                  <a:pt x="4330101" y="819926"/>
                  <a:pt x="4503985" y="819926"/>
                </a:cubicBezTo>
                <a:cubicBezTo>
                  <a:pt x="4649326" y="819926"/>
                  <a:pt x="4740413" y="872765"/>
                  <a:pt x="4818087" y="938814"/>
                </a:cubicBezTo>
                <a:lnTo>
                  <a:pt x="4887960" y="1003329"/>
                </a:lnTo>
                <a:lnTo>
                  <a:pt x="4821124" y="947511"/>
                </a:lnTo>
                <a:cubicBezTo>
                  <a:pt x="4743405" y="887815"/>
                  <a:pt x="4650766" y="839113"/>
                  <a:pt x="4503986" y="839113"/>
                </a:cubicBezTo>
                <a:cubicBezTo>
                  <a:pt x="4328784" y="839113"/>
                  <a:pt x="4231560" y="907871"/>
                  <a:pt x="4142903" y="983398"/>
                </a:cubicBezTo>
                <a:close/>
                <a:moveTo>
                  <a:pt x="62760" y="1005346"/>
                </a:moveTo>
                <a:lnTo>
                  <a:pt x="90421" y="979286"/>
                </a:lnTo>
                <a:cubicBezTo>
                  <a:pt x="178490" y="896374"/>
                  <a:pt x="275654" y="819926"/>
                  <a:pt x="449537" y="819926"/>
                </a:cubicBezTo>
                <a:cubicBezTo>
                  <a:pt x="594879" y="819926"/>
                  <a:pt x="685965" y="872765"/>
                  <a:pt x="763638" y="938814"/>
                </a:cubicBezTo>
                <a:lnTo>
                  <a:pt x="833509" y="1003326"/>
                </a:lnTo>
                <a:lnTo>
                  <a:pt x="766676" y="947511"/>
                </a:lnTo>
                <a:cubicBezTo>
                  <a:pt x="688957" y="887815"/>
                  <a:pt x="596320" y="839113"/>
                  <a:pt x="449539" y="839113"/>
                </a:cubicBezTo>
                <a:cubicBezTo>
                  <a:pt x="274337" y="839113"/>
                  <a:pt x="177113" y="907871"/>
                  <a:pt x="88455" y="983397"/>
                </a:cubicBezTo>
                <a:close/>
                <a:moveTo>
                  <a:pt x="11232986" y="1006495"/>
                </a:moveTo>
                <a:lnTo>
                  <a:pt x="11306866" y="918132"/>
                </a:lnTo>
                <a:cubicBezTo>
                  <a:pt x="11398972" y="804974"/>
                  <a:pt x="11496062" y="698492"/>
                  <a:pt x="11677365" y="698567"/>
                </a:cubicBezTo>
                <a:cubicBezTo>
                  <a:pt x="11873193" y="698567"/>
                  <a:pt x="11971257" y="823043"/>
                  <a:pt x="12069804" y="945316"/>
                </a:cubicBezTo>
                <a:lnTo>
                  <a:pt x="12122844" y="1005870"/>
                </a:lnTo>
                <a:lnTo>
                  <a:pt x="12072614" y="954532"/>
                </a:lnTo>
                <a:cubicBezTo>
                  <a:pt x="11973849" y="844829"/>
                  <a:pt x="11875231" y="732945"/>
                  <a:pt x="11677365" y="732945"/>
                </a:cubicBezTo>
                <a:cubicBezTo>
                  <a:pt x="11482696" y="732945"/>
                  <a:pt x="11384382" y="841331"/>
                  <a:pt x="11286418" y="949718"/>
                </a:cubicBezTo>
                <a:close/>
                <a:moveTo>
                  <a:pt x="7178534" y="1006500"/>
                </a:moveTo>
                <a:lnTo>
                  <a:pt x="7252418" y="918132"/>
                </a:lnTo>
                <a:cubicBezTo>
                  <a:pt x="7344525" y="804974"/>
                  <a:pt x="7441614" y="698492"/>
                  <a:pt x="7622917" y="698567"/>
                </a:cubicBezTo>
                <a:cubicBezTo>
                  <a:pt x="7818745" y="698567"/>
                  <a:pt x="7916809" y="823043"/>
                  <a:pt x="8015356" y="945316"/>
                </a:cubicBezTo>
                <a:lnTo>
                  <a:pt x="8068389" y="1005862"/>
                </a:lnTo>
                <a:lnTo>
                  <a:pt x="8018166" y="954533"/>
                </a:lnTo>
                <a:cubicBezTo>
                  <a:pt x="7919401" y="844829"/>
                  <a:pt x="7820783" y="732945"/>
                  <a:pt x="7622917" y="732945"/>
                </a:cubicBezTo>
                <a:cubicBezTo>
                  <a:pt x="7428248" y="732945"/>
                  <a:pt x="7329934" y="841331"/>
                  <a:pt x="7231971" y="949718"/>
                </a:cubicBezTo>
                <a:close/>
                <a:moveTo>
                  <a:pt x="3124086" y="1006503"/>
                </a:moveTo>
                <a:lnTo>
                  <a:pt x="3197973" y="918132"/>
                </a:lnTo>
                <a:cubicBezTo>
                  <a:pt x="3290080" y="804974"/>
                  <a:pt x="3387169" y="698492"/>
                  <a:pt x="3568471" y="698567"/>
                </a:cubicBezTo>
                <a:cubicBezTo>
                  <a:pt x="3764300" y="698567"/>
                  <a:pt x="3862364" y="823043"/>
                  <a:pt x="3960909" y="945316"/>
                </a:cubicBezTo>
                <a:lnTo>
                  <a:pt x="4013944" y="1005864"/>
                </a:lnTo>
                <a:lnTo>
                  <a:pt x="3963718" y="954533"/>
                </a:lnTo>
                <a:cubicBezTo>
                  <a:pt x="3864955" y="844829"/>
                  <a:pt x="3766337" y="732945"/>
                  <a:pt x="3568471" y="732945"/>
                </a:cubicBezTo>
                <a:cubicBezTo>
                  <a:pt x="3373802" y="732945"/>
                  <a:pt x="3275489" y="841331"/>
                  <a:pt x="3177525" y="949718"/>
                </a:cubicBezTo>
                <a:close/>
                <a:moveTo>
                  <a:pt x="2631979" y="1006714"/>
                </a:moveTo>
                <a:lnTo>
                  <a:pt x="2646393" y="989985"/>
                </a:lnTo>
                <a:cubicBezTo>
                  <a:pt x="2687664" y="949497"/>
                  <a:pt x="2734375" y="925941"/>
                  <a:pt x="2788676" y="925941"/>
                </a:cubicBezTo>
                <a:cubicBezTo>
                  <a:pt x="2861077" y="925941"/>
                  <a:pt x="2920055" y="944772"/>
                  <a:pt x="2970664" y="975372"/>
                </a:cubicBezTo>
                <a:lnTo>
                  <a:pt x="3003461" y="998780"/>
                </a:lnTo>
                <a:lnTo>
                  <a:pt x="2972132" y="978674"/>
                </a:lnTo>
                <a:cubicBezTo>
                  <a:pt x="2921170" y="950979"/>
                  <a:pt x="2861709" y="933936"/>
                  <a:pt x="2788679" y="933936"/>
                </a:cubicBezTo>
                <a:cubicBezTo>
                  <a:pt x="2739842" y="933936"/>
                  <a:pt x="2697085" y="950776"/>
                  <a:pt x="2658895" y="980245"/>
                </a:cubicBezTo>
                <a:close/>
                <a:moveTo>
                  <a:pt x="6686425" y="1006715"/>
                </a:moveTo>
                <a:lnTo>
                  <a:pt x="6700839" y="989985"/>
                </a:lnTo>
                <a:cubicBezTo>
                  <a:pt x="6742109" y="949497"/>
                  <a:pt x="6788822" y="925941"/>
                  <a:pt x="6843122" y="925941"/>
                </a:cubicBezTo>
                <a:cubicBezTo>
                  <a:pt x="6915523" y="925941"/>
                  <a:pt x="6974501" y="944772"/>
                  <a:pt x="7025110" y="975372"/>
                </a:cubicBezTo>
                <a:lnTo>
                  <a:pt x="7057908" y="998780"/>
                </a:lnTo>
                <a:lnTo>
                  <a:pt x="7026579" y="978674"/>
                </a:lnTo>
                <a:cubicBezTo>
                  <a:pt x="6975617" y="950979"/>
                  <a:pt x="6916156" y="933936"/>
                  <a:pt x="6843125" y="933936"/>
                </a:cubicBezTo>
                <a:cubicBezTo>
                  <a:pt x="6794288" y="933936"/>
                  <a:pt x="6751531" y="950776"/>
                  <a:pt x="6713341" y="980245"/>
                </a:cubicBezTo>
                <a:close/>
                <a:moveTo>
                  <a:pt x="10740868" y="1006719"/>
                </a:moveTo>
                <a:lnTo>
                  <a:pt x="10755286" y="989985"/>
                </a:lnTo>
                <a:cubicBezTo>
                  <a:pt x="10796557" y="949497"/>
                  <a:pt x="10843269" y="925941"/>
                  <a:pt x="10897570" y="925941"/>
                </a:cubicBezTo>
                <a:cubicBezTo>
                  <a:pt x="10969971" y="925941"/>
                  <a:pt x="11028948" y="944772"/>
                  <a:pt x="11079557" y="975372"/>
                </a:cubicBezTo>
                <a:lnTo>
                  <a:pt x="11112352" y="998777"/>
                </a:lnTo>
                <a:lnTo>
                  <a:pt x="11081027" y="978674"/>
                </a:lnTo>
                <a:cubicBezTo>
                  <a:pt x="11030064" y="950979"/>
                  <a:pt x="10970603" y="933936"/>
                  <a:pt x="10897573" y="933936"/>
                </a:cubicBezTo>
                <a:cubicBezTo>
                  <a:pt x="10848736" y="933936"/>
                  <a:pt x="10805978" y="950776"/>
                  <a:pt x="10767788" y="980245"/>
                </a:cubicBezTo>
                <a:close/>
                <a:moveTo>
                  <a:pt x="4009543" y="1007611"/>
                </a:moveTo>
                <a:lnTo>
                  <a:pt x="3963752" y="966379"/>
                </a:lnTo>
                <a:cubicBezTo>
                  <a:pt x="3865044" y="869695"/>
                  <a:pt x="3766336" y="770762"/>
                  <a:pt x="3568471" y="770762"/>
                </a:cubicBezTo>
                <a:cubicBezTo>
                  <a:pt x="3373482" y="770762"/>
                  <a:pt x="3275189" y="866397"/>
                  <a:pt x="3177314" y="962032"/>
                </a:cubicBezTo>
                <a:lnTo>
                  <a:pt x="3130547" y="1005925"/>
                </a:lnTo>
                <a:lnTo>
                  <a:pt x="3180174" y="953116"/>
                </a:lnTo>
                <a:cubicBezTo>
                  <a:pt x="3275709" y="847108"/>
                  <a:pt x="3374522" y="737262"/>
                  <a:pt x="3568471" y="737262"/>
                </a:cubicBezTo>
                <a:cubicBezTo>
                  <a:pt x="3764358" y="737262"/>
                  <a:pt x="3862392" y="848562"/>
                  <a:pt x="3960952" y="957973"/>
                </a:cubicBezTo>
                <a:close/>
                <a:moveTo>
                  <a:pt x="12118440" y="1007613"/>
                </a:moveTo>
                <a:lnTo>
                  <a:pt x="12072647" y="966379"/>
                </a:lnTo>
                <a:cubicBezTo>
                  <a:pt x="11973939" y="869695"/>
                  <a:pt x="11875231" y="770762"/>
                  <a:pt x="11677365" y="770762"/>
                </a:cubicBezTo>
                <a:cubicBezTo>
                  <a:pt x="11482377" y="770762"/>
                  <a:pt x="11384083" y="866397"/>
                  <a:pt x="11286209" y="962032"/>
                </a:cubicBezTo>
                <a:lnTo>
                  <a:pt x="11239434" y="1005932"/>
                </a:lnTo>
                <a:lnTo>
                  <a:pt x="11289067" y="953116"/>
                </a:lnTo>
                <a:cubicBezTo>
                  <a:pt x="11384603" y="847108"/>
                  <a:pt x="11483415" y="737262"/>
                  <a:pt x="11677365" y="737262"/>
                </a:cubicBezTo>
                <a:cubicBezTo>
                  <a:pt x="11873253" y="737262"/>
                  <a:pt x="11971286" y="848562"/>
                  <a:pt x="12069848" y="957973"/>
                </a:cubicBezTo>
                <a:close/>
                <a:moveTo>
                  <a:pt x="8063996" y="1007617"/>
                </a:moveTo>
                <a:lnTo>
                  <a:pt x="8018199" y="966379"/>
                </a:lnTo>
                <a:cubicBezTo>
                  <a:pt x="7919491" y="869695"/>
                  <a:pt x="7820783" y="770762"/>
                  <a:pt x="7622917" y="770762"/>
                </a:cubicBezTo>
                <a:cubicBezTo>
                  <a:pt x="7427929" y="770762"/>
                  <a:pt x="7329635" y="866397"/>
                  <a:pt x="7231761" y="962032"/>
                </a:cubicBezTo>
                <a:lnTo>
                  <a:pt x="7184986" y="1005932"/>
                </a:lnTo>
                <a:lnTo>
                  <a:pt x="7234619" y="953116"/>
                </a:lnTo>
                <a:cubicBezTo>
                  <a:pt x="7330155" y="847108"/>
                  <a:pt x="7428967" y="737262"/>
                  <a:pt x="7622917" y="737262"/>
                </a:cubicBezTo>
                <a:cubicBezTo>
                  <a:pt x="7818805" y="737262"/>
                  <a:pt x="7916838" y="848562"/>
                  <a:pt x="8015400" y="957973"/>
                </a:cubicBezTo>
                <a:close/>
                <a:moveTo>
                  <a:pt x="1387005" y="1007710"/>
                </a:moveTo>
                <a:lnTo>
                  <a:pt x="1359060" y="980245"/>
                </a:lnTo>
                <a:cubicBezTo>
                  <a:pt x="1320860" y="950776"/>
                  <a:pt x="1278119" y="933936"/>
                  <a:pt x="1229332" y="933936"/>
                </a:cubicBezTo>
                <a:cubicBezTo>
                  <a:pt x="1180545" y="933936"/>
                  <a:pt x="1137823" y="939245"/>
                  <a:pt x="1099657" y="948535"/>
                </a:cubicBezTo>
                <a:lnTo>
                  <a:pt x="999726" y="986117"/>
                </a:lnTo>
                <a:lnTo>
                  <a:pt x="1046687" y="960815"/>
                </a:lnTo>
                <a:cubicBezTo>
                  <a:pt x="1097341" y="939274"/>
                  <a:pt x="1156539" y="925941"/>
                  <a:pt x="1229330" y="925941"/>
                </a:cubicBezTo>
                <a:cubicBezTo>
                  <a:pt x="1283642" y="925941"/>
                  <a:pt x="1330389" y="949497"/>
                  <a:pt x="1371711" y="989985"/>
                </a:cubicBezTo>
                <a:close/>
                <a:moveTo>
                  <a:pt x="9495901" y="1007713"/>
                </a:moveTo>
                <a:lnTo>
                  <a:pt x="9467953" y="980245"/>
                </a:lnTo>
                <a:cubicBezTo>
                  <a:pt x="9429753" y="950776"/>
                  <a:pt x="9387012" y="933936"/>
                  <a:pt x="9338225" y="933936"/>
                </a:cubicBezTo>
                <a:cubicBezTo>
                  <a:pt x="9289438" y="933936"/>
                  <a:pt x="9246717" y="939245"/>
                  <a:pt x="9208551" y="948535"/>
                </a:cubicBezTo>
                <a:lnTo>
                  <a:pt x="9108619" y="986118"/>
                </a:lnTo>
                <a:lnTo>
                  <a:pt x="9155581" y="960815"/>
                </a:lnTo>
                <a:cubicBezTo>
                  <a:pt x="9206234" y="939274"/>
                  <a:pt x="9265433" y="925941"/>
                  <a:pt x="9338224" y="925941"/>
                </a:cubicBezTo>
                <a:cubicBezTo>
                  <a:pt x="9392536" y="925941"/>
                  <a:pt x="9439283" y="949497"/>
                  <a:pt x="9480604" y="989985"/>
                </a:cubicBezTo>
                <a:close/>
                <a:moveTo>
                  <a:pt x="5441456" y="1007713"/>
                </a:moveTo>
                <a:lnTo>
                  <a:pt x="5413507" y="980245"/>
                </a:lnTo>
                <a:cubicBezTo>
                  <a:pt x="5375307" y="950776"/>
                  <a:pt x="5332566" y="933936"/>
                  <a:pt x="5283779" y="933936"/>
                </a:cubicBezTo>
                <a:cubicBezTo>
                  <a:pt x="5234992" y="933936"/>
                  <a:pt x="5192271" y="939245"/>
                  <a:pt x="5154105" y="948535"/>
                </a:cubicBezTo>
                <a:lnTo>
                  <a:pt x="5054174" y="986118"/>
                </a:lnTo>
                <a:lnTo>
                  <a:pt x="5101135" y="960815"/>
                </a:lnTo>
                <a:cubicBezTo>
                  <a:pt x="5151787" y="939274"/>
                  <a:pt x="5210987" y="925941"/>
                  <a:pt x="5283779" y="925941"/>
                </a:cubicBezTo>
                <a:cubicBezTo>
                  <a:pt x="5338090" y="925941"/>
                  <a:pt x="5384837" y="949497"/>
                  <a:pt x="5426159" y="989985"/>
                </a:cubicBezTo>
                <a:close/>
                <a:moveTo>
                  <a:pt x="4117849" y="1010480"/>
                </a:moveTo>
                <a:lnTo>
                  <a:pt x="4144938" y="987343"/>
                </a:lnTo>
                <a:cubicBezTo>
                  <a:pt x="4233073" y="912233"/>
                  <a:pt x="4330104" y="843429"/>
                  <a:pt x="4503986" y="843429"/>
                </a:cubicBezTo>
                <a:cubicBezTo>
                  <a:pt x="4649268" y="843429"/>
                  <a:pt x="4740361" y="891209"/>
                  <a:pt x="4818062" y="950934"/>
                </a:cubicBezTo>
                <a:lnTo>
                  <a:pt x="4887267" y="1008694"/>
                </a:lnTo>
                <a:lnTo>
                  <a:pt x="4821021" y="959171"/>
                </a:lnTo>
                <a:cubicBezTo>
                  <a:pt x="4743359" y="905758"/>
                  <a:pt x="4650766" y="862138"/>
                  <a:pt x="4503985" y="862138"/>
                </a:cubicBezTo>
                <a:cubicBezTo>
                  <a:pt x="4328844" y="862138"/>
                  <a:pt x="4231454" y="923836"/>
                  <a:pt x="4142845" y="991380"/>
                </a:cubicBezTo>
                <a:close/>
                <a:moveTo>
                  <a:pt x="63397" y="1010484"/>
                </a:moveTo>
                <a:lnTo>
                  <a:pt x="90490" y="987343"/>
                </a:lnTo>
                <a:cubicBezTo>
                  <a:pt x="178627" y="912233"/>
                  <a:pt x="275656" y="843429"/>
                  <a:pt x="449539" y="843429"/>
                </a:cubicBezTo>
                <a:cubicBezTo>
                  <a:pt x="594820" y="843429"/>
                  <a:pt x="685914" y="891209"/>
                  <a:pt x="763612" y="950934"/>
                </a:cubicBezTo>
                <a:lnTo>
                  <a:pt x="832818" y="1008693"/>
                </a:lnTo>
                <a:lnTo>
                  <a:pt x="766573" y="959171"/>
                </a:lnTo>
                <a:cubicBezTo>
                  <a:pt x="688911" y="905758"/>
                  <a:pt x="596318" y="862138"/>
                  <a:pt x="449538" y="862138"/>
                </a:cubicBezTo>
                <a:cubicBezTo>
                  <a:pt x="274396" y="862138"/>
                  <a:pt x="177007" y="923836"/>
                  <a:pt x="88397" y="991380"/>
                </a:cubicBezTo>
                <a:close/>
                <a:moveTo>
                  <a:pt x="8172289" y="1010486"/>
                </a:moveTo>
                <a:lnTo>
                  <a:pt x="8199384" y="987343"/>
                </a:lnTo>
                <a:cubicBezTo>
                  <a:pt x="8287521" y="912233"/>
                  <a:pt x="8384550" y="843429"/>
                  <a:pt x="8558433" y="843429"/>
                </a:cubicBezTo>
                <a:cubicBezTo>
                  <a:pt x="8703715" y="843429"/>
                  <a:pt x="8794808" y="891209"/>
                  <a:pt x="8872506" y="950934"/>
                </a:cubicBezTo>
                <a:lnTo>
                  <a:pt x="8941709" y="1008691"/>
                </a:lnTo>
                <a:lnTo>
                  <a:pt x="8875467" y="959171"/>
                </a:lnTo>
                <a:cubicBezTo>
                  <a:pt x="8797805" y="905758"/>
                  <a:pt x="8705212" y="862138"/>
                  <a:pt x="8558432" y="862138"/>
                </a:cubicBezTo>
                <a:cubicBezTo>
                  <a:pt x="8383290" y="862138"/>
                  <a:pt x="8285901" y="923836"/>
                  <a:pt x="8197292" y="991380"/>
                </a:cubicBezTo>
                <a:close/>
                <a:moveTo>
                  <a:pt x="959465" y="1011520"/>
                </a:moveTo>
                <a:lnTo>
                  <a:pt x="976486" y="998640"/>
                </a:lnTo>
                <a:lnTo>
                  <a:pt x="993691" y="989369"/>
                </a:lnTo>
                <a:close/>
                <a:moveTo>
                  <a:pt x="5013913" y="1011521"/>
                </a:moveTo>
                <a:lnTo>
                  <a:pt x="5030933" y="998640"/>
                </a:lnTo>
                <a:lnTo>
                  <a:pt x="5048140" y="989369"/>
                </a:lnTo>
                <a:close/>
                <a:moveTo>
                  <a:pt x="9068357" y="1011522"/>
                </a:moveTo>
                <a:lnTo>
                  <a:pt x="9085380" y="998640"/>
                </a:lnTo>
                <a:lnTo>
                  <a:pt x="9102587" y="989368"/>
                </a:lnTo>
                <a:close/>
                <a:moveTo>
                  <a:pt x="10658834" y="1014322"/>
                </a:moveTo>
                <a:lnTo>
                  <a:pt x="10624025" y="969636"/>
                </a:lnTo>
                <a:cubicBezTo>
                  <a:pt x="10471460" y="751794"/>
                  <a:pt x="10386577" y="403247"/>
                  <a:pt x="10118578" y="403247"/>
                </a:cubicBezTo>
                <a:cubicBezTo>
                  <a:pt x="9850579" y="403247"/>
                  <a:pt x="9764789" y="751794"/>
                  <a:pt x="9611839" y="969636"/>
                </a:cubicBezTo>
                <a:lnTo>
                  <a:pt x="9579518" y="1011041"/>
                </a:lnTo>
                <a:lnTo>
                  <a:pt x="9635071" y="925196"/>
                </a:lnTo>
                <a:cubicBezTo>
                  <a:pt x="9776370" y="673271"/>
                  <a:pt x="9864859" y="306835"/>
                  <a:pt x="10118578" y="306835"/>
                </a:cubicBezTo>
                <a:cubicBezTo>
                  <a:pt x="10372296" y="306835"/>
                  <a:pt x="10460407" y="673271"/>
                  <a:pt x="10601309" y="925196"/>
                </a:cubicBezTo>
                <a:close/>
                <a:moveTo>
                  <a:pt x="6604386" y="1014323"/>
                </a:moveTo>
                <a:lnTo>
                  <a:pt x="6569577" y="969636"/>
                </a:lnTo>
                <a:cubicBezTo>
                  <a:pt x="6417013" y="751794"/>
                  <a:pt x="6332129" y="403247"/>
                  <a:pt x="6064131" y="403247"/>
                </a:cubicBezTo>
                <a:cubicBezTo>
                  <a:pt x="5796132" y="403247"/>
                  <a:pt x="5710342" y="751794"/>
                  <a:pt x="5557392" y="969636"/>
                </a:cubicBezTo>
                <a:lnTo>
                  <a:pt x="5525074" y="1011037"/>
                </a:lnTo>
                <a:lnTo>
                  <a:pt x="5580625" y="925196"/>
                </a:lnTo>
                <a:cubicBezTo>
                  <a:pt x="5721924" y="673271"/>
                  <a:pt x="5810413" y="306835"/>
                  <a:pt x="6064131" y="306835"/>
                </a:cubicBezTo>
                <a:cubicBezTo>
                  <a:pt x="6317848" y="306835"/>
                  <a:pt x="6405959" y="673271"/>
                  <a:pt x="6546862" y="925196"/>
                </a:cubicBezTo>
                <a:close/>
                <a:moveTo>
                  <a:pt x="2549941" y="1014324"/>
                </a:moveTo>
                <a:lnTo>
                  <a:pt x="2515130" y="969636"/>
                </a:lnTo>
                <a:cubicBezTo>
                  <a:pt x="2362566" y="751794"/>
                  <a:pt x="2277683" y="403247"/>
                  <a:pt x="2009683" y="403247"/>
                </a:cubicBezTo>
                <a:cubicBezTo>
                  <a:pt x="1741685" y="403247"/>
                  <a:pt x="1655894" y="751794"/>
                  <a:pt x="1502945" y="969636"/>
                </a:cubicBezTo>
                <a:lnTo>
                  <a:pt x="1470626" y="1011039"/>
                </a:lnTo>
                <a:lnTo>
                  <a:pt x="1526177" y="925196"/>
                </a:lnTo>
                <a:cubicBezTo>
                  <a:pt x="1667475" y="673271"/>
                  <a:pt x="1755965" y="306835"/>
                  <a:pt x="2009683" y="306835"/>
                </a:cubicBezTo>
                <a:cubicBezTo>
                  <a:pt x="2263402" y="306835"/>
                  <a:pt x="2351513" y="673271"/>
                  <a:pt x="2492415" y="925196"/>
                </a:cubicBezTo>
                <a:close/>
                <a:moveTo>
                  <a:pt x="64150" y="1015553"/>
                </a:moveTo>
                <a:lnTo>
                  <a:pt x="91984" y="994361"/>
                </a:lnTo>
                <a:cubicBezTo>
                  <a:pt x="180949" y="926839"/>
                  <a:pt x="276794" y="866535"/>
                  <a:pt x="449538" y="866535"/>
                </a:cubicBezTo>
                <a:cubicBezTo>
                  <a:pt x="594730" y="866535"/>
                  <a:pt x="685812" y="909256"/>
                  <a:pt x="763527" y="962657"/>
                </a:cubicBezTo>
                <a:lnTo>
                  <a:pt x="834294" y="1015448"/>
                </a:lnTo>
                <a:lnTo>
                  <a:pt x="766494" y="970683"/>
                </a:lnTo>
                <a:cubicBezTo>
                  <a:pt x="688835" y="923533"/>
                  <a:pt x="596258" y="885084"/>
                  <a:pt x="449537" y="885084"/>
                </a:cubicBezTo>
                <a:cubicBezTo>
                  <a:pt x="274516" y="885084"/>
                  <a:pt x="177606" y="939227"/>
                  <a:pt x="88892" y="998879"/>
                </a:cubicBezTo>
                <a:close/>
                <a:moveTo>
                  <a:pt x="8173043" y="1015554"/>
                </a:moveTo>
                <a:lnTo>
                  <a:pt x="8200878" y="994361"/>
                </a:lnTo>
                <a:cubicBezTo>
                  <a:pt x="8289843" y="926839"/>
                  <a:pt x="8385688" y="866535"/>
                  <a:pt x="8558432" y="866535"/>
                </a:cubicBezTo>
                <a:cubicBezTo>
                  <a:pt x="8703624" y="866535"/>
                  <a:pt x="8794706" y="909256"/>
                  <a:pt x="8872421" y="962657"/>
                </a:cubicBezTo>
                <a:lnTo>
                  <a:pt x="8943193" y="1015452"/>
                </a:lnTo>
                <a:lnTo>
                  <a:pt x="8875388" y="970683"/>
                </a:lnTo>
                <a:cubicBezTo>
                  <a:pt x="8797730" y="923533"/>
                  <a:pt x="8705153" y="885084"/>
                  <a:pt x="8558432" y="885084"/>
                </a:cubicBezTo>
                <a:cubicBezTo>
                  <a:pt x="8383410" y="885084"/>
                  <a:pt x="8286501" y="939227"/>
                  <a:pt x="8197787" y="998879"/>
                </a:cubicBezTo>
                <a:close/>
                <a:moveTo>
                  <a:pt x="4118592" y="1015556"/>
                </a:moveTo>
                <a:lnTo>
                  <a:pt x="4146431" y="994361"/>
                </a:lnTo>
                <a:cubicBezTo>
                  <a:pt x="4235397" y="926839"/>
                  <a:pt x="4331242" y="866535"/>
                  <a:pt x="4503985" y="866535"/>
                </a:cubicBezTo>
                <a:cubicBezTo>
                  <a:pt x="4649178" y="866535"/>
                  <a:pt x="4740260" y="909256"/>
                  <a:pt x="4817976" y="962657"/>
                </a:cubicBezTo>
                <a:lnTo>
                  <a:pt x="4888741" y="1015448"/>
                </a:lnTo>
                <a:lnTo>
                  <a:pt x="4820942" y="970683"/>
                </a:lnTo>
                <a:cubicBezTo>
                  <a:pt x="4743284" y="923533"/>
                  <a:pt x="4650707" y="885084"/>
                  <a:pt x="4503986" y="885084"/>
                </a:cubicBezTo>
                <a:cubicBezTo>
                  <a:pt x="4328963" y="885084"/>
                  <a:pt x="4232054" y="939227"/>
                  <a:pt x="4143340" y="998879"/>
                </a:cubicBezTo>
                <a:close/>
                <a:moveTo>
                  <a:pt x="10736438" y="1015892"/>
                </a:moveTo>
                <a:lnTo>
                  <a:pt x="10755132" y="996277"/>
                </a:lnTo>
                <a:cubicBezTo>
                  <a:pt x="10796441" y="959646"/>
                  <a:pt x="10843205" y="938333"/>
                  <a:pt x="10897573" y="938333"/>
                </a:cubicBezTo>
                <a:cubicBezTo>
                  <a:pt x="10970063" y="938333"/>
                  <a:pt x="11029092" y="955368"/>
                  <a:pt x="11079725" y="983050"/>
                </a:cubicBezTo>
                <a:lnTo>
                  <a:pt x="11124104" y="1011692"/>
                </a:lnTo>
                <a:lnTo>
                  <a:pt x="11082363" y="987583"/>
                </a:lnTo>
                <a:cubicBezTo>
                  <a:pt x="11031041" y="962445"/>
                  <a:pt x="10971051" y="946807"/>
                  <a:pt x="10897571" y="946807"/>
                </a:cubicBezTo>
                <a:cubicBezTo>
                  <a:pt x="10848764" y="946807"/>
                  <a:pt x="10806028" y="961874"/>
                  <a:pt x="10767852" y="988242"/>
                </a:cubicBezTo>
                <a:close/>
                <a:moveTo>
                  <a:pt x="6681990" y="1015892"/>
                </a:moveTo>
                <a:lnTo>
                  <a:pt x="6700685" y="996277"/>
                </a:lnTo>
                <a:cubicBezTo>
                  <a:pt x="6741993" y="959646"/>
                  <a:pt x="6788757" y="938333"/>
                  <a:pt x="6843125" y="938333"/>
                </a:cubicBezTo>
                <a:cubicBezTo>
                  <a:pt x="6915616" y="938333"/>
                  <a:pt x="6974644" y="955368"/>
                  <a:pt x="7025277" y="983050"/>
                </a:cubicBezTo>
                <a:lnTo>
                  <a:pt x="7069652" y="1011690"/>
                </a:lnTo>
                <a:lnTo>
                  <a:pt x="7027915" y="987583"/>
                </a:lnTo>
                <a:cubicBezTo>
                  <a:pt x="6976593" y="962445"/>
                  <a:pt x="6916604" y="946807"/>
                  <a:pt x="6843123" y="946807"/>
                </a:cubicBezTo>
                <a:cubicBezTo>
                  <a:pt x="6794316" y="946807"/>
                  <a:pt x="6751580" y="961874"/>
                  <a:pt x="6713405" y="988242"/>
                </a:cubicBezTo>
                <a:close/>
                <a:moveTo>
                  <a:pt x="2627543" y="1015892"/>
                </a:moveTo>
                <a:lnTo>
                  <a:pt x="2646238" y="996277"/>
                </a:lnTo>
                <a:cubicBezTo>
                  <a:pt x="2687547" y="959646"/>
                  <a:pt x="2734310" y="938333"/>
                  <a:pt x="2788679" y="938333"/>
                </a:cubicBezTo>
                <a:cubicBezTo>
                  <a:pt x="2861170" y="938333"/>
                  <a:pt x="2920198" y="955368"/>
                  <a:pt x="2970831" y="983050"/>
                </a:cubicBezTo>
                <a:lnTo>
                  <a:pt x="3015212" y="1011694"/>
                </a:lnTo>
                <a:lnTo>
                  <a:pt x="2973468" y="987583"/>
                </a:lnTo>
                <a:cubicBezTo>
                  <a:pt x="2922147" y="962445"/>
                  <a:pt x="2862157" y="946807"/>
                  <a:pt x="2788676" y="946807"/>
                </a:cubicBezTo>
                <a:cubicBezTo>
                  <a:pt x="2739870" y="946807"/>
                  <a:pt x="2697133" y="961874"/>
                  <a:pt x="2658958" y="988242"/>
                </a:cubicBezTo>
                <a:close/>
                <a:moveTo>
                  <a:pt x="10655356" y="1015930"/>
                </a:moveTo>
                <a:lnTo>
                  <a:pt x="10583716" y="930284"/>
                </a:lnTo>
                <a:cubicBezTo>
                  <a:pt x="10454363" y="747478"/>
                  <a:pt x="10362263" y="503736"/>
                  <a:pt x="10118578" y="503736"/>
                </a:cubicBezTo>
                <a:cubicBezTo>
                  <a:pt x="9874892" y="503736"/>
                  <a:pt x="9782043" y="747478"/>
                  <a:pt x="9652265" y="930284"/>
                </a:cubicBezTo>
                <a:lnTo>
                  <a:pt x="9581311" y="1014899"/>
                </a:lnTo>
                <a:lnTo>
                  <a:pt x="9634607" y="943481"/>
                </a:lnTo>
                <a:cubicBezTo>
                  <a:pt x="9775884" y="725145"/>
                  <a:pt x="9864755" y="407564"/>
                  <a:pt x="10118578" y="407564"/>
                </a:cubicBezTo>
                <a:cubicBezTo>
                  <a:pt x="10372401" y="407564"/>
                  <a:pt x="10460548" y="725145"/>
                  <a:pt x="10601418" y="943481"/>
                </a:cubicBezTo>
                <a:close/>
                <a:moveTo>
                  <a:pt x="6600918" y="1015942"/>
                </a:moveTo>
                <a:lnTo>
                  <a:pt x="6529268" y="930284"/>
                </a:lnTo>
                <a:cubicBezTo>
                  <a:pt x="6399916" y="747478"/>
                  <a:pt x="6307815" y="503736"/>
                  <a:pt x="6064131" y="503736"/>
                </a:cubicBezTo>
                <a:cubicBezTo>
                  <a:pt x="5820445" y="503736"/>
                  <a:pt x="5727596" y="747478"/>
                  <a:pt x="5597818" y="930284"/>
                </a:cubicBezTo>
                <a:lnTo>
                  <a:pt x="5526863" y="1014899"/>
                </a:lnTo>
                <a:lnTo>
                  <a:pt x="5580160" y="943481"/>
                </a:lnTo>
                <a:cubicBezTo>
                  <a:pt x="5721437" y="725145"/>
                  <a:pt x="5810308" y="407564"/>
                  <a:pt x="6064131" y="407564"/>
                </a:cubicBezTo>
                <a:cubicBezTo>
                  <a:pt x="6317953" y="407564"/>
                  <a:pt x="6406100" y="725145"/>
                  <a:pt x="6546971" y="943481"/>
                </a:cubicBezTo>
                <a:close/>
                <a:moveTo>
                  <a:pt x="2546472" y="1015942"/>
                </a:moveTo>
                <a:lnTo>
                  <a:pt x="2474821" y="930284"/>
                </a:lnTo>
                <a:cubicBezTo>
                  <a:pt x="2345468" y="747478"/>
                  <a:pt x="2253368" y="503736"/>
                  <a:pt x="2009683" y="503736"/>
                </a:cubicBezTo>
                <a:cubicBezTo>
                  <a:pt x="1765998" y="503736"/>
                  <a:pt x="1673148" y="747478"/>
                  <a:pt x="1543370" y="930284"/>
                </a:cubicBezTo>
                <a:lnTo>
                  <a:pt x="1472419" y="1014896"/>
                </a:lnTo>
                <a:lnTo>
                  <a:pt x="1525713" y="943481"/>
                </a:lnTo>
                <a:cubicBezTo>
                  <a:pt x="1666989" y="725145"/>
                  <a:pt x="1755859" y="407564"/>
                  <a:pt x="2009683" y="407564"/>
                </a:cubicBezTo>
                <a:cubicBezTo>
                  <a:pt x="2263507" y="407564"/>
                  <a:pt x="2351654" y="725145"/>
                  <a:pt x="2492524" y="943481"/>
                </a:cubicBezTo>
                <a:close/>
                <a:moveTo>
                  <a:pt x="5006172" y="1020646"/>
                </a:moveTo>
                <a:lnTo>
                  <a:pt x="5030539" y="1003994"/>
                </a:lnTo>
                <a:lnTo>
                  <a:pt x="5047716" y="996614"/>
                </a:lnTo>
                <a:lnTo>
                  <a:pt x="5051759" y="994275"/>
                </a:lnTo>
                <a:lnTo>
                  <a:pt x="5058204" y="992108"/>
                </a:lnTo>
                <a:lnTo>
                  <a:pt x="5140641" y="956690"/>
                </a:lnTo>
                <a:cubicBezTo>
                  <a:pt x="5182149" y="945099"/>
                  <a:pt x="5229164" y="938333"/>
                  <a:pt x="5283779" y="938333"/>
                </a:cubicBezTo>
                <a:cubicBezTo>
                  <a:pt x="5338103" y="938333"/>
                  <a:pt x="5384861" y="959646"/>
                  <a:pt x="5426193" y="996277"/>
                </a:cubicBezTo>
                <a:lnTo>
                  <a:pt x="5444775" y="1015757"/>
                </a:lnTo>
                <a:lnTo>
                  <a:pt x="5413486" y="988242"/>
                </a:lnTo>
                <a:cubicBezTo>
                  <a:pt x="5375289" y="961874"/>
                  <a:pt x="5332555" y="946807"/>
                  <a:pt x="5283778" y="946807"/>
                </a:cubicBezTo>
                <a:cubicBezTo>
                  <a:pt x="5235001" y="946807"/>
                  <a:pt x="5192283" y="951554"/>
                  <a:pt x="5154117" y="959860"/>
                </a:cubicBezTo>
                <a:lnTo>
                  <a:pt x="5058204" y="992108"/>
                </a:lnTo>
                <a:lnTo>
                  <a:pt x="5047716" y="996614"/>
                </a:lnTo>
                <a:close/>
                <a:moveTo>
                  <a:pt x="951725" y="1020646"/>
                </a:moveTo>
                <a:lnTo>
                  <a:pt x="976092" y="1003994"/>
                </a:lnTo>
                <a:lnTo>
                  <a:pt x="993269" y="996614"/>
                </a:lnTo>
                <a:lnTo>
                  <a:pt x="997312" y="994275"/>
                </a:lnTo>
                <a:lnTo>
                  <a:pt x="1003756" y="992108"/>
                </a:lnTo>
                <a:lnTo>
                  <a:pt x="1086193" y="956690"/>
                </a:lnTo>
                <a:cubicBezTo>
                  <a:pt x="1127702" y="945099"/>
                  <a:pt x="1174716" y="938333"/>
                  <a:pt x="1229332" y="938333"/>
                </a:cubicBezTo>
                <a:cubicBezTo>
                  <a:pt x="1283655" y="938333"/>
                  <a:pt x="1330413" y="959646"/>
                  <a:pt x="1371745" y="996277"/>
                </a:cubicBezTo>
                <a:lnTo>
                  <a:pt x="1390328" y="1015757"/>
                </a:lnTo>
                <a:lnTo>
                  <a:pt x="1359038" y="988242"/>
                </a:lnTo>
                <a:cubicBezTo>
                  <a:pt x="1320842" y="961874"/>
                  <a:pt x="1278107" y="946807"/>
                  <a:pt x="1229330" y="946807"/>
                </a:cubicBezTo>
                <a:cubicBezTo>
                  <a:pt x="1180553" y="946807"/>
                  <a:pt x="1137836" y="951554"/>
                  <a:pt x="1099669" y="959860"/>
                </a:cubicBezTo>
                <a:lnTo>
                  <a:pt x="1003756" y="992108"/>
                </a:lnTo>
                <a:lnTo>
                  <a:pt x="993269" y="996614"/>
                </a:lnTo>
                <a:close/>
                <a:moveTo>
                  <a:pt x="9060618" y="1020647"/>
                </a:moveTo>
                <a:lnTo>
                  <a:pt x="9084986" y="1003994"/>
                </a:lnTo>
                <a:lnTo>
                  <a:pt x="9102164" y="996613"/>
                </a:lnTo>
                <a:lnTo>
                  <a:pt x="9106207" y="994275"/>
                </a:lnTo>
                <a:lnTo>
                  <a:pt x="9112648" y="992109"/>
                </a:lnTo>
                <a:lnTo>
                  <a:pt x="9195087" y="956690"/>
                </a:lnTo>
                <a:cubicBezTo>
                  <a:pt x="9236595" y="945099"/>
                  <a:pt x="9283609" y="938333"/>
                  <a:pt x="9338225" y="938333"/>
                </a:cubicBezTo>
                <a:cubicBezTo>
                  <a:pt x="9392548" y="938333"/>
                  <a:pt x="9439307" y="959646"/>
                  <a:pt x="9480639" y="996277"/>
                </a:cubicBezTo>
                <a:lnTo>
                  <a:pt x="9499219" y="1015754"/>
                </a:lnTo>
                <a:lnTo>
                  <a:pt x="9467933" y="988242"/>
                </a:lnTo>
                <a:cubicBezTo>
                  <a:pt x="9429737" y="961874"/>
                  <a:pt x="9387002" y="946807"/>
                  <a:pt x="9338225" y="946807"/>
                </a:cubicBezTo>
                <a:cubicBezTo>
                  <a:pt x="9289448" y="946807"/>
                  <a:pt x="9246731" y="951554"/>
                  <a:pt x="9208564" y="959860"/>
                </a:cubicBezTo>
                <a:lnTo>
                  <a:pt x="9112648" y="992109"/>
                </a:lnTo>
                <a:lnTo>
                  <a:pt x="9102164" y="996613"/>
                </a:lnTo>
                <a:close/>
                <a:moveTo>
                  <a:pt x="12126611" y="1020811"/>
                </a:moveTo>
                <a:lnTo>
                  <a:pt x="12072524" y="978477"/>
                </a:lnTo>
                <a:cubicBezTo>
                  <a:pt x="11973744" y="894575"/>
                  <a:pt x="11874931" y="809133"/>
                  <a:pt x="11677364" y="809133"/>
                </a:cubicBezTo>
                <a:cubicBezTo>
                  <a:pt x="11482616" y="809133"/>
                  <a:pt x="11384362" y="892017"/>
                  <a:pt x="11286448" y="974901"/>
                </a:cubicBezTo>
                <a:lnTo>
                  <a:pt x="11236209" y="1015742"/>
                </a:lnTo>
                <a:lnTo>
                  <a:pt x="11288987" y="966150"/>
                </a:lnTo>
                <a:cubicBezTo>
                  <a:pt x="11384522" y="872453"/>
                  <a:pt x="11483255" y="775478"/>
                  <a:pt x="11677365" y="775478"/>
                </a:cubicBezTo>
                <a:cubicBezTo>
                  <a:pt x="11873431" y="775478"/>
                  <a:pt x="11971510" y="873556"/>
                  <a:pt x="12070050" y="969915"/>
                </a:cubicBezTo>
                <a:close/>
                <a:moveTo>
                  <a:pt x="8072165" y="1020812"/>
                </a:moveTo>
                <a:lnTo>
                  <a:pt x="8018076" y="978477"/>
                </a:lnTo>
                <a:cubicBezTo>
                  <a:pt x="7919296" y="894575"/>
                  <a:pt x="7820483" y="809133"/>
                  <a:pt x="7622916" y="809133"/>
                </a:cubicBezTo>
                <a:cubicBezTo>
                  <a:pt x="7428168" y="809133"/>
                  <a:pt x="7329915" y="892017"/>
                  <a:pt x="7232001" y="974901"/>
                </a:cubicBezTo>
                <a:lnTo>
                  <a:pt x="7181759" y="1015745"/>
                </a:lnTo>
                <a:lnTo>
                  <a:pt x="7234539" y="966150"/>
                </a:lnTo>
                <a:cubicBezTo>
                  <a:pt x="7330074" y="872453"/>
                  <a:pt x="7428807" y="775478"/>
                  <a:pt x="7622917" y="775478"/>
                </a:cubicBezTo>
                <a:cubicBezTo>
                  <a:pt x="7818984" y="775478"/>
                  <a:pt x="7917063" y="873556"/>
                  <a:pt x="8015603" y="969915"/>
                </a:cubicBezTo>
                <a:close/>
                <a:moveTo>
                  <a:pt x="4017719" y="1020813"/>
                </a:moveTo>
                <a:lnTo>
                  <a:pt x="3963628" y="978477"/>
                </a:lnTo>
                <a:cubicBezTo>
                  <a:pt x="3864850" y="894575"/>
                  <a:pt x="3766036" y="809133"/>
                  <a:pt x="3568470" y="809133"/>
                </a:cubicBezTo>
                <a:cubicBezTo>
                  <a:pt x="3373721" y="809133"/>
                  <a:pt x="3275468" y="892017"/>
                  <a:pt x="3177554" y="974901"/>
                </a:cubicBezTo>
                <a:lnTo>
                  <a:pt x="3127315" y="1015743"/>
                </a:lnTo>
                <a:lnTo>
                  <a:pt x="3180093" y="966150"/>
                </a:lnTo>
                <a:cubicBezTo>
                  <a:pt x="3275629" y="872453"/>
                  <a:pt x="3374360" y="775478"/>
                  <a:pt x="3568471" y="775478"/>
                </a:cubicBezTo>
                <a:cubicBezTo>
                  <a:pt x="3764537" y="775478"/>
                  <a:pt x="3862617" y="873556"/>
                  <a:pt x="3961155" y="969915"/>
                </a:cubicBezTo>
                <a:close/>
                <a:moveTo>
                  <a:pt x="1005621" y="1021238"/>
                </a:moveTo>
                <a:lnTo>
                  <a:pt x="1046163" y="1007684"/>
                </a:lnTo>
                <a:cubicBezTo>
                  <a:pt x="1097011" y="996402"/>
                  <a:pt x="1156419" y="989421"/>
                  <a:pt x="1229330" y="989421"/>
                </a:cubicBezTo>
                <a:cubicBezTo>
                  <a:pt x="1265583" y="989421"/>
                  <a:pt x="1298470" y="994905"/>
                  <a:pt x="1328626" y="1004845"/>
                </a:cubicBezTo>
                <a:lnTo>
                  <a:pt x="1355681" y="1018604"/>
                </a:lnTo>
                <a:lnTo>
                  <a:pt x="1298013" y="1003227"/>
                </a:lnTo>
                <a:cubicBezTo>
                  <a:pt x="1276500" y="999488"/>
                  <a:pt x="1253668" y="997494"/>
                  <a:pt x="1229330" y="997494"/>
                </a:cubicBezTo>
                <a:cubicBezTo>
                  <a:pt x="1180653" y="997494"/>
                  <a:pt x="1138024" y="1000008"/>
                  <a:pt x="1099934" y="1004409"/>
                </a:cubicBezTo>
                <a:close/>
                <a:moveTo>
                  <a:pt x="9114516" y="1021239"/>
                </a:moveTo>
                <a:lnTo>
                  <a:pt x="9155058" y="1007684"/>
                </a:lnTo>
                <a:cubicBezTo>
                  <a:pt x="9205906" y="996402"/>
                  <a:pt x="9265314" y="989421"/>
                  <a:pt x="9338225" y="989421"/>
                </a:cubicBezTo>
                <a:cubicBezTo>
                  <a:pt x="9374478" y="989421"/>
                  <a:pt x="9407365" y="994905"/>
                  <a:pt x="9437520" y="1004845"/>
                </a:cubicBezTo>
                <a:lnTo>
                  <a:pt x="9464576" y="1018604"/>
                </a:lnTo>
                <a:lnTo>
                  <a:pt x="9406908" y="1003227"/>
                </a:lnTo>
                <a:cubicBezTo>
                  <a:pt x="9385395" y="999488"/>
                  <a:pt x="9362563" y="997494"/>
                  <a:pt x="9338225" y="997494"/>
                </a:cubicBezTo>
                <a:cubicBezTo>
                  <a:pt x="9289548" y="997494"/>
                  <a:pt x="9246919" y="1000008"/>
                  <a:pt x="9208829" y="1004409"/>
                </a:cubicBezTo>
                <a:close/>
                <a:moveTo>
                  <a:pt x="5060068" y="1021239"/>
                </a:moveTo>
                <a:lnTo>
                  <a:pt x="5100611" y="1007684"/>
                </a:lnTo>
                <a:cubicBezTo>
                  <a:pt x="5151458" y="996402"/>
                  <a:pt x="5210867" y="989421"/>
                  <a:pt x="5283778" y="989421"/>
                </a:cubicBezTo>
                <a:cubicBezTo>
                  <a:pt x="5320032" y="989421"/>
                  <a:pt x="5352919" y="994905"/>
                  <a:pt x="5383073" y="1004845"/>
                </a:cubicBezTo>
                <a:lnTo>
                  <a:pt x="5410129" y="1018604"/>
                </a:lnTo>
                <a:lnTo>
                  <a:pt x="5352462" y="1003227"/>
                </a:lnTo>
                <a:cubicBezTo>
                  <a:pt x="5330948" y="999488"/>
                  <a:pt x="5308116" y="997494"/>
                  <a:pt x="5283778" y="997494"/>
                </a:cubicBezTo>
                <a:cubicBezTo>
                  <a:pt x="5235100" y="997494"/>
                  <a:pt x="5192472" y="1000008"/>
                  <a:pt x="5154382" y="1004409"/>
                </a:cubicBezTo>
                <a:close/>
                <a:moveTo>
                  <a:pt x="2625209" y="1022249"/>
                </a:moveTo>
                <a:lnTo>
                  <a:pt x="2646257" y="1002489"/>
                </a:lnTo>
                <a:cubicBezTo>
                  <a:pt x="2687562" y="969713"/>
                  <a:pt x="2734320" y="950644"/>
                  <a:pt x="2788676" y="950644"/>
                </a:cubicBezTo>
                <a:cubicBezTo>
                  <a:pt x="2885312" y="950644"/>
                  <a:pt x="2958033" y="977740"/>
                  <a:pt x="3018840" y="1018385"/>
                </a:cubicBezTo>
                <a:lnTo>
                  <a:pt x="3019683" y="1019084"/>
                </a:lnTo>
                <a:lnTo>
                  <a:pt x="2919033" y="976190"/>
                </a:lnTo>
                <a:cubicBezTo>
                  <a:pt x="2880620" y="965553"/>
                  <a:pt x="2837644" y="959437"/>
                  <a:pt x="2788676" y="959437"/>
                </a:cubicBezTo>
                <a:cubicBezTo>
                  <a:pt x="2739890" y="959437"/>
                  <a:pt x="2697168" y="972732"/>
                  <a:pt x="2659004" y="995997"/>
                </a:cubicBezTo>
                <a:close/>
                <a:moveTo>
                  <a:pt x="10734102" y="1022250"/>
                </a:moveTo>
                <a:lnTo>
                  <a:pt x="10755152" y="1002489"/>
                </a:lnTo>
                <a:cubicBezTo>
                  <a:pt x="10796457" y="969713"/>
                  <a:pt x="10843214" y="950644"/>
                  <a:pt x="10897571" y="950644"/>
                </a:cubicBezTo>
                <a:cubicBezTo>
                  <a:pt x="10994206" y="950644"/>
                  <a:pt x="11066927" y="977740"/>
                  <a:pt x="11127734" y="1018385"/>
                </a:cubicBezTo>
                <a:lnTo>
                  <a:pt x="11128577" y="1019084"/>
                </a:lnTo>
                <a:lnTo>
                  <a:pt x="11027927" y="976190"/>
                </a:lnTo>
                <a:cubicBezTo>
                  <a:pt x="10989514" y="965553"/>
                  <a:pt x="10946538" y="959437"/>
                  <a:pt x="10897571" y="959437"/>
                </a:cubicBezTo>
                <a:cubicBezTo>
                  <a:pt x="10848784" y="959437"/>
                  <a:pt x="10806063" y="972732"/>
                  <a:pt x="10767898" y="995997"/>
                </a:cubicBezTo>
                <a:close/>
                <a:moveTo>
                  <a:pt x="6679654" y="1022251"/>
                </a:moveTo>
                <a:lnTo>
                  <a:pt x="6700704" y="1002489"/>
                </a:lnTo>
                <a:cubicBezTo>
                  <a:pt x="6742009" y="969713"/>
                  <a:pt x="6788766" y="950644"/>
                  <a:pt x="6843123" y="950644"/>
                </a:cubicBezTo>
                <a:cubicBezTo>
                  <a:pt x="6939758" y="950644"/>
                  <a:pt x="7012479" y="977740"/>
                  <a:pt x="7073287" y="1018385"/>
                </a:cubicBezTo>
                <a:lnTo>
                  <a:pt x="7074130" y="1019084"/>
                </a:lnTo>
                <a:lnTo>
                  <a:pt x="6973479" y="976190"/>
                </a:lnTo>
                <a:cubicBezTo>
                  <a:pt x="6935066" y="965553"/>
                  <a:pt x="6892090" y="959437"/>
                  <a:pt x="6843123" y="959437"/>
                </a:cubicBezTo>
                <a:cubicBezTo>
                  <a:pt x="6794336" y="959437"/>
                  <a:pt x="6751615" y="972732"/>
                  <a:pt x="6713451" y="995997"/>
                </a:cubicBezTo>
                <a:close/>
                <a:moveTo>
                  <a:pt x="59616" y="1023902"/>
                </a:moveTo>
                <a:lnTo>
                  <a:pt x="91568" y="1002399"/>
                </a:lnTo>
                <a:cubicBezTo>
                  <a:pt x="180380" y="942860"/>
                  <a:pt x="276554" y="889481"/>
                  <a:pt x="449537" y="889481"/>
                </a:cubicBezTo>
                <a:cubicBezTo>
                  <a:pt x="594699" y="889481"/>
                  <a:pt x="685696" y="927199"/>
                  <a:pt x="763344" y="974347"/>
                </a:cubicBezTo>
                <a:lnTo>
                  <a:pt x="834945" y="1021541"/>
                </a:lnTo>
                <a:lnTo>
                  <a:pt x="766416" y="982352"/>
                </a:lnTo>
                <a:cubicBezTo>
                  <a:pt x="688761" y="941508"/>
                  <a:pt x="596198" y="908186"/>
                  <a:pt x="449537" y="908186"/>
                </a:cubicBezTo>
                <a:cubicBezTo>
                  <a:pt x="274576" y="908186"/>
                  <a:pt x="177501" y="955179"/>
                  <a:pt x="88836" y="1006837"/>
                </a:cubicBezTo>
                <a:close/>
                <a:moveTo>
                  <a:pt x="8168505" y="1023906"/>
                </a:moveTo>
                <a:lnTo>
                  <a:pt x="8200463" y="1002400"/>
                </a:lnTo>
                <a:cubicBezTo>
                  <a:pt x="8289274" y="942860"/>
                  <a:pt x="8385449" y="889481"/>
                  <a:pt x="8558432" y="889481"/>
                </a:cubicBezTo>
                <a:cubicBezTo>
                  <a:pt x="8703595" y="889481"/>
                  <a:pt x="8794591" y="927199"/>
                  <a:pt x="8872239" y="974347"/>
                </a:cubicBezTo>
                <a:lnTo>
                  <a:pt x="8943839" y="1021540"/>
                </a:lnTo>
                <a:lnTo>
                  <a:pt x="8875310" y="982352"/>
                </a:lnTo>
                <a:cubicBezTo>
                  <a:pt x="8797655" y="941508"/>
                  <a:pt x="8705092" y="908186"/>
                  <a:pt x="8558432" y="908186"/>
                </a:cubicBezTo>
                <a:cubicBezTo>
                  <a:pt x="8383470" y="908186"/>
                  <a:pt x="8286396" y="955179"/>
                  <a:pt x="8197731" y="1006838"/>
                </a:cubicBezTo>
                <a:close/>
                <a:moveTo>
                  <a:pt x="4114056" y="1023907"/>
                </a:moveTo>
                <a:lnTo>
                  <a:pt x="4146015" y="1002400"/>
                </a:lnTo>
                <a:cubicBezTo>
                  <a:pt x="4234827" y="942860"/>
                  <a:pt x="4331002" y="889481"/>
                  <a:pt x="4503986" y="889481"/>
                </a:cubicBezTo>
                <a:cubicBezTo>
                  <a:pt x="4649148" y="889481"/>
                  <a:pt x="4740144" y="927199"/>
                  <a:pt x="4817792" y="974347"/>
                </a:cubicBezTo>
                <a:lnTo>
                  <a:pt x="4889391" y="1021540"/>
                </a:lnTo>
                <a:lnTo>
                  <a:pt x="4820863" y="982352"/>
                </a:lnTo>
                <a:cubicBezTo>
                  <a:pt x="4743208" y="941508"/>
                  <a:pt x="4650645" y="908186"/>
                  <a:pt x="4503985" y="908186"/>
                </a:cubicBezTo>
                <a:cubicBezTo>
                  <a:pt x="4329023" y="908186"/>
                  <a:pt x="4231949" y="955179"/>
                  <a:pt x="4143284" y="1006838"/>
                </a:cubicBezTo>
                <a:close/>
                <a:moveTo>
                  <a:pt x="5006198" y="1024485"/>
                </a:moveTo>
                <a:lnTo>
                  <a:pt x="5030411" y="1009650"/>
                </a:lnTo>
                <a:lnTo>
                  <a:pt x="5050187" y="1002023"/>
                </a:lnTo>
                <a:lnTo>
                  <a:pt x="5051512" y="1001346"/>
                </a:lnTo>
                <a:lnTo>
                  <a:pt x="5053373" y="1000794"/>
                </a:lnTo>
                <a:lnTo>
                  <a:pt x="5140597" y="967154"/>
                </a:lnTo>
                <a:cubicBezTo>
                  <a:pt x="5182130" y="956733"/>
                  <a:pt x="5229163" y="950644"/>
                  <a:pt x="5283778" y="950644"/>
                </a:cubicBezTo>
                <a:cubicBezTo>
                  <a:pt x="5338102" y="950644"/>
                  <a:pt x="5384862" y="969713"/>
                  <a:pt x="5426197" y="1002489"/>
                </a:cubicBezTo>
                <a:lnTo>
                  <a:pt x="5446101" y="1021157"/>
                </a:lnTo>
                <a:lnTo>
                  <a:pt x="5413648" y="995997"/>
                </a:lnTo>
                <a:cubicBezTo>
                  <a:pt x="5375412" y="972732"/>
                  <a:pt x="5332626" y="959437"/>
                  <a:pt x="5283778" y="959437"/>
                </a:cubicBezTo>
                <a:cubicBezTo>
                  <a:pt x="5234930" y="959437"/>
                  <a:pt x="5192159" y="963628"/>
                  <a:pt x="5153955" y="970962"/>
                </a:cubicBezTo>
                <a:lnTo>
                  <a:pt x="5053373" y="1000794"/>
                </a:lnTo>
                <a:lnTo>
                  <a:pt x="5050187" y="1002023"/>
                </a:lnTo>
                <a:close/>
                <a:moveTo>
                  <a:pt x="951746" y="1024487"/>
                </a:moveTo>
                <a:lnTo>
                  <a:pt x="975963" y="1009650"/>
                </a:lnTo>
                <a:lnTo>
                  <a:pt x="995742" y="1002022"/>
                </a:lnTo>
                <a:lnTo>
                  <a:pt x="997066" y="1001346"/>
                </a:lnTo>
                <a:lnTo>
                  <a:pt x="998922" y="1000795"/>
                </a:lnTo>
                <a:lnTo>
                  <a:pt x="1086148" y="967154"/>
                </a:lnTo>
                <a:cubicBezTo>
                  <a:pt x="1127682" y="956733"/>
                  <a:pt x="1174715" y="950644"/>
                  <a:pt x="1229330" y="950644"/>
                </a:cubicBezTo>
                <a:cubicBezTo>
                  <a:pt x="1283654" y="950644"/>
                  <a:pt x="1330414" y="969713"/>
                  <a:pt x="1371748" y="1002489"/>
                </a:cubicBezTo>
                <a:lnTo>
                  <a:pt x="1391648" y="1021153"/>
                </a:lnTo>
                <a:lnTo>
                  <a:pt x="1359200" y="995997"/>
                </a:lnTo>
                <a:cubicBezTo>
                  <a:pt x="1320966" y="972732"/>
                  <a:pt x="1278178" y="959437"/>
                  <a:pt x="1229331" y="959437"/>
                </a:cubicBezTo>
                <a:cubicBezTo>
                  <a:pt x="1180484" y="959437"/>
                  <a:pt x="1137713" y="963628"/>
                  <a:pt x="1099506" y="970962"/>
                </a:cubicBezTo>
                <a:lnTo>
                  <a:pt x="998922" y="1000795"/>
                </a:lnTo>
                <a:lnTo>
                  <a:pt x="995742" y="1002022"/>
                </a:lnTo>
                <a:close/>
                <a:moveTo>
                  <a:pt x="9060637" y="1024488"/>
                </a:moveTo>
                <a:lnTo>
                  <a:pt x="9084857" y="1009650"/>
                </a:lnTo>
                <a:lnTo>
                  <a:pt x="9104639" y="1002020"/>
                </a:lnTo>
                <a:lnTo>
                  <a:pt x="9105960" y="1001346"/>
                </a:lnTo>
                <a:lnTo>
                  <a:pt x="9107814" y="1000796"/>
                </a:lnTo>
                <a:lnTo>
                  <a:pt x="9195042" y="967154"/>
                </a:lnTo>
                <a:cubicBezTo>
                  <a:pt x="9236576" y="956733"/>
                  <a:pt x="9283610" y="950644"/>
                  <a:pt x="9338225" y="950644"/>
                </a:cubicBezTo>
                <a:cubicBezTo>
                  <a:pt x="9392548" y="950644"/>
                  <a:pt x="9439308" y="969713"/>
                  <a:pt x="9480643" y="1002489"/>
                </a:cubicBezTo>
                <a:lnTo>
                  <a:pt x="9500544" y="1021155"/>
                </a:lnTo>
                <a:lnTo>
                  <a:pt x="9468094" y="995997"/>
                </a:lnTo>
                <a:cubicBezTo>
                  <a:pt x="9429859" y="972732"/>
                  <a:pt x="9387072" y="959437"/>
                  <a:pt x="9338225" y="959437"/>
                </a:cubicBezTo>
                <a:cubicBezTo>
                  <a:pt x="9289378" y="959437"/>
                  <a:pt x="9246607" y="963628"/>
                  <a:pt x="9208400" y="970962"/>
                </a:cubicBezTo>
                <a:lnTo>
                  <a:pt x="9107814" y="1000796"/>
                </a:lnTo>
                <a:lnTo>
                  <a:pt x="9104639" y="1002020"/>
                </a:lnTo>
                <a:close/>
                <a:moveTo>
                  <a:pt x="10736480" y="1025032"/>
                </a:moveTo>
                <a:lnTo>
                  <a:pt x="10755135" y="1009579"/>
                </a:lnTo>
                <a:cubicBezTo>
                  <a:pt x="10796441" y="980659"/>
                  <a:pt x="10843203" y="963833"/>
                  <a:pt x="10897571" y="963833"/>
                </a:cubicBezTo>
                <a:cubicBezTo>
                  <a:pt x="10945899" y="963833"/>
                  <a:pt x="10988235" y="969810"/>
                  <a:pt x="11026085" y="980270"/>
                </a:cubicBezTo>
                <a:lnTo>
                  <a:pt x="11123791" y="1021947"/>
                </a:lnTo>
                <a:lnTo>
                  <a:pt x="11027016" y="986396"/>
                </a:lnTo>
                <a:cubicBezTo>
                  <a:pt x="10988905" y="977331"/>
                  <a:pt x="10946258" y="972151"/>
                  <a:pt x="10897571" y="972151"/>
                </a:cubicBezTo>
                <a:cubicBezTo>
                  <a:pt x="10848804" y="972151"/>
                  <a:pt x="10806100" y="983673"/>
                  <a:pt x="10767951" y="1003837"/>
                </a:cubicBezTo>
                <a:close/>
                <a:moveTo>
                  <a:pt x="6682031" y="1025033"/>
                </a:moveTo>
                <a:lnTo>
                  <a:pt x="6700687" y="1009579"/>
                </a:lnTo>
                <a:cubicBezTo>
                  <a:pt x="6741993" y="980659"/>
                  <a:pt x="6788755" y="963833"/>
                  <a:pt x="6843123" y="963833"/>
                </a:cubicBezTo>
                <a:cubicBezTo>
                  <a:pt x="6891451" y="963833"/>
                  <a:pt x="6933787" y="969810"/>
                  <a:pt x="6971637" y="980270"/>
                </a:cubicBezTo>
                <a:lnTo>
                  <a:pt x="7069344" y="1021947"/>
                </a:lnTo>
                <a:lnTo>
                  <a:pt x="6972569" y="986396"/>
                </a:lnTo>
                <a:cubicBezTo>
                  <a:pt x="6934458" y="977331"/>
                  <a:pt x="6891811" y="972151"/>
                  <a:pt x="6843124" y="972151"/>
                </a:cubicBezTo>
                <a:cubicBezTo>
                  <a:pt x="6794357" y="972151"/>
                  <a:pt x="6751653" y="983673"/>
                  <a:pt x="6713504" y="1003837"/>
                </a:cubicBezTo>
                <a:close/>
                <a:moveTo>
                  <a:pt x="2627583" y="1025034"/>
                </a:moveTo>
                <a:lnTo>
                  <a:pt x="2646240" y="1009579"/>
                </a:lnTo>
                <a:cubicBezTo>
                  <a:pt x="2687546" y="980659"/>
                  <a:pt x="2734308" y="963833"/>
                  <a:pt x="2788676" y="963833"/>
                </a:cubicBezTo>
                <a:cubicBezTo>
                  <a:pt x="2837004" y="963833"/>
                  <a:pt x="2879340" y="969810"/>
                  <a:pt x="2917190" y="980270"/>
                </a:cubicBezTo>
                <a:lnTo>
                  <a:pt x="3014896" y="1021946"/>
                </a:lnTo>
                <a:lnTo>
                  <a:pt x="2918122" y="986396"/>
                </a:lnTo>
                <a:cubicBezTo>
                  <a:pt x="2880011" y="977331"/>
                  <a:pt x="2837364" y="972151"/>
                  <a:pt x="2788677" y="972151"/>
                </a:cubicBezTo>
                <a:cubicBezTo>
                  <a:pt x="2739910" y="972151"/>
                  <a:pt x="2697207" y="983673"/>
                  <a:pt x="2659057" y="1003837"/>
                </a:cubicBezTo>
                <a:close/>
                <a:moveTo>
                  <a:pt x="8073903" y="1027783"/>
                </a:moveTo>
                <a:lnTo>
                  <a:pt x="8017907" y="990765"/>
                </a:lnTo>
                <a:cubicBezTo>
                  <a:pt x="7919161" y="919825"/>
                  <a:pt x="7820483" y="847424"/>
                  <a:pt x="7622917" y="847424"/>
                </a:cubicBezTo>
                <a:cubicBezTo>
                  <a:pt x="7428209" y="847424"/>
                  <a:pt x="7330075" y="917496"/>
                  <a:pt x="7232211" y="987569"/>
                </a:cubicBezTo>
                <a:lnTo>
                  <a:pt x="7174823" y="1027023"/>
                </a:lnTo>
                <a:lnTo>
                  <a:pt x="7252165" y="963697"/>
                </a:lnTo>
                <a:cubicBezTo>
                  <a:pt x="7344206" y="886297"/>
                  <a:pt x="7441315" y="813450"/>
                  <a:pt x="7622916" y="813450"/>
                </a:cubicBezTo>
                <a:cubicBezTo>
                  <a:pt x="7818983" y="813450"/>
                  <a:pt x="7916973" y="898533"/>
                  <a:pt x="8015569" y="982221"/>
                </a:cubicBezTo>
                <a:close/>
                <a:moveTo>
                  <a:pt x="4019457" y="1027784"/>
                </a:moveTo>
                <a:lnTo>
                  <a:pt x="3963459" y="990765"/>
                </a:lnTo>
                <a:cubicBezTo>
                  <a:pt x="3864714" y="919825"/>
                  <a:pt x="3766036" y="847424"/>
                  <a:pt x="3568470" y="847424"/>
                </a:cubicBezTo>
                <a:cubicBezTo>
                  <a:pt x="3373762" y="847424"/>
                  <a:pt x="3275628" y="917496"/>
                  <a:pt x="3177764" y="987569"/>
                </a:cubicBezTo>
                <a:lnTo>
                  <a:pt x="3120377" y="1027023"/>
                </a:lnTo>
                <a:lnTo>
                  <a:pt x="3197718" y="963697"/>
                </a:lnTo>
                <a:cubicBezTo>
                  <a:pt x="3289759" y="886297"/>
                  <a:pt x="3386868" y="813450"/>
                  <a:pt x="3568470" y="813450"/>
                </a:cubicBezTo>
                <a:cubicBezTo>
                  <a:pt x="3764537" y="813450"/>
                  <a:pt x="3862526" y="898533"/>
                  <a:pt x="3961122" y="982221"/>
                </a:cubicBezTo>
                <a:close/>
                <a:moveTo>
                  <a:pt x="12128356" y="1027787"/>
                </a:moveTo>
                <a:lnTo>
                  <a:pt x="12072355" y="990765"/>
                </a:lnTo>
                <a:cubicBezTo>
                  <a:pt x="11973609" y="919825"/>
                  <a:pt x="11874931" y="847424"/>
                  <a:pt x="11677365" y="847424"/>
                </a:cubicBezTo>
                <a:cubicBezTo>
                  <a:pt x="11482656" y="847424"/>
                  <a:pt x="11384522" y="917496"/>
                  <a:pt x="11286658" y="987569"/>
                </a:cubicBezTo>
                <a:lnTo>
                  <a:pt x="11229276" y="1027019"/>
                </a:lnTo>
                <a:lnTo>
                  <a:pt x="11306612" y="963697"/>
                </a:lnTo>
                <a:cubicBezTo>
                  <a:pt x="11398654" y="886297"/>
                  <a:pt x="11495762" y="813450"/>
                  <a:pt x="11677364" y="813450"/>
                </a:cubicBezTo>
                <a:cubicBezTo>
                  <a:pt x="11873431" y="813450"/>
                  <a:pt x="11971420" y="898532"/>
                  <a:pt x="12070017" y="982221"/>
                </a:cubicBezTo>
                <a:close/>
                <a:moveTo>
                  <a:pt x="60559" y="1028527"/>
                </a:moveTo>
                <a:lnTo>
                  <a:pt x="92501" y="1009941"/>
                </a:lnTo>
                <a:cubicBezTo>
                  <a:pt x="181878" y="958147"/>
                  <a:pt x="277213" y="912503"/>
                  <a:pt x="449537" y="912503"/>
                </a:cubicBezTo>
                <a:cubicBezTo>
                  <a:pt x="594699" y="912503"/>
                  <a:pt x="685830" y="945196"/>
                  <a:pt x="763596" y="986061"/>
                </a:cubicBezTo>
                <a:lnTo>
                  <a:pt x="837490" y="1028217"/>
                </a:lnTo>
                <a:lnTo>
                  <a:pt x="766270" y="993780"/>
                </a:lnTo>
                <a:cubicBezTo>
                  <a:pt x="688641" y="959244"/>
                  <a:pt x="596139" y="931048"/>
                  <a:pt x="449537" y="931048"/>
                </a:cubicBezTo>
                <a:cubicBezTo>
                  <a:pt x="274995" y="931048"/>
                  <a:pt x="177711" y="970801"/>
                  <a:pt x="88982" y="1014489"/>
                </a:cubicBezTo>
                <a:close/>
                <a:moveTo>
                  <a:pt x="8169450" y="1028529"/>
                </a:moveTo>
                <a:lnTo>
                  <a:pt x="8201396" y="1009941"/>
                </a:lnTo>
                <a:cubicBezTo>
                  <a:pt x="8290773" y="958147"/>
                  <a:pt x="8386108" y="912503"/>
                  <a:pt x="8558432" y="912503"/>
                </a:cubicBezTo>
                <a:cubicBezTo>
                  <a:pt x="8703594" y="912503"/>
                  <a:pt x="8794725" y="945196"/>
                  <a:pt x="8872491" y="986061"/>
                </a:cubicBezTo>
                <a:lnTo>
                  <a:pt x="8946390" y="1028220"/>
                </a:lnTo>
                <a:lnTo>
                  <a:pt x="8875164" y="993780"/>
                </a:lnTo>
                <a:cubicBezTo>
                  <a:pt x="8797535" y="959244"/>
                  <a:pt x="8705033" y="931048"/>
                  <a:pt x="8558432" y="931048"/>
                </a:cubicBezTo>
                <a:cubicBezTo>
                  <a:pt x="8383890" y="931048"/>
                  <a:pt x="8286606" y="970801"/>
                  <a:pt x="8197877" y="1014489"/>
                </a:cubicBezTo>
                <a:close/>
                <a:moveTo>
                  <a:pt x="4115004" y="1028529"/>
                </a:moveTo>
                <a:lnTo>
                  <a:pt x="4146949" y="1009941"/>
                </a:lnTo>
                <a:cubicBezTo>
                  <a:pt x="4236326" y="958147"/>
                  <a:pt x="4331662" y="912503"/>
                  <a:pt x="4503985" y="912503"/>
                </a:cubicBezTo>
                <a:cubicBezTo>
                  <a:pt x="4649147" y="912503"/>
                  <a:pt x="4740278" y="945196"/>
                  <a:pt x="4818044" y="986061"/>
                </a:cubicBezTo>
                <a:lnTo>
                  <a:pt x="4891946" y="1028221"/>
                </a:lnTo>
                <a:lnTo>
                  <a:pt x="4820717" y="993780"/>
                </a:lnTo>
                <a:cubicBezTo>
                  <a:pt x="4743088" y="959244"/>
                  <a:pt x="4650585" y="931048"/>
                  <a:pt x="4503985" y="931048"/>
                </a:cubicBezTo>
                <a:cubicBezTo>
                  <a:pt x="4329444" y="931048"/>
                  <a:pt x="4232158" y="970801"/>
                  <a:pt x="4143430" y="1014489"/>
                </a:cubicBezTo>
                <a:close/>
                <a:moveTo>
                  <a:pt x="951150" y="1028980"/>
                </a:moveTo>
                <a:lnTo>
                  <a:pt x="975889" y="1015644"/>
                </a:lnTo>
                <a:cubicBezTo>
                  <a:pt x="1041132" y="985182"/>
                  <a:pt x="1120054" y="963833"/>
                  <a:pt x="1229331" y="963833"/>
                </a:cubicBezTo>
                <a:cubicBezTo>
                  <a:pt x="1283699" y="963833"/>
                  <a:pt x="1330488" y="980659"/>
                  <a:pt x="1371840" y="1009579"/>
                </a:cubicBezTo>
                <a:lnTo>
                  <a:pt x="1390993" y="1025424"/>
                </a:lnTo>
                <a:lnTo>
                  <a:pt x="1358917" y="1003837"/>
                </a:lnTo>
                <a:cubicBezTo>
                  <a:pt x="1320752" y="983673"/>
                  <a:pt x="1278057" y="972151"/>
                  <a:pt x="1229330" y="972151"/>
                </a:cubicBezTo>
                <a:cubicBezTo>
                  <a:pt x="1131876" y="972151"/>
                  <a:pt x="1058605" y="986681"/>
                  <a:pt x="997469" y="1008476"/>
                </a:cubicBezTo>
                <a:close/>
                <a:moveTo>
                  <a:pt x="5005595" y="1028982"/>
                </a:moveTo>
                <a:lnTo>
                  <a:pt x="5030337" y="1015644"/>
                </a:lnTo>
                <a:cubicBezTo>
                  <a:pt x="5095580" y="985182"/>
                  <a:pt x="5174502" y="963833"/>
                  <a:pt x="5283778" y="963833"/>
                </a:cubicBezTo>
                <a:cubicBezTo>
                  <a:pt x="5338147" y="963833"/>
                  <a:pt x="5384937" y="980659"/>
                  <a:pt x="5426288" y="1009579"/>
                </a:cubicBezTo>
                <a:lnTo>
                  <a:pt x="5445440" y="1025424"/>
                </a:lnTo>
                <a:lnTo>
                  <a:pt x="5413364" y="1003837"/>
                </a:lnTo>
                <a:cubicBezTo>
                  <a:pt x="5375200" y="983673"/>
                  <a:pt x="5332505" y="972151"/>
                  <a:pt x="5283778" y="972151"/>
                </a:cubicBezTo>
                <a:cubicBezTo>
                  <a:pt x="5186323" y="972151"/>
                  <a:pt x="5113054" y="986681"/>
                  <a:pt x="5051918" y="1008476"/>
                </a:cubicBezTo>
                <a:close/>
                <a:moveTo>
                  <a:pt x="9060040" y="1028983"/>
                </a:moveTo>
                <a:lnTo>
                  <a:pt x="9084783" y="1015644"/>
                </a:lnTo>
                <a:cubicBezTo>
                  <a:pt x="9150027" y="985182"/>
                  <a:pt x="9228949" y="963833"/>
                  <a:pt x="9338225" y="963833"/>
                </a:cubicBezTo>
                <a:cubicBezTo>
                  <a:pt x="9392593" y="963833"/>
                  <a:pt x="9439382" y="980659"/>
                  <a:pt x="9480734" y="1009579"/>
                </a:cubicBezTo>
                <a:lnTo>
                  <a:pt x="9499883" y="1025421"/>
                </a:lnTo>
                <a:lnTo>
                  <a:pt x="9467812" y="1003837"/>
                </a:lnTo>
                <a:cubicBezTo>
                  <a:pt x="9429647" y="983673"/>
                  <a:pt x="9386952" y="972151"/>
                  <a:pt x="9338225" y="972151"/>
                </a:cubicBezTo>
                <a:cubicBezTo>
                  <a:pt x="9240771" y="972151"/>
                  <a:pt x="9167500" y="986681"/>
                  <a:pt x="9106364" y="1008476"/>
                </a:cubicBezTo>
                <a:close/>
                <a:moveTo>
                  <a:pt x="6681198" y="1030040"/>
                </a:moveTo>
                <a:lnTo>
                  <a:pt x="6700609" y="1016114"/>
                </a:lnTo>
                <a:cubicBezTo>
                  <a:pt x="6741944" y="991050"/>
                  <a:pt x="6788734" y="976467"/>
                  <a:pt x="6843124" y="976467"/>
                </a:cubicBezTo>
                <a:cubicBezTo>
                  <a:pt x="6891472" y="976467"/>
                  <a:pt x="6933830" y="981647"/>
                  <a:pt x="6971703" y="990712"/>
                </a:cubicBezTo>
                <a:lnTo>
                  <a:pt x="7072527" y="1027959"/>
                </a:lnTo>
                <a:lnTo>
                  <a:pt x="6972479" y="996841"/>
                </a:lnTo>
                <a:cubicBezTo>
                  <a:pt x="6934388" y="989168"/>
                  <a:pt x="6891770" y="984784"/>
                  <a:pt x="6843123" y="984784"/>
                </a:cubicBezTo>
                <a:cubicBezTo>
                  <a:pt x="6794376" y="984784"/>
                  <a:pt x="6751689" y="994533"/>
                  <a:pt x="6713552" y="1011595"/>
                </a:cubicBezTo>
                <a:close/>
                <a:moveTo>
                  <a:pt x="10735644" y="1030041"/>
                </a:moveTo>
                <a:lnTo>
                  <a:pt x="10755057" y="1016114"/>
                </a:lnTo>
                <a:cubicBezTo>
                  <a:pt x="10796391" y="991050"/>
                  <a:pt x="10843180" y="976467"/>
                  <a:pt x="10897571" y="976467"/>
                </a:cubicBezTo>
                <a:cubicBezTo>
                  <a:pt x="10945918" y="976467"/>
                  <a:pt x="10988277" y="981647"/>
                  <a:pt x="11026150" y="990712"/>
                </a:cubicBezTo>
                <a:lnTo>
                  <a:pt x="11126971" y="1027958"/>
                </a:lnTo>
                <a:lnTo>
                  <a:pt x="11026927" y="996841"/>
                </a:lnTo>
                <a:cubicBezTo>
                  <a:pt x="10988836" y="989168"/>
                  <a:pt x="10946218" y="984784"/>
                  <a:pt x="10897571" y="984784"/>
                </a:cubicBezTo>
                <a:cubicBezTo>
                  <a:pt x="10848824" y="984784"/>
                  <a:pt x="10806137" y="994533"/>
                  <a:pt x="10768000" y="1011595"/>
                </a:cubicBezTo>
                <a:close/>
                <a:moveTo>
                  <a:pt x="2626750" y="1030041"/>
                </a:moveTo>
                <a:lnTo>
                  <a:pt x="2646163" y="1016114"/>
                </a:lnTo>
                <a:cubicBezTo>
                  <a:pt x="2687497" y="991050"/>
                  <a:pt x="2734287" y="976467"/>
                  <a:pt x="2788677" y="976467"/>
                </a:cubicBezTo>
                <a:cubicBezTo>
                  <a:pt x="2837025" y="976467"/>
                  <a:pt x="2879383" y="981647"/>
                  <a:pt x="2917256" y="990712"/>
                </a:cubicBezTo>
                <a:lnTo>
                  <a:pt x="3018077" y="1027958"/>
                </a:lnTo>
                <a:lnTo>
                  <a:pt x="2918033" y="996841"/>
                </a:lnTo>
                <a:cubicBezTo>
                  <a:pt x="2879942" y="989168"/>
                  <a:pt x="2837324" y="984784"/>
                  <a:pt x="2788677" y="984784"/>
                </a:cubicBezTo>
                <a:cubicBezTo>
                  <a:pt x="2739930" y="984784"/>
                  <a:pt x="2697242" y="994533"/>
                  <a:pt x="2659106" y="1011595"/>
                </a:cubicBezTo>
                <a:close/>
                <a:moveTo>
                  <a:pt x="11126004" y="1032585"/>
                </a:moveTo>
                <a:lnTo>
                  <a:pt x="11026857" y="1007355"/>
                </a:lnTo>
                <a:cubicBezTo>
                  <a:pt x="10988783" y="1001080"/>
                  <a:pt x="10946188" y="997494"/>
                  <a:pt x="10897571" y="997494"/>
                </a:cubicBezTo>
                <a:cubicBezTo>
                  <a:pt x="10873203" y="997494"/>
                  <a:pt x="10850350" y="999488"/>
                  <a:pt x="10828824" y="1003227"/>
                </a:cubicBezTo>
                <a:lnTo>
                  <a:pt x="10771114" y="1018611"/>
                </a:lnTo>
                <a:lnTo>
                  <a:pt x="10798180" y="1004845"/>
                </a:lnTo>
                <a:cubicBezTo>
                  <a:pt x="10828348" y="994905"/>
                  <a:pt x="10861266" y="989421"/>
                  <a:pt x="10897571" y="989421"/>
                </a:cubicBezTo>
                <a:cubicBezTo>
                  <a:pt x="10945978" y="989421"/>
                  <a:pt x="10988383" y="993800"/>
                  <a:pt x="11026291" y="1001464"/>
                </a:cubicBezTo>
                <a:close/>
                <a:moveTo>
                  <a:pt x="7071561" y="1032586"/>
                </a:moveTo>
                <a:lnTo>
                  <a:pt x="6972409" y="1007355"/>
                </a:lnTo>
                <a:cubicBezTo>
                  <a:pt x="6934335" y="1001080"/>
                  <a:pt x="6891740" y="997494"/>
                  <a:pt x="6843123" y="997494"/>
                </a:cubicBezTo>
                <a:cubicBezTo>
                  <a:pt x="6818755" y="997494"/>
                  <a:pt x="6795902" y="999488"/>
                  <a:pt x="6774376" y="1003227"/>
                </a:cubicBezTo>
                <a:lnTo>
                  <a:pt x="6716667" y="1018611"/>
                </a:lnTo>
                <a:lnTo>
                  <a:pt x="6743732" y="1004845"/>
                </a:lnTo>
                <a:cubicBezTo>
                  <a:pt x="6773900" y="994905"/>
                  <a:pt x="6806818" y="989421"/>
                  <a:pt x="6843123" y="989421"/>
                </a:cubicBezTo>
                <a:cubicBezTo>
                  <a:pt x="6891531" y="989421"/>
                  <a:pt x="6933936" y="993800"/>
                  <a:pt x="6971844" y="1001464"/>
                </a:cubicBezTo>
                <a:close/>
                <a:moveTo>
                  <a:pt x="3017116" y="1032587"/>
                </a:moveTo>
                <a:lnTo>
                  <a:pt x="2917962" y="1007355"/>
                </a:lnTo>
                <a:cubicBezTo>
                  <a:pt x="2879888" y="1001080"/>
                  <a:pt x="2837293" y="997494"/>
                  <a:pt x="2788676" y="997494"/>
                </a:cubicBezTo>
                <a:cubicBezTo>
                  <a:pt x="2764308" y="997494"/>
                  <a:pt x="2741455" y="999488"/>
                  <a:pt x="2719929" y="1003227"/>
                </a:cubicBezTo>
                <a:lnTo>
                  <a:pt x="2662221" y="1018611"/>
                </a:lnTo>
                <a:lnTo>
                  <a:pt x="2689285" y="1004845"/>
                </a:lnTo>
                <a:cubicBezTo>
                  <a:pt x="2719453" y="994905"/>
                  <a:pt x="2752372" y="989421"/>
                  <a:pt x="2788677" y="989421"/>
                </a:cubicBezTo>
                <a:cubicBezTo>
                  <a:pt x="2837084" y="989421"/>
                  <a:pt x="2879489" y="993800"/>
                  <a:pt x="2917397" y="1001464"/>
                </a:cubicBezTo>
                <a:close/>
                <a:moveTo>
                  <a:pt x="5005704" y="1032915"/>
                </a:moveTo>
                <a:lnTo>
                  <a:pt x="5030265" y="1021434"/>
                </a:lnTo>
                <a:cubicBezTo>
                  <a:pt x="5095516" y="995008"/>
                  <a:pt x="5174457" y="976467"/>
                  <a:pt x="5283778" y="976467"/>
                </a:cubicBezTo>
                <a:cubicBezTo>
                  <a:pt x="5338090" y="976467"/>
                  <a:pt x="5384851" y="991050"/>
                  <a:pt x="5426193" y="1016114"/>
                </a:cubicBezTo>
                <a:lnTo>
                  <a:pt x="5444985" y="1029590"/>
                </a:lnTo>
                <a:lnTo>
                  <a:pt x="5413385" y="1011595"/>
                </a:lnTo>
                <a:cubicBezTo>
                  <a:pt x="5375216" y="994533"/>
                  <a:pt x="5332515" y="984784"/>
                  <a:pt x="5283778" y="984784"/>
                </a:cubicBezTo>
                <a:cubicBezTo>
                  <a:pt x="5186305" y="984784"/>
                  <a:pt x="5113048" y="997096"/>
                  <a:pt x="5051939" y="1015563"/>
                </a:cubicBezTo>
                <a:close/>
                <a:moveTo>
                  <a:pt x="951257" y="1032915"/>
                </a:moveTo>
                <a:lnTo>
                  <a:pt x="975816" y="1021434"/>
                </a:lnTo>
                <a:cubicBezTo>
                  <a:pt x="1041068" y="995008"/>
                  <a:pt x="1120009" y="976467"/>
                  <a:pt x="1229330" y="976467"/>
                </a:cubicBezTo>
                <a:cubicBezTo>
                  <a:pt x="1283642" y="976467"/>
                  <a:pt x="1330402" y="991050"/>
                  <a:pt x="1371744" y="1016114"/>
                </a:cubicBezTo>
                <a:lnTo>
                  <a:pt x="1390536" y="1029589"/>
                </a:lnTo>
                <a:lnTo>
                  <a:pt x="1358937" y="1011595"/>
                </a:lnTo>
                <a:cubicBezTo>
                  <a:pt x="1320768" y="994533"/>
                  <a:pt x="1278067" y="984784"/>
                  <a:pt x="1229330" y="984784"/>
                </a:cubicBezTo>
                <a:cubicBezTo>
                  <a:pt x="1131856" y="984784"/>
                  <a:pt x="1058601" y="997096"/>
                  <a:pt x="997492" y="1015563"/>
                </a:cubicBezTo>
                <a:close/>
                <a:moveTo>
                  <a:pt x="9060150" y="1032916"/>
                </a:moveTo>
                <a:lnTo>
                  <a:pt x="9084711" y="1021434"/>
                </a:lnTo>
                <a:cubicBezTo>
                  <a:pt x="9149963" y="995008"/>
                  <a:pt x="9228904" y="976467"/>
                  <a:pt x="9338225" y="976467"/>
                </a:cubicBezTo>
                <a:cubicBezTo>
                  <a:pt x="9392537" y="976467"/>
                  <a:pt x="9439297" y="991050"/>
                  <a:pt x="9480638" y="1016114"/>
                </a:cubicBezTo>
                <a:lnTo>
                  <a:pt x="9499432" y="1029590"/>
                </a:lnTo>
                <a:lnTo>
                  <a:pt x="9467831" y="1011595"/>
                </a:lnTo>
                <a:cubicBezTo>
                  <a:pt x="9429663" y="994533"/>
                  <a:pt x="9386962" y="984784"/>
                  <a:pt x="9338225" y="984784"/>
                </a:cubicBezTo>
                <a:cubicBezTo>
                  <a:pt x="9240751" y="984784"/>
                  <a:pt x="9167495" y="997096"/>
                  <a:pt x="9106387" y="1015563"/>
                </a:cubicBezTo>
                <a:close/>
                <a:moveTo>
                  <a:pt x="6610887" y="1034402"/>
                </a:moveTo>
                <a:lnTo>
                  <a:pt x="6528742" y="954109"/>
                </a:lnTo>
                <a:cubicBezTo>
                  <a:pt x="6399291" y="804538"/>
                  <a:pt x="6307116" y="605111"/>
                  <a:pt x="6063730" y="605111"/>
                </a:cubicBezTo>
                <a:cubicBezTo>
                  <a:pt x="5820345" y="605111"/>
                  <a:pt x="5727389" y="804538"/>
                  <a:pt x="5597509" y="954109"/>
                </a:cubicBezTo>
                <a:lnTo>
                  <a:pt x="5522526" y="1027222"/>
                </a:lnTo>
                <a:lnTo>
                  <a:pt x="5580177" y="961847"/>
                </a:lnTo>
                <a:cubicBezTo>
                  <a:pt x="5721435" y="777098"/>
                  <a:pt x="5810254" y="508373"/>
                  <a:pt x="6064131" y="508373"/>
                </a:cubicBezTo>
                <a:cubicBezTo>
                  <a:pt x="6318006" y="508373"/>
                  <a:pt x="6406205" y="777098"/>
                  <a:pt x="6547060" y="961847"/>
                </a:cubicBezTo>
                <a:close/>
                <a:moveTo>
                  <a:pt x="10665337" y="1034405"/>
                </a:moveTo>
                <a:lnTo>
                  <a:pt x="10583189" y="954109"/>
                </a:lnTo>
                <a:cubicBezTo>
                  <a:pt x="10453739" y="804538"/>
                  <a:pt x="10361564" y="605111"/>
                  <a:pt x="10118178" y="605111"/>
                </a:cubicBezTo>
                <a:cubicBezTo>
                  <a:pt x="9874792" y="605111"/>
                  <a:pt x="9781836" y="804538"/>
                  <a:pt x="9651956" y="954109"/>
                </a:cubicBezTo>
                <a:lnTo>
                  <a:pt x="9576972" y="1027222"/>
                </a:lnTo>
                <a:lnTo>
                  <a:pt x="9634624" y="961847"/>
                </a:lnTo>
                <a:cubicBezTo>
                  <a:pt x="9775882" y="777098"/>
                  <a:pt x="9864702" y="508373"/>
                  <a:pt x="10118578" y="508373"/>
                </a:cubicBezTo>
                <a:cubicBezTo>
                  <a:pt x="10372454" y="508373"/>
                  <a:pt x="10460653" y="777098"/>
                  <a:pt x="10601507" y="961847"/>
                </a:cubicBezTo>
                <a:close/>
                <a:moveTo>
                  <a:pt x="2556445" y="1034407"/>
                </a:moveTo>
                <a:lnTo>
                  <a:pt x="2474295" y="954109"/>
                </a:lnTo>
                <a:cubicBezTo>
                  <a:pt x="2344844" y="804538"/>
                  <a:pt x="2252669" y="605111"/>
                  <a:pt x="2009283" y="605111"/>
                </a:cubicBezTo>
                <a:cubicBezTo>
                  <a:pt x="1765897" y="605111"/>
                  <a:pt x="1672941" y="804538"/>
                  <a:pt x="1543061" y="954109"/>
                </a:cubicBezTo>
                <a:lnTo>
                  <a:pt x="1468082" y="1027217"/>
                </a:lnTo>
                <a:lnTo>
                  <a:pt x="1525730" y="961847"/>
                </a:lnTo>
                <a:cubicBezTo>
                  <a:pt x="1666988" y="777098"/>
                  <a:pt x="1755807" y="508373"/>
                  <a:pt x="2009683" y="508373"/>
                </a:cubicBezTo>
                <a:cubicBezTo>
                  <a:pt x="2263560" y="508373"/>
                  <a:pt x="2351758" y="777098"/>
                  <a:pt x="2492613" y="961847"/>
                </a:cubicBezTo>
                <a:close/>
                <a:moveTo>
                  <a:pt x="6613100" y="1036355"/>
                </a:moveTo>
                <a:lnTo>
                  <a:pt x="6612393" y="1035874"/>
                </a:lnTo>
                <a:lnTo>
                  <a:pt x="6611707" y="1035204"/>
                </a:lnTo>
                <a:close/>
                <a:moveTo>
                  <a:pt x="10667550" y="1036357"/>
                </a:moveTo>
                <a:lnTo>
                  <a:pt x="10666841" y="1035874"/>
                </a:lnTo>
                <a:lnTo>
                  <a:pt x="10666153" y="1035202"/>
                </a:lnTo>
                <a:close/>
                <a:moveTo>
                  <a:pt x="2558658" y="1036358"/>
                </a:moveTo>
                <a:lnTo>
                  <a:pt x="2557946" y="1035874"/>
                </a:lnTo>
                <a:lnTo>
                  <a:pt x="2557256" y="1035200"/>
                </a:lnTo>
                <a:close/>
                <a:moveTo>
                  <a:pt x="8954817" y="1037425"/>
                </a:moveTo>
                <a:lnTo>
                  <a:pt x="8948728" y="1035299"/>
                </a:lnTo>
                <a:cubicBezTo>
                  <a:pt x="8852713" y="995646"/>
                  <a:pt x="8753420" y="954714"/>
                  <a:pt x="8558032" y="954714"/>
                </a:cubicBezTo>
                <a:cubicBezTo>
                  <a:pt x="8383250" y="954714"/>
                  <a:pt x="8286536" y="987047"/>
                  <a:pt x="8197803" y="1022809"/>
                </a:cubicBezTo>
                <a:lnTo>
                  <a:pt x="8162538" y="1037061"/>
                </a:lnTo>
                <a:lnTo>
                  <a:pt x="8204488" y="1016546"/>
                </a:lnTo>
                <a:cubicBezTo>
                  <a:pt x="8295645" y="972285"/>
                  <a:pt x="8388747" y="935364"/>
                  <a:pt x="8558432" y="935364"/>
                </a:cubicBezTo>
                <a:cubicBezTo>
                  <a:pt x="8752181" y="935364"/>
                  <a:pt x="8849655" y="984611"/>
                  <a:pt x="8947429" y="1033858"/>
                </a:cubicBezTo>
                <a:close/>
                <a:moveTo>
                  <a:pt x="845920" y="1037425"/>
                </a:moveTo>
                <a:lnTo>
                  <a:pt x="839834" y="1035299"/>
                </a:lnTo>
                <a:cubicBezTo>
                  <a:pt x="743819" y="995646"/>
                  <a:pt x="644525" y="954714"/>
                  <a:pt x="449137" y="954714"/>
                </a:cubicBezTo>
                <a:cubicBezTo>
                  <a:pt x="274355" y="954714"/>
                  <a:pt x="177640" y="987047"/>
                  <a:pt x="88908" y="1022809"/>
                </a:cubicBezTo>
                <a:lnTo>
                  <a:pt x="53640" y="1037062"/>
                </a:lnTo>
                <a:lnTo>
                  <a:pt x="95593" y="1016546"/>
                </a:lnTo>
                <a:cubicBezTo>
                  <a:pt x="186750" y="972285"/>
                  <a:pt x="279852" y="935364"/>
                  <a:pt x="449537" y="935364"/>
                </a:cubicBezTo>
                <a:cubicBezTo>
                  <a:pt x="643286" y="935364"/>
                  <a:pt x="740760" y="984611"/>
                  <a:pt x="838534" y="1033858"/>
                </a:cubicBezTo>
                <a:close/>
                <a:moveTo>
                  <a:pt x="4900371" y="1037426"/>
                </a:moveTo>
                <a:lnTo>
                  <a:pt x="4894280" y="1035299"/>
                </a:lnTo>
                <a:cubicBezTo>
                  <a:pt x="4798266" y="995646"/>
                  <a:pt x="4698973" y="954714"/>
                  <a:pt x="4503584" y="954714"/>
                </a:cubicBezTo>
                <a:cubicBezTo>
                  <a:pt x="4328803" y="954714"/>
                  <a:pt x="4232089" y="987047"/>
                  <a:pt x="4143355" y="1022809"/>
                </a:cubicBezTo>
                <a:lnTo>
                  <a:pt x="4108091" y="1037061"/>
                </a:lnTo>
                <a:lnTo>
                  <a:pt x="4150040" y="1016546"/>
                </a:lnTo>
                <a:cubicBezTo>
                  <a:pt x="4241198" y="972285"/>
                  <a:pt x="4334300" y="935364"/>
                  <a:pt x="4503985" y="935364"/>
                </a:cubicBezTo>
                <a:cubicBezTo>
                  <a:pt x="4697733" y="935364"/>
                  <a:pt x="4795208" y="984611"/>
                  <a:pt x="4892982" y="1033858"/>
                </a:cubicBezTo>
                <a:close/>
                <a:moveTo>
                  <a:pt x="12135535" y="1037797"/>
                </a:moveTo>
                <a:lnTo>
                  <a:pt x="12071854" y="1003356"/>
                </a:lnTo>
                <a:cubicBezTo>
                  <a:pt x="11973119" y="945345"/>
                  <a:pt x="11874351" y="886121"/>
                  <a:pt x="11676964" y="886121"/>
                </a:cubicBezTo>
                <a:cubicBezTo>
                  <a:pt x="11482496" y="886121"/>
                  <a:pt x="11384362" y="943502"/>
                  <a:pt x="11286438" y="1000883"/>
                </a:cubicBezTo>
                <a:lnTo>
                  <a:pt x="11224560" y="1035694"/>
                </a:lnTo>
                <a:lnTo>
                  <a:pt x="11306531" y="978910"/>
                </a:lnTo>
                <a:cubicBezTo>
                  <a:pt x="11398623" y="913398"/>
                  <a:pt x="11495800" y="851741"/>
                  <a:pt x="11677365" y="851741"/>
                </a:cubicBezTo>
                <a:cubicBezTo>
                  <a:pt x="11873552" y="851741"/>
                  <a:pt x="11971616" y="923782"/>
                  <a:pt x="12070207" y="994609"/>
                </a:cubicBezTo>
                <a:close/>
                <a:moveTo>
                  <a:pt x="8081088" y="1037797"/>
                </a:moveTo>
                <a:lnTo>
                  <a:pt x="8017406" y="1003356"/>
                </a:lnTo>
                <a:cubicBezTo>
                  <a:pt x="7918672" y="945346"/>
                  <a:pt x="7819903" y="886121"/>
                  <a:pt x="7622516" y="886121"/>
                </a:cubicBezTo>
                <a:cubicBezTo>
                  <a:pt x="7428048" y="886121"/>
                  <a:pt x="7329914" y="943502"/>
                  <a:pt x="7231991" y="1000883"/>
                </a:cubicBezTo>
                <a:lnTo>
                  <a:pt x="7170114" y="1035693"/>
                </a:lnTo>
                <a:lnTo>
                  <a:pt x="7252083" y="978910"/>
                </a:lnTo>
                <a:cubicBezTo>
                  <a:pt x="7344175" y="913398"/>
                  <a:pt x="7441352" y="851741"/>
                  <a:pt x="7622917" y="851741"/>
                </a:cubicBezTo>
                <a:cubicBezTo>
                  <a:pt x="7819104" y="851741"/>
                  <a:pt x="7917168" y="923782"/>
                  <a:pt x="8015760" y="994610"/>
                </a:cubicBezTo>
                <a:close/>
                <a:moveTo>
                  <a:pt x="4026641" y="1037797"/>
                </a:moveTo>
                <a:lnTo>
                  <a:pt x="3962958" y="1003356"/>
                </a:lnTo>
                <a:cubicBezTo>
                  <a:pt x="3864225" y="945346"/>
                  <a:pt x="3765457" y="886121"/>
                  <a:pt x="3568070" y="886121"/>
                </a:cubicBezTo>
                <a:cubicBezTo>
                  <a:pt x="3373601" y="886121"/>
                  <a:pt x="3275467" y="943502"/>
                  <a:pt x="3177543" y="1000883"/>
                </a:cubicBezTo>
                <a:lnTo>
                  <a:pt x="3115671" y="1035691"/>
                </a:lnTo>
                <a:lnTo>
                  <a:pt x="3197637" y="978910"/>
                </a:lnTo>
                <a:cubicBezTo>
                  <a:pt x="3289728" y="913398"/>
                  <a:pt x="3386905" y="851741"/>
                  <a:pt x="3568470" y="851741"/>
                </a:cubicBezTo>
                <a:cubicBezTo>
                  <a:pt x="3764657" y="851741"/>
                  <a:pt x="3862721" y="923782"/>
                  <a:pt x="3961312" y="994610"/>
                </a:cubicBezTo>
                <a:close/>
                <a:moveTo>
                  <a:pt x="10664373" y="1038521"/>
                </a:moveTo>
                <a:lnTo>
                  <a:pt x="10583476" y="976974"/>
                </a:lnTo>
                <a:cubicBezTo>
                  <a:pt x="10454123" y="860639"/>
                  <a:pt x="10362023" y="705525"/>
                  <a:pt x="10118338" y="705525"/>
                </a:cubicBezTo>
                <a:cubicBezTo>
                  <a:pt x="9874652" y="705525"/>
                  <a:pt x="9782114" y="860639"/>
                  <a:pt x="9652375" y="976974"/>
                </a:cubicBezTo>
                <a:lnTo>
                  <a:pt x="9572208" y="1037804"/>
                </a:lnTo>
                <a:lnTo>
                  <a:pt x="9634318" y="980136"/>
                </a:lnTo>
                <a:cubicBezTo>
                  <a:pt x="9775495" y="828976"/>
                  <a:pt x="9864439" y="609108"/>
                  <a:pt x="10118577" y="609108"/>
                </a:cubicBezTo>
                <a:cubicBezTo>
                  <a:pt x="10372716" y="609108"/>
                  <a:pt x="10460868" y="828976"/>
                  <a:pt x="10601636" y="980136"/>
                </a:cubicBezTo>
                <a:close/>
                <a:moveTo>
                  <a:pt x="6609926" y="1038521"/>
                </a:moveTo>
                <a:lnTo>
                  <a:pt x="6529028" y="976974"/>
                </a:lnTo>
                <a:cubicBezTo>
                  <a:pt x="6399675" y="860639"/>
                  <a:pt x="6307575" y="705525"/>
                  <a:pt x="6063890" y="705525"/>
                </a:cubicBezTo>
                <a:cubicBezTo>
                  <a:pt x="5820205" y="705525"/>
                  <a:pt x="5727667" y="860639"/>
                  <a:pt x="5597928" y="976974"/>
                </a:cubicBezTo>
                <a:lnTo>
                  <a:pt x="5517758" y="1037806"/>
                </a:lnTo>
                <a:lnTo>
                  <a:pt x="5579871" y="980136"/>
                </a:lnTo>
                <a:cubicBezTo>
                  <a:pt x="5721048" y="828976"/>
                  <a:pt x="5809993" y="609108"/>
                  <a:pt x="6064131" y="609108"/>
                </a:cubicBezTo>
                <a:cubicBezTo>
                  <a:pt x="6318268" y="609108"/>
                  <a:pt x="6406420" y="828976"/>
                  <a:pt x="6547188" y="980136"/>
                </a:cubicBezTo>
                <a:close/>
                <a:moveTo>
                  <a:pt x="2555479" y="1038522"/>
                </a:moveTo>
                <a:lnTo>
                  <a:pt x="2474581" y="976974"/>
                </a:lnTo>
                <a:cubicBezTo>
                  <a:pt x="2345228" y="860639"/>
                  <a:pt x="2253128" y="705525"/>
                  <a:pt x="2009443" y="705525"/>
                </a:cubicBezTo>
                <a:cubicBezTo>
                  <a:pt x="1765757" y="705525"/>
                  <a:pt x="1673219" y="860639"/>
                  <a:pt x="1543480" y="976974"/>
                </a:cubicBezTo>
                <a:lnTo>
                  <a:pt x="1463312" y="1037806"/>
                </a:lnTo>
                <a:lnTo>
                  <a:pt x="1525423" y="980136"/>
                </a:lnTo>
                <a:cubicBezTo>
                  <a:pt x="1666600" y="828976"/>
                  <a:pt x="1755544" y="609108"/>
                  <a:pt x="2009683" y="609108"/>
                </a:cubicBezTo>
                <a:cubicBezTo>
                  <a:pt x="2263821" y="609108"/>
                  <a:pt x="2351973" y="828976"/>
                  <a:pt x="2492741" y="980136"/>
                </a:cubicBezTo>
                <a:close/>
                <a:moveTo>
                  <a:pt x="11223856" y="1040919"/>
                </a:moveTo>
                <a:lnTo>
                  <a:pt x="11306351" y="994183"/>
                </a:lnTo>
                <a:cubicBezTo>
                  <a:pt x="11398389" y="940641"/>
                  <a:pt x="11495459" y="890288"/>
                  <a:pt x="11676725" y="890438"/>
                </a:cubicBezTo>
                <a:cubicBezTo>
                  <a:pt x="11873451" y="890438"/>
                  <a:pt x="11971201" y="949258"/>
                  <a:pt x="12069804" y="1007235"/>
                </a:cubicBezTo>
                <a:lnTo>
                  <a:pt x="12129526" y="1039538"/>
                </a:lnTo>
                <a:lnTo>
                  <a:pt x="12071856" y="1015297"/>
                </a:lnTo>
                <a:cubicBezTo>
                  <a:pt x="11973129" y="970192"/>
                  <a:pt x="11874391" y="924098"/>
                  <a:pt x="11677124" y="924098"/>
                </a:cubicBezTo>
                <a:cubicBezTo>
                  <a:pt x="11483096" y="924098"/>
                  <a:pt x="11384962" y="968727"/>
                  <a:pt x="11286928" y="1013358"/>
                </a:cubicBezTo>
                <a:close/>
                <a:moveTo>
                  <a:pt x="7169408" y="1040919"/>
                </a:moveTo>
                <a:lnTo>
                  <a:pt x="7251903" y="994183"/>
                </a:lnTo>
                <a:cubicBezTo>
                  <a:pt x="7343942" y="940641"/>
                  <a:pt x="7441012" y="890288"/>
                  <a:pt x="7622277" y="890438"/>
                </a:cubicBezTo>
                <a:cubicBezTo>
                  <a:pt x="7819004" y="890438"/>
                  <a:pt x="7916753" y="949258"/>
                  <a:pt x="8015356" y="1007235"/>
                </a:cubicBezTo>
                <a:lnTo>
                  <a:pt x="8075077" y="1039537"/>
                </a:lnTo>
                <a:lnTo>
                  <a:pt x="8017408" y="1015296"/>
                </a:lnTo>
                <a:cubicBezTo>
                  <a:pt x="7918682" y="970192"/>
                  <a:pt x="7819944" y="924098"/>
                  <a:pt x="7622676" y="924098"/>
                </a:cubicBezTo>
                <a:cubicBezTo>
                  <a:pt x="7428648" y="924098"/>
                  <a:pt x="7330514" y="968727"/>
                  <a:pt x="7232480" y="1013358"/>
                </a:cubicBezTo>
                <a:close/>
                <a:moveTo>
                  <a:pt x="3114962" y="1040919"/>
                </a:moveTo>
                <a:lnTo>
                  <a:pt x="3197456" y="994183"/>
                </a:lnTo>
                <a:cubicBezTo>
                  <a:pt x="3289494" y="940641"/>
                  <a:pt x="3386565" y="890288"/>
                  <a:pt x="3567830" y="890438"/>
                </a:cubicBezTo>
                <a:cubicBezTo>
                  <a:pt x="3764557" y="890438"/>
                  <a:pt x="3862306" y="949258"/>
                  <a:pt x="3960909" y="1007235"/>
                </a:cubicBezTo>
                <a:lnTo>
                  <a:pt x="4020630" y="1039536"/>
                </a:lnTo>
                <a:lnTo>
                  <a:pt x="3962962" y="1015296"/>
                </a:lnTo>
                <a:cubicBezTo>
                  <a:pt x="3864234" y="970192"/>
                  <a:pt x="3765496" y="924098"/>
                  <a:pt x="3568230" y="924098"/>
                </a:cubicBezTo>
                <a:cubicBezTo>
                  <a:pt x="3374201" y="924098"/>
                  <a:pt x="3276067" y="968727"/>
                  <a:pt x="3178033" y="1013358"/>
                </a:cubicBezTo>
                <a:close/>
                <a:moveTo>
                  <a:pt x="10742464" y="1043183"/>
                </a:moveTo>
                <a:lnTo>
                  <a:pt x="10768666" y="1031581"/>
                </a:lnTo>
                <a:cubicBezTo>
                  <a:pt x="10806539" y="1020723"/>
                  <a:pt x="10848925" y="1014519"/>
                  <a:pt x="10897332" y="1014519"/>
                </a:cubicBezTo>
                <a:cubicBezTo>
                  <a:pt x="10994146" y="1014519"/>
                  <a:pt x="11067037" y="1025676"/>
                  <a:pt x="11127978" y="1042412"/>
                </a:cubicBezTo>
                <a:lnTo>
                  <a:pt x="11129459" y="1042917"/>
                </a:lnTo>
                <a:lnTo>
                  <a:pt x="11128915" y="1042767"/>
                </a:lnTo>
                <a:cubicBezTo>
                  <a:pt x="11067885" y="1030803"/>
                  <a:pt x="10994784" y="1022834"/>
                  <a:pt x="10897570" y="1022834"/>
                </a:cubicBezTo>
                <a:cubicBezTo>
                  <a:pt x="10848983" y="1022834"/>
                  <a:pt x="10806422" y="1027266"/>
                  <a:pt x="10768383" y="1035022"/>
                </a:cubicBezTo>
                <a:close/>
                <a:moveTo>
                  <a:pt x="6688015" y="1043183"/>
                </a:moveTo>
                <a:lnTo>
                  <a:pt x="6714218" y="1031581"/>
                </a:lnTo>
                <a:cubicBezTo>
                  <a:pt x="6752092" y="1020723"/>
                  <a:pt x="6794477" y="1014519"/>
                  <a:pt x="6842884" y="1014519"/>
                </a:cubicBezTo>
                <a:cubicBezTo>
                  <a:pt x="6939699" y="1014519"/>
                  <a:pt x="7012589" y="1025676"/>
                  <a:pt x="7073530" y="1042412"/>
                </a:cubicBezTo>
                <a:lnTo>
                  <a:pt x="7075010" y="1042916"/>
                </a:lnTo>
                <a:lnTo>
                  <a:pt x="7074468" y="1042767"/>
                </a:lnTo>
                <a:cubicBezTo>
                  <a:pt x="7013438" y="1030803"/>
                  <a:pt x="6940337" y="1022834"/>
                  <a:pt x="6843123" y="1022834"/>
                </a:cubicBezTo>
                <a:cubicBezTo>
                  <a:pt x="6794536" y="1022834"/>
                  <a:pt x="6751975" y="1027266"/>
                  <a:pt x="6713936" y="1035022"/>
                </a:cubicBezTo>
                <a:close/>
                <a:moveTo>
                  <a:pt x="2633566" y="1043183"/>
                </a:moveTo>
                <a:lnTo>
                  <a:pt x="2659771" y="1031581"/>
                </a:lnTo>
                <a:cubicBezTo>
                  <a:pt x="2697644" y="1020723"/>
                  <a:pt x="2740029" y="1014519"/>
                  <a:pt x="2788437" y="1014519"/>
                </a:cubicBezTo>
                <a:cubicBezTo>
                  <a:pt x="2885251" y="1014519"/>
                  <a:pt x="2958142" y="1025676"/>
                  <a:pt x="3019083" y="1042412"/>
                </a:cubicBezTo>
                <a:lnTo>
                  <a:pt x="3020565" y="1042917"/>
                </a:lnTo>
                <a:lnTo>
                  <a:pt x="3020021" y="1042767"/>
                </a:lnTo>
                <a:cubicBezTo>
                  <a:pt x="2958990" y="1030803"/>
                  <a:pt x="2885890" y="1022834"/>
                  <a:pt x="2788676" y="1022834"/>
                </a:cubicBezTo>
                <a:cubicBezTo>
                  <a:pt x="2740088" y="1022834"/>
                  <a:pt x="2697527" y="1027266"/>
                  <a:pt x="2659488" y="1035022"/>
                </a:cubicBezTo>
                <a:close/>
                <a:moveTo>
                  <a:pt x="9072116" y="1043563"/>
                </a:moveTo>
                <a:lnTo>
                  <a:pt x="9106391" y="1034265"/>
                </a:lnTo>
                <a:cubicBezTo>
                  <a:pt x="9167380" y="1022473"/>
                  <a:pt x="9240690" y="1014519"/>
                  <a:pt x="9337984" y="1014519"/>
                </a:cubicBezTo>
                <a:cubicBezTo>
                  <a:pt x="9386421" y="1014519"/>
                  <a:pt x="9428850" y="1020723"/>
                  <a:pt x="9466778" y="1031581"/>
                </a:cubicBezTo>
                <a:lnTo>
                  <a:pt x="9492104" y="1042774"/>
                </a:lnTo>
                <a:lnTo>
                  <a:pt x="9467447" y="1035022"/>
                </a:lnTo>
                <a:cubicBezTo>
                  <a:pt x="9429376" y="1027266"/>
                  <a:pt x="9386801" y="1022834"/>
                  <a:pt x="9338224" y="1022834"/>
                </a:cubicBezTo>
                <a:cubicBezTo>
                  <a:pt x="9241069" y="1022834"/>
                  <a:pt x="9168039" y="1028420"/>
                  <a:pt x="9107071" y="1036799"/>
                </a:cubicBezTo>
                <a:close/>
                <a:moveTo>
                  <a:pt x="963222" y="1043563"/>
                </a:moveTo>
                <a:lnTo>
                  <a:pt x="997496" y="1034265"/>
                </a:lnTo>
                <a:cubicBezTo>
                  <a:pt x="1058485" y="1022473"/>
                  <a:pt x="1131795" y="1014519"/>
                  <a:pt x="1229089" y="1014519"/>
                </a:cubicBezTo>
                <a:cubicBezTo>
                  <a:pt x="1277527" y="1014519"/>
                  <a:pt x="1319956" y="1020723"/>
                  <a:pt x="1357883" y="1031581"/>
                </a:cubicBezTo>
                <a:lnTo>
                  <a:pt x="1383209" y="1042774"/>
                </a:lnTo>
                <a:lnTo>
                  <a:pt x="1358552" y="1035022"/>
                </a:lnTo>
                <a:cubicBezTo>
                  <a:pt x="1320482" y="1027266"/>
                  <a:pt x="1277907" y="1022834"/>
                  <a:pt x="1229329" y="1022834"/>
                </a:cubicBezTo>
                <a:cubicBezTo>
                  <a:pt x="1132175" y="1022834"/>
                  <a:pt x="1059144" y="1028420"/>
                  <a:pt x="998176" y="1036799"/>
                </a:cubicBezTo>
                <a:close/>
                <a:moveTo>
                  <a:pt x="5017667" y="1043564"/>
                </a:moveTo>
                <a:lnTo>
                  <a:pt x="5051945" y="1034265"/>
                </a:lnTo>
                <a:cubicBezTo>
                  <a:pt x="5112932" y="1022473"/>
                  <a:pt x="5186243" y="1014519"/>
                  <a:pt x="5283537" y="1014519"/>
                </a:cubicBezTo>
                <a:cubicBezTo>
                  <a:pt x="5331975" y="1014519"/>
                  <a:pt x="5374404" y="1020723"/>
                  <a:pt x="5412331" y="1031581"/>
                </a:cubicBezTo>
                <a:lnTo>
                  <a:pt x="5437658" y="1042774"/>
                </a:lnTo>
                <a:lnTo>
                  <a:pt x="5413001" y="1035022"/>
                </a:lnTo>
                <a:cubicBezTo>
                  <a:pt x="5374930" y="1027266"/>
                  <a:pt x="5332355" y="1022834"/>
                  <a:pt x="5283778" y="1022834"/>
                </a:cubicBezTo>
                <a:cubicBezTo>
                  <a:pt x="5186623" y="1022834"/>
                  <a:pt x="5113592" y="1028420"/>
                  <a:pt x="5052625" y="1036799"/>
                </a:cubicBezTo>
                <a:close/>
                <a:moveTo>
                  <a:pt x="8155590" y="1044693"/>
                </a:moveTo>
                <a:lnTo>
                  <a:pt x="8204757" y="1025019"/>
                </a:lnTo>
                <a:cubicBezTo>
                  <a:pt x="8296364" y="988661"/>
                  <a:pt x="8389106" y="958712"/>
                  <a:pt x="8558431" y="958712"/>
                </a:cubicBezTo>
                <a:cubicBezTo>
                  <a:pt x="8752460" y="958712"/>
                  <a:pt x="8850055" y="998944"/>
                  <a:pt x="8947819" y="1039177"/>
                </a:cubicBezTo>
                <a:lnTo>
                  <a:pt x="8953293" y="1041338"/>
                </a:lnTo>
                <a:lnTo>
                  <a:pt x="8948728" y="1040099"/>
                </a:lnTo>
                <a:cubicBezTo>
                  <a:pt x="8852713" y="1009400"/>
                  <a:pt x="8753499" y="977422"/>
                  <a:pt x="8558192" y="977422"/>
                </a:cubicBezTo>
                <a:cubicBezTo>
                  <a:pt x="8441750" y="977422"/>
                  <a:pt x="8360165" y="988574"/>
                  <a:pt x="8292391" y="1004264"/>
                </a:cubicBezTo>
                <a:close/>
                <a:moveTo>
                  <a:pt x="4101143" y="1044693"/>
                </a:moveTo>
                <a:lnTo>
                  <a:pt x="4150309" y="1025019"/>
                </a:lnTo>
                <a:cubicBezTo>
                  <a:pt x="4241917" y="988661"/>
                  <a:pt x="4334659" y="958712"/>
                  <a:pt x="4503985" y="958712"/>
                </a:cubicBezTo>
                <a:cubicBezTo>
                  <a:pt x="4698013" y="958712"/>
                  <a:pt x="4795608" y="998944"/>
                  <a:pt x="4893372" y="1039177"/>
                </a:cubicBezTo>
                <a:lnTo>
                  <a:pt x="4898846" y="1041338"/>
                </a:lnTo>
                <a:lnTo>
                  <a:pt x="4894280" y="1040099"/>
                </a:lnTo>
                <a:cubicBezTo>
                  <a:pt x="4798266" y="1009400"/>
                  <a:pt x="4699053" y="977422"/>
                  <a:pt x="4503745" y="977422"/>
                </a:cubicBezTo>
                <a:cubicBezTo>
                  <a:pt x="4387303" y="977422"/>
                  <a:pt x="4305717" y="988574"/>
                  <a:pt x="4237943" y="1004264"/>
                </a:cubicBezTo>
                <a:close/>
                <a:moveTo>
                  <a:pt x="46689" y="1044694"/>
                </a:moveTo>
                <a:lnTo>
                  <a:pt x="95862" y="1025019"/>
                </a:lnTo>
                <a:cubicBezTo>
                  <a:pt x="187469" y="988661"/>
                  <a:pt x="280211" y="958712"/>
                  <a:pt x="449537" y="958712"/>
                </a:cubicBezTo>
                <a:cubicBezTo>
                  <a:pt x="643566" y="958712"/>
                  <a:pt x="741160" y="998944"/>
                  <a:pt x="838924" y="1039177"/>
                </a:cubicBezTo>
                <a:lnTo>
                  <a:pt x="844398" y="1041338"/>
                </a:lnTo>
                <a:lnTo>
                  <a:pt x="839833" y="1040099"/>
                </a:lnTo>
                <a:cubicBezTo>
                  <a:pt x="743818" y="1009400"/>
                  <a:pt x="644603" y="977422"/>
                  <a:pt x="449297" y="977422"/>
                </a:cubicBezTo>
                <a:cubicBezTo>
                  <a:pt x="332855" y="977422"/>
                  <a:pt x="251270" y="988574"/>
                  <a:pt x="183496" y="1004264"/>
                </a:cubicBezTo>
                <a:close/>
                <a:moveTo>
                  <a:pt x="12132276" y="1045417"/>
                </a:moveTo>
                <a:lnTo>
                  <a:pt x="12071791" y="1027232"/>
                </a:lnTo>
                <a:cubicBezTo>
                  <a:pt x="11973094" y="994989"/>
                  <a:pt x="11874431" y="962071"/>
                  <a:pt x="11677284" y="962071"/>
                </a:cubicBezTo>
                <a:cubicBezTo>
                  <a:pt x="11482896" y="962071"/>
                  <a:pt x="11384762" y="994049"/>
                  <a:pt x="11286818" y="1026028"/>
                </a:cubicBezTo>
                <a:lnTo>
                  <a:pt x="11236997" y="1039825"/>
                </a:lnTo>
                <a:lnTo>
                  <a:pt x="11306267" y="1009318"/>
                </a:lnTo>
                <a:cubicBezTo>
                  <a:pt x="11398437" y="967640"/>
                  <a:pt x="11495704" y="928415"/>
                  <a:pt x="11677044" y="928415"/>
                </a:cubicBezTo>
                <a:cubicBezTo>
                  <a:pt x="11873411" y="928415"/>
                  <a:pt x="11971340" y="974194"/>
                  <a:pt x="12070057" y="1019277"/>
                </a:cubicBezTo>
                <a:close/>
                <a:moveTo>
                  <a:pt x="8077831" y="1045418"/>
                </a:moveTo>
                <a:lnTo>
                  <a:pt x="8017343" y="1027232"/>
                </a:lnTo>
                <a:cubicBezTo>
                  <a:pt x="7918647" y="994989"/>
                  <a:pt x="7819983" y="962071"/>
                  <a:pt x="7622836" y="962071"/>
                </a:cubicBezTo>
                <a:cubicBezTo>
                  <a:pt x="7428448" y="962071"/>
                  <a:pt x="7330314" y="994049"/>
                  <a:pt x="7232370" y="1026028"/>
                </a:cubicBezTo>
                <a:lnTo>
                  <a:pt x="7182548" y="1039825"/>
                </a:lnTo>
                <a:lnTo>
                  <a:pt x="7251819" y="1009318"/>
                </a:lnTo>
                <a:cubicBezTo>
                  <a:pt x="7343989" y="967640"/>
                  <a:pt x="7441257" y="928415"/>
                  <a:pt x="7622597" y="928415"/>
                </a:cubicBezTo>
                <a:cubicBezTo>
                  <a:pt x="7818964" y="928415"/>
                  <a:pt x="7916893" y="974194"/>
                  <a:pt x="8015609" y="1019276"/>
                </a:cubicBezTo>
                <a:close/>
                <a:moveTo>
                  <a:pt x="4023384" y="1045418"/>
                </a:moveTo>
                <a:lnTo>
                  <a:pt x="3962896" y="1027232"/>
                </a:lnTo>
                <a:cubicBezTo>
                  <a:pt x="3864200" y="994989"/>
                  <a:pt x="3765535" y="962071"/>
                  <a:pt x="3568389" y="962071"/>
                </a:cubicBezTo>
                <a:cubicBezTo>
                  <a:pt x="3374001" y="962071"/>
                  <a:pt x="3275867" y="994049"/>
                  <a:pt x="3177923" y="1026028"/>
                </a:cubicBezTo>
                <a:lnTo>
                  <a:pt x="3128101" y="1039825"/>
                </a:lnTo>
                <a:lnTo>
                  <a:pt x="3197372" y="1009318"/>
                </a:lnTo>
                <a:cubicBezTo>
                  <a:pt x="3289542" y="967640"/>
                  <a:pt x="3386810" y="928415"/>
                  <a:pt x="3568150" y="928415"/>
                </a:cubicBezTo>
                <a:cubicBezTo>
                  <a:pt x="3764517" y="928415"/>
                  <a:pt x="3862446" y="974194"/>
                  <a:pt x="3961161" y="1019276"/>
                </a:cubicBezTo>
                <a:close/>
                <a:moveTo>
                  <a:pt x="6615067" y="1046437"/>
                </a:moveTo>
                <a:lnTo>
                  <a:pt x="6612623" y="1045665"/>
                </a:lnTo>
                <a:cubicBezTo>
                  <a:pt x="6430192" y="965888"/>
                  <a:pt x="6355633" y="806336"/>
                  <a:pt x="6064049" y="806336"/>
                </a:cubicBezTo>
                <a:cubicBezTo>
                  <a:pt x="5820174" y="806336"/>
                  <a:pt x="5733273" y="913204"/>
                  <a:pt x="5604570" y="996508"/>
                </a:cubicBezTo>
                <a:lnTo>
                  <a:pt x="5526138" y="1037393"/>
                </a:lnTo>
                <a:lnTo>
                  <a:pt x="5580084" y="998448"/>
                </a:lnTo>
                <a:cubicBezTo>
                  <a:pt x="5721255" y="880900"/>
                  <a:pt x="5809991" y="709922"/>
                  <a:pt x="6064130" y="709922"/>
                </a:cubicBezTo>
                <a:cubicBezTo>
                  <a:pt x="6354573" y="709922"/>
                  <a:pt x="6428488" y="933241"/>
                  <a:pt x="6611578" y="1044901"/>
                </a:cubicBezTo>
                <a:close/>
                <a:moveTo>
                  <a:pt x="10669516" y="1046438"/>
                </a:moveTo>
                <a:lnTo>
                  <a:pt x="10667070" y="1045665"/>
                </a:lnTo>
                <a:cubicBezTo>
                  <a:pt x="10484640" y="965888"/>
                  <a:pt x="10410081" y="806336"/>
                  <a:pt x="10118497" y="806336"/>
                </a:cubicBezTo>
                <a:cubicBezTo>
                  <a:pt x="9874622" y="806336"/>
                  <a:pt x="9787720" y="913204"/>
                  <a:pt x="9659017" y="996508"/>
                </a:cubicBezTo>
                <a:lnTo>
                  <a:pt x="9580585" y="1037393"/>
                </a:lnTo>
                <a:lnTo>
                  <a:pt x="9634531" y="998448"/>
                </a:lnTo>
                <a:cubicBezTo>
                  <a:pt x="9775702" y="880900"/>
                  <a:pt x="9864438" y="709922"/>
                  <a:pt x="10118577" y="709922"/>
                </a:cubicBezTo>
                <a:cubicBezTo>
                  <a:pt x="10409021" y="709922"/>
                  <a:pt x="10482936" y="933241"/>
                  <a:pt x="10666026" y="1044901"/>
                </a:cubicBezTo>
                <a:close/>
                <a:moveTo>
                  <a:pt x="2560621" y="1046438"/>
                </a:moveTo>
                <a:lnTo>
                  <a:pt x="2558175" y="1045665"/>
                </a:lnTo>
                <a:cubicBezTo>
                  <a:pt x="2375745" y="965888"/>
                  <a:pt x="2301185" y="806336"/>
                  <a:pt x="2009602" y="806336"/>
                </a:cubicBezTo>
                <a:cubicBezTo>
                  <a:pt x="1765726" y="806336"/>
                  <a:pt x="1678825" y="913204"/>
                  <a:pt x="1550122" y="996508"/>
                </a:cubicBezTo>
                <a:lnTo>
                  <a:pt x="1471689" y="1037393"/>
                </a:lnTo>
                <a:lnTo>
                  <a:pt x="1525636" y="998448"/>
                </a:lnTo>
                <a:cubicBezTo>
                  <a:pt x="1666806" y="880900"/>
                  <a:pt x="1755543" y="709922"/>
                  <a:pt x="2009682" y="709922"/>
                </a:cubicBezTo>
                <a:cubicBezTo>
                  <a:pt x="2300126" y="709922"/>
                  <a:pt x="2374041" y="933241"/>
                  <a:pt x="2557131" y="1044901"/>
                </a:cubicBezTo>
                <a:close/>
                <a:moveTo>
                  <a:pt x="8163039" y="1047083"/>
                </a:moveTo>
                <a:lnTo>
                  <a:pt x="8294140" y="1008481"/>
                </a:lnTo>
                <a:cubicBezTo>
                  <a:pt x="8361844" y="992872"/>
                  <a:pt x="8443029" y="981819"/>
                  <a:pt x="8558431" y="981819"/>
                </a:cubicBezTo>
                <a:cubicBezTo>
                  <a:pt x="8752460" y="981819"/>
                  <a:pt x="8849934" y="1013098"/>
                  <a:pt x="8947638" y="1044377"/>
                </a:cubicBezTo>
                <a:lnTo>
                  <a:pt x="8957305" y="1046994"/>
                </a:lnTo>
                <a:lnTo>
                  <a:pt x="8948728" y="1045295"/>
                </a:lnTo>
                <a:cubicBezTo>
                  <a:pt x="8852713" y="1023309"/>
                  <a:pt x="8753499" y="1000525"/>
                  <a:pt x="8558351" y="1000525"/>
                </a:cubicBezTo>
                <a:cubicBezTo>
                  <a:pt x="8442270" y="1000525"/>
                  <a:pt x="8360885" y="1008440"/>
                  <a:pt x="8293140" y="1019622"/>
                </a:cubicBezTo>
                <a:close/>
                <a:moveTo>
                  <a:pt x="4108587" y="1047084"/>
                </a:moveTo>
                <a:lnTo>
                  <a:pt x="4239692" y="1008481"/>
                </a:lnTo>
                <a:cubicBezTo>
                  <a:pt x="4307396" y="992872"/>
                  <a:pt x="4388582" y="981819"/>
                  <a:pt x="4503984" y="981819"/>
                </a:cubicBezTo>
                <a:cubicBezTo>
                  <a:pt x="4698013" y="981819"/>
                  <a:pt x="4795487" y="1013098"/>
                  <a:pt x="4893191" y="1044377"/>
                </a:cubicBezTo>
                <a:lnTo>
                  <a:pt x="4902859" y="1046995"/>
                </a:lnTo>
                <a:lnTo>
                  <a:pt x="4894280" y="1045295"/>
                </a:lnTo>
                <a:cubicBezTo>
                  <a:pt x="4798266" y="1023309"/>
                  <a:pt x="4699051" y="1000525"/>
                  <a:pt x="4503903" y="1000525"/>
                </a:cubicBezTo>
                <a:cubicBezTo>
                  <a:pt x="4387822" y="1000525"/>
                  <a:pt x="4306438" y="1008440"/>
                  <a:pt x="4238693" y="1019622"/>
                </a:cubicBezTo>
                <a:close/>
                <a:moveTo>
                  <a:pt x="54142" y="1047084"/>
                </a:moveTo>
                <a:lnTo>
                  <a:pt x="185245" y="1008481"/>
                </a:lnTo>
                <a:cubicBezTo>
                  <a:pt x="252949" y="992871"/>
                  <a:pt x="334134" y="981819"/>
                  <a:pt x="449536" y="981819"/>
                </a:cubicBezTo>
                <a:cubicBezTo>
                  <a:pt x="643565" y="981819"/>
                  <a:pt x="741039" y="1013098"/>
                  <a:pt x="838743" y="1044377"/>
                </a:cubicBezTo>
                <a:lnTo>
                  <a:pt x="848412" y="1046995"/>
                </a:lnTo>
                <a:lnTo>
                  <a:pt x="839832" y="1045295"/>
                </a:lnTo>
                <a:cubicBezTo>
                  <a:pt x="743817" y="1023309"/>
                  <a:pt x="644604" y="1000525"/>
                  <a:pt x="449456" y="1000525"/>
                </a:cubicBezTo>
                <a:cubicBezTo>
                  <a:pt x="333375" y="1000525"/>
                  <a:pt x="251989" y="1008440"/>
                  <a:pt x="184245" y="1019622"/>
                </a:cubicBezTo>
                <a:close/>
                <a:moveTo>
                  <a:pt x="10741634" y="1047915"/>
                </a:moveTo>
                <a:lnTo>
                  <a:pt x="10768779" y="1039339"/>
                </a:lnTo>
                <a:cubicBezTo>
                  <a:pt x="10806681" y="1031583"/>
                  <a:pt x="10849084" y="1027151"/>
                  <a:pt x="10897491" y="1027151"/>
                </a:cubicBezTo>
                <a:cubicBezTo>
                  <a:pt x="10994306" y="1027151"/>
                  <a:pt x="11067151" y="1035145"/>
                  <a:pt x="11128036" y="1047137"/>
                </a:cubicBezTo>
                <a:lnTo>
                  <a:pt x="11129718" y="1047603"/>
                </a:lnTo>
                <a:lnTo>
                  <a:pt x="10897570" y="1035544"/>
                </a:lnTo>
                <a:cubicBezTo>
                  <a:pt x="10849003" y="1035544"/>
                  <a:pt x="10806456" y="1038202"/>
                  <a:pt x="10768428" y="1042854"/>
                </a:cubicBezTo>
                <a:close/>
                <a:moveTo>
                  <a:pt x="6687187" y="1047915"/>
                </a:moveTo>
                <a:lnTo>
                  <a:pt x="6714331" y="1039339"/>
                </a:lnTo>
                <a:cubicBezTo>
                  <a:pt x="6752233" y="1031583"/>
                  <a:pt x="6794636" y="1027151"/>
                  <a:pt x="6843043" y="1027151"/>
                </a:cubicBezTo>
                <a:cubicBezTo>
                  <a:pt x="6939858" y="1027151"/>
                  <a:pt x="7012703" y="1035145"/>
                  <a:pt x="7073588" y="1047137"/>
                </a:cubicBezTo>
                <a:lnTo>
                  <a:pt x="7075270" y="1047603"/>
                </a:lnTo>
                <a:lnTo>
                  <a:pt x="6843122" y="1035544"/>
                </a:lnTo>
                <a:cubicBezTo>
                  <a:pt x="6794555" y="1035544"/>
                  <a:pt x="6752009" y="1038202"/>
                  <a:pt x="6713981" y="1042854"/>
                </a:cubicBezTo>
                <a:close/>
                <a:moveTo>
                  <a:pt x="2632739" y="1047915"/>
                </a:moveTo>
                <a:lnTo>
                  <a:pt x="2659884" y="1039339"/>
                </a:lnTo>
                <a:cubicBezTo>
                  <a:pt x="2697786" y="1031583"/>
                  <a:pt x="2740188" y="1027151"/>
                  <a:pt x="2788596" y="1027151"/>
                </a:cubicBezTo>
                <a:cubicBezTo>
                  <a:pt x="2885410" y="1027151"/>
                  <a:pt x="2958256" y="1035145"/>
                  <a:pt x="3019141" y="1047137"/>
                </a:cubicBezTo>
                <a:lnTo>
                  <a:pt x="3020823" y="1047603"/>
                </a:lnTo>
                <a:lnTo>
                  <a:pt x="2788674" y="1035544"/>
                </a:lnTo>
                <a:cubicBezTo>
                  <a:pt x="2740107" y="1035544"/>
                  <a:pt x="2697561" y="1038202"/>
                  <a:pt x="2659533" y="1042854"/>
                </a:cubicBezTo>
                <a:close/>
                <a:moveTo>
                  <a:pt x="9506368" y="1050193"/>
                </a:moveTo>
                <a:lnTo>
                  <a:pt x="9467447" y="1042854"/>
                </a:lnTo>
                <a:cubicBezTo>
                  <a:pt x="9429376" y="1038202"/>
                  <a:pt x="9386801" y="1035544"/>
                  <a:pt x="9338224" y="1035544"/>
                </a:cubicBezTo>
                <a:cubicBezTo>
                  <a:pt x="9232018" y="1035544"/>
                  <a:pt x="9147193" y="1040739"/>
                  <a:pt x="9072114" y="1047919"/>
                </a:cubicBezTo>
                <a:lnTo>
                  <a:pt x="9065681" y="1048671"/>
                </a:lnTo>
                <a:lnTo>
                  <a:pt x="9091995" y="1043458"/>
                </a:lnTo>
                <a:cubicBezTo>
                  <a:pt x="9269017" y="1014561"/>
                  <a:pt x="9392106" y="1020086"/>
                  <a:pt x="9486109" y="1043730"/>
                </a:cubicBezTo>
                <a:close/>
                <a:moveTo>
                  <a:pt x="5451921" y="1050193"/>
                </a:moveTo>
                <a:lnTo>
                  <a:pt x="5412999" y="1042854"/>
                </a:lnTo>
                <a:cubicBezTo>
                  <a:pt x="5374928" y="1038202"/>
                  <a:pt x="5332353" y="1035544"/>
                  <a:pt x="5283776" y="1035544"/>
                </a:cubicBezTo>
                <a:cubicBezTo>
                  <a:pt x="5177571" y="1035544"/>
                  <a:pt x="5092746" y="1040739"/>
                  <a:pt x="5017667" y="1047919"/>
                </a:cubicBezTo>
                <a:lnTo>
                  <a:pt x="5011234" y="1048671"/>
                </a:lnTo>
                <a:lnTo>
                  <a:pt x="5037548" y="1043458"/>
                </a:lnTo>
                <a:cubicBezTo>
                  <a:pt x="5214569" y="1014561"/>
                  <a:pt x="5337658" y="1020086"/>
                  <a:pt x="5431662" y="1043730"/>
                </a:cubicBezTo>
                <a:close/>
                <a:moveTo>
                  <a:pt x="1397474" y="1050194"/>
                </a:moveTo>
                <a:lnTo>
                  <a:pt x="1358551" y="1042854"/>
                </a:lnTo>
                <a:cubicBezTo>
                  <a:pt x="1320480" y="1038202"/>
                  <a:pt x="1277905" y="1035544"/>
                  <a:pt x="1229328" y="1035544"/>
                </a:cubicBezTo>
                <a:cubicBezTo>
                  <a:pt x="1168639" y="1035544"/>
                  <a:pt x="1114932" y="1037240"/>
                  <a:pt x="1066035" y="1040034"/>
                </a:cubicBezTo>
                <a:lnTo>
                  <a:pt x="953655" y="1049292"/>
                </a:lnTo>
                <a:lnTo>
                  <a:pt x="983099" y="1043458"/>
                </a:lnTo>
                <a:cubicBezTo>
                  <a:pt x="1160121" y="1014561"/>
                  <a:pt x="1283211" y="1020086"/>
                  <a:pt x="1377214" y="1043730"/>
                </a:cubicBezTo>
                <a:close/>
                <a:moveTo>
                  <a:pt x="10670705" y="1051360"/>
                </a:moveTo>
                <a:lnTo>
                  <a:pt x="10667127" y="1050682"/>
                </a:lnTo>
                <a:cubicBezTo>
                  <a:pt x="10484658" y="1002811"/>
                  <a:pt x="10410039" y="907071"/>
                  <a:pt x="10118576" y="907071"/>
                </a:cubicBezTo>
                <a:cubicBezTo>
                  <a:pt x="9873661" y="907071"/>
                  <a:pt x="9787200" y="971267"/>
                  <a:pt x="9658947" y="1021294"/>
                </a:cubicBezTo>
                <a:lnTo>
                  <a:pt x="9572094" y="1048559"/>
                </a:lnTo>
                <a:lnTo>
                  <a:pt x="9691926" y="978931"/>
                </a:lnTo>
                <a:cubicBezTo>
                  <a:pt x="9804026" y="900401"/>
                  <a:pt x="9900744" y="810653"/>
                  <a:pt x="10118577" y="810653"/>
                </a:cubicBezTo>
                <a:cubicBezTo>
                  <a:pt x="10409021" y="810653"/>
                  <a:pt x="10483341" y="970205"/>
                  <a:pt x="10666329" y="1049982"/>
                </a:cubicBezTo>
                <a:close/>
                <a:moveTo>
                  <a:pt x="6616259" y="1051360"/>
                </a:moveTo>
                <a:lnTo>
                  <a:pt x="6612679" y="1050682"/>
                </a:lnTo>
                <a:cubicBezTo>
                  <a:pt x="6430211" y="1002811"/>
                  <a:pt x="6355591" y="907071"/>
                  <a:pt x="6064128" y="907071"/>
                </a:cubicBezTo>
                <a:cubicBezTo>
                  <a:pt x="5819214" y="907071"/>
                  <a:pt x="5732754" y="971267"/>
                  <a:pt x="5604500" y="1021294"/>
                </a:cubicBezTo>
                <a:lnTo>
                  <a:pt x="5517648" y="1048558"/>
                </a:lnTo>
                <a:lnTo>
                  <a:pt x="5637479" y="978931"/>
                </a:lnTo>
                <a:cubicBezTo>
                  <a:pt x="5749579" y="900401"/>
                  <a:pt x="5846297" y="810653"/>
                  <a:pt x="6064130" y="810653"/>
                </a:cubicBezTo>
                <a:cubicBezTo>
                  <a:pt x="6354573" y="810653"/>
                  <a:pt x="6428893" y="970205"/>
                  <a:pt x="6611882" y="1049982"/>
                </a:cubicBezTo>
                <a:close/>
                <a:moveTo>
                  <a:pt x="2561811" y="1051360"/>
                </a:moveTo>
                <a:lnTo>
                  <a:pt x="2558232" y="1050682"/>
                </a:lnTo>
                <a:cubicBezTo>
                  <a:pt x="2375764" y="1002811"/>
                  <a:pt x="2301144" y="907071"/>
                  <a:pt x="2009680" y="907071"/>
                </a:cubicBezTo>
                <a:cubicBezTo>
                  <a:pt x="1764766" y="907071"/>
                  <a:pt x="1678305" y="971267"/>
                  <a:pt x="1550051" y="1021294"/>
                </a:cubicBezTo>
                <a:lnTo>
                  <a:pt x="1463199" y="1048559"/>
                </a:lnTo>
                <a:lnTo>
                  <a:pt x="1583031" y="978931"/>
                </a:lnTo>
                <a:cubicBezTo>
                  <a:pt x="1695130" y="900401"/>
                  <a:pt x="1791849" y="810653"/>
                  <a:pt x="2009681" y="810653"/>
                </a:cubicBezTo>
                <a:cubicBezTo>
                  <a:pt x="2300126" y="810653"/>
                  <a:pt x="2374446" y="970205"/>
                  <a:pt x="2557434" y="1049982"/>
                </a:cubicBezTo>
                <a:close/>
                <a:moveTo>
                  <a:pt x="8959690" y="1051817"/>
                </a:moveTo>
                <a:lnTo>
                  <a:pt x="8948566" y="1050494"/>
                </a:lnTo>
                <a:cubicBezTo>
                  <a:pt x="8819438" y="1031227"/>
                  <a:pt x="8688983" y="1022241"/>
                  <a:pt x="8558430" y="1023632"/>
                </a:cubicBezTo>
                <a:cubicBezTo>
                  <a:pt x="8442748" y="1023632"/>
                  <a:pt x="8362643" y="1028289"/>
                  <a:pt x="8295468" y="1034944"/>
                </a:cubicBezTo>
                <a:lnTo>
                  <a:pt x="8162515" y="1051659"/>
                </a:lnTo>
                <a:lnTo>
                  <a:pt x="8293300" y="1024119"/>
                </a:lnTo>
                <a:cubicBezTo>
                  <a:pt x="8361025" y="1012917"/>
                  <a:pt x="8442509" y="1004922"/>
                  <a:pt x="8558431" y="1004922"/>
                </a:cubicBezTo>
                <a:cubicBezTo>
                  <a:pt x="8752700" y="1004922"/>
                  <a:pt x="8850493" y="1027267"/>
                  <a:pt x="8948297" y="1049612"/>
                </a:cubicBezTo>
                <a:close/>
                <a:moveTo>
                  <a:pt x="4905244" y="1051817"/>
                </a:moveTo>
                <a:lnTo>
                  <a:pt x="4894119" y="1050494"/>
                </a:lnTo>
                <a:cubicBezTo>
                  <a:pt x="4764990" y="1031227"/>
                  <a:pt x="4634535" y="1022241"/>
                  <a:pt x="4503982" y="1023632"/>
                </a:cubicBezTo>
                <a:cubicBezTo>
                  <a:pt x="4388302" y="1023632"/>
                  <a:pt x="4308195" y="1028289"/>
                  <a:pt x="4241021" y="1034944"/>
                </a:cubicBezTo>
                <a:lnTo>
                  <a:pt x="4108067" y="1051659"/>
                </a:lnTo>
                <a:lnTo>
                  <a:pt x="4238852" y="1024119"/>
                </a:lnTo>
                <a:cubicBezTo>
                  <a:pt x="4306578" y="1012917"/>
                  <a:pt x="4388063" y="1004922"/>
                  <a:pt x="4503984" y="1004922"/>
                </a:cubicBezTo>
                <a:cubicBezTo>
                  <a:pt x="4698252" y="1004922"/>
                  <a:pt x="4796048" y="1027267"/>
                  <a:pt x="4893852" y="1049612"/>
                </a:cubicBezTo>
                <a:close/>
                <a:moveTo>
                  <a:pt x="850795" y="1051817"/>
                </a:moveTo>
                <a:lnTo>
                  <a:pt x="839671" y="1050494"/>
                </a:lnTo>
                <a:cubicBezTo>
                  <a:pt x="710542" y="1031227"/>
                  <a:pt x="580087" y="1022241"/>
                  <a:pt x="449535" y="1023632"/>
                </a:cubicBezTo>
                <a:cubicBezTo>
                  <a:pt x="333853" y="1023632"/>
                  <a:pt x="253747" y="1028289"/>
                  <a:pt x="186573" y="1034945"/>
                </a:cubicBezTo>
                <a:lnTo>
                  <a:pt x="53627" y="1051658"/>
                </a:lnTo>
                <a:lnTo>
                  <a:pt x="184405" y="1024119"/>
                </a:lnTo>
                <a:cubicBezTo>
                  <a:pt x="252129" y="1012917"/>
                  <a:pt x="333614" y="1004922"/>
                  <a:pt x="449535" y="1004922"/>
                </a:cubicBezTo>
                <a:cubicBezTo>
                  <a:pt x="643804" y="1004922"/>
                  <a:pt x="741598" y="1027267"/>
                  <a:pt x="839402" y="1049612"/>
                </a:cubicBezTo>
                <a:close/>
                <a:moveTo>
                  <a:pt x="12138783" y="1051844"/>
                </a:moveTo>
                <a:lnTo>
                  <a:pt x="11969335" y="1021084"/>
                </a:lnTo>
                <a:cubicBezTo>
                  <a:pt x="11896295" y="1009522"/>
                  <a:pt x="11808714" y="1000768"/>
                  <a:pt x="11677363" y="1000768"/>
                </a:cubicBezTo>
                <a:cubicBezTo>
                  <a:pt x="11483054" y="1000768"/>
                  <a:pt x="11384920" y="1019895"/>
                  <a:pt x="11286957" y="1039022"/>
                </a:cubicBezTo>
                <a:lnTo>
                  <a:pt x="11211883" y="1051454"/>
                </a:lnTo>
                <a:lnTo>
                  <a:pt x="11287837" y="1030475"/>
                </a:lnTo>
                <a:cubicBezTo>
                  <a:pt x="11385701" y="998526"/>
                  <a:pt x="11483455" y="966508"/>
                  <a:pt x="11677444" y="966228"/>
                </a:cubicBezTo>
                <a:cubicBezTo>
                  <a:pt x="11873871" y="966228"/>
                  <a:pt x="11971995" y="999101"/>
                  <a:pt x="12070636" y="1031356"/>
                </a:cubicBezTo>
                <a:close/>
                <a:moveTo>
                  <a:pt x="8084339" y="1051845"/>
                </a:moveTo>
                <a:lnTo>
                  <a:pt x="7914888" y="1021084"/>
                </a:lnTo>
                <a:cubicBezTo>
                  <a:pt x="7841847" y="1009522"/>
                  <a:pt x="7754266" y="1000768"/>
                  <a:pt x="7622915" y="1000768"/>
                </a:cubicBezTo>
                <a:cubicBezTo>
                  <a:pt x="7428606" y="1000768"/>
                  <a:pt x="7330473" y="1019895"/>
                  <a:pt x="7232509" y="1039022"/>
                </a:cubicBezTo>
                <a:lnTo>
                  <a:pt x="7157433" y="1051454"/>
                </a:lnTo>
                <a:lnTo>
                  <a:pt x="7233389" y="1030475"/>
                </a:lnTo>
                <a:cubicBezTo>
                  <a:pt x="7331253" y="998526"/>
                  <a:pt x="7429007" y="966508"/>
                  <a:pt x="7622996" y="966228"/>
                </a:cubicBezTo>
                <a:cubicBezTo>
                  <a:pt x="7819424" y="966228"/>
                  <a:pt x="7917547" y="999101"/>
                  <a:pt x="8016188" y="1031356"/>
                </a:cubicBezTo>
                <a:close/>
                <a:moveTo>
                  <a:pt x="4029894" y="1051846"/>
                </a:moveTo>
                <a:lnTo>
                  <a:pt x="3860440" y="1021084"/>
                </a:lnTo>
                <a:cubicBezTo>
                  <a:pt x="3787399" y="1009522"/>
                  <a:pt x="3699819" y="1000768"/>
                  <a:pt x="3568468" y="1000768"/>
                </a:cubicBezTo>
                <a:cubicBezTo>
                  <a:pt x="3374159" y="1000768"/>
                  <a:pt x="3276025" y="1019895"/>
                  <a:pt x="3178061" y="1039022"/>
                </a:cubicBezTo>
                <a:lnTo>
                  <a:pt x="3102987" y="1051454"/>
                </a:lnTo>
                <a:lnTo>
                  <a:pt x="3178942" y="1030475"/>
                </a:lnTo>
                <a:cubicBezTo>
                  <a:pt x="3276806" y="998526"/>
                  <a:pt x="3374560" y="966508"/>
                  <a:pt x="3568548" y="966228"/>
                </a:cubicBezTo>
                <a:cubicBezTo>
                  <a:pt x="3764976" y="966228"/>
                  <a:pt x="3863101" y="999101"/>
                  <a:pt x="3961741" y="1031356"/>
                </a:cubicBezTo>
                <a:close/>
                <a:moveTo>
                  <a:pt x="9526692" y="1053127"/>
                </a:moveTo>
                <a:lnTo>
                  <a:pt x="9467814" y="1027261"/>
                </a:lnTo>
                <a:cubicBezTo>
                  <a:pt x="9429656" y="1016405"/>
                  <a:pt x="9386961" y="1010202"/>
                  <a:pt x="9338224" y="1010202"/>
                </a:cubicBezTo>
                <a:cubicBezTo>
                  <a:pt x="9240750" y="1010202"/>
                  <a:pt x="9167529" y="1018021"/>
                  <a:pt x="9106464" y="1029751"/>
                </a:cubicBezTo>
                <a:lnTo>
                  <a:pt x="9068214" y="1040109"/>
                </a:lnTo>
                <a:lnTo>
                  <a:pt x="9106341" y="1026794"/>
                </a:lnTo>
                <a:cubicBezTo>
                  <a:pt x="9167300" y="1011664"/>
                  <a:pt x="9240570" y="1001491"/>
                  <a:pt x="9337825" y="1001491"/>
                </a:cubicBezTo>
                <a:cubicBezTo>
                  <a:pt x="9410316" y="1001491"/>
                  <a:pt x="9469367" y="1019439"/>
                  <a:pt x="9520036" y="1048605"/>
                </a:cubicBezTo>
                <a:close/>
                <a:moveTo>
                  <a:pt x="1417796" y="1053127"/>
                </a:moveTo>
                <a:lnTo>
                  <a:pt x="1358919" y="1027261"/>
                </a:lnTo>
                <a:cubicBezTo>
                  <a:pt x="1320761" y="1016405"/>
                  <a:pt x="1278067" y="1010202"/>
                  <a:pt x="1229330" y="1010202"/>
                </a:cubicBezTo>
                <a:cubicBezTo>
                  <a:pt x="1131855" y="1010202"/>
                  <a:pt x="1058635" y="1018021"/>
                  <a:pt x="997570" y="1029751"/>
                </a:cubicBezTo>
                <a:lnTo>
                  <a:pt x="959323" y="1040108"/>
                </a:lnTo>
                <a:lnTo>
                  <a:pt x="997447" y="1026794"/>
                </a:lnTo>
                <a:cubicBezTo>
                  <a:pt x="1058406" y="1011664"/>
                  <a:pt x="1131676" y="1001491"/>
                  <a:pt x="1228931" y="1001491"/>
                </a:cubicBezTo>
                <a:cubicBezTo>
                  <a:pt x="1301422" y="1001491"/>
                  <a:pt x="1360472" y="1019439"/>
                  <a:pt x="1411141" y="1048605"/>
                </a:cubicBezTo>
                <a:close/>
                <a:moveTo>
                  <a:pt x="5472246" y="1053128"/>
                </a:moveTo>
                <a:lnTo>
                  <a:pt x="5413367" y="1027261"/>
                </a:lnTo>
                <a:cubicBezTo>
                  <a:pt x="5375209" y="1016405"/>
                  <a:pt x="5332515" y="1010202"/>
                  <a:pt x="5283778" y="1010202"/>
                </a:cubicBezTo>
                <a:cubicBezTo>
                  <a:pt x="5186305" y="1010202"/>
                  <a:pt x="5113083" y="1018021"/>
                  <a:pt x="5052017" y="1029751"/>
                </a:cubicBezTo>
                <a:lnTo>
                  <a:pt x="5013768" y="1040109"/>
                </a:lnTo>
                <a:lnTo>
                  <a:pt x="5051894" y="1026794"/>
                </a:lnTo>
                <a:cubicBezTo>
                  <a:pt x="5112853" y="1011664"/>
                  <a:pt x="5186123" y="1001491"/>
                  <a:pt x="5283378" y="1001491"/>
                </a:cubicBezTo>
                <a:cubicBezTo>
                  <a:pt x="5355870" y="1001491"/>
                  <a:pt x="5414920" y="1019439"/>
                  <a:pt x="5465589" y="1048605"/>
                </a:cubicBezTo>
                <a:close/>
                <a:moveTo>
                  <a:pt x="11138659" y="1053556"/>
                </a:moveTo>
                <a:lnTo>
                  <a:pt x="11040201" y="1048670"/>
                </a:lnTo>
                <a:cubicBezTo>
                  <a:pt x="10968666" y="1046495"/>
                  <a:pt x="10907291" y="1046089"/>
                  <a:pt x="10853414" y="1046992"/>
                </a:cubicBezTo>
                <a:lnTo>
                  <a:pt x="10744873" y="1051718"/>
                </a:lnTo>
                <a:lnTo>
                  <a:pt x="10768851" y="1047173"/>
                </a:lnTo>
                <a:cubicBezTo>
                  <a:pt x="10806757" y="1042519"/>
                  <a:pt x="10849163" y="1039860"/>
                  <a:pt x="10897570" y="1039860"/>
                </a:cubicBezTo>
                <a:cubicBezTo>
                  <a:pt x="10994385" y="1039860"/>
                  <a:pt x="11067240" y="1044642"/>
                  <a:pt x="11128138" y="1051814"/>
                </a:cubicBezTo>
                <a:close/>
                <a:moveTo>
                  <a:pt x="7084211" y="1053556"/>
                </a:moveTo>
                <a:lnTo>
                  <a:pt x="6985754" y="1048670"/>
                </a:lnTo>
                <a:cubicBezTo>
                  <a:pt x="6914219" y="1046495"/>
                  <a:pt x="6852844" y="1046089"/>
                  <a:pt x="6798967" y="1046992"/>
                </a:cubicBezTo>
                <a:lnTo>
                  <a:pt x="6690425" y="1051718"/>
                </a:lnTo>
                <a:lnTo>
                  <a:pt x="6714403" y="1047173"/>
                </a:lnTo>
                <a:cubicBezTo>
                  <a:pt x="6752310" y="1042519"/>
                  <a:pt x="6794715" y="1039860"/>
                  <a:pt x="6843122" y="1039860"/>
                </a:cubicBezTo>
                <a:cubicBezTo>
                  <a:pt x="6939937" y="1039860"/>
                  <a:pt x="7012792" y="1044642"/>
                  <a:pt x="7073690" y="1051814"/>
                </a:cubicBezTo>
                <a:close/>
                <a:moveTo>
                  <a:pt x="3029764" y="1053556"/>
                </a:moveTo>
                <a:lnTo>
                  <a:pt x="2931308" y="1048670"/>
                </a:lnTo>
                <a:cubicBezTo>
                  <a:pt x="2859773" y="1046495"/>
                  <a:pt x="2798398" y="1046089"/>
                  <a:pt x="2744521" y="1046992"/>
                </a:cubicBezTo>
                <a:lnTo>
                  <a:pt x="2635977" y="1051718"/>
                </a:lnTo>
                <a:lnTo>
                  <a:pt x="2659956" y="1047173"/>
                </a:lnTo>
                <a:cubicBezTo>
                  <a:pt x="2697862" y="1042519"/>
                  <a:pt x="2740267" y="1039860"/>
                  <a:pt x="2788674" y="1039860"/>
                </a:cubicBezTo>
                <a:cubicBezTo>
                  <a:pt x="2885489" y="1039860"/>
                  <a:pt x="2958345" y="1044642"/>
                  <a:pt x="3019242" y="1051814"/>
                </a:cubicBezTo>
                <a:close/>
                <a:moveTo>
                  <a:pt x="10707547" y="1053572"/>
                </a:moveTo>
                <a:lnTo>
                  <a:pt x="10714848" y="1048605"/>
                </a:lnTo>
                <a:cubicBezTo>
                  <a:pt x="10765482" y="1019439"/>
                  <a:pt x="10824560" y="1001491"/>
                  <a:pt x="10897171" y="1001491"/>
                </a:cubicBezTo>
                <a:cubicBezTo>
                  <a:pt x="10993986" y="1001491"/>
                  <a:pt x="11066822" y="1015836"/>
                  <a:pt x="11127694" y="1037354"/>
                </a:cubicBezTo>
                <a:lnTo>
                  <a:pt x="11131380" y="1038970"/>
                </a:lnTo>
                <a:lnTo>
                  <a:pt x="11128809" y="1038095"/>
                </a:lnTo>
                <a:cubicBezTo>
                  <a:pt x="11067751" y="1021359"/>
                  <a:pt x="10994666" y="1010202"/>
                  <a:pt x="10897571" y="1010202"/>
                </a:cubicBezTo>
                <a:cubicBezTo>
                  <a:pt x="10848894" y="1010202"/>
                  <a:pt x="10806265" y="1016405"/>
                  <a:pt x="10768177" y="1027261"/>
                </a:cubicBezTo>
                <a:lnTo>
                  <a:pt x="10708670" y="1053460"/>
                </a:lnTo>
                <a:close/>
                <a:moveTo>
                  <a:pt x="6653100" y="1053572"/>
                </a:moveTo>
                <a:lnTo>
                  <a:pt x="6660401" y="1048605"/>
                </a:lnTo>
                <a:cubicBezTo>
                  <a:pt x="6711035" y="1019439"/>
                  <a:pt x="6770113" y="1001491"/>
                  <a:pt x="6842724" y="1001491"/>
                </a:cubicBezTo>
                <a:cubicBezTo>
                  <a:pt x="6939539" y="1001491"/>
                  <a:pt x="7012374" y="1015836"/>
                  <a:pt x="7073247" y="1037354"/>
                </a:cubicBezTo>
                <a:lnTo>
                  <a:pt x="7076934" y="1038971"/>
                </a:lnTo>
                <a:lnTo>
                  <a:pt x="7074361" y="1038095"/>
                </a:lnTo>
                <a:cubicBezTo>
                  <a:pt x="7013303" y="1021359"/>
                  <a:pt x="6940218" y="1010202"/>
                  <a:pt x="6843123" y="1010202"/>
                </a:cubicBezTo>
                <a:cubicBezTo>
                  <a:pt x="6794446" y="1010202"/>
                  <a:pt x="6751817" y="1016405"/>
                  <a:pt x="6713729" y="1027261"/>
                </a:cubicBezTo>
                <a:lnTo>
                  <a:pt x="6654223" y="1053460"/>
                </a:lnTo>
                <a:close/>
                <a:moveTo>
                  <a:pt x="2598652" y="1053572"/>
                </a:moveTo>
                <a:lnTo>
                  <a:pt x="2605954" y="1048605"/>
                </a:lnTo>
                <a:cubicBezTo>
                  <a:pt x="2656588" y="1019439"/>
                  <a:pt x="2715666" y="1001491"/>
                  <a:pt x="2788277" y="1001491"/>
                </a:cubicBezTo>
                <a:cubicBezTo>
                  <a:pt x="2885091" y="1001491"/>
                  <a:pt x="2957927" y="1015836"/>
                  <a:pt x="3018800" y="1037354"/>
                </a:cubicBezTo>
                <a:lnTo>
                  <a:pt x="3022489" y="1038971"/>
                </a:lnTo>
                <a:lnTo>
                  <a:pt x="3019913" y="1038095"/>
                </a:lnTo>
                <a:cubicBezTo>
                  <a:pt x="2958856" y="1021359"/>
                  <a:pt x="2885770" y="1010202"/>
                  <a:pt x="2788676" y="1010202"/>
                </a:cubicBezTo>
                <a:cubicBezTo>
                  <a:pt x="2739998" y="1010202"/>
                  <a:pt x="2697370" y="1016405"/>
                  <a:pt x="2659282" y="1027261"/>
                </a:cubicBezTo>
                <a:lnTo>
                  <a:pt x="2599774" y="1053460"/>
                </a:lnTo>
                <a:close/>
                <a:moveTo>
                  <a:pt x="1463592" y="1054090"/>
                </a:moveTo>
                <a:lnTo>
                  <a:pt x="1544906" y="1027764"/>
                </a:lnTo>
                <a:cubicBezTo>
                  <a:pt x="1675132" y="977923"/>
                  <a:pt x="1767644" y="911469"/>
                  <a:pt x="2009680" y="911469"/>
                </a:cubicBezTo>
                <a:cubicBezTo>
                  <a:pt x="2251717" y="911469"/>
                  <a:pt x="2343730" y="977923"/>
                  <a:pt x="2473561" y="1027764"/>
                </a:cubicBezTo>
                <a:lnTo>
                  <a:pt x="2552060" y="1053245"/>
                </a:lnTo>
                <a:lnTo>
                  <a:pt x="2399661" y="1036264"/>
                </a:lnTo>
                <a:cubicBezTo>
                  <a:pt x="2270328" y="1017017"/>
                  <a:pt x="2139926" y="1007393"/>
                  <a:pt x="2009524" y="1007393"/>
                </a:cubicBezTo>
                <a:cubicBezTo>
                  <a:pt x="1879122" y="1007393"/>
                  <a:pt x="1748720" y="1017017"/>
                  <a:pt x="1619388" y="1036264"/>
                </a:cubicBezTo>
                <a:close/>
                <a:moveTo>
                  <a:pt x="9498591" y="1054323"/>
                </a:moveTo>
                <a:lnTo>
                  <a:pt x="9338225" y="1048174"/>
                </a:lnTo>
                <a:cubicBezTo>
                  <a:pt x="9247941" y="1048174"/>
                  <a:pt x="9172921" y="1049441"/>
                  <a:pt x="9106008" y="1051306"/>
                </a:cubicBezTo>
                <a:lnTo>
                  <a:pt x="9064916" y="1052808"/>
                </a:lnTo>
                <a:lnTo>
                  <a:pt x="9092142" y="1049571"/>
                </a:lnTo>
                <a:cubicBezTo>
                  <a:pt x="9225156" y="1036531"/>
                  <a:pt x="9327652" y="1035128"/>
                  <a:pt x="9410192" y="1041227"/>
                </a:cubicBezTo>
                <a:close/>
                <a:moveTo>
                  <a:pt x="5444144" y="1054323"/>
                </a:moveTo>
                <a:lnTo>
                  <a:pt x="5283779" y="1048174"/>
                </a:lnTo>
                <a:cubicBezTo>
                  <a:pt x="5193495" y="1048174"/>
                  <a:pt x="5118475" y="1049441"/>
                  <a:pt x="5051562" y="1051306"/>
                </a:cubicBezTo>
                <a:lnTo>
                  <a:pt x="5010470" y="1052808"/>
                </a:lnTo>
                <a:lnTo>
                  <a:pt x="5037696" y="1049571"/>
                </a:lnTo>
                <a:cubicBezTo>
                  <a:pt x="5170709" y="1036531"/>
                  <a:pt x="5273205" y="1035128"/>
                  <a:pt x="5355745" y="1041227"/>
                </a:cubicBezTo>
                <a:close/>
                <a:moveTo>
                  <a:pt x="1389696" y="1054323"/>
                </a:moveTo>
                <a:lnTo>
                  <a:pt x="1229331" y="1048174"/>
                </a:lnTo>
                <a:lnTo>
                  <a:pt x="954754" y="1052959"/>
                </a:lnTo>
                <a:lnTo>
                  <a:pt x="983248" y="1049571"/>
                </a:lnTo>
                <a:cubicBezTo>
                  <a:pt x="1116261" y="1036531"/>
                  <a:pt x="1218757" y="1035128"/>
                  <a:pt x="1301297" y="1041227"/>
                </a:cubicBezTo>
                <a:close/>
                <a:moveTo>
                  <a:pt x="9570821" y="1054629"/>
                </a:moveTo>
                <a:lnTo>
                  <a:pt x="9653802" y="1027764"/>
                </a:lnTo>
                <a:cubicBezTo>
                  <a:pt x="9784027" y="977923"/>
                  <a:pt x="9876540" y="911469"/>
                  <a:pt x="10118576" y="911469"/>
                </a:cubicBezTo>
                <a:cubicBezTo>
                  <a:pt x="10360612" y="911469"/>
                  <a:pt x="10452625" y="977923"/>
                  <a:pt x="10582456" y="1027764"/>
                </a:cubicBezTo>
                <a:lnTo>
                  <a:pt x="10660964" y="1053247"/>
                </a:lnTo>
                <a:lnTo>
                  <a:pt x="10508554" y="1036264"/>
                </a:lnTo>
                <a:cubicBezTo>
                  <a:pt x="10249889" y="997769"/>
                  <a:pt x="9986947" y="997769"/>
                  <a:pt x="9728282" y="1036264"/>
                </a:cubicBezTo>
                <a:cubicBezTo>
                  <a:pt x="9674619" y="1044064"/>
                  <a:pt x="9624098" y="1049963"/>
                  <a:pt x="9575495" y="1054335"/>
                </a:cubicBezTo>
                <a:close/>
                <a:moveTo>
                  <a:pt x="5516373" y="1054629"/>
                </a:moveTo>
                <a:lnTo>
                  <a:pt x="5599355" y="1027764"/>
                </a:lnTo>
                <a:cubicBezTo>
                  <a:pt x="5729580" y="977923"/>
                  <a:pt x="5822092" y="911469"/>
                  <a:pt x="6064128" y="911469"/>
                </a:cubicBezTo>
                <a:cubicBezTo>
                  <a:pt x="6306165" y="911469"/>
                  <a:pt x="6398177" y="977923"/>
                  <a:pt x="6528008" y="1027764"/>
                </a:cubicBezTo>
                <a:lnTo>
                  <a:pt x="6606511" y="1053246"/>
                </a:lnTo>
                <a:lnTo>
                  <a:pt x="6454106" y="1036264"/>
                </a:lnTo>
                <a:cubicBezTo>
                  <a:pt x="6195441" y="997769"/>
                  <a:pt x="5932500" y="997769"/>
                  <a:pt x="5673834" y="1036264"/>
                </a:cubicBezTo>
                <a:cubicBezTo>
                  <a:pt x="5620173" y="1044064"/>
                  <a:pt x="5569650" y="1049963"/>
                  <a:pt x="5521048" y="1054335"/>
                </a:cubicBezTo>
                <a:close/>
                <a:moveTo>
                  <a:pt x="12139049" y="1056141"/>
                </a:moveTo>
                <a:lnTo>
                  <a:pt x="12067980" y="1051854"/>
                </a:lnTo>
                <a:cubicBezTo>
                  <a:pt x="11879987" y="1039582"/>
                  <a:pt x="11722604" y="1037438"/>
                  <a:pt x="11583755" y="1039884"/>
                </a:cubicBezTo>
                <a:lnTo>
                  <a:pt x="11216007" y="1055231"/>
                </a:lnTo>
                <a:lnTo>
                  <a:pt x="11287866" y="1043299"/>
                </a:lnTo>
                <a:cubicBezTo>
                  <a:pt x="11629995" y="976204"/>
                  <a:pt x="11889289" y="1010156"/>
                  <a:pt x="12048347" y="1039151"/>
                </a:cubicBezTo>
                <a:close/>
                <a:moveTo>
                  <a:pt x="4030158" y="1056142"/>
                </a:moveTo>
                <a:lnTo>
                  <a:pt x="3959086" y="1051854"/>
                </a:lnTo>
                <a:cubicBezTo>
                  <a:pt x="3771093" y="1039582"/>
                  <a:pt x="3613710" y="1037438"/>
                  <a:pt x="3474862" y="1039884"/>
                </a:cubicBezTo>
                <a:lnTo>
                  <a:pt x="3107111" y="1055232"/>
                </a:lnTo>
                <a:lnTo>
                  <a:pt x="3178970" y="1043299"/>
                </a:lnTo>
                <a:cubicBezTo>
                  <a:pt x="3521099" y="976204"/>
                  <a:pt x="3780394" y="1010156"/>
                  <a:pt x="3939451" y="1039150"/>
                </a:cubicBezTo>
                <a:close/>
                <a:moveTo>
                  <a:pt x="8084609" y="1056143"/>
                </a:moveTo>
                <a:lnTo>
                  <a:pt x="8013532" y="1051854"/>
                </a:lnTo>
                <a:cubicBezTo>
                  <a:pt x="7825539" y="1039582"/>
                  <a:pt x="7668156" y="1037438"/>
                  <a:pt x="7529307" y="1039884"/>
                </a:cubicBezTo>
                <a:lnTo>
                  <a:pt x="7161560" y="1055231"/>
                </a:lnTo>
                <a:lnTo>
                  <a:pt x="7233418" y="1043299"/>
                </a:lnTo>
                <a:cubicBezTo>
                  <a:pt x="7575547" y="976204"/>
                  <a:pt x="7834842" y="1010156"/>
                  <a:pt x="7993899" y="1039150"/>
                </a:cubicBezTo>
                <a:close/>
                <a:moveTo>
                  <a:pt x="4120851" y="1056353"/>
                </a:moveTo>
                <a:lnTo>
                  <a:pt x="4115992" y="1056220"/>
                </a:lnTo>
                <a:lnTo>
                  <a:pt x="4290929" y="1037676"/>
                </a:lnTo>
                <a:cubicBezTo>
                  <a:pt x="4533577" y="1018074"/>
                  <a:pt x="4675584" y="1029053"/>
                  <a:pt x="4810031" y="1044932"/>
                </a:cubicBezTo>
                <a:lnTo>
                  <a:pt x="4903438" y="1055857"/>
                </a:lnTo>
                <a:lnTo>
                  <a:pt x="4783254" y="1051860"/>
                </a:lnTo>
                <a:cubicBezTo>
                  <a:pt x="4663354" y="1048663"/>
                  <a:pt x="4526700" y="1046803"/>
                  <a:pt x="4363517" y="1049258"/>
                </a:cubicBezTo>
                <a:close/>
                <a:moveTo>
                  <a:pt x="8175301" y="1056353"/>
                </a:moveTo>
                <a:lnTo>
                  <a:pt x="8170444" y="1056220"/>
                </a:lnTo>
                <a:lnTo>
                  <a:pt x="8345376" y="1037676"/>
                </a:lnTo>
                <a:cubicBezTo>
                  <a:pt x="8588024" y="1018074"/>
                  <a:pt x="8730031" y="1029053"/>
                  <a:pt x="8864478" y="1044932"/>
                </a:cubicBezTo>
                <a:lnTo>
                  <a:pt x="8957890" y="1055858"/>
                </a:lnTo>
                <a:lnTo>
                  <a:pt x="8837700" y="1051860"/>
                </a:lnTo>
                <a:cubicBezTo>
                  <a:pt x="8717800" y="1048663"/>
                  <a:pt x="8581146" y="1046803"/>
                  <a:pt x="8417964" y="1049258"/>
                </a:cubicBezTo>
                <a:close/>
                <a:moveTo>
                  <a:pt x="850028" y="1056552"/>
                </a:moveTo>
                <a:lnTo>
                  <a:pt x="564647" y="1048721"/>
                </a:lnTo>
                <a:cubicBezTo>
                  <a:pt x="486901" y="1047861"/>
                  <a:pt x="402316" y="1047855"/>
                  <a:pt x="309069" y="1049258"/>
                </a:cubicBezTo>
                <a:lnTo>
                  <a:pt x="66397" y="1056353"/>
                </a:lnTo>
                <a:lnTo>
                  <a:pt x="61552" y="1056220"/>
                </a:lnTo>
                <a:lnTo>
                  <a:pt x="236481" y="1037676"/>
                </a:lnTo>
                <a:cubicBezTo>
                  <a:pt x="444465" y="1020874"/>
                  <a:pt x="578508" y="1026540"/>
                  <a:pt x="697228" y="1038502"/>
                </a:cubicBezTo>
                <a:lnTo>
                  <a:pt x="850693" y="1056526"/>
                </a:lnTo>
                <a:close/>
                <a:moveTo>
                  <a:pt x="9434224" y="1063238"/>
                </a:moveTo>
                <a:cubicBezTo>
                  <a:pt x="9342252" y="1066614"/>
                  <a:pt x="9253071" y="1065367"/>
                  <a:pt x="9156908" y="1062478"/>
                </a:cubicBezTo>
                <a:lnTo>
                  <a:pt x="9039358" y="1058568"/>
                </a:lnTo>
                <a:lnTo>
                  <a:pt x="9156908" y="1054658"/>
                </a:lnTo>
                <a:cubicBezTo>
                  <a:pt x="9253071" y="1051769"/>
                  <a:pt x="9342252" y="1050522"/>
                  <a:pt x="9434224" y="1053898"/>
                </a:cubicBezTo>
                <a:lnTo>
                  <a:pt x="9508324" y="1058568"/>
                </a:lnTo>
                <a:close/>
                <a:moveTo>
                  <a:pt x="5379777" y="1063238"/>
                </a:moveTo>
                <a:cubicBezTo>
                  <a:pt x="5287805" y="1066614"/>
                  <a:pt x="5198624" y="1065367"/>
                  <a:pt x="5102461" y="1062478"/>
                </a:cubicBezTo>
                <a:lnTo>
                  <a:pt x="4984912" y="1058568"/>
                </a:lnTo>
                <a:lnTo>
                  <a:pt x="5102461" y="1054658"/>
                </a:lnTo>
                <a:cubicBezTo>
                  <a:pt x="5198624" y="1051769"/>
                  <a:pt x="5287805" y="1050522"/>
                  <a:pt x="5379777" y="1053898"/>
                </a:cubicBezTo>
                <a:lnTo>
                  <a:pt x="5453878" y="1058569"/>
                </a:lnTo>
                <a:close/>
                <a:moveTo>
                  <a:pt x="1128957" y="1064483"/>
                </a:moveTo>
                <a:cubicBezTo>
                  <a:pt x="1075831" y="1063507"/>
                  <a:pt x="1021336" y="1061717"/>
                  <a:pt x="963650" y="1059668"/>
                </a:cubicBezTo>
                <a:lnTo>
                  <a:pt x="923544" y="1058568"/>
                </a:lnTo>
                <a:lnTo>
                  <a:pt x="963650" y="1057468"/>
                </a:lnTo>
                <a:cubicBezTo>
                  <a:pt x="1079022" y="1053370"/>
                  <a:pt x="1181628" y="1050307"/>
                  <a:pt x="1286055" y="1052726"/>
                </a:cubicBezTo>
                <a:lnTo>
                  <a:pt x="1398623" y="1058568"/>
                </a:lnTo>
                <a:lnTo>
                  <a:pt x="1286055" y="1064410"/>
                </a:lnTo>
                <a:cubicBezTo>
                  <a:pt x="1233842" y="1065620"/>
                  <a:pt x="1182084" y="1065459"/>
                  <a:pt x="1128957" y="1064483"/>
                </a:cubicBezTo>
                <a:close/>
                <a:moveTo>
                  <a:pt x="10876488" y="1065322"/>
                </a:moveTo>
                <a:lnTo>
                  <a:pt x="10720469" y="1058568"/>
                </a:lnTo>
                <a:lnTo>
                  <a:pt x="10876488" y="1051814"/>
                </a:lnTo>
                <a:cubicBezTo>
                  <a:pt x="10932991" y="1051138"/>
                  <a:pt x="10988090" y="1052084"/>
                  <a:pt x="11043296" y="1053960"/>
                </a:cubicBezTo>
                <a:lnTo>
                  <a:pt x="11143190" y="1058568"/>
                </a:lnTo>
                <a:lnTo>
                  <a:pt x="11043296" y="1063176"/>
                </a:lnTo>
                <a:cubicBezTo>
                  <a:pt x="10988091" y="1065052"/>
                  <a:pt x="10932991" y="1065998"/>
                  <a:pt x="10876488" y="1065322"/>
                </a:cubicBezTo>
                <a:close/>
                <a:moveTo>
                  <a:pt x="6822040" y="1065322"/>
                </a:moveTo>
                <a:lnTo>
                  <a:pt x="6666021" y="1058568"/>
                </a:lnTo>
                <a:lnTo>
                  <a:pt x="6822041" y="1051814"/>
                </a:lnTo>
                <a:cubicBezTo>
                  <a:pt x="6878544" y="1051138"/>
                  <a:pt x="6933643" y="1052084"/>
                  <a:pt x="6988849" y="1053960"/>
                </a:cubicBezTo>
                <a:lnTo>
                  <a:pt x="7088743" y="1058568"/>
                </a:lnTo>
                <a:lnTo>
                  <a:pt x="6988849" y="1063176"/>
                </a:lnTo>
                <a:cubicBezTo>
                  <a:pt x="6933643" y="1065052"/>
                  <a:pt x="6878544" y="1065998"/>
                  <a:pt x="6822040" y="1065322"/>
                </a:cubicBezTo>
                <a:close/>
                <a:moveTo>
                  <a:pt x="2767595" y="1065322"/>
                </a:moveTo>
                <a:lnTo>
                  <a:pt x="2611574" y="1058568"/>
                </a:lnTo>
                <a:lnTo>
                  <a:pt x="2767594" y="1051814"/>
                </a:lnTo>
                <a:cubicBezTo>
                  <a:pt x="2824097" y="1051138"/>
                  <a:pt x="2879197" y="1052084"/>
                  <a:pt x="2934403" y="1053960"/>
                </a:cubicBezTo>
                <a:lnTo>
                  <a:pt x="3034295" y="1058568"/>
                </a:lnTo>
                <a:lnTo>
                  <a:pt x="2934403" y="1063176"/>
                </a:lnTo>
                <a:cubicBezTo>
                  <a:pt x="2879197" y="1065052"/>
                  <a:pt x="2824098" y="1065998"/>
                  <a:pt x="2767595" y="1065322"/>
                </a:cubicBezTo>
                <a:close/>
                <a:moveTo>
                  <a:pt x="8529423" y="1066083"/>
                </a:moveTo>
                <a:lnTo>
                  <a:pt x="8255913" y="1058568"/>
                </a:lnTo>
                <a:lnTo>
                  <a:pt x="8529423" y="1051053"/>
                </a:lnTo>
                <a:cubicBezTo>
                  <a:pt x="8612113" y="1050460"/>
                  <a:pt x="8681437" y="1051283"/>
                  <a:pt x="8744553" y="1052851"/>
                </a:cubicBezTo>
                <a:lnTo>
                  <a:pt x="8906823" y="1058568"/>
                </a:lnTo>
                <a:lnTo>
                  <a:pt x="8744553" y="1064285"/>
                </a:lnTo>
                <a:cubicBezTo>
                  <a:pt x="8681437" y="1065853"/>
                  <a:pt x="8612113" y="1066676"/>
                  <a:pt x="8529423" y="1066083"/>
                </a:cubicBezTo>
                <a:close/>
                <a:moveTo>
                  <a:pt x="4474976" y="1066083"/>
                </a:moveTo>
                <a:lnTo>
                  <a:pt x="4201467" y="1058568"/>
                </a:lnTo>
                <a:lnTo>
                  <a:pt x="4474977" y="1051053"/>
                </a:lnTo>
                <a:cubicBezTo>
                  <a:pt x="4557667" y="1050460"/>
                  <a:pt x="4626991" y="1051283"/>
                  <a:pt x="4690107" y="1052851"/>
                </a:cubicBezTo>
                <a:lnTo>
                  <a:pt x="4852376" y="1058568"/>
                </a:lnTo>
                <a:lnTo>
                  <a:pt x="4690107" y="1064285"/>
                </a:lnTo>
                <a:cubicBezTo>
                  <a:pt x="4626991" y="1065853"/>
                  <a:pt x="4557666" y="1066676"/>
                  <a:pt x="4474976" y="1066083"/>
                </a:cubicBezTo>
                <a:close/>
                <a:moveTo>
                  <a:pt x="420529" y="1066083"/>
                </a:moveTo>
                <a:lnTo>
                  <a:pt x="147022" y="1058568"/>
                </a:lnTo>
                <a:lnTo>
                  <a:pt x="420529" y="1051053"/>
                </a:lnTo>
                <a:cubicBezTo>
                  <a:pt x="530782" y="1050263"/>
                  <a:pt x="617274" y="1051989"/>
                  <a:pt x="696970" y="1054642"/>
                </a:cubicBezTo>
                <a:lnTo>
                  <a:pt x="798087" y="1058568"/>
                </a:lnTo>
                <a:lnTo>
                  <a:pt x="696970" y="1062494"/>
                </a:lnTo>
                <a:cubicBezTo>
                  <a:pt x="617274" y="1065147"/>
                  <a:pt x="530782" y="1066873"/>
                  <a:pt x="420529" y="1066083"/>
                </a:cubicBezTo>
                <a:close/>
                <a:moveTo>
                  <a:pt x="7536476" y="1073334"/>
                </a:moveTo>
                <a:cubicBezTo>
                  <a:pt x="7445152" y="1071948"/>
                  <a:pt x="7344365" y="1068221"/>
                  <a:pt x="7233500" y="1060966"/>
                </a:cubicBezTo>
                <a:lnTo>
                  <a:pt x="7185183" y="1058568"/>
                </a:lnTo>
                <a:lnTo>
                  <a:pt x="7233500" y="1056170"/>
                </a:lnTo>
                <a:cubicBezTo>
                  <a:pt x="7455230" y="1041660"/>
                  <a:pt x="7636647" y="1041261"/>
                  <a:pt x="7782678" y="1045488"/>
                </a:cubicBezTo>
                <a:lnTo>
                  <a:pt x="8040670" y="1058568"/>
                </a:lnTo>
                <a:lnTo>
                  <a:pt x="7782678" y="1071648"/>
                </a:lnTo>
                <a:cubicBezTo>
                  <a:pt x="7709663" y="1073762"/>
                  <a:pt x="7627801" y="1074719"/>
                  <a:pt x="7536476" y="1073334"/>
                </a:cubicBezTo>
                <a:close/>
                <a:moveTo>
                  <a:pt x="3482030" y="1073334"/>
                </a:moveTo>
                <a:cubicBezTo>
                  <a:pt x="3390706" y="1071948"/>
                  <a:pt x="3289919" y="1068221"/>
                  <a:pt x="3179054" y="1060966"/>
                </a:cubicBezTo>
                <a:lnTo>
                  <a:pt x="3130736" y="1058568"/>
                </a:lnTo>
                <a:lnTo>
                  <a:pt x="3179054" y="1056170"/>
                </a:lnTo>
                <a:cubicBezTo>
                  <a:pt x="3400785" y="1041660"/>
                  <a:pt x="3582201" y="1041261"/>
                  <a:pt x="3728233" y="1045488"/>
                </a:cubicBezTo>
                <a:lnTo>
                  <a:pt x="3986224" y="1058568"/>
                </a:lnTo>
                <a:lnTo>
                  <a:pt x="3728232" y="1071648"/>
                </a:lnTo>
                <a:cubicBezTo>
                  <a:pt x="3655217" y="1073762"/>
                  <a:pt x="3573355" y="1074719"/>
                  <a:pt x="3482030" y="1073334"/>
                </a:cubicBezTo>
                <a:close/>
                <a:moveTo>
                  <a:pt x="11590923" y="1073334"/>
                </a:moveTo>
                <a:cubicBezTo>
                  <a:pt x="11499599" y="1071949"/>
                  <a:pt x="11398812" y="1068221"/>
                  <a:pt x="11287947" y="1060966"/>
                </a:cubicBezTo>
                <a:lnTo>
                  <a:pt x="11239630" y="1058568"/>
                </a:lnTo>
                <a:lnTo>
                  <a:pt x="11287947" y="1056170"/>
                </a:lnTo>
                <a:cubicBezTo>
                  <a:pt x="11509677" y="1041660"/>
                  <a:pt x="11691094" y="1041260"/>
                  <a:pt x="11837126" y="1045488"/>
                </a:cubicBezTo>
                <a:lnTo>
                  <a:pt x="12095122" y="1058568"/>
                </a:lnTo>
                <a:lnTo>
                  <a:pt x="11837126" y="1071648"/>
                </a:lnTo>
                <a:cubicBezTo>
                  <a:pt x="11764110" y="1073762"/>
                  <a:pt x="11682248" y="1074719"/>
                  <a:pt x="11590923" y="1073334"/>
                </a:cubicBezTo>
                <a:close/>
                <a:moveTo>
                  <a:pt x="9215375" y="1076879"/>
                </a:moveTo>
                <a:cubicBezTo>
                  <a:pt x="9177427" y="1074965"/>
                  <a:pt x="9136480" y="1071912"/>
                  <a:pt x="9092142" y="1067565"/>
                </a:cubicBezTo>
                <a:lnTo>
                  <a:pt x="9064916" y="1064328"/>
                </a:lnTo>
                <a:lnTo>
                  <a:pt x="9106009" y="1065830"/>
                </a:lnTo>
                <a:cubicBezTo>
                  <a:pt x="9172921" y="1067695"/>
                  <a:pt x="9247941" y="1068962"/>
                  <a:pt x="9338225" y="1068962"/>
                </a:cubicBezTo>
                <a:lnTo>
                  <a:pt x="9498591" y="1062813"/>
                </a:lnTo>
                <a:lnTo>
                  <a:pt x="9410192" y="1075909"/>
                </a:lnTo>
                <a:cubicBezTo>
                  <a:pt x="9355165" y="1079975"/>
                  <a:pt x="9291269" y="1080707"/>
                  <a:pt x="9215375" y="1076879"/>
                </a:cubicBezTo>
                <a:close/>
                <a:moveTo>
                  <a:pt x="5160929" y="1076879"/>
                </a:moveTo>
                <a:cubicBezTo>
                  <a:pt x="5122980" y="1074965"/>
                  <a:pt x="5082033" y="1071912"/>
                  <a:pt x="5037696" y="1067565"/>
                </a:cubicBezTo>
                <a:lnTo>
                  <a:pt x="5010470" y="1064328"/>
                </a:lnTo>
                <a:lnTo>
                  <a:pt x="5051562" y="1065830"/>
                </a:lnTo>
                <a:cubicBezTo>
                  <a:pt x="5118475" y="1067695"/>
                  <a:pt x="5193493" y="1068962"/>
                  <a:pt x="5283778" y="1068962"/>
                </a:cubicBezTo>
                <a:lnTo>
                  <a:pt x="5444144" y="1062813"/>
                </a:lnTo>
                <a:lnTo>
                  <a:pt x="5355745" y="1075909"/>
                </a:lnTo>
                <a:cubicBezTo>
                  <a:pt x="5300719" y="1079975"/>
                  <a:pt x="5236823" y="1080707"/>
                  <a:pt x="5160929" y="1076879"/>
                </a:cubicBezTo>
                <a:close/>
                <a:moveTo>
                  <a:pt x="1106480" y="1076879"/>
                </a:moveTo>
                <a:cubicBezTo>
                  <a:pt x="1068532" y="1074965"/>
                  <a:pt x="1027585" y="1071912"/>
                  <a:pt x="983248" y="1067565"/>
                </a:cubicBezTo>
                <a:lnTo>
                  <a:pt x="954754" y="1064177"/>
                </a:lnTo>
                <a:lnTo>
                  <a:pt x="1229331" y="1068962"/>
                </a:lnTo>
                <a:lnTo>
                  <a:pt x="1389696" y="1062813"/>
                </a:lnTo>
                <a:lnTo>
                  <a:pt x="1301297" y="1075909"/>
                </a:lnTo>
                <a:cubicBezTo>
                  <a:pt x="1246271" y="1079975"/>
                  <a:pt x="1182374" y="1080707"/>
                  <a:pt x="1106480" y="1076879"/>
                </a:cubicBezTo>
                <a:close/>
                <a:moveTo>
                  <a:pt x="10897570" y="1077276"/>
                </a:moveTo>
                <a:cubicBezTo>
                  <a:pt x="10849163" y="1077276"/>
                  <a:pt x="10806757" y="1074617"/>
                  <a:pt x="10768851" y="1069963"/>
                </a:cubicBezTo>
                <a:lnTo>
                  <a:pt x="10744873" y="1065418"/>
                </a:lnTo>
                <a:lnTo>
                  <a:pt x="10853414" y="1070144"/>
                </a:lnTo>
                <a:cubicBezTo>
                  <a:pt x="10907291" y="1071047"/>
                  <a:pt x="10968666" y="1070641"/>
                  <a:pt x="11040201" y="1068466"/>
                </a:cubicBezTo>
                <a:lnTo>
                  <a:pt x="11138659" y="1063580"/>
                </a:lnTo>
                <a:lnTo>
                  <a:pt x="11128138" y="1065322"/>
                </a:lnTo>
                <a:cubicBezTo>
                  <a:pt x="11067240" y="1072494"/>
                  <a:pt x="10994385" y="1077276"/>
                  <a:pt x="10897570" y="1077276"/>
                </a:cubicBezTo>
                <a:close/>
                <a:moveTo>
                  <a:pt x="6843122" y="1077276"/>
                </a:moveTo>
                <a:cubicBezTo>
                  <a:pt x="6794715" y="1077276"/>
                  <a:pt x="6752310" y="1074617"/>
                  <a:pt x="6714404" y="1069963"/>
                </a:cubicBezTo>
                <a:lnTo>
                  <a:pt x="6690425" y="1065418"/>
                </a:lnTo>
                <a:lnTo>
                  <a:pt x="6798967" y="1070144"/>
                </a:lnTo>
                <a:cubicBezTo>
                  <a:pt x="6852844" y="1071047"/>
                  <a:pt x="6914219" y="1070641"/>
                  <a:pt x="6985754" y="1068466"/>
                </a:cubicBezTo>
                <a:lnTo>
                  <a:pt x="7084212" y="1063580"/>
                </a:lnTo>
                <a:lnTo>
                  <a:pt x="7073690" y="1065322"/>
                </a:lnTo>
                <a:cubicBezTo>
                  <a:pt x="7012792" y="1072494"/>
                  <a:pt x="6939937" y="1077276"/>
                  <a:pt x="6843122" y="1077276"/>
                </a:cubicBezTo>
                <a:close/>
                <a:moveTo>
                  <a:pt x="2788674" y="1077276"/>
                </a:moveTo>
                <a:cubicBezTo>
                  <a:pt x="2740267" y="1077276"/>
                  <a:pt x="2697862" y="1074617"/>
                  <a:pt x="2659956" y="1069963"/>
                </a:cubicBezTo>
                <a:lnTo>
                  <a:pt x="2635977" y="1065418"/>
                </a:lnTo>
                <a:lnTo>
                  <a:pt x="2744521" y="1070144"/>
                </a:lnTo>
                <a:cubicBezTo>
                  <a:pt x="2798398" y="1071047"/>
                  <a:pt x="2859773" y="1070641"/>
                  <a:pt x="2931308" y="1068466"/>
                </a:cubicBezTo>
                <a:lnTo>
                  <a:pt x="3029764" y="1063580"/>
                </a:lnTo>
                <a:lnTo>
                  <a:pt x="3019242" y="1065322"/>
                </a:lnTo>
                <a:cubicBezTo>
                  <a:pt x="2958345" y="1072494"/>
                  <a:pt x="2885489" y="1077276"/>
                  <a:pt x="2788674" y="1077276"/>
                </a:cubicBezTo>
                <a:close/>
                <a:moveTo>
                  <a:pt x="6611707" y="1081932"/>
                </a:moveTo>
                <a:lnTo>
                  <a:pt x="6612393" y="1081262"/>
                </a:lnTo>
                <a:lnTo>
                  <a:pt x="6613100" y="1080781"/>
                </a:lnTo>
                <a:close/>
                <a:moveTo>
                  <a:pt x="10666153" y="1081934"/>
                </a:moveTo>
                <a:lnTo>
                  <a:pt x="10666841" y="1081262"/>
                </a:lnTo>
                <a:lnTo>
                  <a:pt x="10667550" y="1080779"/>
                </a:lnTo>
                <a:close/>
                <a:moveTo>
                  <a:pt x="2557258" y="1081935"/>
                </a:moveTo>
                <a:lnTo>
                  <a:pt x="2557946" y="1081262"/>
                </a:lnTo>
                <a:lnTo>
                  <a:pt x="2558657" y="1080779"/>
                </a:lnTo>
                <a:close/>
                <a:moveTo>
                  <a:pt x="8645502" y="1089137"/>
                </a:moveTo>
                <a:cubicBezTo>
                  <a:pt x="8562864" y="1091417"/>
                  <a:pt x="8466700" y="1089261"/>
                  <a:pt x="8345376" y="1079460"/>
                </a:cubicBezTo>
                <a:lnTo>
                  <a:pt x="8170440" y="1060917"/>
                </a:lnTo>
                <a:lnTo>
                  <a:pt x="8175299" y="1060783"/>
                </a:lnTo>
                <a:lnTo>
                  <a:pt x="8417964" y="1067878"/>
                </a:lnTo>
                <a:cubicBezTo>
                  <a:pt x="8581146" y="1070333"/>
                  <a:pt x="8717800" y="1068473"/>
                  <a:pt x="8837700" y="1065276"/>
                </a:cubicBezTo>
                <a:lnTo>
                  <a:pt x="8957890" y="1061278"/>
                </a:lnTo>
                <a:lnTo>
                  <a:pt x="8864478" y="1072204"/>
                </a:lnTo>
                <a:cubicBezTo>
                  <a:pt x="8797254" y="1080143"/>
                  <a:pt x="8728141" y="1086858"/>
                  <a:pt x="8645502" y="1089137"/>
                </a:cubicBezTo>
                <a:close/>
                <a:moveTo>
                  <a:pt x="4591055" y="1089137"/>
                </a:moveTo>
                <a:cubicBezTo>
                  <a:pt x="4508417" y="1091417"/>
                  <a:pt x="4412253" y="1089261"/>
                  <a:pt x="4290929" y="1079460"/>
                </a:cubicBezTo>
                <a:lnTo>
                  <a:pt x="4115992" y="1060917"/>
                </a:lnTo>
                <a:lnTo>
                  <a:pt x="4120851" y="1060783"/>
                </a:lnTo>
                <a:lnTo>
                  <a:pt x="4363518" y="1067878"/>
                </a:lnTo>
                <a:cubicBezTo>
                  <a:pt x="4526699" y="1070333"/>
                  <a:pt x="4663354" y="1068473"/>
                  <a:pt x="4783253" y="1065276"/>
                </a:cubicBezTo>
                <a:lnTo>
                  <a:pt x="4903442" y="1061278"/>
                </a:lnTo>
                <a:lnTo>
                  <a:pt x="4810031" y="1072204"/>
                </a:lnTo>
                <a:cubicBezTo>
                  <a:pt x="4742807" y="1080143"/>
                  <a:pt x="4673694" y="1086858"/>
                  <a:pt x="4591055" y="1089137"/>
                </a:cubicBezTo>
                <a:close/>
                <a:moveTo>
                  <a:pt x="421989" y="1089372"/>
                </a:moveTo>
                <a:cubicBezTo>
                  <a:pt x="366921" y="1088165"/>
                  <a:pt x="305809" y="1085061"/>
                  <a:pt x="236481" y="1079460"/>
                </a:cubicBezTo>
                <a:lnTo>
                  <a:pt x="61553" y="1060917"/>
                </a:lnTo>
                <a:lnTo>
                  <a:pt x="66398" y="1060783"/>
                </a:lnTo>
                <a:lnTo>
                  <a:pt x="309069" y="1067878"/>
                </a:lnTo>
                <a:cubicBezTo>
                  <a:pt x="402316" y="1069281"/>
                  <a:pt x="486901" y="1069275"/>
                  <a:pt x="564647" y="1068415"/>
                </a:cubicBezTo>
                <a:lnTo>
                  <a:pt x="850027" y="1060585"/>
                </a:lnTo>
                <a:lnTo>
                  <a:pt x="850692" y="1060611"/>
                </a:lnTo>
                <a:lnTo>
                  <a:pt x="697228" y="1078634"/>
                </a:lnTo>
                <a:cubicBezTo>
                  <a:pt x="618081" y="1086609"/>
                  <a:pt x="532124" y="1091785"/>
                  <a:pt x="421989" y="1089372"/>
                </a:cubicBezTo>
                <a:close/>
                <a:moveTo>
                  <a:pt x="10897491" y="1089985"/>
                </a:moveTo>
                <a:cubicBezTo>
                  <a:pt x="10849084" y="1089985"/>
                  <a:pt x="10806681" y="1085553"/>
                  <a:pt x="10768779" y="1077797"/>
                </a:cubicBezTo>
                <a:lnTo>
                  <a:pt x="10741633" y="1069221"/>
                </a:lnTo>
                <a:lnTo>
                  <a:pt x="10768428" y="1074282"/>
                </a:lnTo>
                <a:cubicBezTo>
                  <a:pt x="10806456" y="1078934"/>
                  <a:pt x="10849003" y="1081592"/>
                  <a:pt x="10897570" y="1081592"/>
                </a:cubicBezTo>
                <a:lnTo>
                  <a:pt x="11129718" y="1069533"/>
                </a:lnTo>
                <a:lnTo>
                  <a:pt x="11128036" y="1069999"/>
                </a:lnTo>
                <a:cubicBezTo>
                  <a:pt x="11067151" y="1081991"/>
                  <a:pt x="10994306" y="1089985"/>
                  <a:pt x="10897491" y="1089985"/>
                </a:cubicBezTo>
                <a:close/>
                <a:moveTo>
                  <a:pt x="6843043" y="1089985"/>
                </a:moveTo>
                <a:cubicBezTo>
                  <a:pt x="6794636" y="1089985"/>
                  <a:pt x="6752233" y="1085553"/>
                  <a:pt x="6714331" y="1077797"/>
                </a:cubicBezTo>
                <a:lnTo>
                  <a:pt x="6687187" y="1069222"/>
                </a:lnTo>
                <a:lnTo>
                  <a:pt x="6713981" y="1074282"/>
                </a:lnTo>
                <a:cubicBezTo>
                  <a:pt x="6752009" y="1078934"/>
                  <a:pt x="6794555" y="1081592"/>
                  <a:pt x="6843122" y="1081592"/>
                </a:cubicBezTo>
                <a:lnTo>
                  <a:pt x="7075270" y="1069533"/>
                </a:lnTo>
                <a:lnTo>
                  <a:pt x="7073589" y="1069999"/>
                </a:lnTo>
                <a:cubicBezTo>
                  <a:pt x="7012704" y="1081991"/>
                  <a:pt x="6939858" y="1089985"/>
                  <a:pt x="6843043" y="1089985"/>
                </a:cubicBezTo>
                <a:close/>
                <a:moveTo>
                  <a:pt x="2788596" y="1089985"/>
                </a:moveTo>
                <a:cubicBezTo>
                  <a:pt x="2740188" y="1089985"/>
                  <a:pt x="2697786" y="1085553"/>
                  <a:pt x="2659884" y="1077797"/>
                </a:cubicBezTo>
                <a:lnTo>
                  <a:pt x="2632739" y="1069221"/>
                </a:lnTo>
                <a:lnTo>
                  <a:pt x="2659533" y="1074282"/>
                </a:lnTo>
                <a:cubicBezTo>
                  <a:pt x="2697561" y="1078934"/>
                  <a:pt x="2740107" y="1081592"/>
                  <a:pt x="2788674" y="1081592"/>
                </a:cubicBezTo>
                <a:lnTo>
                  <a:pt x="3020822" y="1069533"/>
                </a:lnTo>
                <a:lnTo>
                  <a:pt x="3019141" y="1069999"/>
                </a:lnTo>
                <a:cubicBezTo>
                  <a:pt x="2958256" y="1081991"/>
                  <a:pt x="2885410" y="1089985"/>
                  <a:pt x="2788596" y="1089985"/>
                </a:cubicBezTo>
                <a:close/>
                <a:moveTo>
                  <a:pt x="9320184" y="1093245"/>
                </a:moveTo>
                <a:cubicBezTo>
                  <a:pt x="9255534" y="1093970"/>
                  <a:pt x="9180506" y="1088126"/>
                  <a:pt x="9091995" y="1073678"/>
                </a:cubicBezTo>
                <a:lnTo>
                  <a:pt x="9065681" y="1068465"/>
                </a:lnTo>
                <a:lnTo>
                  <a:pt x="9072114" y="1069217"/>
                </a:lnTo>
                <a:cubicBezTo>
                  <a:pt x="9147193" y="1076397"/>
                  <a:pt x="9232018" y="1081592"/>
                  <a:pt x="9338224" y="1081592"/>
                </a:cubicBezTo>
                <a:cubicBezTo>
                  <a:pt x="9386801" y="1081592"/>
                  <a:pt x="9429376" y="1078934"/>
                  <a:pt x="9467447" y="1074282"/>
                </a:cubicBezTo>
                <a:lnTo>
                  <a:pt x="9506368" y="1066943"/>
                </a:lnTo>
                <a:lnTo>
                  <a:pt x="9486109" y="1073406"/>
                </a:lnTo>
                <a:cubicBezTo>
                  <a:pt x="9439108" y="1085228"/>
                  <a:pt x="9384834" y="1092520"/>
                  <a:pt x="9320184" y="1093245"/>
                </a:cubicBezTo>
                <a:close/>
                <a:moveTo>
                  <a:pt x="5265736" y="1093245"/>
                </a:moveTo>
                <a:cubicBezTo>
                  <a:pt x="5201087" y="1093970"/>
                  <a:pt x="5126059" y="1088126"/>
                  <a:pt x="5037547" y="1073678"/>
                </a:cubicBezTo>
                <a:lnTo>
                  <a:pt x="5011232" y="1068465"/>
                </a:lnTo>
                <a:lnTo>
                  <a:pt x="5017667" y="1069217"/>
                </a:lnTo>
                <a:cubicBezTo>
                  <a:pt x="5092746" y="1076397"/>
                  <a:pt x="5177571" y="1081592"/>
                  <a:pt x="5283776" y="1081592"/>
                </a:cubicBezTo>
                <a:cubicBezTo>
                  <a:pt x="5332354" y="1081592"/>
                  <a:pt x="5374928" y="1078934"/>
                  <a:pt x="5412999" y="1074282"/>
                </a:cubicBezTo>
                <a:lnTo>
                  <a:pt x="5451921" y="1066943"/>
                </a:lnTo>
                <a:lnTo>
                  <a:pt x="5431662" y="1073406"/>
                </a:lnTo>
                <a:cubicBezTo>
                  <a:pt x="5384660" y="1085228"/>
                  <a:pt x="5330387" y="1092520"/>
                  <a:pt x="5265736" y="1093245"/>
                </a:cubicBezTo>
                <a:close/>
                <a:moveTo>
                  <a:pt x="1211289" y="1093245"/>
                </a:moveTo>
                <a:cubicBezTo>
                  <a:pt x="1146638" y="1093970"/>
                  <a:pt x="1071610" y="1088126"/>
                  <a:pt x="983099" y="1073678"/>
                </a:cubicBezTo>
                <a:lnTo>
                  <a:pt x="953655" y="1067844"/>
                </a:lnTo>
                <a:lnTo>
                  <a:pt x="1066035" y="1077102"/>
                </a:lnTo>
                <a:cubicBezTo>
                  <a:pt x="1114932" y="1079896"/>
                  <a:pt x="1168639" y="1081592"/>
                  <a:pt x="1229328" y="1081592"/>
                </a:cubicBezTo>
                <a:cubicBezTo>
                  <a:pt x="1277905" y="1081592"/>
                  <a:pt x="1320480" y="1078934"/>
                  <a:pt x="1358551" y="1074282"/>
                </a:cubicBezTo>
                <a:lnTo>
                  <a:pt x="1397474" y="1066942"/>
                </a:lnTo>
                <a:lnTo>
                  <a:pt x="1377214" y="1073406"/>
                </a:lnTo>
                <a:cubicBezTo>
                  <a:pt x="1330212" y="1085228"/>
                  <a:pt x="1275939" y="1092520"/>
                  <a:pt x="1211289" y="1093245"/>
                </a:cubicBezTo>
                <a:close/>
                <a:moveTo>
                  <a:pt x="10897332" y="1102617"/>
                </a:moveTo>
                <a:cubicBezTo>
                  <a:pt x="10848925" y="1102617"/>
                  <a:pt x="10806539" y="1096413"/>
                  <a:pt x="10768666" y="1085555"/>
                </a:cubicBezTo>
                <a:lnTo>
                  <a:pt x="10742464" y="1073953"/>
                </a:lnTo>
                <a:lnTo>
                  <a:pt x="10768383" y="1082114"/>
                </a:lnTo>
                <a:cubicBezTo>
                  <a:pt x="10806422" y="1089870"/>
                  <a:pt x="10848983" y="1094302"/>
                  <a:pt x="10897570" y="1094302"/>
                </a:cubicBezTo>
                <a:cubicBezTo>
                  <a:pt x="10994784" y="1094302"/>
                  <a:pt x="11067885" y="1086333"/>
                  <a:pt x="11128915" y="1074369"/>
                </a:cubicBezTo>
                <a:lnTo>
                  <a:pt x="11129460" y="1074219"/>
                </a:lnTo>
                <a:lnTo>
                  <a:pt x="11127978" y="1074724"/>
                </a:lnTo>
                <a:cubicBezTo>
                  <a:pt x="11067037" y="1091460"/>
                  <a:pt x="10994146" y="1102617"/>
                  <a:pt x="10897332" y="1102617"/>
                </a:cubicBezTo>
                <a:close/>
                <a:moveTo>
                  <a:pt x="9337984" y="1102617"/>
                </a:moveTo>
                <a:cubicBezTo>
                  <a:pt x="9240690" y="1102617"/>
                  <a:pt x="9167379" y="1094663"/>
                  <a:pt x="9106391" y="1082871"/>
                </a:cubicBezTo>
                <a:lnTo>
                  <a:pt x="9072116" y="1073572"/>
                </a:lnTo>
                <a:lnTo>
                  <a:pt x="9107071" y="1080337"/>
                </a:lnTo>
                <a:cubicBezTo>
                  <a:pt x="9168039" y="1088716"/>
                  <a:pt x="9241070" y="1094302"/>
                  <a:pt x="9338224" y="1094302"/>
                </a:cubicBezTo>
                <a:cubicBezTo>
                  <a:pt x="9386801" y="1094302"/>
                  <a:pt x="9429376" y="1089870"/>
                  <a:pt x="9467447" y="1082114"/>
                </a:cubicBezTo>
                <a:lnTo>
                  <a:pt x="9492104" y="1074362"/>
                </a:lnTo>
                <a:lnTo>
                  <a:pt x="9466778" y="1085555"/>
                </a:lnTo>
                <a:cubicBezTo>
                  <a:pt x="9428850" y="1096413"/>
                  <a:pt x="9386421" y="1102617"/>
                  <a:pt x="9337984" y="1102617"/>
                </a:cubicBezTo>
                <a:close/>
                <a:moveTo>
                  <a:pt x="6842884" y="1102617"/>
                </a:moveTo>
                <a:cubicBezTo>
                  <a:pt x="6794477" y="1102617"/>
                  <a:pt x="6752092" y="1096413"/>
                  <a:pt x="6714218" y="1085555"/>
                </a:cubicBezTo>
                <a:lnTo>
                  <a:pt x="6688013" y="1073952"/>
                </a:lnTo>
                <a:lnTo>
                  <a:pt x="6713936" y="1082114"/>
                </a:lnTo>
                <a:cubicBezTo>
                  <a:pt x="6751975" y="1089870"/>
                  <a:pt x="6794536" y="1094302"/>
                  <a:pt x="6843123" y="1094302"/>
                </a:cubicBezTo>
                <a:cubicBezTo>
                  <a:pt x="6940337" y="1094302"/>
                  <a:pt x="7013438" y="1086333"/>
                  <a:pt x="7074468" y="1074369"/>
                </a:cubicBezTo>
                <a:lnTo>
                  <a:pt x="7075011" y="1074219"/>
                </a:lnTo>
                <a:lnTo>
                  <a:pt x="7073530" y="1074724"/>
                </a:lnTo>
                <a:cubicBezTo>
                  <a:pt x="7012589" y="1091460"/>
                  <a:pt x="6939698" y="1102617"/>
                  <a:pt x="6842884" y="1102617"/>
                </a:cubicBezTo>
                <a:close/>
                <a:moveTo>
                  <a:pt x="5283537" y="1102617"/>
                </a:moveTo>
                <a:cubicBezTo>
                  <a:pt x="5186243" y="1102617"/>
                  <a:pt x="5112932" y="1094663"/>
                  <a:pt x="5051945" y="1082871"/>
                </a:cubicBezTo>
                <a:lnTo>
                  <a:pt x="5017667" y="1073572"/>
                </a:lnTo>
                <a:lnTo>
                  <a:pt x="5052624" y="1080337"/>
                </a:lnTo>
                <a:cubicBezTo>
                  <a:pt x="5113592" y="1088716"/>
                  <a:pt x="5186623" y="1094302"/>
                  <a:pt x="5283778" y="1094302"/>
                </a:cubicBezTo>
                <a:cubicBezTo>
                  <a:pt x="5332355" y="1094302"/>
                  <a:pt x="5374929" y="1089870"/>
                  <a:pt x="5413001" y="1082114"/>
                </a:cubicBezTo>
                <a:lnTo>
                  <a:pt x="5437658" y="1074362"/>
                </a:lnTo>
                <a:lnTo>
                  <a:pt x="5412331" y="1085555"/>
                </a:lnTo>
                <a:cubicBezTo>
                  <a:pt x="5374403" y="1096413"/>
                  <a:pt x="5331975" y="1102617"/>
                  <a:pt x="5283537" y="1102617"/>
                </a:cubicBezTo>
                <a:close/>
                <a:moveTo>
                  <a:pt x="2788436" y="1102617"/>
                </a:moveTo>
                <a:cubicBezTo>
                  <a:pt x="2740029" y="1102617"/>
                  <a:pt x="2697644" y="1096413"/>
                  <a:pt x="2659771" y="1085555"/>
                </a:cubicBezTo>
                <a:lnTo>
                  <a:pt x="2633566" y="1073953"/>
                </a:lnTo>
                <a:lnTo>
                  <a:pt x="2659488" y="1082114"/>
                </a:lnTo>
                <a:cubicBezTo>
                  <a:pt x="2697527" y="1089870"/>
                  <a:pt x="2740088" y="1094302"/>
                  <a:pt x="2788676" y="1094302"/>
                </a:cubicBezTo>
                <a:cubicBezTo>
                  <a:pt x="2885890" y="1094302"/>
                  <a:pt x="2958990" y="1086333"/>
                  <a:pt x="3020020" y="1074369"/>
                </a:cubicBezTo>
                <a:lnTo>
                  <a:pt x="3020567" y="1074219"/>
                </a:lnTo>
                <a:lnTo>
                  <a:pt x="3019083" y="1074724"/>
                </a:lnTo>
                <a:cubicBezTo>
                  <a:pt x="2958142" y="1091460"/>
                  <a:pt x="2885251" y="1102617"/>
                  <a:pt x="2788436" y="1102617"/>
                </a:cubicBezTo>
                <a:close/>
                <a:moveTo>
                  <a:pt x="1229089" y="1102617"/>
                </a:moveTo>
                <a:cubicBezTo>
                  <a:pt x="1131795" y="1102617"/>
                  <a:pt x="1058485" y="1094663"/>
                  <a:pt x="997496" y="1082871"/>
                </a:cubicBezTo>
                <a:lnTo>
                  <a:pt x="963220" y="1073572"/>
                </a:lnTo>
                <a:lnTo>
                  <a:pt x="998176" y="1080337"/>
                </a:lnTo>
                <a:cubicBezTo>
                  <a:pt x="1059144" y="1088716"/>
                  <a:pt x="1132175" y="1094302"/>
                  <a:pt x="1229329" y="1094302"/>
                </a:cubicBezTo>
                <a:cubicBezTo>
                  <a:pt x="1277906" y="1094302"/>
                  <a:pt x="1320482" y="1089870"/>
                  <a:pt x="1358552" y="1082114"/>
                </a:cubicBezTo>
                <a:lnTo>
                  <a:pt x="1383209" y="1074362"/>
                </a:lnTo>
                <a:lnTo>
                  <a:pt x="1357883" y="1085555"/>
                </a:lnTo>
                <a:cubicBezTo>
                  <a:pt x="1319956" y="1096413"/>
                  <a:pt x="1277527" y="1102617"/>
                  <a:pt x="1229089" y="1102617"/>
                </a:cubicBezTo>
                <a:close/>
                <a:moveTo>
                  <a:pt x="10118577" y="1104936"/>
                </a:moveTo>
                <a:cubicBezTo>
                  <a:pt x="9973055" y="1104936"/>
                  <a:pt x="9881587" y="1096954"/>
                  <a:pt x="9803603" y="1086976"/>
                </a:cubicBezTo>
                <a:lnTo>
                  <a:pt x="9581457" y="1058568"/>
                </a:lnTo>
                <a:lnTo>
                  <a:pt x="9803603" y="1030160"/>
                </a:lnTo>
                <a:cubicBezTo>
                  <a:pt x="9881587" y="1020182"/>
                  <a:pt x="9973055" y="1012200"/>
                  <a:pt x="10118577" y="1012200"/>
                </a:cubicBezTo>
                <a:cubicBezTo>
                  <a:pt x="10357416" y="1012200"/>
                  <a:pt x="10460726" y="1035545"/>
                  <a:pt x="10598843" y="1052713"/>
                </a:cubicBezTo>
                <a:lnTo>
                  <a:pt x="10657495" y="1058568"/>
                </a:lnTo>
                <a:lnTo>
                  <a:pt x="10598843" y="1064423"/>
                </a:lnTo>
                <a:cubicBezTo>
                  <a:pt x="10460726" y="1081591"/>
                  <a:pt x="10357416" y="1104936"/>
                  <a:pt x="10118577" y="1104936"/>
                </a:cubicBezTo>
                <a:close/>
                <a:moveTo>
                  <a:pt x="6064131" y="1104936"/>
                </a:moveTo>
                <a:cubicBezTo>
                  <a:pt x="5918609" y="1104936"/>
                  <a:pt x="5827141" y="1096954"/>
                  <a:pt x="5749157" y="1086976"/>
                </a:cubicBezTo>
                <a:lnTo>
                  <a:pt x="5527011" y="1058568"/>
                </a:lnTo>
                <a:lnTo>
                  <a:pt x="5749157" y="1030160"/>
                </a:lnTo>
                <a:cubicBezTo>
                  <a:pt x="5827141" y="1020182"/>
                  <a:pt x="5918609" y="1012200"/>
                  <a:pt x="6064131" y="1012200"/>
                </a:cubicBezTo>
                <a:cubicBezTo>
                  <a:pt x="6302969" y="1012200"/>
                  <a:pt x="6406279" y="1035545"/>
                  <a:pt x="6544395" y="1052713"/>
                </a:cubicBezTo>
                <a:lnTo>
                  <a:pt x="6603048" y="1058568"/>
                </a:lnTo>
                <a:lnTo>
                  <a:pt x="6544395" y="1064423"/>
                </a:lnTo>
                <a:cubicBezTo>
                  <a:pt x="6406279" y="1081591"/>
                  <a:pt x="6302969" y="1104936"/>
                  <a:pt x="6064131" y="1104936"/>
                </a:cubicBezTo>
                <a:close/>
                <a:moveTo>
                  <a:pt x="2009684" y="1104936"/>
                </a:moveTo>
                <a:cubicBezTo>
                  <a:pt x="1864162" y="1104936"/>
                  <a:pt x="1772694" y="1096954"/>
                  <a:pt x="1694710" y="1086976"/>
                </a:cubicBezTo>
                <a:lnTo>
                  <a:pt x="1472563" y="1058568"/>
                </a:lnTo>
                <a:lnTo>
                  <a:pt x="1694710" y="1030160"/>
                </a:lnTo>
                <a:cubicBezTo>
                  <a:pt x="1772694" y="1020182"/>
                  <a:pt x="1864162" y="1012200"/>
                  <a:pt x="2009684" y="1012200"/>
                </a:cubicBezTo>
                <a:cubicBezTo>
                  <a:pt x="2248523" y="1012200"/>
                  <a:pt x="2351832" y="1035545"/>
                  <a:pt x="2489949" y="1052713"/>
                </a:cubicBezTo>
                <a:lnTo>
                  <a:pt x="2548602" y="1058568"/>
                </a:lnTo>
                <a:lnTo>
                  <a:pt x="2489949" y="1064423"/>
                </a:lnTo>
                <a:cubicBezTo>
                  <a:pt x="2351833" y="1081591"/>
                  <a:pt x="2248522" y="1104936"/>
                  <a:pt x="2009684" y="1104936"/>
                </a:cubicBezTo>
                <a:close/>
                <a:moveTo>
                  <a:pt x="11736758" y="1111945"/>
                </a:moveTo>
                <a:cubicBezTo>
                  <a:pt x="11609286" y="1115671"/>
                  <a:pt x="11458931" y="1107384"/>
                  <a:pt x="11287866" y="1073837"/>
                </a:cubicBezTo>
                <a:lnTo>
                  <a:pt x="11216007" y="1061905"/>
                </a:lnTo>
                <a:lnTo>
                  <a:pt x="11583755" y="1077252"/>
                </a:lnTo>
                <a:cubicBezTo>
                  <a:pt x="11722604" y="1079698"/>
                  <a:pt x="11879987" y="1077554"/>
                  <a:pt x="12067980" y="1065282"/>
                </a:cubicBezTo>
                <a:lnTo>
                  <a:pt x="12139049" y="1060995"/>
                </a:lnTo>
                <a:lnTo>
                  <a:pt x="12048347" y="1077985"/>
                </a:lnTo>
                <a:cubicBezTo>
                  <a:pt x="11968818" y="1092483"/>
                  <a:pt x="11864230" y="1108219"/>
                  <a:pt x="11736758" y="1111945"/>
                </a:cubicBezTo>
                <a:close/>
                <a:moveTo>
                  <a:pt x="7682311" y="1111945"/>
                </a:moveTo>
                <a:cubicBezTo>
                  <a:pt x="7554839" y="1115671"/>
                  <a:pt x="7404483" y="1107384"/>
                  <a:pt x="7233418" y="1073837"/>
                </a:cubicBezTo>
                <a:lnTo>
                  <a:pt x="7161559" y="1061905"/>
                </a:lnTo>
                <a:lnTo>
                  <a:pt x="7529308" y="1077252"/>
                </a:lnTo>
                <a:cubicBezTo>
                  <a:pt x="7668156" y="1079698"/>
                  <a:pt x="7825540" y="1077554"/>
                  <a:pt x="8013532" y="1065282"/>
                </a:cubicBezTo>
                <a:lnTo>
                  <a:pt x="8084609" y="1060993"/>
                </a:lnTo>
                <a:lnTo>
                  <a:pt x="7993899" y="1077986"/>
                </a:lnTo>
                <a:cubicBezTo>
                  <a:pt x="7914371" y="1092483"/>
                  <a:pt x="7809783" y="1108219"/>
                  <a:pt x="7682311" y="1111945"/>
                </a:cubicBezTo>
                <a:close/>
                <a:moveTo>
                  <a:pt x="3627863" y="1111945"/>
                </a:moveTo>
                <a:cubicBezTo>
                  <a:pt x="3500391" y="1115671"/>
                  <a:pt x="3350035" y="1107384"/>
                  <a:pt x="3178970" y="1073837"/>
                </a:cubicBezTo>
                <a:lnTo>
                  <a:pt x="3107111" y="1061904"/>
                </a:lnTo>
                <a:lnTo>
                  <a:pt x="3474862" y="1077252"/>
                </a:lnTo>
                <a:cubicBezTo>
                  <a:pt x="3613710" y="1079698"/>
                  <a:pt x="3771094" y="1077554"/>
                  <a:pt x="3959087" y="1065282"/>
                </a:cubicBezTo>
                <a:lnTo>
                  <a:pt x="4030158" y="1060994"/>
                </a:lnTo>
                <a:lnTo>
                  <a:pt x="3939451" y="1077986"/>
                </a:lnTo>
                <a:cubicBezTo>
                  <a:pt x="3859923" y="1092483"/>
                  <a:pt x="3755335" y="1108219"/>
                  <a:pt x="3627863" y="1111945"/>
                </a:cubicBezTo>
                <a:close/>
                <a:moveTo>
                  <a:pt x="8558431" y="1112214"/>
                </a:moveTo>
                <a:cubicBezTo>
                  <a:pt x="8442509" y="1112214"/>
                  <a:pt x="8361025" y="1104219"/>
                  <a:pt x="8293300" y="1093017"/>
                </a:cubicBezTo>
                <a:lnTo>
                  <a:pt x="8162516" y="1065477"/>
                </a:lnTo>
                <a:lnTo>
                  <a:pt x="8295468" y="1082192"/>
                </a:lnTo>
                <a:cubicBezTo>
                  <a:pt x="8362643" y="1088847"/>
                  <a:pt x="8442748" y="1093504"/>
                  <a:pt x="8558430" y="1093504"/>
                </a:cubicBezTo>
                <a:cubicBezTo>
                  <a:pt x="8688983" y="1094895"/>
                  <a:pt x="8819438" y="1085909"/>
                  <a:pt x="8948566" y="1066642"/>
                </a:cubicBezTo>
                <a:lnTo>
                  <a:pt x="8959690" y="1065319"/>
                </a:lnTo>
                <a:lnTo>
                  <a:pt x="8948297" y="1067524"/>
                </a:lnTo>
                <a:cubicBezTo>
                  <a:pt x="8850493" y="1089869"/>
                  <a:pt x="8752699" y="1112214"/>
                  <a:pt x="8558431" y="1112214"/>
                </a:cubicBezTo>
                <a:close/>
                <a:moveTo>
                  <a:pt x="4503984" y="1112214"/>
                </a:moveTo>
                <a:cubicBezTo>
                  <a:pt x="4388063" y="1112214"/>
                  <a:pt x="4306577" y="1104219"/>
                  <a:pt x="4238852" y="1093017"/>
                </a:cubicBezTo>
                <a:lnTo>
                  <a:pt x="4108068" y="1065477"/>
                </a:lnTo>
                <a:lnTo>
                  <a:pt x="4241021" y="1082192"/>
                </a:lnTo>
                <a:cubicBezTo>
                  <a:pt x="4308195" y="1088847"/>
                  <a:pt x="4388301" y="1093504"/>
                  <a:pt x="4503982" y="1093504"/>
                </a:cubicBezTo>
                <a:cubicBezTo>
                  <a:pt x="4634535" y="1094895"/>
                  <a:pt x="4764990" y="1085909"/>
                  <a:pt x="4894119" y="1066642"/>
                </a:cubicBezTo>
                <a:lnTo>
                  <a:pt x="4905245" y="1065319"/>
                </a:lnTo>
                <a:lnTo>
                  <a:pt x="4893852" y="1067524"/>
                </a:lnTo>
                <a:cubicBezTo>
                  <a:pt x="4796046" y="1089869"/>
                  <a:pt x="4698252" y="1112214"/>
                  <a:pt x="4503984" y="1112214"/>
                </a:cubicBezTo>
                <a:close/>
                <a:moveTo>
                  <a:pt x="449535" y="1112214"/>
                </a:moveTo>
                <a:cubicBezTo>
                  <a:pt x="333614" y="1112214"/>
                  <a:pt x="252129" y="1104219"/>
                  <a:pt x="184405" y="1093016"/>
                </a:cubicBezTo>
                <a:lnTo>
                  <a:pt x="53627" y="1065478"/>
                </a:lnTo>
                <a:lnTo>
                  <a:pt x="186573" y="1082191"/>
                </a:lnTo>
                <a:cubicBezTo>
                  <a:pt x="253747" y="1088847"/>
                  <a:pt x="333853" y="1093504"/>
                  <a:pt x="449535" y="1093504"/>
                </a:cubicBezTo>
                <a:cubicBezTo>
                  <a:pt x="580087" y="1094895"/>
                  <a:pt x="710542" y="1085909"/>
                  <a:pt x="839671" y="1066642"/>
                </a:cubicBezTo>
                <a:lnTo>
                  <a:pt x="850795" y="1065319"/>
                </a:lnTo>
                <a:lnTo>
                  <a:pt x="839402" y="1067524"/>
                </a:lnTo>
                <a:cubicBezTo>
                  <a:pt x="741598" y="1089869"/>
                  <a:pt x="643804" y="1112214"/>
                  <a:pt x="449535" y="1112214"/>
                </a:cubicBezTo>
                <a:close/>
                <a:moveTo>
                  <a:pt x="10897171" y="1115645"/>
                </a:moveTo>
                <a:cubicBezTo>
                  <a:pt x="10824560" y="1115645"/>
                  <a:pt x="10765482" y="1097697"/>
                  <a:pt x="10714848" y="1068531"/>
                </a:cubicBezTo>
                <a:lnTo>
                  <a:pt x="10707547" y="1063564"/>
                </a:lnTo>
                <a:lnTo>
                  <a:pt x="10708670" y="1063676"/>
                </a:lnTo>
                <a:lnTo>
                  <a:pt x="10768177" y="1089875"/>
                </a:lnTo>
                <a:cubicBezTo>
                  <a:pt x="10806265" y="1100731"/>
                  <a:pt x="10848894" y="1106934"/>
                  <a:pt x="10897571" y="1106934"/>
                </a:cubicBezTo>
                <a:cubicBezTo>
                  <a:pt x="10994666" y="1106934"/>
                  <a:pt x="11067751" y="1095777"/>
                  <a:pt x="11128809" y="1079041"/>
                </a:cubicBezTo>
                <a:lnTo>
                  <a:pt x="11131380" y="1078166"/>
                </a:lnTo>
                <a:lnTo>
                  <a:pt x="11127694" y="1079782"/>
                </a:lnTo>
                <a:cubicBezTo>
                  <a:pt x="11066822" y="1101300"/>
                  <a:pt x="10993986" y="1115645"/>
                  <a:pt x="10897171" y="1115645"/>
                </a:cubicBezTo>
                <a:close/>
                <a:moveTo>
                  <a:pt x="9337825" y="1115645"/>
                </a:moveTo>
                <a:cubicBezTo>
                  <a:pt x="9240571" y="1115645"/>
                  <a:pt x="9167300" y="1105472"/>
                  <a:pt x="9106341" y="1090342"/>
                </a:cubicBezTo>
                <a:lnTo>
                  <a:pt x="9068214" y="1077027"/>
                </a:lnTo>
                <a:lnTo>
                  <a:pt x="9106465" y="1087385"/>
                </a:lnTo>
                <a:cubicBezTo>
                  <a:pt x="9167530" y="1099115"/>
                  <a:pt x="9240750" y="1106934"/>
                  <a:pt x="9338224" y="1106934"/>
                </a:cubicBezTo>
                <a:cubicBezTo>
                  <a:pt x="9386961" y="1106934"/>
                  <a:pt x="9429656" y="1100731"/>
                  <a:pt x="9467814" y="1089875"/>
                </a:cubicBezTo>
                <a:lnTo>
                  <a:pt x="9526692" y="1064009"/>
                </a:lnTo>
                <a:lnTo>
                  <a:pt x="9520036" y="1068531"/>
                </a:lnTo>
                <a:cubicBezTo>
                  <a:pt x="9469367" y="1097697"/>
                  <a:pt x="9410316" y="1115645"/>
                  <a:pt x="9337825" y="1115645"/>
                </a:cubicBezTo>
                <a:close/>
                <a:moveTo>
                  <a:pt x="6842724" y="1115645"/>
                </a:moveTo>
                <a:cubicBezTo>
                  <a:pt x="6770113" y="1115645"/>
                  <a:pt x="6711035" y="1097697"/>
                  <a:pt x="6660401" y="1068531"/>
                </a:cubicBezTo>
                <a:lnTo>
                  <a:pt x="6653100" y="1063564"/>
                </a:lnTo>
                <a:lnTo>
                  <a:pt x="6654223" y="1063676"/>
                </a:lnTo>
                <a:lnTo>
                  <a:pt x="6713729" y="1089875"/>
                </a:lnTo>
                <a:cubicBezTo>
                  <a:pt x="6751817" y="1100731"/>
                  <a:pt x="6794446" y="1106934"/>
                  <a:pt x="6843123" y="1106934"/>
                </a:cubicBezTo>
                <a:cubicBezTo>
                  <a:pt x="6940218" y="1106934"/>
                  <a:pt x="7013303" y="1095777"/>
                  <a:pt x="7074361" y="1079041"/>
                </a:cubicBezTo>
                <a:lnTo>
                  <a:pt x="7076934" y="1078165"/>
                </a:lnTo>
                <a:lnTo>
                  <a:pt x="7073247" y="1079782"/>
                </a:lnTo>
                <a:cubicBezTo>
                  <a:pt x="7012374" y="1101300"/>
                  <a:pt x="6939539" y="1115645"/>
                  <a:pt x="6842724" y="1115645"/>
                </a:cubicBezTo>
                <a:close/>
                <a:moveTo>
                  <a:pt x="5283378" y="1115645"/>
                </a:moveTo>
                <a:cubicBezTo>
                  <a:pt x="5186124" y="1115645"/>
                  <a:pt x="5112853" y="1105472"/>
                  <a:pt x="5051894" y="1090342"/>
                </a:cubicBezTo>
                <a:lnTo>
                  <a:pt x="5013768" y="1077027"/>
                </a:lnTo>
                <a:lnTo>
                  <a:pt x="5052018" y="1087385"/>
                </a:lnTo>
                <a:cubicBezTo>
                  <a:pt x="5113083" y="1099115"/>
                  <a:pt x="5186305" y="1106934"/>
                  <a:pt x="5283778" y="1106934"/>
                </a:cubicBezTo>
                <a:cubicBezTo>
                  <a:pt x="5332514" y="1106934"/>
                  <a:pt x="5375209" y="1100731"/>
                  <a:pt x="5413367" y="1089875"/>
                </a:cubicBezTo>
                <a:lnTo>
                  <a:pt x="5472246" y="1064008"/>
                </a:lnTo>
                <a:lnTo>
                  <a:pt x="5465589" y="1068531"/>
                </a:lnTo>
                <a:cubicBezTo>
                  <a:pt x="5414920" y="1097697"/>
                  <a:pt x="5355870" y="1115645"/>
                  <a:pt x="5283378" y="1115645"/>
                </a:cubicBezTo>
                <a:close/>
                <a:moveTo>
                  <a:pt x="2788277" y="1115645"/>
                </a:moveTo>
                <a:cubicBezTo>
                  <a:pt x="2715666" y="1115645"/>
                  <a:pt x="2656588" y="1097697"/>
                  <a:pt x="2605954" y="1068531"/>
                </a:cubicBezTo>
                <a:lnTo>
                  <a:pt x="2598652" y="1063564"/>
                </a:lnTo>
                <a:lnTo>
                  <a:pt x="2599774" y="1063676"/>
                </a:lnTo>
                <a:lnTo>
                  <a:pt x="2659282" y="1089875"/>
                </a:lnTo>
                <a:cubicBezTo>
                  <a:pt x="2697370" y="1100731"/>
                  <a:pt x="2739999" y="1106934"/>
                  <a:pt x="2788676" y="1106934"/>
                </a:cubicBezTo>
                <a:cubicBezTo>
                  <a:pt x="2885770" y="1106934"/>
                  <a:pt x="2958856" y="1095777"/>
                  <a:pt x="3019913" y="1079041"/>
                </a:cubicBezTo>
                <a:lnTo>
                  <a:pt x="3022489" y="1078165"/>
                </a:lnTo>
                <a:lnTo>
                  <a:pt x="3018800" y="1079782"/>
                </a:lnTo>
                <a:cubicBezTo>
                  <a:pt x="2957927" y="1101300"/>
                  <a:pt x="2885092" y="1115645"/>
                  <a:pt x="2788277" y="1115645"/>
                </a:cubicBezTo>
                <a:close/>
                <a:moveTo>
                  <a:pt x="1228931" y="1115645"/>
                </a:moveTo>
                <a:cubicBezTo>
                  <a:pt x="1131676" y="1115645"/>
                  <a:pt x="1058406" y="1105472"/>
                  <a:pt x="997447" y="1090342"/>
                </a:cubicBezTo>
                <a:lnTo>
                  <a:pt x="959324" y="1077029"/>
                </a:lnTo>
                <a:lnTo>
                  <a:pt x="997570" y="1087385"/>
                </a:lnTo>
                <a:cubicBezTo>
                  <a:pt x="1058635" y="1099115"/>
                  <a:pt x="1131855" y="1106934"/>
                  <a:pt x="1229330" y="1106934"/>
                </a:cubicBezTo>
                <a:cubicBezTo>
                  <a:pt x="1278067" y="1106934"/>
                  <a:pt x="1320761" y="1100731"/>
                  <a:pt x="1358919" y="1089875"/>
                </a:cubicBezTo>
                <a:lnTo>
                  <a:pt x="1417797" y="1064009"/>
                </a:lnTo>
                <a:lnTo>
                  <a:pt x="1411141" y="1068531"/>
                </a:lnTo>
                <a:cubicBezTo>
                  <a:pt x="1360472" y="1097697"/>
                  <a:pt x="1301422" y="1115645"/>
                  <a:pt x="1228931" y="1115645"/>
                </a:cubicBezTo>
                <a:close/>
                <a:moveTo>
                  <a:pt x="10897571" y="1127715"/>
                </a:moveTo>
                <a:cubicBezTo>
                  <a:pt x="10861265" y="1127715"/>
                  <a:pt x="10828347" y="1122231"/>
                  <a:pt x="10798180" y="1112291"/>
                </a:cubicBezTo>
                <a:lnTo>
                  <a:pt x="10771114" y="1098525"/>
                </a:lnTo>
                <a:lnTo>
                  <a:pt x="10828824" y="1113909"/>
                </a:lnTo>
                <a:cubicBezTo>
                  <a:pt x="10850350" y="1117648"/>
                  <a:pt x="10873203" y="1119642"/>
                  <a:pt x="10897571" y="1119642"/>
                </a:cubicBezTo>
                <a:cubicBezTo>
                  <a:pt x="10946188" y="1119642"/>
                  <a:pt x="10988783" y="1116056"/>
                  <a:pt x="11026857" y="1109781"/>
                </a:cubicBezTo>
                <a:lnTo>
                  <a:pt x="11126004" y="1084551"/>
                </a:lnTo>
                <a:lnTo>
                  <a:pt x="11026291" y="1115672"/>
                </a:lnTo>
                <a:cubicBezTo>
                  <a:pt x="10988384" y="1123336"/>
                  <a:pt x="10945979" y="1127715"/>
                  <a:pt x="10897571" y="1127715"/>
                </a:cubicBezTo>
                <a:close/>
                <a:moveTo>
                  <a:pt x="9338225" y="1127715"/>
                </a:moveTo>
                <a:cubicBezTo>
                  <a:pt x="9265315" y="1127715"/>
                  <a:pt x="9205906" y="1120734"/>
                  <a:pt x="9155059" y="1109452"/>
                </a:cubicBezTo>
                <a:lnTo>
                  <a:pt x="9114516" y="1095897"/>
                </a:lnTo>
                <a:lnTo>
                  <a:pt x="9208829" y="1112727"/>
                </a:lnTo>
                <a:cubicBezTo>
                  <a:pt x="9246919" y="1117128"/>
                  <a:pt x="9289548" y="1119642"/>
                  <a:pt x="9338225" y="1119642"/>
                </a:cubicBezTo>
                <a:cubicBezTo>
                  <a:pt x="9362563" y="1119642"/>
                  <a:pt x="9385395" y="1117648"/>
                  <a:pt x="9406908" y="1113909"/>
                </a:cubicBezTo>
                <a:lnTo>
                  <a:pt x="9464576" y="1098532"/>
                </a:lnTo>
                <a:lnTo>
                  <a:pt x="9437520" y="1112291"/>
                </a:lnTo>
                <a:cubicBezTo>
                  <a:pt x="9407365" y="1122231"/>
                  <a:pt x="9374478" y="1127715"/>
                  <a:pt x="9338225" y="1127715"/>
                </a:cubicBezTo>
                <a:close/>
                <a:moveTo>
                  <a:pt x="6843123" y="1127715"/>
                </a:moveTo>
                <a:cubicBezTo>
                  <a:pt x="6806818" y="1127715"/>
                  <a:pt x="6773900" y="1122231"/>
                  <a:pt x="6743732" y="1112291"/>
                </a:cubicBezTo>
                <a:lnTo>
                  <a:pt x="6716667" y="1098525"/>
                </a:lnTo>
                <a:lnTo>
                  <a:pt x="6774376" y="1113909"/>
                </a:lnTo>
                <a:cubicBezTo>
                  <a:pt x="6795902" y="1117648"/>
                  <a:pt x="6818755" y="1119642"/>
                  <a:pt x="6843123" y="1119642"/>
                </a:cubicBezTo>
                <a:cubicBezTo>
                  <a:pt x="6891740" y="1119642"/>
                  <a:pt x="6934335" y="1116056"/>
                  <a:pt x="6972409" y="1109781"/>
                </a:cubicBezTo>
                <a:lnTo>
                  <a:pt x="7071560" y="1084550"/>
                </a:lnTo>
                <a:lnTo>
                  <a:pt x="6971843" y="1115672"/>
                </a:lnTo>
                <a:cubicBezTo>
                  <a:pt x="6933936" y="1123336"/>
                  <a:pt x="6891531" y="1127715"/>
                  <a:pt x="6843123" y="1127715"/>
                </a:cubicBezTo>
                <a:close/>
                <a:moveTo>
                  <a:pt x="5283778" y="1127715"/>
                </a:moveTo>
                <a:cubicBezTo>
                  <a:pt x="5210867" y="1127715"/>
                  <a:pt x="5151459" y="1120734"/>
                  <a:pt x="5100611" y="1109452"/>
                </a:cubicBezTo>
                <a:lnTo>
                  <a:pt x="5060068" y="1095897"/>
                </a:lnTo>
                <a:lnTo>
                  <a:pt x="5154382" y="1112727"/>
                </a:lnTo>
                <a:cubicBezTo>
                  <a:pt x="5192472" y="1117128"/>
                  <a:pt x="5235100" y="1119642"/>
                  <a:pt x="5283778" y="1119642"/>
                </a:cubicBezTo>
                <a:cubicBezTo>
                  <a:pt x="5308116" y="1119642"/>
                  <a:pt x="5330948" y="1117648"/>
                  <a:pt x="5352462" y="1113909"/>
                </a:cubicBezTo>
                <a:lnTo>
                  <a:pt x="5410130" y="1098532"/>
                </a:lnTo>
                <a:lnTo>
                  <a:pt x="5383073" y="1112291"/>
                </a:lnTo>
                <a:cubicBezTo>
                  <a:pt x="5352919" y="1122231"/>
                  <a:pt x="5320032" y="1127715"/>
                  <a:pt x="5283778" y="1127715"/>
                </a:cubicBezTo>
                <a:close/>
                <a:moveTo>
                  <a:pt x="2788677" y="1127715"/>
                </a:moveTo>
                <a:cubicBezTo>
                  <a:pt x="2752372" y="1127715"/>
                  <a:pt x="2719454" y="1122231"/>
                  <a:pt x="2689286" y="1112291"/>
                </a:cubicBezTo>
                <a:lnTo>
                  <a:pt x="2662222" y="1098525"/>
                </a:lnTo>
                <a:lnTo>
                  <a:pt x="2719929" y="1113909"/>
                </a:lnTo>
                <a:cubicBezTo>
                  <a:pt x="2741455" y="1117648"/>
                  <a:pt x="2764307" y="1119642"/>
                  <a:pt x="2788676" y="1119642"/>
                </a:cubicBezTo>
                <a:cubicBezTo>
                  <a:pt x="2837293" y="1119642"/>
                  <a:pt x="2879888" y="1116056"/>
                  <a:pt x="2917962" y="1109781"/>
                </a:cubicBezTo>
                <a:lnTo>
                  <a:pt x="3017116" y="1084549"/>
                </a:lnTo>
                <a:lnTo>
                  <a:pt x="2917397" y="1115672"/>
                </a:lnTo>
                <a:cubicBezTo>
                  <a:pt x="2879489" y="1123336"/>
                  <a:pt x="2837084" y="1127715"/>
                  <a:pt x="2788677" y="1127715"/>
                </a:cubicBezTo>
                <a:close/>
                <a:moveTo>
                  <a:pt x="1229330" y="1127715"/>
                </a:moveTo>
                <a:cubicBezTo>
                  <a:pt x="1156419" y="1127715"/>
                  <a:pt x="1097011" y="1120734"/>
                  <a:pt x="1046163" y="1109452"/>
                </a:cubicBezTo>
                <a:lnTo>
                  <a:pt x="1005621" y="1095898"/>
                </a:lnTo>
                <a:lnTo>
                  <a:pt x="1099934" y="1112727"/>
                </a:lnTo>
                <a:cubicBezTo>
                  <a:pt x="1138024" y="1117128"/>
                  <a:pt x="1180652" y="1119642"/>
                  <a:pt x="1229330" y="1119642"/>
                </a:cubicBezTo>
                <a:cubicBezTo>
                  <a:pt x="1253668" y="1119642"/>
                  <a:pt x="1276500" y="1117648"/>
                  <a:pt x="1298013" y="1113909"/>
                </a:cubicBezTo>
                <a:lnTo>
                  <a:pt x="1355681" y="1098532"/>
                </a:lnTo>
                <a:lnTo>
                  <a:pt x="1328626" y="1112291"/>
                </a:lnTo>
                <a:cubicBezTo>
                  <a:pt x="1298470" y="1122231"/>
                  <a:pt x="1265583" y="1127715"/>
                  <a:pt x="1229330" y="1127715"/>
                </a:cubicBezTo>
                <a:close/>
                <a:moveTo>
                  <a:pt x="993691" y="1127767"/>
                </a:moveTo>
                <a:lnTo>
                  <a:pt x="976486" y="1118496"/>
                </a:lnTo>
                <a:lnTo>
                  <a:pt x="959465" y="1105615"/>
                </a:lnTo>
                <a:close/>
                <a:moveTo>
                  <a:pt x="9102587" y="1127768"/>
                </a:moveTo>
                <a:lnTo>
                  <a:pt x="9085380" y="1118496"/>
                </a:lnTo>
                <a:lnTo>
                  <a:pt x="9068356" y="1105614"/>
                </a:lnTo>
                <a:close/>
                <a:moveTo>
                  <a:pt x="5048140" y="1127768"/>
                </a:moveTo>
                <a:lnTo>
                  <a:pt x="5030933" y="1118496"/>
                </a:lnTo>
                <a:lnTo>
                  <a:pt x="5013912" y="1105615"/>
                </a:lnTo>
                <a:close/>
                <a:moveTo>
                  <a:pt x="8558431" y="1135317"/>
                </a:moveTo>
                <a:cubicBezTo>
                  <a:pt x="8443029" y="1135317"/>
                  <a:pt x="8361844" y="1124264"/>
                  <a:pt x="8294140" y="1108655"/>
                </a:cubicBezTo>
                <a:lnTo>
                  <a:pt x="8163036" y="1070052"/>
                </a:lnTo>
                <a:lnTo>
                  <a:pt x="8293140" y="1097514"/>
                </a:lnTo>
                <a:cubicBezTo>
                  <a:pt x="8360885" y="1108696"/>
                  <a:pt x="8442270" y="1116611"/>
                  <a:pt x="8558351" y="1116611"/>
                </a:cubicBezTo>
                <a:cubicBezTo>
                  <a:pt x="8753499" y="1116611"/>
                  <a:pt x="8852713" y="1093827"/>
                  <a:pt x="8948728" y="1071841"/>
                </a:cubicBezTo>
                <a:lnTo>
                  <a:pt x="8957305" y="1070142"/>
                </a:lnTo>
                <a:lnTo>
                  <a:pt x="8947638" y="1072759"/>
                </a:lnTo>
                <a:cubicBezTo>
                  <a:pt x="8849934" y="1104038"/>
                  <a:pt x="8752460" y="1135317"/>
                  <a:pt x="8558431" y="1135317"/>
                </a:cubicBezTo>
                <a:close/>
                <a:moveTo>
                  <a:pt x="4503984" y="1135317"/>
                </a:moveTo>
                <a:cubicBezTo>
                  <a:pt x="4388581" y="1135317"/>
                  <a:pt x="4307396" y="1124264"/>
                  <a:pt x="4239692" y="1108655"/>
                </a:cubicBezTo>
                <a:lnTo>
                  <a:pt x="4108588" y="1070052"/>
                </a:lnTo>
                <a:lnTo>
                  <a:pt x="4238693" y="1097514"/>
                </a:lnTo>
                <a:cubicBezTo>
                  <a:pt x="4306438" y="1108696"/>
                  <a:pt x="4387822" y="1116611"/>
                  <a:pt x="4503903" y="1116611"/>
                </a:cubicBezTo>
                <a:cubicBezTo>
                  <a:pt x="4699051" y="1116611"/>
                  <a:pt x="4798265" y="1093827"/>
                  <a:pt x="4894280" y="1071841"/>
                </a:cubicBezTo>
                <a:lnTo>
                  <a:pt x="4902859" y="1070141"/>
                </a:lnTo>
                <a:lnTo>
                  <a:pt x="4893191" y="1072759"/>
                </a:lnTo>
                <a:cubicBezTo>
                  <a:pt x="4795487" y="1104038"/>
                  <a:pt x="4698012" y="1135317"/>
                  <a:pt x="4503984" y="1135317"/>
                </a:cubicBezTo>
                <a:close/>
                <a:moveTo>
                  <a:pt x="449536" y="1135317"/>
                </a:moveTo>
                <a:cubicBezTo>
                  <a:pt x="334134" y="1135317"/>
                  <a:pt x="252949" y="1124265"/>
                  <a:pt x="185245" y="1108655"/>
                </a:cubicBezTo>
                <a:lnTo>
                  <a:pt x="54142" y="1070052"/>
                </a:lnTo>
                <a:lnTo>
                  <a:pt x="184245" y="1097514"/>
                </a:lnTo>
                <a:cubicBezTo>
                  <a:pt x="251989" y="1108696"/>
                  <a:pt x="333375" y="1116611"/>
                  <a:pt x="449456" y="1116611"/>
                </a:cubicBezTo>
                <a:cubicBezTo>
                  <a:pt x="644604" y="1116611"/>
                  <a:pt x="743817" y="1093827"/>
                  <a:pt x="839832" y="1071841"/>
                </a:cubicBezTo>
                <a:lnTo>
                  <a:pt x="848412" y="1070141"/>
                </a:lnTo>
                <a:lnTo>
                  <a:pt x="838743" y="1072759"/>
                </a:lnTo>
                <a:cubicBezTo>
                  <a:pt x="741039" y="1104038"/>
                  <a:pt x="643564" y="1135317"/>
                  <a:pt x="449536" y="1135317"/>
                </a:cubicBezTo>
                <a:close/>
                <a:moveTo>
                  <a:pt x="10897571" y="1140669"/>
                </a:moveTo>
                <a:cubicBezTo>
                  <a:pt x="10843180" y="1140669"/>
                  <a:pt x="10796391" y="1126086"/>
                  <a:pt x="10755057" y="1101022"/>
                </a:cubicBezTo>
                <a:lnTo>
                  <a:pt x="10735644" y="1087095"/>
                </a:lnTo>
                <a:lnTo>
                  <a:pt x="10768000" y="1105541"/>
                </a:lnTo>
                <a:cubicBezTo>
                  <a:pt x="10806137" y="1122603"/>
                  <a:pt x="10848824" y="1132352"/>
                  <a:pt x="10897571" y="1132352"/>
                </a:cubicBezTo>
                <a:cubicBezTo>
                  <a:pt x="10946218" y="1132352"/>
                  <a:pt x="10988836" y="1127968"/>
                  <a:pt x="11026927" y="1120295"/>
                </a:cubicBezTo>
                <a:lnTo>
                  <a:pt x="11126971" y="1089178"/>
                </a:lnTo>
                <a:lnTo>
                  <a:pt x="11026150" y="1126424"/>
                </a:lnTo>
                <a:cubicBezTo>
                  <a:pt x="10988277" y="1135489"/>
                  <a:pt x="10945918" y="1140669"/>
                  <a:pt x="10897571" y="1140669"/>
                </a:cubicBezTo>
                <a:close/>
                <a:moveTo>
                  <a:pt x="9338225" y="1140669"/>
                </a:moveTo>
                <a:cubicBezTo>
                  <a:pt x="9228904" y="1140669"/>
                  <a:pt x="9149963" y="1122128"/>
                  <a:pt x="9084711" y="1095702"/>
                </a:cubicBezTo>
                <a:lnTo>
                  <a:pt x="9060150" y="1084220"/>
                </a:lnTo>
                <a:lnTo>
                  <a:pt x="9106387" y="1101573"/>
                </a:lnTo>
                <a:cubicBezTo>
                  <a:pt x="9167496" y="1120040"/>
                  <a:pt x="9240751" y="1132352"/>
                  <a:pt x="9338225" y="1132352"/>
                </a:cubicBezTo>
                <a:cubicBezTo>
                  <a:pt x="9386962" y="1132352"/>
                  <a:pt x="9429663" y="1122603"/>
                  <a:pt x="9467831" y="1105541"/>
                </a:cubicBezTo>
                <a:lnTo>
                  <a:pt x="9499431" y="1087547"/>
                </a:lnTo>
                <a:lnTo>
                  <a:pt x="9480639" y="1101022"/>
                </a:lnTo>
                <a:cubicBezTo>
                  <a:pt x="9439297" y="1126086"/>
                  <a:pt x="9392537" y="1140669"/>
                  <a:pt x="9338225" y="1140669"/>
                </a:cubicBezTo>
                <a:close/>
                <a:moveTo>
                  <a:pt x="6843124" y="1140669"/>
                </a:moveTo>
                <a:cubicBezTo>
                  <a:pt x="6788733" y="1140669"/>
                  <a:pt x="6741944" y="1126086"/>
                  <a:pt x="6700610" y="1101022"/>
                </a:cubicBezTo>
                <a:lnTo>
                  <a:pt x="6681199" y="1087097"/>
                </a:lnTo>
                <a:lnTo>
                  <a:pt x="6713552" y="1105541"/>
                </a:lnTo>
                <a:cubicBezTo>
                  <a:pt x="6751689" y="1122603"/>
                  <a:pt x="6794376" y="1132352"/>
                  <a:pt x="6843123" y="1132352"/>
                </a:cubicBezTo>
                <a:cubicBezTo>
                  <a:pt x="6891770" y="1132352"/>
                  <a:pt x="6934388" y="1127968"/>
                  <a:pt x="6972479" y="1120295"/>
                </a:cubicBezTo>
                <a:lnTo>
                  <a:pt x="7072527" y="1089177"/>
                </a:lnTo>
                <a:lnTo>
                  <a:pt x="6971703" y="1126424"/>
                </a:lnTo>
                <a:cubicBezTo>
                  <a:pt x="6933830" y="1135489"/>
                  <a:pt x="6891472" y="1140669"/>
                  <a:pt x="6843124" y="1140669"/>
                </a:cubicBezTo>
                <a:close/>
                <a:moveTo>
                  <a:pt x="5283778" y="1140669"/>
                </a:moveTo>
                <a:cubicBezTo>
                  <a:pt x="5174459" y="1140669"/>
                  <a:pt x="5095516" y="1122128"/>
                  <a:pt x="5030265" y="1095702"/>
                </a:cubicBezTo>
                <a:lnTo>
                  <a:pt x="5005704" y="1084220"/>
                </a:lnTo>
                <a:lnTo>
                  <a:pt x="5051940" y="1101573"/>
                </a:lnTo>
                <a:cubicBezTo>
                  <a:pt x="5113048" y="1120040"/>
                  <a:pt x="5186305" y="1132352"/>
                  <a:pt x="5283778" y="1132352"/>
                </a:cubicBezTo>
                <a:cubicBezTo>
                  <a:pt x="5332515" y="1132352"/>
                  <a:pt x="5375216" y="1122603"/>
                  <a:pt x="5413385" y="1105541"/>
                </a:cubicBezTo>
                <a:lnTo>
                  <a:pt x="5444983" y="1087547"/>
                </a:lnTo>
                <a:lnTo>
                  <a:pt x="5426191" y="1101022"/>
                </a:lnTo>
                <a:cubicBezTo>
                  <a:pt x="5384851" y="1126086"/>
                  <a:pt x="5338090" y="1140669"/>
                  <a:pt x="5283778" y="1140669"/>
                </a:cubicBezTo>
                <a:close/>
                <a:moveTo>
                  <a:pt x="2788677" y="1140669"/>
                </a:moveTo>
                <a:cubicBezTo>
                  <a:pt x="2734286" y="1140669"/>
                  <a:pt x="2687497" y="1126086"/>
                  <a:pt x="2646163" y="1101022"/>
                </a:cubicBezTo>
                <a:lnTo>
                  <a:pt x="2626750" y="1087095"/>
                </a:lnTo>
                <a:lnTo>
                  <a:pt x="2659106" y="1105541"/>
                </a:lnTo>
                <a:cubicBezTo>
                  <a:pt x="2697242" y="1122603"/>
                  <a:pt x="2739930" y="1132352"/>
                  <a:pt x="2788677" y="1132352"/>
                </a:cubicBezTo>
                <a:cubicBezTo>
                  <a:pt x="2837324" y="1132352"/>
                  <a:pt x="2879942" y="1127968"/>
                  <a:pt x="2918033" y="1120295"/>
                </a:cubicBezTo>
                <a:lnTo>
                  <a:pt x="3018078" y="1089177"/>
                </a:lnTo>
                <a:lnTo>
                  <a:pt x="2917256" y="1126424"/>
                </a:lnTo>
                <a:cubicBezTo>
                  <a:pt x="2879383" y="1135489"/>
                  <a:pt x="2837025" y="1140669"/>
                  <a:pt x="2788677" y="1140669"/>
                </a:cubicBezTo>
                <a:close/>
                <a:moveTo>
                  <a:pt x="1229330" y="1140669"/>
                </a:moveTo>
                <a:cubicBezTo>
                  <a:pt x="1120009" y="1140669"/>
                  <a:pt x="1041068" y="1122128"/>
                  <a:pt x="975816" y="1095702"/>
                </a:cubicBezTo>
                <a:lnTo>
                  <a:pt x="951257" y="1084221"/>
                </a:lnTo>
                <a:lnTo>
                  <a:pt x="997492" y="1101573"/>
                </a:lnTo>
                <a:cubicBezTo>
                  <a:pt x="1058600" y="1120040"/>
                  <a:pt x="1131856" y="1132352"/>
                  <a:pt x="1229330" y="1132352"/>
                </a:cubicBezTo>
                <a:cubicBezTo>
                  <a:pt x="1278067" y="1132352"/>
                  <a:pt x="1320768" y="1122603"/>
                  <a:pt x="1358937" y="1105541"/>
                </a:cubicBezTo>
                <a:lnTo>
                  <a:pt x="1390536" y="1087547"/>
                </a:lnTo>
                <a:lnTo>
                  <a:pt x="1371744" y="1101022"/>
                </a:lnTo>
                <a:cubicBezTo>
                  <a:pt x="1330402" y="1126086"/>
                  <a:pt x="1283642" y="1140669"/>
                  <a:pt x="1229330" y="1140669"/>
                </a:cubicBezTo>
                <a:close/>
                <a:moveTo>
                  <a:pt x="11677444" y="1150908"/>
                </a:moveTo>
                <a:cubicBezTo>
                  <a:pt x="11483455" y="1150628"/>
                  <a:pt x="11385701" y="1118610"/>
                  <a:pt x="11287837" y="1086661"/>
                </a:cubicBezTo>
                <a:lnTo>
                  <a:pt x="11211883" y="1065682"/>
                </a:lnTo>
                <a:lnTo>
                  <a:pt x="11286957" y="1078114"/>
                </a:lnTo>
                <a:cubicBezTo>
                  <a:pt x="11384920" y="1097241"/>
                  <a:pt x="11483054" y="1116368"/>
                  <a:pt x="11677363" y="1116368"/>
                </a:cubicBezTo>
                <a:cubicBezTo>
                  <a:pt x="11808714" y="1116368"/>
                  <a:pt x="11896295" y="1107614"/>
                  <a:pt x="11969335" y="1096052"/>
                </a:cubicBezTo>
                <a:lnTo>
                  <a:pt x="12138783" y="1065292"/>
                </a:lnTo>
                <a:lnTo>
                  <a:pt x="12070636" y="1085780"/>
                </a:lnTo>
                <a:cubicBezTo>
                  <a:pt x="11971995" y="1118035"/>
                  <a:pt x="11873871" y="1150908"/>
                  <a:pt x="11677444" y="1150908"/>
                </a:cubicBezTo>
                <a:close/>
                <a:moveTo>
                  <a:pt x="7622996" y="1150908"/>
                </a:moveTo>
                <a:cubicBezTo>
                  <a:pt x="7429007" y="1150628"/>
                  <a:pt x="7331253" y="1118610"/>
                  <a:pt x="7233389" y="1086661"/>
                </a:cubicBezTo>
                <a:lnTo>
                  <a:pt x="7157433" y="1065682"/>
                </a:lnTo>
                <a:lnTo>
                  <a:pt x="7232509" y="1078114"/>
                </a:lnTo>
                <a:cubicBezTo>
                  <a:pt x="7330472" y="1097241"/>
                  <a:pt x="7428606" y="1116368"/>
                  <a:pt x="7622915" y="1116368"/>
                </a:cubicBezTo>
                <a:cubicBezTo>
                  <a:pt x="7754266" y="1116368"/>
                  <a:pt x="7841847" y="1107614"/>
                  <a:pt x="7914888" y="1096052"/>
                </a:cubicBezTo>
                <a:lnTo>
                  <a:pt x="8084339" y="1065291"/>
                </a:lnTo>
                <a:lnTo>
                  <a:pt x="8016188" y="1085780"/>
                </a:lnTo>
                <a:cubicBezTo>
                  <a:pt x="7917547" y="1118035"/>
                  <a:pt x="7819424" y="1150908"/>
                  <a:pt x="7622996" y="1150908"/>
                </a:cubicBezTo>
                <a:close/>
                <a:moveTo>
                  <a:pt x="3568549" y="1150908"/>
                </a:moveTo>
                <a:cubicBezTo>
                  <a:pt x="3374560" y="1150628"/>
                  <a:pt x="3276806" y="1118610"/>
                  <a:pt x="3178942" y="1086661"/>
                </a:cubicBezTo>
                <a:lnTo>
                  <a:pt x="3102987" y="1065682"/>
                </a:lnTo>
                <a:lnTo>
                  <a:pt x="3178061" y="1078114"/>
                </a:lnTo>
                <a:cubicBezTo>
                  <a:pt x="3276025" y="1097241"/>
                  <a:pt x="3374159" y="1116368"/>
                  <a:pt x="3568468" y="1116368"/>
                </a:cubicBezTo>
                <a:cubicBezTo>
                  <a:pt x="3699819" y="1116368"/>
                  <a:pt x="3787399" y="1107614"/>
                  <a:pt x="3860440" y="1096052"/>
                </a:cubicBezTo>
                <a:lnTo>
                  <a:pt x="4029894" y="1065290"/>
                </a:lnTo>
                <a:lnTo>
                  <a:pt x="3961740" y="1085780"/>
                </a:lnTo>
                <a:cubicBezTo>
                  <a:pt x="3863101" y="1118035"/>
                  <a:pt x="3764976" y="1150908"/>
                  <a:pt x="3568549" y="1150908"/>
                </a:cubicBezTo>
                <a:close/>
                <a:moveTo>
                  <a:pt x="10897571" y="1153303"/>
                </a:moveTo>
                <a:cubicBezTo>
                  <a:pt x="10843203" y="1153303"/>
                  <a:pt x="10796441" y="1136477"/>
                  <a:pt x="10755135" y="1107557"/>
                </a:cubicBezTo>
                <a:lnTo>
                  <a:pt x="10736480" y="1092104"/>
                </a:lnTo>
                <a:lnTo>
                  <a:pt x="10767951" y="1113299"/>
                </a:lnTo>
                <a:cubicBezTo>
                  <a:pt x="10806100" y="1133463"/>
                  <a:pt x="10848804" y="1144985"/>
                  <a:pt x="10897571" y="1144985"/>
                </a:cubicBezTo>
                <a:cubicBezTo>
                  <a:pt x="10946258" y="1144985"/>
                  <a:pt x="10988905" y="1139805"/>
                  <a:pt x="11027016" y="1130740"/>
                </a:cubicBezTo>
                <a:lnTo>
                  <a:pt x="11123791" y="1095189"/>
                </a:lnTo>
                <a:lnTo>
                  <a:pt x="11026085" y="1136866"/>
                </a:lnTo>
                <a:cubicBezTo>
                  <a:pt x="10988235" y="1147326"/>
                  <a:pt x="10945899" y="1153303"/>
                  <a:pt x="10897571" y="1153303"/>
                </a:cubicBezTo>
                <a:close/>
                <a:moveTo>
                  <a:pt x="9338225" y="1153303"/>
                </a:moveTo>
                <a:cubicBezTo>
                  <a:pt x="9228949" y="1153303"/>
                  <a:pt x="9150027" y="1131954"/>
                  <a:pt x="9084784" y="1101492"/>
                </a:cubicBezTo>
                <a:lnTo>
                  <a:pt x="9060045" y="1088155"/>
                </a:lnTo>
                <a:lnTo>
                  <a:pt x="9106364" y="1108660"/>
                </a:lnTo>
                <a:cubicBezTo>
                  <a:pt x="9167500" y="1130455"/>
                  <a:pt x="9240771" y="1144985"/>
                  <a:pt x="9338225" y="1144985"/>
                </a:cubicBezTo>
                <a:cubicBezTo>
                  <a:pt x="9386952" y="1144985"/>
                  <a:pt x="9429647" y="1133463"/>
                  <a:pt x="9467812" y="1113299"/>
                </a:cubicBezTo>
                <a:lnTo>
                  <a:pt x="9499886" y="1091713"/>
                </a:lnTo>
                <a:lnTo>
                  <a:pt x="9480735" y="1107557"/>
                </a:lnTo>
                <a:cubicBezTo>
                  <a:pt x="9439382" y="1136477"/>
                  <a:pt x="9392593" y="1153303"/>
                  <a:pt x="9338225" y="1153303"/>
                </a:cubicBezTo>
                <a:close/>
                <a:moveTo>
                  <a:pt x="6843123" y="1153303"/>
                </a:moveTo>
                <a:cubicBezTo>
                  <a:pt x="6788755" y="1153303"/>
                  <a:pt x="6741993" y="1136477"/>
                  <a:pt x="6700687" y="1107557"/>
                </a:cubicBezTo>
                <a:lnTo>
                  <a:pt x="6682032" y="1092103"/>
                </a:lnTo>
                <a:lnTo>
                  <a:pt x="6713504" y="1113299"/>
                </a:lnTo>
                <a:cubicBezTo>
                  <a:pt x="6751653" y="1133463"/>
                  <a:pt x="6794357" y="1144985"/>
                  <a:pt x="6843124" y="1144985"/>
                </a:cubicBezTo>
                <a:cubicBezTo>
                  <a:pt x="6891811" y="1144985"/>
                  <a:pt x="6934458" y="1139805"/>
                  <a:pt x="6972569" y="1130740"/>
                </a:cubicBezTo>
                <a:lnTo>
                  <a:pt x="7069341" y="1095190"/>
                </a:lnTo>
                <a:lnTo>
                  <a:pt x="6971637" y="1136866"/>
                </a:lnTo>
                <a:cubicBezTo>
                  <a:pt x="6933787" y="1147326"/>
                  <a:pt x="6891451" y="1153303"/>
                  <a:pt x="6843123" y="1153303"/>
                </a:cubicBezTo>
                <a:close/>
                <a:moveTo>
                  <a:pt x="5283778" y="1153303"/>
                </a:moveTo>
                <a:cubicBezTo>
                  <a:pt x="5174501" y="1153303"/>
                  <a:pt x="5095580" y="1131954"/>
                  <a:pt x="5030337" y="1101492"/>
                </a:cubicBezTo>
                <a:lnTo>
                  <a:pt x="5005596" y="1088154"/>
                </a:lnTo>
                <a:lnTo>
                  <a:pt x="5051917" y="1108660"/>
                </a:lnTo>
                <a:cubicBezTo>
                  <a:pt x="5113053" y="1130455"/>
                  <a:pt x="5186323" y="1144985"/>
                  <a:pt x="5283778" y="1144985"/>
                </a:cubicBezTo>
                <a:cubicBezTo>
                  <a:pt x="5332505" y="1144985"/>
                  <a:pt x="5375199" y="1133463"/>
                  <a:pt x="5413365" y="1113299"/>
                </a:cubicBezTo>
                <a:lnTo>
                  <a:pt x="5445440" y="1091712"/>
                </a:lnTo>
                <a:lnTo>
                  <a:pt x="5426287" y="1107557"/>
                </a:lnTo>
                <a:cubicBezTo>
                  <a:pt x="5384937" y="1136477"/>
                  <a:pt x="5338146" y="1153303"/>
                  <a:pt x="5283778" y="1153303"/>
                </a:cubicBezTo>
                <a:close/>
                <a:moveTo>
                  <a:pt x="2788676" y="1153303"/>
                </a:moveTo>
                <a:cubicBezTo>
                  <a:pt x="2734308" y="1153303"/>
                  <a:pt x="2687546" y="1136477"/>
                  <a:pt x="2646240" y="1107557"/>
                </a:cubicBezTo>
                <a:lnTo>
                  <a:pt x="2627582" y="1092101"/>
                </a:lnTo>
                <a:lnTo>
                  <a:pt x="2659058" y="1113299"/>
                </a:lnTo>
                <a:cubicBezTo>
                  <a:pt x="2697207" y="1133463"/>
                  <a:pt x="2739910" y="1144985"/>
                  <a:pt x="2788677" y="1144985"/>
                </a:cubicBezTo>
                <a:cubicBezTo>
                  <a:pt x="2837364" y="1144985"/>
                  <a:pt x="2880011" y="1139805"/>
                  <a:pt x="2918122" y="1130740"/>
                </a:cubicBezTo>
                <a:lnTo>
                  <a:pt x="3014897" y="1095189"/>
                </a:lnTo>
                <a:lnTo>
                  <a:pt x="2917190" y="1136866"/>
                </a:lnTo>
                <a:cubicBezTo>
                  <a:pt x="2879341" y="1147326"/>
                  <a:pt x="2837004" y="1153303"/>
                  <a:pt x="2788676" y="1153303"/>
                </a:cubicBezTo>
                <a:close/>
                <a:moveTo>
                  <a:pt x="1229331" y="1153303"/>
                </a:moveTo>
                <a:cubicBezTo>
                  <a:pt x="1120054" y="1153303"/>
                  <a:pt x="1041133" y="1131954"/>
                  <a:pt x="975889" y="1101492"/>
                </a:cubicBezTo>
                <a:lnTo>
                  <a:pt x="951150" y="1088156"/>
                </a:lnTo>
                <a:lnTo>
                  <a:pt x="997469" y="1108660"/>
                </a:lnTo>
                <a:cubicBezTo>
                  <a:pt x="1058605" y="1130455"/>
                  <a:pt x="1131876" y="1144985"/>
                  <a:pt x="1229330" y="1144985"/>
                </a:cubicBezTo>
                <a:cubicBezTo>
                  <a:pt x="1278057" y="1144985"/>
                  <a:pt x="1320752" y="1133463"/>
                  <a:pt x="1358917" y="1113299"/>
                </a:cubicBezTo>
                <a:lnTo>
                  <a:pt x="1390993" y="1091712"/>
                </a:lnTo>
                <a:lnTo>
                  <a:pt x="1371840" y="1107557"/>
                </a:lnTo>
                <a:cubicBezTo>
                  <a:pt x="1330488" y="1136477"/>
                  <a:pt x="1283699" y="1153303"/>
                  <a:pt x="1229331" y="1153303"/>
                </a:cubicBezTo>
                <a:close/>
                <a:moveTo>
                  <a:pt x="8558431" y="1158424"/>
                </a:moveTo>
                <a:cubicBezTo>
                  <a:pt x="8389106" y="1158424"/>
                  <a:pt x="8296364" y="1128475"/>
                  <a:pt x="8204757" y="1092117"/>
                </a:cubicBezTo>
                <a:lnTo>
                  <a:pt x="8155592" y="1072444"/>
                </a:lnTo>
                <a:lnTo>
                  <a:pt x="8292391" y="1112872"/>
                </a:lnTo>
                <a:cubicBezTo>
                  <a:pt x="8360165" y="1128562"/>
                  <a:pt x="8441750" y="1139714"/>
                  <a:pt x="8558192" y="1139714"/>
                </a:cubicBezTo>
                <a:cubicBezTo>
                  <a:pt x="8753499" y="1139714"/>
                  <a:pt x="8852713" y="1107736"/>
                  <a:pt x="8948728" y="1077037"/>
                </a:cubicBezTo>
                <a:lnTo>
                  <a:pt x="8953294" y="1075798"/>
                </a:lnTo>
                <a:lnTo>
                  <a:pt x="8947819" y="1077959"/>
                </a:lnTo>
                <a:cubicBezTo>
                  <a:pt x="8850055" y="1118192"/>
                  <a:pt x="8752461" y="1158424"/>
                  <a:pt x="8558431" y="1158424"/>
                </a:cubicBezTo>
                <a:close/>
                <a:moveTo>
                  <a:pt x="4503984" y="1158424"/>
                </a:moveTo>
                <a:cubicBezTo>
                  <a:pt x="4334659" y="1158424"/>
                  <a:pt x="4241916" y="1128475"/>
                  <a:pt x="4150310" y="1092117"/>
                </a:cubicBezTo>
                <a:lnTo>
                  <a:pt x="4101142" y="1072443"/>
                </a:lnTo>
                <a:lnTo>
                  <a:pt x="4237943" y="1112872"/>
                </a:lnTo>
                <a:cubicBezTo>
                  <a:pt x="4305717" y="1128562"/>
                  <a:pt x="4387304" y="1139714"/>
                  <a:pt x="4503744" y="1139714"/>
                </a:cubicBezTo>
                <a:cubicBezTo>
                  <a:pt x="4699052" y="1139714"/>
                  <a:pt x="4798265" y="1107736"/>
                  <a:pt x="4894280" y="1077037"/>
                </a:cubicBezTo>
                <a:lnTo>
                  <a:pt x="4898846" y="1075798"/>
                </a:lnTo>
                <a:lnTo>
                  <a:pt x="4893371" y="1077959"/>
                </a:lnTo>
                <a:cubicBezTo>
                  <a:pt x="4795607" y="1118192"/>
                  <a:pt x="4698013" y="1158424"/>
                  <a:pt x="4503984" y="1158424"/>
                </a:cubicBezTo>
                <a:close/>
                <a:moveTo>
                  <a:pt x="449537" y="1158424"/>
                </a:moveTo>
                <a:cubicBezTo>
                  <a:pt x="280211" y="1158424"/>
                  <a:pt x="187469" y="1128475"/>
                  <a:pt x="95862" y="1092117"/>
                </a:cubicBezTo>
                <a:lnTo>
                  <a:pt x="46688" y="1072441"/>
                </a:lnTo>
                <a:lnTo>
                  <a:pt x="183496" y="1112872"/>
                </a:lnTo>
                <a:cubicBezTo>
                  <a:pt x="251270" y="1128562"/>
                  <a:pt x="332855" y="1139714"/>
                  <a:pt x="449297" y="1139714"/>
                </a:cubicBezTo>
                <a:cubicBezTo>
                  <a:pt x="644604" y="1139714"/>
                  <a:pt x="743818" y="1107736"/>
                  <a:pt x="839832" y="1077037"/>
                </a:cubicBezTo>
                <a:lnTo>
                  <a:pt x="844398" y="1075798"/>
                </a:lnTo>
                <a:lnTo>
                  <a:pt x="838924" y="1077959"/>
                </a:lnTo>
                <a:cubicBezTo>
                  <a:pt x="741160" y="1118192"/>
                  <a:pt x="643566" y="1158424"/>
                  <a:pt x="449537" y="1158424"/>
                </a:cubicBezTo>
                <a:close/>
                <a:moveTo>
                  <a:pt x="10897571" y="1166492"/>
                </a:moveTo>
                <a:cubicBezTo>
                  <a:pt x="10843214" y="1166492"/>
                  <a:pt x="10796457" y="1147423"/>
                  <a:pt x="10755152" y="1114647"/>
                </a:cubicBezTo>
                <a:lnTo>
                  <a:pt x="10734102" y="1094886"/>
                </a:lnTo>
                <a:lnTo>
                  <a:pt x="10767898" y="1121139"/>
                </a:lnTo>
                <a:cubicBezTo>
                  <a:pt x="10806063" y="1144404"/>
                  <a:pt x="10848784" y="1157699"/>
                  <a:pt x="10897571" y="1157699"/>
                </a:cubicBezTo>
                <a:cubicBezTo>
                  <a:pt x="10946538" y="1157699"/>
                  <a:pt x="10989514" y="1151583"/>
                  <a:pt x="11027927" y="1140946"/>
                </a:cubicBezTo>
                <a:lnTo>
                  <a:pt x="11128577" y="1098052"/>
                </a:lnTo>
                <a:lnTo>
                  <a:pt x="11127734" y="1098751"/>
                </a:lnTo>
                <a:cubicBezTo>
                  <a:pt x="11066927" y="1139396"/>
                  <a:pt x="10994206" y="1166492"/>
                  <a:pt x="10897571" y="1166492"/>
                </a:cubicBezTo>
                <a:close/>
                <a:moveTo>
                  <a:pt x="9338225" y="1166492"/>
                </a:moveTo>
                <a:cubicBezTo>
                  <a:pt x="9283609" y="1166492"/>
                  <a:pt x="9236576" y="1160402"/>
                  <a:pt x="9195042" y="1149982"/>
                </a:cubicBezTo>
                <a:lnTo>
                  <a:pt x="9107814" y="1116340"/>
                </a:lnTo>
                <a:lnTo>
                  <a:pt x="9105960" y="1115790"/>
                </a:lnTo>
                <a:lnTo>
                  <a:pt x="9104638" y="1115115"/>
                </a:lnTo>
                <a:lnTo>
                  <a:pt x="9084857" y="1107486"/>
                </a:lnTo>
                <a:lnTo>
                  <a:pt x="9060637" y="1092648"/>
                </a:lnTo>
                <a:lnTo>
                  <a:pt x="9104638" y="1115115"/>
                </a:lnTo>
                <a:lnTo>
                  <a:pt x="9107814" y="1116340"/>
                </a:lnTo>
                <a:lnTo>
                  <a:pt x="9208400" y="1146174"/>
                </a:lnTo>
                <a:cubicBezTo>
                  <a:pt x="9246607" y="1153508"/>
                  <a:pt x="9289378" y="1157699"/>
                  <a:pt x="9338225" y="1157699"/>
                </a:cubicBezTo>
                <a:cubicBezTo>
                  <a:pt x="9387072" y="1157699"/>
                  <a:pt x="9429859" y="1144404"/>
                  <a:pt x="9468094" y="1121139"/>
                </a:cubicBezTo>
                <a:lnTo>
                  <a:pt x="9500544" y="1095981"/>
                </a:lnTo>
                <a:lnTo>
                  <a:pt x="9480643" y="1114647"/>
                </a:lnTo>
                <a:cubicBezTo>
                  <a:pt x="9439308" y="1147423"/>
                  <a:pt x="9392548" y="1166492"/>
                  <a:pt x="9338225" y="1166492"/>
                </a:cubicBezTo>
                <a:close/>
                <a:moveTo>
                  <a:pt x="6843123" y="1166492"/>
                </a:moveTo>
                <a:cubicBezTo>
                  <a:pt x="6788766" y="1166492"/>
                  <a:pt x="6742009" y="1147423"/>
                  <a:pt x="6700704" y="1114647"/>
                </a:cubicBezTo>
                <a:lnTo>
                  <a:pt x="6679656" y="1094887"/>
                </a:lnTo>
                <a:lnTo>
                  <a:pt x="6713451" y="1121139"/>
                </a:lnTo>
                <a:cubicBezTo>
                  <a:pt x="6751615" y="1144404"/>
                  <a:pt x="6794336" y="1157699"/>
                  <a:pt x="6843123" y="1157699"/>
                </a:cubicBezTo>
                <a:cubicBezTo>
                  <a:pt x="6892090" y="1157699"/>
                  <a:pt x="6935066" y="1151583"/>
                  <a:pt x="6973479" y="1140946"/>
                </a:cubicBezTo>
                <a:lnTo>
                  <a:pt x="7074129" y="1098052"/>
                </a:lnTo>
                <a:lnTo>
                  <a:pt x="7073286" y="1098751"/>
                </a:lnTo>
                <a:cubicBezTo>
                  <a:pt x="7012479" y="1139396"/>
                  <a:pt x="6939758" y="1166492"/>
                  <a:pt x="6843123" y="1166492"/>
                </a:cubicBezTo>
                <a:close/>
                <a:moveTo>
                  <a:pt x="5283778" y="1166492"/>
                </a:moveTo>
                <a:cubicBezTo>
                  <a:pt x="5229163" y="1166492"/>
                  <a:pt x="5182130" y="1160402"/>
                  <a:pt x="5140597" y="1149982"/>
                </a:cubicBezTo>
                <a:lnTo>
                  <a:pt x="5053371" y="1116341"/>
                </a:lnTo>
                <a:lnTo>
                  <a:pt x="5051513" y="1115790"/>
                </a:lnTo>
                <a:lnTo>
                  <a:pt x="5050188" y="1115114"/>
                </a:lnTo>
                <a:lnTo>
                  <a:pt x="5030410" y="1107486"/>
                </a:lnTo>
                <a:lnTo>
                  <a:pt x="5006198" y="1092651"/>
                </a:lnTo>
                <a:lnTo>
                  <a:pt x="5050188" y="1115114"/>
                </a:lnTo>
                <a:lnTo>
                  <a:pt x="5053371" y="1116341"/>
                </a:lnTo>
                <a:lnTo>
                  <a:pt x="5153953" y="1146174"/>
                </a:lnTo>
                <a:cubicBezTo>
                  <a:pt x="5192160" y="1153508"/>
                  <a:pt x="5234930" y="1157699"/>
                  <a:pt x="5283778" y="1157699"/>
                </a:cubicBezTo>
                <a:cubicBezTo>
                  <a:pt x="5332626" y="1157699"/>
                  <a:pt x="5375412" y="1144404"/>
                  <a:pt x="5413647" y="1121139"/>
                </a:cubicBezTo>
                <a:lnTo>
                  <a:pt x="5446100" y="1095979"/>
                </a:lnTo>
                <a:lnTo>
                  <a:pt x="5426197" y="1114647"/>
                </a:lnTo>
                <a:cubicBezTo>
                  <a:pt x="5384862" y="1147423"/>
                  <a:pt x="5338101" y="1166492"/>
                  <a:pt x="5283778" y="1166492"/>
                </a:cubicBezTo>
                <a:close/>
                <a:moveTo>
                  <a:pt x="2788677" y="1166492"/>
                </a:moveTo>
                <a:cubicBezTo>
                  <a:pt x="2734320" y="1166492"/>
                  <a:pt x="2687563" y="1147423"/>
                  <a:pt x="2646257" y="1114647"/>
                </a:cubicBezTo>
                <a:lnTo>
                  <a:pt x="2625209" y="1094887"/>
                </a:lnTo>
                <a:lnTo>
                  <a:pt x="2659004" y="1121139"/>
                </a:lnTo>
                <a:cubicBezTo>
                  <a:pt x="2697168" y="1144404"/>
                  <a:pt x="2739890" y="1157699"/>
                  <a:pt x="2788676" y="1157699"/>
                </a:cubicBezTo>
                <a:cubicBezTo>
                  <a:pt x="2837644" y="1157699"/>
                  <a:pt x="2880620" y="1151583"/>
                  <a:pt x="2919033" y="1140946"/>
                </a:cubicBezTo>
                <a:lnTo>
                  <a:pt x="3019683" y="1098052"/>
                </a:lnTo>
                <a:lnTo>
                  <a:pt x="3018841" y="1098751"/>
                </a:lnTo>
                <a:cubicBezTo>
                  <a:pt x="2958033" y="1139396"/>
                  <a:pt x="2885312" y="1166492"/>
                  <a:pt x="2788677" y="1166492"/>
                </a:cubicBezTo>
                <a:close/>
                <a:moveTo>
                  <a:pt x="1229330" y="1166492"/>
                </a:moveTo>
                <a:cubicBezTo>
                  <a:pt x="1174715" y="1166492"/>
                  <a:pt x="1127682" y="1160402"/>
                  <a:pt x="1086148" y="1149982"/>
                </a:cubicBezTo>
                <a:lnTo>
                  <a:pt x="998921" y="1116341"/>
                </a:lnTo>
                <a:lnTo>
                  <a:pt x="997066" y="1115790"/>
                </a:lnTo>
                <a:lnTo>
                  <a:pt x="995743" y="1115115"/>
                </a:lnTo>
                <a:lnTo>
                  <a:pt x="975963" y="1107486"/>
                </a:lnTo>
                <a:lnTo>
                  <a:pt x="951745" y="1092649"/>
                </a:lnTo>
                <a:lnTo>
                  <a:pt x="995743" y="1115115"/>
                </a:lnTo>
                <a:lnTo>
                  <a:pt x="998921" y="1116341"/>
                </a:lnTo>
                <a:lnTo>
                  <a:pt x="1099506" y="1146174"/>
                </a:lnTo>
                <a:cubicBezTo>
                  <a:pt x="1137713" y="1153508"/>
                  <a:pt x="1180484" y="1157699"/>
                  <a:pt x="1229331" y="1157699"/>
                </a:cubicBezTo>
                <a:cubicBezTo>
                  <a:pt x="1278178" y="1157699"/>
                  <a:pt x="1320966" y="1144404"/>
                  <a:pt x="1359200" y="1121139"/>
                </a:cubicBezTo>
                <a:lnTo>
                  <a:pt x="1391648" y="1095983"/>
                </a:lnTo>
                <a:lnTo>
                  <a:pt x="1371748" y="1114647"/>
                </a:lnTo>
                <a:cubicBezTo>
                  <a:pt x="1330414" y="1147423"/>
                  <a:pt x="1283654" y="1166492"/>
                  <a:pt x="1229330" y="1166492"/>
                </a:cubicBezTo>
                <a:close/>
                <a:moveTo>
                  <a:pt x="10897573" y="1178803"/>
                </a:moveTo>
                <a:cubicBezTo>
                  <a:pt x="10843205" y="1178803"/>
                  <a:pt x="10796441" y="1157490"/>
                  <a:pt x="10755132" y="1120859"/>
                </a:cubicBezTo>
                <a:lnTo>
                  <a:pt x="10736438" y="1101244"/>
                </a:lnTo>
                <a:lnTo>
                  <a:pt x="10767852" y="1128894"/>
                </a:lnTo>
                <a:cubicBezTo>
                  <a:pt x="10806028" y="1155262"/>
                  <a:pt x="10848764" y="1170329"/>
                  <a:pt x="10897571" y="1170329"/>
                </a:cubicBezTo>
                <a:cubicBezTo>
                  <a:pt x="10971051" y="1170329"/>
                  <a:pt x="11031041" y="1154691"/>
                  <a:pt x="11082363" y="1129553"/>
                </a:cubicBezTo>
                <a:lnTo>
                  <a:pt x="11124098" y="1105447"/>
                </a:lnTo>
                <a:lnTo>
                  <a:pt x="11079725" y="1134086"/>
                </a:lnTo>
                <a:cubicBezTo>
                  <a:pt x="11029092" y="1161768"/>
                  <a:pt x="10970064" y="1178803"/>
                  <a:pt x="10897573" y="1178803"/>
                </a:cubicBezTo>
                <a:close/>
                <a:moveTo>
                  <a:pt x="9338225" y="1178803"/>
                </a:moveTo>
                <a:cubicBezTo>
                  <a:pt x="9283610" y="1178803"/>
                  <a:pt x="9236595" y="1172037"/>
                  <a:pt x="9195087" y="1160446"/>
                </a:cubicBezTo>
                <a:lnTo>
                  <a:pt x="9112648" y="1125027"/>
                </a:lnTo>
                <a:lnTo>
                  <a:pt x="9106207" y="1122861"/>
                </a:lnTo>
                <a:lnTo>
                  <a:pt x="9102164" y="1120523"/>
                </a:lnTo>
                <a:lnTo>
                  <a:pt x="9084986" y="1113142"/>
                </a:lnTo>
                <a:lnTo>
                  <a:pt x="9060618" y="1096489"/>
                </a:lnTo>
                <a:lnTo>
                  <a:pt x="9102164" y="1120523"/>
                </a:lnTo>
                <a:lnTo>
                  <a:pt x="9112648" y="1125027"/>
                </a:lnTo>
                <a:lnTo>
                  <a:pt x="9208564" y="1157276"/>
                </a:lnTo>
                <a:cubicBezTo>
                  <a:pt x="9246731" y="1165582"/>
                  <a:pt x="9289448" y="1170329"/>
                  <a:pt x="9338225" y="1170329"/>
                </a:cubicBezTo>
                <a:cubicBezTo>
                  <a:pt x="9387002" y="1170329"/>
                  <a:pt x="9429737" y="1155262"/>
                  <a:pt x="9467933" y="1128894"/>
                </a:cubicBezTo>
                <a:lnTo>
                  <a:pt x="9499219" y="1101382"/>
                </a:lnTo>
                <a:lnTo>
                  <a:pt x="9480639" y="1120859"/>
                </a:lnTo>
                <a:cubicBezTo>
                  <a:pt x="9439307" y="1157490"/>
                  <a:pt x="9392548" y="1178803"/>
                  <a:pt x="9338225" y="1178803"/>
                </a:cubicBezTo>
                <a:close/>
                <a:moveTo>
                  <a:pt x="6843125" y="1178803"/>
                </a:moveTo>
                <a:cubicBezTo>
                  <a:pt x="6788757" y="1178803"/>
                  <a:pt x="6741993" y="1157490"/>
                  <a:pt x="6700685" y="1120859"/>
                </a:cubicBezTo>
                <a:lnTo>
                  <a:pt x="6681990" y="1101245"/>
                </a:lnTo>
                <a:lnTo>
                  <a:pt x="6713405" y="1128894"/>
                </a:lnTo>
                <a:cubicBezTo>
                  <a:pt x="6751580" y="1155262"/>
                  <a:pt x="6794316" y="1170329"/>
                  <a:pt x="6843123" y="1170329"/>
                </a:cubicBezTo>
                <a:cubicBezTo>
                  <a:pt x="6916604" y="1170329"/>
                  <a:pt x="6976593" y="1154691"/>
                  <a:pt x="7027915" y="1129553"/>
                </a:cubicBezTo>
                <a:lnTo>
                  <a:pt x="7069646" y="1105449"/>
                </a:lnTo>
                <a:lnTo>
                  <a:pt x="7025277" y="1134086"/>
                </a:lnTo>
                <a:cubicBezTo>
                  <a:pt x="6974644" y="1161768"/>
                  <a:pt x="6915616" y="1178803"/>
                  <a:pt x="6843125" y="1178803"/>
                </a:cubicBezTo>
                <a:close/>
                <a:moveTo>
                  <a:pt x="5283779" y="1178803"/>
                </a:moveTo>
                <a:cubicBezTo>
                  <a:pt x="5229163" y="1178803"/>
                  <a:pt x="5182149" y="1172037"/>
                  <a:pt x="5140641" y="1160446"/>
                </a:cubicBezTo>
                <a:lnTo>
                  <a:pt x="5058204" y="1125028"/>
                </a:lnTo>
                <a:lnTo>
                  <a:pt x="5051760" y="1122861"/>
                </a:lnTo>
                <a:lnTo>
                  <a:pt x="5047716" y="1120522"/>
                </a:lnTo>
                <a:lnTo>
                  <a:pt x="5030539" y="1113142"/>
                </a:lnTo>
                <a:lnTo>
                  <a:pt x="5006172" y="1096490"/>
                </a:lnTo>
                <a:lnTo>
                  <a:pt x="5047716" y="1120522"/>
                </a:lnTo>
                <a:lnTo>
                  <a:pt x="5058204" y="1125028"/>
                </a:lnTo>
                <a:lnTo>
                  <a:pt x="5154119" y="1157276"/>
                </a:lnTo>
                <a:cubicBezTo>
                  <a:pt x="5192284" y="1165582"/>
                  <a:pt x="5235001" y="1170329"/>
                  <a:pt x="5283778" y="1170329"/>
                </a:cubicBezTo>
                <a:cubicBezTo>
                  <a:pt x="5332555" y="1170329"/>
                  <a:pt x="5375289" y="1155262"/>
                  <a:pt x="5413486" y="1128894"/>
                </a:cubicBezTo>
                <a:lnTo>
                  <a:pt x="5444777" y="1101377"/>
                </a:lnTo>
                <a:lnTo>
                  <a:pt x="5426193" y="1120859"/>
                </a:lnTo>
                <a:cubicBezTo>
                  <a:pt x="5384860" y="1157490"/>
                  <a:pt x="5338102" y="1178803"/>
                  <a:pt x="5283779" y="1178803"/>
                </a:cubicBezTo>
                <a:close/>
                <a:moveTo>
                  <a:pt x="2788679" y="1178803"/>
                </a:moveTo>
                <a:cubicBezTo>
                  <a:pt x="2734310" y="1178803"/>
                  <a:pt x="2687547" y="1157490"/>
                  <a:pt x="2646238" y="1120859"/>
                </a:cubicBezTo>
                <a:lnTo>
                  <a:pt x="2627543" y="1101244"/>
                </a:lnTo>
                <a:lnTo>
                  <a:pt x="2658958" y="1128894"/>
                </a:lnTo>
                <a:cubicBezTo>
                  <a:pt x="2697134" y="1155262"/>
                  <a:pt x="2739870" y="1170329"/>
                  <a:pt x="2788677" y="1170329"/>
                </a:cubicBezTo>
                <a:cubicBezTo>
                  <a:pt x="2862157" y="1170329"/>
                  <a:pt x="2922147" y="1154691"/>
                  <a:pt x="2973469" y="1129553"/>
                </a:cubicBezTo>
                <a:lnTo>
                  <a:pt x="3015205" y="1105446"/>
                </a:lnTo>
                <a:lnTo>
                  <a:pt x="2970831" y="1134086"/>
                </a:lnTo>
                <a:cubicBezTo>
                  <a:pt x="2920198" y="1161768"/>
                  <a:pt x="2861170" y="1178803"/>
                  <a:pt x="2788679" y="1178803"/>
                </a:cubicBezTo>
                <a:close/>
                <a:moveTo>
                  <a:pt x="1229332" y="1178803"/>
                </a:moveTo>
                <a:cubicBezTo>
                  <a:pt x="1174716" y="1178803"/>
                  <a:pt x="1127702" y="1172037"/>
                  <a:pt x="1086193" y="1160446"/>
                </a:cubicBezTo>
                <a:lnTo>
                  <a:pt x="1003755" y="1125028"/>
                </a:lnTo>
                <a:lnTo>
                  <a:pt x="997312" y="1122861"/>
                </a:lnTo>
                <a:lnTo>
                  <a:pt x="993269" y="1120522"/>
                </a:lnTo>
                <a:lnTo>
                  <a:pt x="976092" y="1113142"/>
                </a:lnTo>
                <a:lnTo>
                  <a:pt x="951725" y="1096490"/>
                </a:lnTo>
                <a:lnTo>
                  <a:pt x="993269" y="1120522"/>
                </a:lnTo>
                <a:lnTo>
                  <a:pt x="1003755" y="1125028"/>
                </a:lnTo>
                <a:lnTo>
                  <a:pt x="1099669" y="1157276"/>
                </a:lnTo>
                <a:cubicBezTo>
                  <a:pt x="1137836" y="1165582"/>
                  <a:pt x="1180553" y="1170329"/>
                  <a:pt x="1229330" y="1170329"/>
                </a:cubicBezTo>
                <a:cubicBezTo>
                  <a:pt x="1278107" y="1170329"/>
                  <a:pt x="1320842" y="1155262"/>
                  <a:pt x="1359038" y="1128894"/>
                </a:cubicBezTo>
                <a:lnTo>
                  <a:pt x="1390328" y="1101378"/>
                </a:lnTo>
                <a:lnTo>
                  <a:pt x="1371745" y="1120859"/>
                </a:lnTo>
                <a:cubicBezTo>
                  <a:pt x="1330413" y="1157490"/>
                  <a:pt x="1283655" y="1178803"/>
                  <a:pt x="1229332" y="1178803"/>
                </a:cubicBezTo>
                <a:close/>
                <a:moveTo>
                  <a:pt x="8558432" y="1181772"/>
                </a:moveTo>
                <a:cubicBezTo>
                  <a:pt x="8388747" y="1181772"/>
                  <a:pt x="8295645" y="1144851"/>
                  <a:pt x="8204488" y="1100590"/>
                </a:cubicBezTo>
                <a:lnTo>
                  <a:pt x="8162538" y="1080075"/>
                </a:lnTo>
                <a:lnTo>
                  <a:pt x="8197803" y="1094327"/>
                </a:lnTo>
                <a:cubicBezTo>
                  <a:pt x="8286536" y="1130089"/>
                  <a:pt x="8383250" y="1162422"/>
                  <a:pt x="8558032" y="1162422"/>
                </a:cubicBezTo>
                <a:cubicBezTo>
                  <a:pt x="8753420" y="1162422"/>
                  <a:pt x="8852713" y="1121490"/>
                  <a:pt x="8948728" y="1081837"/>
                </a:cubicBezTo>
                <a:lnTo>
                  <a:pt x="8954816" y="1079711"/>
                </a:lnTo>
                <a:lnTo>
                  <a:pt x="8947429" y="1083278"/>
                </a:lnTo>
                <a:cubicBezTo>
                  <a:pt x="8849655" y="1132525"/>
                  <a:pt x="8752181" y="1181772"/>
                  <a:pt x="8558432" y="1181772"/>
                </a:cubicBezTo>
                <a:close/>
                <a:moveTo>
                  <a:pt x="4503985" y="1181772"/>
                </a:moveTo>
                <a:cubicBezTo>
                  <a:pt x="4334299" y="1181772"/>
                  <a:pt x="4241197" y="1144851"/>
                  <a:pt x="4150041" y="1100590"/>
                </a:cubicBezTo>
                <a:lnTo>
                  <a:pt x="4108089" y="1080074"/>
                </a:lnTo>
                <a:lnTo>
                  <a:pt x="4143356" y="1094327"/>
                </a:lnTo>
                <a:cubicBezTo>
                  <a:pt x="4232089" y="1130089"/>
                  <a:pt x="4328803" y="1162422"/>
                  <a:pt x="4503585" y="1162422"/>
                </a:cubicBezTo>
                <a:cubicBezTo>
                  <a:pt x="4698973" y="1162422"/>
                  <a:pt x="4798265" y="1121490"/>
                  <a:pt x="4894280" y="1081837"/>
                </a:cubicBezTo>
                <a:lnTo>
                  <a:pt x="4900371" y="1079710"/>
                </a:lnTo>
                <a:lnTo>
                  <a:pt x="4892982" y="1083278"/>
                </a:lnTo>
                <a:cubicBezTo>
                  <a:pt x="4795208" y="1132525"/>
                  <a:pt x="4697733" y="1181772"/>
                  <a:pt x="4503985" y="1181772"/>
                </a:cubicBezTo>
                <a:close/>
                <a:moveTo>
                  <a:pt x="449537" y="1181772"/>
                </a:moveTo>
                <a:cubicBezTo>
                  <a:pt x="279852" y="1181772"/>
                  <a:pt x="186750" y="1144851"/>
                  <a:pt x="95593" y="1100590"/>
                </a:cubicBezTo>
                <a:lnTo>
                  <a:pt x="53640" y="1080074"/>
                </a:lnTo>
                <a:lnTo>
                  <a:pt x="88908" y="1094327"/>
                </a:lnTo>
                <a:cubicBezTo>
                  <a:pt x="177640" y="1130089"/>
                  <a:pt x="274355" y="1162422"/>
                  <a:pt x="449137" y="1162422"/>
                </a:cubicBezTo>
                <a:cubicBezTo>
                  <a:pt x="644525" y="1162422"/>
                  <a:pt x="743819" y="1121490"/>
                  <a:pt x="839834" y="1081837"/>
                </a:cubicBezTo>
                <a:lnTo>
                  <a:pt x="845920" y="1079711"/>
                </a:lnTo>
                <a:lnTo>
                  <a:pt x="838534" y="1083278"/>
                </a:lnTo>
                <a:cubicBezTo>
                  <a:pt x="740760" y="1132525"/>
                  <a:pt x="643286" y="1181772"/>
                  <a:pt x="449537" y="1181772"/>
                </a:cubicBezTo>
                <a:close/>
                <a:moveTo>
                  <a:pt x="11677044" y="1188721"/>
                </a:moveTo>
                <a:cubicBezTo>
                  <a:pt x="11495704" y="1188721"/>
                  <a:pt x="11398437" y="1149496"/>
                  <a:pt x="11306267" y="1107818"/>
                </a:cubicBezTo>
                <a:lnTo>
                  <a:pt x="11236997" y="1077311"/>
                </a:lnTo>
                <a:lnTo>
                  <a:pt x="11286818" y="1091108"/>
                </a:lnTo>
                <a:cubicBezTo>
                  <a:pt x="11384762" y="1123087"/>
                  <a:pt x="11482895" y="1155065"/>
                  <a:pt x="11677284" y="1155065"/>
                </a:cubicBezTo>
                <a:cubicBezTo>
                  <a:pt x="11874431" y="1155065"/>
                  <a:pt x="11973094" y="1122147"/>
                  <a:pt x="12071791" y="1089904"/>
                </a:cubicBezTo>
                <a:lnTo>
                  <a:pt x="12132276" y="1071719"/>
                </a:lnTo>
                <a:lnTo>
                  <a:pt x="12070057" y="1097859"/>
                </a:lnTo>
                <a:cubicBezTo>
                  <a:pt x="11971340" y="1142942"/>
                  <a:pt x="11873411" y="1188721"/>
                  <a:pt x="11677044" y="1188721"/>
                </a:cubicBezTo>
                <a:close/>
                <a:moveTo>
                  <a:pt x="7622597" y="1188721"/>
                </a:moveTo>
                <a:cubicBezTo>
                  <a:pt x="7441257" y="1188721"/>
                  <a:pt x="7343989" y="1149496"/>
                  <a:pt x="7251819" y="1107818"/>
                </a:cubicBezTo>
                <a:lnTo>
                  <a:pt x="7182548" y="1077311"/>
                </a:lnTo>
                <a:lnTo>
                  <a:pt x="7232370" y="1091108"/>
                </a:lnTo>
                <a:cubicBezTo>
                  <a:pt x="7330314" y="1123087"/>
                  <a:pt x="7428448" y="1155065"/>
                  <a:pt x="7622836" y="1155065"/>
                </a:cubicBezTo>
                <a:cubicBezTo>
                  <a:pt x="7819983" y="1155065"/>
                  <a:pt x="7918647" y="1122147"/>
                  <a:pt x="8017343" y="1089904"/>
                </a:cubicBezTo>
                <a:lnTo>
                  <a:pt x="8077830" y="1071718"/>
                </a:lnTo>
                <a:lnTo>
                  <a:pt x="8015609" y="1097860"/>
                </a:lnTo>
                <a:cubicBezTo>
                  <a:pt x="7916893" y="1142942"/>
                  <a:pt x="7818964" y="1188721"/>
                  <a:pt x="7622597" y="1188721"/>
                </a:cubicBezTo>
                <a:close/>
                <a:moveTo>
                  <a:pt x="3568150" y="1188721"/>
                </a:moveTo>
                <a:cubicBezTo>
                  <a:pt x="3386809" y="1188721"/>
                  <a:pt x="3289542" y="1149496"/>
                  <a:pt x="3197372" y="1107818"/>
                </a:cubicBezTo>
                <a:lnTo>
                  <a:pt x="3128101" y="1077311"/>
                </a:lnTo>
                <a:lnTo>
                  <a:pt x="3177923" y="1091108"/>
                </a:lnTo>
                <a:cubicBezTo>
                  <a:pt x="3275866" y="1123087"/>
                  <a:pt x="3374000" y="1155065"/>
                  <a:pt x="3568389" y="1155065"/>
                </a:cubicBezTo>
                <a:cubicBezTo>
                  <a:pt x="3765536" y="1155065"/>
                  <a:pt x="3864200" y="1122147"/>
                  <a:pt x="3962897" y="1089904"/>
                </a:cubicBezTo>
                <a:lnTo>
                  <a:pt x="4023385" y="1071718"/>
                </a:lnTo>
                <a:lnTo>
                  <a:pt x="3961162" y="1097860"/>
                </a:lnTo>
                <a:cubicBezTo>
                  <a:pt x="3862446" y="1142942"/>
                  <a:pt x="3764517" y="1188721"/>
                  <a:pt x="3568150" y="1188721"/>
                </a:cubicBezTo>
                <a:close/>
                <a:moveTo>
                  <a:pt x="10897570" y="1191195"/>
                </a:moveTo>
                <a:cubicBezTo>
                  <a:pt x="10843269" y="1191195"/>
                  <a:pt x="10796557" y="1167639"/>
                  <a:pt x="10755287" y="1127151"/>
                </a:cubicBezTo>
                <a:lnTo>
                  <a:pt x="10740872" y="1110421"/>
                </a:lnTo>
                <a:lnTo>
                  <a:pt x="10767788" y="1136891"/>
                </a:lnTo>
                <a:cubicBezTo>
                  <a:pt x="10805978" y="1166360"/>
                  <a:pt x="10848736" y="1183200"/>
                  <a:pt x="10897573" y="1183200"/>
                </a:cubicBezTo>
                <a:cubicBezTo>
                  <a:pt x="10970603" y="1183200"/>
                  <a:pt x="11030064" y="1166157"/>
                  <a:pt x="11081027" y="1138462"/>
                </a:cubicBezTo>
                <a:lnTo>
                  <a:pt x="11112351" y="1118359"/>
                </a:lnTo>
                <a:lnTo>
                  <a:pt x="11079557" y="1141764"/>
                </a:lnTo>
                <a:cubicBezTo>
                  <a:pt x="11028948" y="1172364"/>
                  <a:pt x="10969971" y="1191195"/>
                  <a:pt x="10897570" y="1191195"/>
                </a:cubicBezTo>
                <a:close/>
                <a:moveTo>
                  <a:pt x="9338224" y="1191195"/>
                </a:moveTo>
                <a:cubicBezTo>
                  <a:pt x="9265433" y="1191195"/>
                  <a:pt x="9206234" y="1177862"/>
                  <a:pt x="9155581" y="1156321"/>
                </a:cubicBezTo>
                <a:lnTo>
                  <a:pt x="9108619" y="1131018"/>
                </a:lnTo>
                <a:lnTo>
                  <a:pt x="9208551" y="1168601"/>
                </a:lnTo>
                <a:cubicBezTo>
                  <a:pt x="9246717" y="1177891"/>
                  <a:pt x="9289438" y="1183200"/>
                  <a:pt x="9338225" y="1183200"/>
                </a:cubicBezTo>
                <a:cubicBezTo>
                  <a:pt x="9387012" y="1183200"/>
                  <a:pt x="9429753" y="1166360"/>
                  <a:pt x="9467953" y="1136891"/>
                </a:cubicBezTo>
                <a:lnTo>
                  <a:pt x="9495900" y="1109424"/>
                </a:lnTo>
                <a:lnTo>
                  <a:pt x="9480604" y="1127151"/>
                </a:lnTo>
                <a:cubicBezTo>
                  <a:pt x="9439283" y="1167639"/>
                  <a:pt x="9392536" y="1191195"/>
                  <a:pt x="9338224" y="1191195"/>
                </a:cubicBezTo>
                <a:close/>
                <a:moveTo>
                  <a:pt x="6843122" y="1191195"/>
                </a:moveTo>
                <a:cubicBezTo>
                  <a:pt x="6788821" y="1191195"/>
                  <a:pt x="6742109" y="1167639"/>
                  <a:pt x="6700839" y="1127151"/>
                </a:cubicBezTo>
                <a:lnTo>
                  <a:pt x="6686425" y="1110422"/>
                </a:lnTo>
                <a:lnTo>
                  <a:pt x="6713341" y="1136891"/>
                </a:lnTo>
                <a:cubicBezTo>
                  <a:pt x="6751531" y="1166360"/>
                  <a:pt x="6794288" y="1183200"/>
                  <a:pt x="6843125" y="1183200"/>
                </a:cubicBezTo>
                <a:cubicBezTo>
                  <a:pt x="6916156" y="1183200"/>
                  <a:pt x="6975617" y="1166157"/>
                  <a:pt x="7026579" y="1138462"/>
                </a:cubicBezTo>
                <a:lnTo>
                  <a:pt x="7057908" y="1118356"/>
                </a:lnTo>
                <a:lnTo>
                  <a:pt x="7025110" y="1141764"/>
                </a:lnTo>
                <a:cubicBezTo>
                  <a:pt x="6974501" y="1172364"/>
                  <a:pt x="6915524" y="1191195"/>
                  <a:pt x="6843122" y="1191195"/>
                </a:cubicBezTo>
                <a:close/>
                <a:moveTo>
                  <a:pt x="5283778" y="1191195"/>
                </a:moveTo>
                <a:cubicBezTo>
                  <a:pt x="5210986" y="1191195"/>
                  <a:pt x="5151787" y="1177862"/>
                  <a:pt x="5101134" y="1156321"/>
                </a:cubicBezTo>
                <a:lnTo>
                  <a:pt x="5054174" y="1131018"/>
                </a:lnTo>
                <a:lnTo>
                  <a:pt x="5154105" y="1168601"/>
                </a:lnTo>
                <a:cubicBezTo>
                  <a:pt x="5192271" y="1177891"/>
                  <a:pt x="5234994" y="1183200"/>
                  <a:pt x="5283779" y="1183200"/>
                </a:cubicBezTo>
                <a:cubicBezTo>
                  <a:pt x="5332566" y="1183200"/>
                  <a:pt x="5375307" y="1166360"/>
                  <a:pt x="5413507" y="1136891"/>
                </a:cubicBezTo>
                <a:lnTo>
                  <a:pt x="5441454" y="1109423"/>
                </a:lnTo>
                <a:lnTo>
                  <a:pt x="5426159" y="1127151"/>
                </a:lnTo>
                <a:cubicBezTo>
                  <a:pt x="5384837" y="1167639"/>
                  <a:pt x="5338090" y="1191195"/>
                  <a:pt x="5283778" y="1191195"/>
                </a:cubicBezTo>
                <a:close/>
                <a:moveTo>
                  <a:pt x="2788676" y="1191195"/>
                </a:moveTo>
                <a:cubicBezTo>
                  <a:pt x="2734375" y="1191195"/>
                  <a:pt x="2687663" y="1167639"/>
                  <a:pt x="2646393" y="1127151"/>
                </a:cubicBezTo>
                <a:lnTo>
                  <a:pt x="2631980" y="1110422"/>
                </a:lnTo>
                <a:lnTo>
                  <a:pt x="2658894" y="1136891"/>
                </a:lnTo>
                <a:cubicBezTo>
                  <a:pt x="2697084" y="1166360"/>
                  <a:pt x="2739842" y="1183200"/>
                  <a:pt x="2788679" y="1183200"/>
                </a:cubicBezTo>
                <a:cubicBezTo>
                  <a:pt x="2861709" y="1183200"/>
                  <a:pt x="2921170" y="1166157"/>
                  <a:pt x="2972132" y="1138462"/>
                </a:cubicBezTo>
                <a:lnTo>
                  <a:pt x="3003463" y="1118355"/>
                </a:lnTo>
                <a:lnTo>
                  <a:pt x="2970664" y="1141764"/>
                </a:lnTo>
                <a:cubicBezTo>
                  <a:pt x="2920055" y="1172364"/>
                  <a:pt x="2861077" y="1191195"/>
                  <a:pt x="2788676" y="1191195"/>
                </a:cubicBezTo>
                <a:close/>
                <a:moveTo>
                  <a:pt x="1229330" y="1191195"/>
                </a:moveTo>
                <a:cubicBezTo>
                  <a:pt x="1156539" y="1191195"/>
                  <a:pt x="1097341" y="1177862"/>
                  <a:pt x="1046687" y="1156321"/>
                </a:cubicBezTo>
                <a:lnTo>
                  <a:pt x="999726" y="1131018"/>
                </a:lnTo>
                <a:lnTo>
                  <a:pt x="1099657" y="1168601"/>
                </a:lnTo>
                <a:cubicBezTo>
                  <a:pt x="1137823" y="1177891"/>
                  <a:pt x="1180545" y="1183200"/>
                  <a:pt x="1229332" y="1183200"/>
                </a:cubicBezTo>
                <a:cubicBezTo>
                  <a:pt x="1278119" y="1183200"/>
                  <a:pt x="1320860" y="1166360"/>
                  <a:pt x="1359060" y="1136891"/>
                </a:cubicBezTo>
                <a:lnTo>
                  <a:pt x="1387005" y="1109427"/>
                </a:lnTo>
                <a:lnTo>
                  <a:pt x="1371711" y="1127151"/>
                </a:lnTo>
                <a:cubicBezTo>
                  <a:pt x="1330389" y="1167639"/>
                  <a:pt x="1283642" y="1191195"/>
                  <a:pt x="1229330" y="1191195"/>
                </a:cubicBezTo>
                <a:close/>
                <a:moveTo>
                  <a:pt x="8558432" y="1204633"/>
                </a:moveTo>
                <a:cubicBezTo>
                  <a:pt x="8386108" y="1204633"/>
                  <a:pt x="8290773" y="1158989"/>
                  <a:pt x="8201396" y="1107195"/>
                </a:cubicBezTo>
                <a:lnTo>
                  <a:pt x="8169454" y="1088608"/>
                </a:lnTo>
                <a:lnTo>
                  <a:pt x="8197877" y="1102647"/>
                </a:lnTo>
                <a:cubicBezTo>
                  <a:pt x="8286606" y="1146335"/>
                  <a:pt x="8383890" y="1186088"/>
                  <a:pt x="8558432" y="1186088"/>
                </a:cubicBezTo>
                <a:cubicBezTo>
                  <a:pt x="8705033" y="1186088"/>
                  <a:pt x="8797536" y="1157892"/>
                  <a:pt x="8875164" y="1123356"/>
                </a:cubicBezTo>
                <a:lnTo>
                  <a:pt x="8946390" y="1088916"/>
                </a:lnTo>
                <a:lnTo>
                  <a:pt x="8872491" y="1131074"/>
                </a:lnTo>
                <a:cubicBezTo>
                  <a:pt x="8794725" y="1171940"/>
                  <a:pt x="8703594" y="1204633"/>
                  <a:pt x="8558432" y="1204633"/>
                </a:cubicBezTo>
                <a:close/>
                <a:moveTo>
                  <a:pt x="4503985" y="1204633"/>
                </a:moveTo>
                <a:cubicBezTo>
                  <a:pt x="4331661" y="1204633"/>
                  <a:pt x="4236325" y="1158989"/>
                  <a:pt x="4146949" y="1107195"/>
                </a:cubicBezTo>
                <a:lnTo>
                  <a:pt x="4115007" y="1088608"/>
                </a:lnTo>
                <a:lnTo>
                  <a:pt x="4143430" y="1102647"/>
                </a:lnTo>
                <a:cubicBezTo>
                  <a:pt x="4232158" y="1146335"/>
                  <a:pt x="4329443" y="1186088"/>
                  <a:pt x="4503985" y="1186088"/>
                </a:cubicBezTo>
                <a:cubicBezTo>
                  <a:pt x="4650586" y="1186088"/>
                  <a:pt x="4743089" y="1157892"/>
                  <a:pt x="4820717" y="1123356"/>
                </a:cubicBezTo>
                <a:lnTo>
                  <a:pt x="4891946" y="1088914"/>
                </a:lnTo>
                <a:lnTo>
                  <a:pt x="4818045" y="1131074"/>
                </a:lnTo>
                <a:cubicBezTo>
                  <a:pt x="4740278" y="1171940"/>
                  <a:pt x="4649147" y="1204633"/>
                  <a:pt x="4503985" y="1204633"/>
                </a:cubicBezTo>
                <a:close/>
                <a:moveTo>
                  <a:pt x="449537" y="1204633"/>
                </a:moveTo>
                <a:cubicBezTo>
                  <a:pt x="277213" y="1204633"/>
                  <a:pt x="181878" y="1158989"/>
                  <a:pt x="92501" y="1107195"/>
                </a:cubicBezTo>
                <a:lnTo>
                  <a:pt x="60559" y="1088609"/>
                </a:lnTo>
                <a:lnTo>
                  <a:pt x="88982" y="1102647"/>
                </a:lnTo>
                <a:cubicBezTo>
                  <a:pt x="177711" y="1146335"/>
                  <a:pt x="274995" y="1186088"/>
                  <a:pt x="449537" y="1186088"/>
                </a:cubicBezTo>
                <a:cubicBezTo>
                  <a:pt x="596139" y="1186088"/>
                  <a:pt x="688641" y="1157892"/>
                  <a:pt x="766270" y="1123356"/>
                </a:cubicBezTo>
                <a:lnTo>
                  <a:pt x="837490" y="1088919"/>
                </a:lnTo>
                <a:lnTo>
                  <a:pt x="763596" y="1131074"/>
                </a:lnTo>
                <a:cubicBezTo>
                  <a:pt x="685830" y="1171940"/>
                  <a:pt x="594699" y="1204633"/>
                  <a:pt x="449537" y="1204633"/>
                </a:cubicBezTo>
                <a:close/>
                <a:moveTo>
                  <a:pt x="10118576" y="1205667"/>
                </a:moveTo>
                <a:cubicBezTo>
                  <a:pt x="9876540" y="1205667"/>
                  <a:pt x="9784027" y="1139213"/>
                  <a:pt x="9653802" y="1089372"/>
                </a:cubicBezTo>
                <a:lnTo>
                  <a:pt x="9570821" y="1062507"/>
                </a:lnTo>
                <a:lnTo>
                  <a:pt x="9575495" y="1062801"/>
                </a:lnTo>
                <a:cubicBezTo>
                  <a:pt x="9624098" y="1067173"/>
                  <a:pt x="9674620" y="1073072"/>
                  <a:pt x="9728282" y="1080872"/>
                </a:cubicBezTo>
                <a:cubicBezTo>
                  <a:pt x="9986947" y="1119367"/>
                  <a:pt x="10249889" y="1119367"/>
                  <a:pt x="10508554" y="1080872"/>
                </a:cubicBezTo>
                <a:lnTo>
                  <a:pt x="10660962" y="1063889"/>
                </a:lnTo>
                <a:lnTo>
                  <a:pt x="10582456" y="1089372"/>
                </a:lnTo>
                <a:cubicBezTo>
                  <a:pt x="10452625" y="1139213"/>
                  <a:pt x="10360612" y="1205667"/>
                  <a:pt x="10118576" y="1205667"/>
                </a:cubicBezTo>
                <a:close/>
                <a:moveTo>
                  <a:pt x="6064129" y="1205667"/>
                </a:moveTo>
                <a:cubicBezTo>
                  <a:pt x="5822092" y="1205667"/>
                  <a:pt x="5729580" y="1139213"/>
                  <a:pt x="5599355" y="1089372"/>
                </a:cubicBezTo>
                <a:lnTo>
                  <a:pt x="5516373" y="1062507"/>
                </a:lnTo>
                <a:lnTo>
                  <a:pt x="5521048" y="1062801"/>
                </a:lnTo>
                <a:cubicBezTo>
                  <a:pt x="5569650" y="1067173"/>
                  <a:pt x="5620173" y="1073072"/>
                  <a:pt x="5673834" y="1080872"/>
                </a:cubicBezTo>
                <a:cubicBezTo>
                  <a:pt x="5932500" y="1119367"/>
                  <a:pt x="6195441" y="1119367"/>
                  <a:pt x="6454106" y="1080872"/>
                </a:cubicBezTo>
                <a:lnTo>
                  <a:pt x="6606513" y="1063890"/>
                </a:lnTo>
                <a:lnTo>
                  <a:pt x="6528008" y="1089372"/>
                </a:lnTo>
                <a:cubicBezTo>
                  <a:pt x="6398177" y="1139213"/>
                  <a:pt x="6306165" y="1205667"/>
                  <a:pt x="6064129" y="1205667"/>
                </a:cubicBezTo>
                <a:close/>
                <a:moveTo>
                  <a:pt x="2009680" y="1205667"/>
                </a:moveTo>
                <a:cubicBezTo>
                  <a:pt x="1767644" y="1205667"/>
                  <a:pt x="1675132" y="1139213"/>
                  <a:pt x="1544906" y="1089372"/>
                </a:cubicBezTo>
                <a:lnTo>
                  <a:pt x="1463592" y="1063046"/>
                </a:lnTo>
                <a:lnTo>
                  <a:pt x="1619388" y="1080872"/>
                </a:lnTo>
                <a:cubicBezTo>
                  <a:pt x="1748720" y="1100119"/>
                  <a:pt x="1879122" y="1109743"/>
                  <a:pt x="2009524" y="1109743"/>
                </a:cubicBezTo>
                <a:cubicBezTo>
                  <a:pt x="2139926" y="1109743"/>
                  <a:pt x="2270328" y="1100119"/>
                  <a:pt x="2399661" y="1080872"/>
                </a:cubicBezTo>
                <a:lnTo>
                  <a:pt x="2552063" y="1063890"/>
                </a:lnTo>
                <a:lnTo>
                  <a:pt x="2473561" y="1089372"/>
                </a:lnTo>
                <a:cubicBezTo>
                  <a:pt x="2343730" y="1139213"/>
                  <a:pt x="2251717" y="1205667"/>
                  <a:pt x="2009680" y="1205667"/>
                </a:cubicBezTo>
                <a:close/>
                <a:moveTo>
                  <a:pt x="11676725" y="1226698"/>
                </a:moveTo>
                <a:cubicBezTo>
                  <a:pt x="11495459" y="1226848"/>
                  <a:pt x="11398389" y="1176495"/>
                  <a:pt x="11306351" y="1122953"/>
                </a:cubicBezTo>
                <a:lnTo>
                  <a:pt x="11223856" y="1076217"/>
                </a:lnTo>
                <a:lnTo>
                  <a:pt x="11286928" y="1103778"/>
                </a:lnTo>
                <a:cubicBezTo>
                  <a:pt x="11384962" y="1148409"/>
                  <a:pt x="11483096" y="1193038"/>
                  <a:pt x="11677124" y="1193038"/>
                </a:cubicBezTo>
                <a:cubicBezTo>
                  <a:pt x="11874391" y="1193038"/>
                  <a:pt x="11973129" y="1146944"/>
                  <a:pt x="12071856" y="1101839"/>
                </a:cubicBezTo>
                <a:lnTo>
                  <a:pt x="12129526" y="1077598"/>
                </a:lnTo>
                <a:lnTo>
                  <a:pt x="12069804" y="1109901"/>
                </a:lnTo>
                <a:cubicBezTo>
                  <a:pt x="11971201" y="1167878"/>
                  <a:pt x="11873451" y="1226698"/>
                  <a:pt x="11676725" y="1226698"/>
                </a:cubicBezTo>
                <a:close/>
                <a:moveTo>
                  <a:pt x="7622277" y="1226698"/>
                </a:moveTo>
                <a:cubicBezTo>
                  <a:pt x="7441012" y="1226848"/>
                  <a:pt x="7343942" y="1176495"/>
                  <a:pt x="7251903" y="1122953"/>
                </a:cubicBezTo>
                <a:lnTo>
                  <a:pt x="7169408" y="1076217"/>
                </a:lnTo>
                <a:lnTo>
                  <a:pt x="7232480" y="1103778"/>
                </a:lnTo>
                <a:cubicBezTo>
                  <a:pt x="7330514" y="1148409"/>
                  <a:pt x="7428648" y="1193038"/>
                  <a:pt x="7622676" y="1193038"/>
                </a:cubicBezTo>
                <a:cubicBezTo>
                  <a:pt x="7819944" y="1193038"/>
                  <a:pt x="7918682" y="1146944"/>
                  <a:pt x="8017408" y="1101840"/>
                </a:cubicBezTo>
                <a:lnTo>
                  <a:pt x="8075079" y="1077599"/>
                </a:lnTo>
                <a:lnTo>
                  <a:pt x="8015356" y="1109901"/>
                </a:lnTo>
                <a:cubicBezTo>
                  <a:pt x="7916753" y="1167878"/>
                  <a:pt x="7819004" y="1226698"/>
                  <a:pt x="7622277" y="1226698"/>
                </a:cubicBezTo>
                <a:close/>
                <a:moveTo>
                  <a:pt x="3567830" y="1226698"/>
                </a:moveTo>
                <a:cubicBezTo>
                  <a:pt x="3386565" y="1226848"/>
                  <a:pt x="3289495" y="1176495"/>
                  <a:pt x="3197456" y="1122953"/>
                </a:cubicBezTo>
                <a:lnTo>
                  <a:pt x="3114961" y="1076217"/>
                </a:lnTo>
                <a:lnTo>
                  <a:pt x="3178033" y="1103778"/>
                </a:lnTo>
                <a:cubicBezTo>
                  <a:pt x="3276067" y="1148409"/>
                  <a:pt x="3374201" y="1193038"/>
                  <a:pt x="3568229" y="1193038"/>
                </a:cubicBezTo>
                <a:cubicBezTo>
                  <a:pt x="3765497" y="1193038"/>
                  <a:pt x="3864235" y="1146944"/>
                  <a:pt x="3962962" y="1101840"/>
                </a:cubicBezTo>
                <a:lnTo>
                  <a:pt x="4020629" y="1077600"/>
                </a:lnTo>
                <a:lnTo>
                  <a:pt x="3960910" y="1109901"/>
                </a:lnTo>
                <a:cubicBezTo>
                  <a:pt x="3862306" y="1167878"/>
                  <a:pt x="3764557" y="1226698"/>
                  <a:pt x="3567830" y="1226698"/>
                </a:cubicBezTo>
                <a:close/>
                <a:moveTo>
                  <a:pt x="8558432" y="1227655"/>
                </a:moveTo>
                <a:cubicBezTo>
                  <a:pt x="8385449" y="1227655"/>
                  <a:pt x="8289274" y="1174276"/>
                  <a:pt x="8200463" y="1114736"/>
                </a:cubicBezTo>
                <a:lnTo>
                  <a:pt x="8168503" y="1093229"/>
                </a:lnTo>
                <a:lnTo>
                  <a:pt x="8197731" y="1110298"/>
                </a:lnTo>
                <a:cubicBezTo>
                  <a:pt x="8286396" y="1161957"/>
                  <a:pt x="8383470" y="1208950"/>
                  <a:pt x="8558432" y="1208950"/>
                </a:cubicBezTo>
                <a:cubicBezTo>
                  <a:pt x="8705092" y="1208950"/>
                  <a:pt x="8797655" y="1175628"/>
                  <a:pt x="8875310" y="1134784"/>
                </a:cubicBezTo>
                <a:lnTo>
                  <a:pt x="8943840" y="1095595"/>
                </a:lnTo>
                <a:lnTo>
                  <a:pt x="8872239" y="1142789"/>
                </a:lnTo>
                <a:cubicBezTo>
                  <a:pt x="8794590" y="1189937"/>
                  <a:pt x="8703594" y="1227655"/>
                  <a:pt x="8558432" y="1227655"/>
                </a:cubicBezTo>
                <a:close/>
                <a:moveTo>
                  <a:pt x="4503986" y="1227655"/>
                </a:moveTo>
                <a:cubicBezTo>
                  <a:pt x="4331002" y="1227655"/>
                  <a:pt x="4234826" y="1174276"/>
                  <a:pt x="4146016" y="1114736"/>
                </a:cubicBezTo>
                <a:lnTo>
                  <a:pt x="4114057" y="1093229"/>
                </a:lnTo>
                <a:lnTo>
                  <a:pt x="4143285" y="1110298"/>
                </a:lnTo>
                <a:cubicBezTo>
                  <a:pt x="4231949" y="1161957"/>
                  <a:pt x="4329022" y="1208950"/>
                  <a:pt x="4503985" y="1208950"/>
                </a:cubicBezTo>
                <a:cubicBezTo>
                  <a:pt x="4650645" y="1208950"/>
                  <a:pt x="4743209" y="1175628"/>
                  <a:pt x="4820863" y="1134784"/>
                </a:cubicBezTo>
                <a:lnTo>
                  <a:pt x="4889392" y="1095596"/>
                </a:lnTo>
                <a:lnTo>
                  <a:pt x="4817791" y="1142789"/>
                </a:lnTo>
                <a:cubicBezTo>
                  <a:pt x="4740144" y="1189937"/>
                  <a:pt x="4649147" y="1227655"/>
                  <a:pt x="4503986" y="1227655"/>
                </a:cubicBezTo>
                <a:close/>
                <a:moveTo>
                  <a:pt x="449537" y="1227655"/>
                </a:moveTo>
                <a:cubicBezTo>
                  <a:pt x="276554" y="1227655"/>
                  <a:pt x="180380" y="1174276"/>
                  <a:pt x="91569" y="1114737"/>
                </a:cubicBezTo>
                <a:lnTo>
                  <a:pt x="59617" y="1093235"/>
                </a:lnTo>
                <a:lnTo>
                  <a:pt x="88836" y="1110299"/>
                </a:lnTo>
                <a:cubicBezTo>
                  <a:pt x="177501" y="1161957"/>
                  <a:pt x="274576" y="1208950"/>
                  <a:pt x="449537" y="1208950"/>
                </a:cubicBezTo>
                <a:cubicBezTo>
                  <a:pt x="596198" y="1208950"/>
                  <a:pt x="688761" y="1175628"/>
                  <a:pt x="766416" y="1134784"/>
                </a:cubicBezTo>
                <a:lnTo>
                  <a:pt x="834947" y="1095595"/>
                </a:lnTo>
                <a:lnTo>
                  <a:pt x="763344" y="1142789"/>
                </a:lnTo>
                <a:cubicBezTo>
                  <a:pt x="685695" y="1189937"/>
                  <a:pt x="594699" y="1227655"/>
                  <a:pt x="449537" y="1227655"/>
                </a:cubicBezTo>
                <a:close/>
                <a:moveTo>
                  <a:pt x="8558432" y="1250601"/>
                </a:moveTo>
                <a:cubicBezTo>
                  <a:pt x="8385688" y="1250601"/>
                  <a:pt x="8289843" y="1190297"/>
                  <a:pt x="8200878" y="1122775"/>
                </a:cubicBezTo>
                <a:lnTo>
                  <a:pt x="8173043" y="1101582"/>
                </a:lnTo>
                <a:lnTo>
                  <a:pt x="8197787" y="1118257"/>
                </a:lnTo>
                <a:cubicBezTo>
                  <a:pt x="8286501" y="1177909"/>
                  <a:pt x="8383410" y="1232052"/>
                  <a:pt x="8558432" y="1232052"/>
                </a:cubicBezTo>
                <a:cubicBezTo>
                  <a:pt x="8705153" y="1232052"/>
                  <a:pt x="8797730" y="1193603"/>
                  <a:pt x="8875388" y="1146453"/>
                </a:cubicBezTo>
                <a:lnTo>
                  <a:pt x="8943192" y="1101686"/>
                </a:lnTo>
                <a:lnTo>
                  <a:pt x="8872421" y="1154479"/>
                </a:lnTo>
                <a:cubicBezTo>
                  <a:pt x="8794706" y="1207880"/>
                  <a:pt x="8703624" y="1250601"/>
                  <a:pt x="8558432" y="1250601"/>
                </a:cubicBezTo>
                <a:close/>
                <a:moveTo>
                  <a:pt x="4503985" y="1250601"/>
                </a:moveTo>
                <a:cubicBezTo>
                  <a:pt x="4331241" y="1250601"/>
                  <a:pt x="4235397" y="1190297"/>
                  <a:pt x="4146432" y="1122775"/>
                </a:cubicBezTo>
                <a:lnTo>
                  <a:pt x="4118594" y="1101580"/>
                </a:lnTo>
                <a:lnTo>
                  <a:pt x="4143340" y="1118257"/>
                </a:lnTo>
                <a:cubicBezTo>
                  <a:pt x="4232054" y="1177909"/>
                  <a:pt x="4328962" y="1232052"/>
                  <a:pt x="4503986" y="1232052"/>
                </a:cubicBezTo>
                <a:cubicBezTo>
                  <a:pt x="4650706" y="1232052"/>
                  <a:pt x="4743284" y="1193603"/>
                  <a:pt x="4820942" y="1146453"/>
                </a:cubicBezTo>
                <a:lnTo>
                  <a:pt x="4888743" y="1101688"/>
                </a:lnTo>
                <a:lnTo>
                  <a:pt x="4817976" y="1154479"/>
                </a:lnTo>
                <a:cubicBezTo>
                  <a:pt x="4740260" y="1207880"/>
                  <a:pt x="4649178" y="1250601"/>
                  <a:pt x="4503985" y="1250601"/>
                </a:cubicBezTo>
                <a:close/>
                <a:moveTo>
                  <a:pt x="449538" y="1250601"/>
                </a:moveTo>
                <a:cubicBezTo>
                  <a:pt x="276794" y="1250601"/>
                  <a:pt x="180949" y="1190297"/>
                  <a:pt x="91984" y="1122775"/>
                </a:cubicBezTo>
                <a:lnTo>
                  <a:pt x="64150" y="1101583"/>
                </a:lnTo>
                <a:lnTo>
                  <a:pt x="88892" y="1118257"/>
                </a:lnTo>
                <a:cubicBezTo>
                  <a:pt x="177606" y="1177909"/>
                  <a:pt x="274516" y="1232052"/>
                  <a:pt x="449537" y="1232052"/>
                </a:cubicBezTo>
                <a:cubicBezTo>
                  <a:pt x="596258" y="1232052"/>
                  <a:pt x="688835" y="1193603"/>
                  <a:pt x="766494" y="1146453"/>
                </a:cubicBezTo>
                <a:lnTo>
                  <a:pt x="834294" y="1101688"/>
                </a:lnTo>
                <a:lnTo>
                  <a:pt x="763527" y="1154479"/>
                </a:lnTo>
                <a:cubicBezTo>
                  <a:pt x="685812" y="1207880"/>
                  <a:pt x="594730" y="1250601"/>
                  <a:pt x="449538" y="1250601"/>
                </a:cubicBezTo>
                <a:close/>
                <a:moveTo>
                  <a:pt x="11677365" y="1265395"/>
                </a:moveTo>
                <a:cubicBezTo>
                  <a:pt x="11495800" y="1265395"/>
                  <a:pt x="11398623" y="1203738"/>
                  <a:pt x="11306531" y="1138226"/>
                </a:cubicBezTo>
                <a:lnTo>
                  <a:pt x="11224560" y="1081442"/>
                </a:lnTo>
                <a:lnTo>
                  <a:pt x="11286438" y="1116253"/>
                </a:lnTo>
                <a:cubicBezTo>
                  <a:pt x="11384362" y="1173634"/>
                  <a:pt x="11482496" y="1231015"/>
                  <a:pt x="11676964" y="1231015"/>
                </a:cubicBezTo>
                <a:cubicBezTo>
                  <a:pt x="11874351" y="1231015"/>
                  <a:pt x="11973119" y="1171791"/>
                  <a:pt x="12071854" y="1113780"/>
                </a:cubicBezTo>
                <a:lnTo>
                  <a:pt x="12135537" y="1079338"/>
                </a:lnTo>
                <a:lnTo>
                  <a:pt x="12070208" y="1122527"/>
                </a:lnTo>
                <a:cubicBezTo>
                  <a:pt x="11971616" y="1193354"/>
                  <a:pt x="11873552" y="1265395"/>
                  <a:pt x="11677365" y="1265395"/>
                </a:cubicBezTo>
                <a:close/>
                <a:moveTo>
                  <a:pt x="7622917" y="1265395"/>
                </a:moveTo>
                <a:cubicBezTo>
                  <a:pt x="7441352" y="1265395"/>
                  <a:pt x="7344175" y="1203738"/>
                  <a:pt x="7252084" y="1138226"/>
                </a:cubicBezTo>
                <a:lnTo>
                  <a:pt x="7170114" y="1081443"/>
                </a:lnTo>
                <a:lnTo>
                  <a:pt x="7231991" y="1116253"/>
                </a:lnTo>
                <a:cubicBezTo>
                  <a:pt x="7329914" y="1173634"/>
                  <a:pt x="7428048" y="1231015"/>
                  <a:pt x="7622516" y="1231015"/>
                </a:cubicBezTo>
                <a:cubicBezTo>
                  <a:pt x="7819903" y="1231015"/>
                  <a:pt x="7918672" y="1171790"/>
                  <a:pt x="8017406" y="1113780"/>
                </a:cubicBezTo>
                <a:lnTo>
                  <a:pt x="8081090" y="1079338"/>
                </a:lnTo>
                <a:lnTo>
                  <a:pt x="8015760" y="1122526"/>
                </a:lnTo>
                <a:cubicBezTo>
                  <a:pt x="7917168" y="1193354"/>
                  <a:pt x="7819104" y="1265395"/>
                  <a:pt x="7622917" y="1265395"/>
                </a:cubicBezTo>
                <a:close/>
                <a:moveTo>
                  <a:pt x="3568470" y="1265395"/>
                </a:moveTo>
                <a:cubicBezTo>
                  <a:pt x="3386905" y="1265395"/>
                  <a:pt x="3289728" y="1203738"/>
                  <a:pt x="3197637" y="1138226"/>
                </a:cubicBezTo>
                <a:lnTo>
                  <a:pt x="3115670" y="1081445"/>
                </a:lnTo>
                <a:lnTo>
                  <a:pt x="3177544" y="1116253"/>
                </a:lnTo>
                <a:cubicBezTo>
                  <a:pt x="3275467" y="1173634"/>
                  <a:pt x="3373601" y="1231015"/>
                  <a:pt x="3568070" y="1231015"/>
                </a:cubicBezTo>
                <a:cubicBezTo>
                  <a:pt x="3765457" y="1231015"/>
                  <a:pt x="3864225" y="1171790"/>
                  <a:pt x="3962959" y="1113780"/>
                </a:cubicBezTo>
                <a:lnTo>
                  <a:pt x="4026643" y="1079338"/>
                </a:lnTo>
                <a:lnTo>
                  <a:pt x="3961313" y="1122526"/>
                </a:lnTo>
                <a:cubicBezTo>
                  <a:pt x="3862721" y="1193354"/>
                  <a:pt x="3764657" y="1265395"/>
                  <a:pt x="3568470" y="1265395"/>
                </a:cubicBezTo>
                <a:close/>
                <a:moveTo>
                  <a:pt x="8558433" y="1273707"/>
                </a:moveTo>
                <a:cubicBezTo>
                  <a:pt x="8384550" y="1273707"/>
                  <a:pt x="8287521" y="1204903"/>
                  <a:pt x="8199384" y="1129793"/>
                </a:cubicBezTo>
                <a:lnTo>
                  <a:pt x="8172288" y="1106649"/>
                </a:lnTo>
                <a:lnTo>
                  <a:pt x="8197292" y="1125756"/>
                </a:lnTo>
                <a:cubicBezTo>
                  <a:pt x="8285901" y="1193300"/>
                  <a:pt x="8383290" y="1254998"/>
                  <a:pt x="8558432" y="1254998"/>
                </a:cubicBezTo>
                <a:cubicBezTo>
                  <a:pt x="8705212" y="1254998"/>
                  <a:pt x="8797805" y="1211377"/>
                  <a:pt x="8875468" y="1157965"/>
                </a:cubicBezTo>
                <a:lnTo>
                  <a:pt x="8941709" y="1108445"/>
                </a:lnTo>
                <a:lnTo>
                  <a:pt x="8872506" y="1166201"/>
                </a:lnTo>
                <a:cubicBezTo>
                  <a:pt x="8794808" y="1225927"/>
                  <a:pt x="8703715" y="1273707"/>
                  <a:pt x="8558433" y="1273707"/>
                </a:cubicBezTo>
                <a:close/>
                <a:moveTo>
                  <a:pt x="4503986" y="1273707"/>
                </a:moveTo>
                <a:cubicBezTo>
                  <a:pt x="4330104" y="1273707"/>
                  <a:pt x="4233073" y="1204903"/>
                  <a:pt x="4144939" y="1129793"/>
                </a:cubicBezTo>
                <a:lnTo>
                  <a:pt x="4117851" y="1106656"/>
                </a:lnTo>
                <a:lnTo>
                  <a:pt x="4142846" y="1125756"/>
                </a:lnTo>
                <a:cubicBezTo>
                  <a:pt x="4231453" y="1193300"/>
                  <a:pt x="4328844" y="1254998"/>
                  <a:pt x="4503985" y="1254998"/>
                </a:cubicBezTo>
                <a:cubicBezTo>
                  <a:pt x="4650766" y="1254998"/>
                  <a:pt x="4743357" y="1211377"/>
                  <a:pt x="4821020" y="1157965"/>
                </a:cubicBezTo>
                <a:lnTo>
                  <a:pt x="4887265" y="1108443"/>
                </a:lnTo>
                <a:lnTo>
                  <a:pt x="4818060" y="1166201"/>
                </a:lnTo>
                <a:cubicBezTo>
                  <a:pt x="4740361" y="1225927"/>
                  <a:pt x="4649267" y="1273707"/>
                  <a:pt x="4503986" y="1273707"/>
                </a:cubicBezTo>
                <a:close/>
                <a:moveTo>
                  <a:pt x="449539" y="1273707"/>
                </a:moveTo>
                <a:cubicBezTo>
                  <a:pt x="275656" y="1273707"/>
                  <a:pt x="178627" y="1204903"/>
                  <a:pt x="90490" y="1129793"/>
                </a:cubicBezTo>
                <a:lnTo>
                  <a:pt x="63397" y="1106652"/>
                </a:lnTo>
                <a:lnTo>
                  <a:pt x="88397" y="1125756"/>
                </a:lnTo>
                <a:cubicBezTo>
                  <a:pt x="177007" y="1193300"/>
                  <a:pt x="274396" y="1254998"/>
                  <a:pt x="449538" y="1254998"/>
                </a:cubicBezTo>
                <a:cubicBezTo>
                  <a:pt x="596318" y="1254998"/>
                  <a:pt x="688911" y="1211377"/>
                  <a:pt x="766573" y="1157965"/>
                </a:cubicBezTo>
                <a:lnTo>
                  <a:pt x="832818" y="1108443"/>
                </a:lnTo>
                <a:lnTo>
                  <a:pt x="763612" y="1166201"/>
                </a:lnTo>
                <a:cubicBezTo>
                  <a:pt x="685914" y="1225927"/>
                  <a:pt x="594820" y="1273707"/>
                  <a:pt x="449539" y="1273707"/>
                </a:cubicBezTo>
                <a:close/>
                <a:moveTo>
                  <a:pt x="8558431" y="1297210"/>
                </a:moveTo>
                <a:cubicBezTo>
                  <a:pt x="8384548" y="1297210"/>
                  <a:pt x="8287384" y="1220762"/>
                  <a:pt x="8199315" y="1137849"/>
                </a:cubicBezTo>
                <a:lnTo>
                  <a:pt x="8171662" y="1111797"/>
                </a:lnTo>
                <a:lnTo>
                  <a:pt x="8197349" y="1133738"/>
                </a:lnTo>
                <a:cubicBezTo>
                  <a:pt x="8286007" y="1209265"/>
                  <a:pt x="8383231" y="1278023"/>
                  <a:pt x="8558433" y="1278023"/>
                </a:cubicBezTo>
                <a:cubicBezTo>
                  <a:pt x="8705214" y="1278023"/>
                  <a:pt x="8797851" y="1229321"/>
                  <a:pt x="8875570" y="1169625"/>
                </a:cubicBezTo>
                <a:lnTo>
                  <a:pt x="8942400" y="1113813"/>
                </a:lnTo>
                <a:lnTo>
                  <a:pt x="8872532" y="1178322"/>
                </a:lnTo>
                <a:cubicBezTo>
                  <a:pt x="8794859" y="1244371"/>
                  <a:pt x="8703773" y="1297210"/>
                  <a:pt x="8558431" y="1297210"/>
                </a:cubicBezTo>
                <a:close/>
                <a:moveTo>
                  <a:pt x="4503984" y="1297210"/>
                </a:moveTo>
                <a:cubicBezTo>
                  <a:pt x="4330101" y="1297210"/>
                  <a:pt x="4232937" y="1220762"/>
                  <a:pt x="4144869" y="1137849"/>
                </a:cubicBezTo>
                <a:lnTo>
                  <a:pt x="4117214" y="1111796"/>
                </a:lnTo>
                <a:lnTo>
                  <a:pt x="4142903" y="1133738"/>
                </a:lnTo>
                <a:cubicBezTo>
                  <a:pt x="4231559" y="1209265"/>
                  <a:pt x="4328784" y="1278023"/>
                  <a:pt x="4503986" y="1278023"/>
                </a:cubicBezTo>
                <a:cubicBezTo>
                  <a:pt x="4650768" y="1278023"/>
                  <a:pt x="4743405" y="1229321"/>
                  <a:pt x="4821124" y="1169625"/>
                </a:cubicBezTo>
                <a:lnTo>
                  <a:pt x="4887958" y="1113809"/>
                </a:lnTo>
                <a:lnTo>
                  <a:pt x="4818086" y="1178322"/>
                </a:lnTo>
                <a:cubicBezTo>
                  <a:pt x="4740412" y="1244371"/>
                  <a:pt x="4649326" y="1297210"/>
                  <a:pt x="4503984" y="1297210"/>
                </a:cubicBezTo>
                <a:close/>
                <a:moveTo>
                  <a:pt x="449537" y="1297210"/>
                </a:moveTo>
                <a:cubicBezTo>
                  <a:pt x="275654" y="1297210"/>
                  <a:pt x="178490" y="1220762"/>
                  <a:pt x="90421" y="1137850"/>
                </a:cubicBezTo>
                <a:lnTo>
                  <a:pt x="62760" y="1111790"/>
                </a:lnTo>
                <a:lnTo>
                  <a:pt x="88455" y="1133739"/>
                </a:lnTo>
                <a:cubicBezTo>
                  <a:pt x="177113" y="1209265"/>
                  <a:pt x="274337" y="1278023"/>
                  <a:pt x="449539" y="1278023"/>
                </a:cubicBezTo>
                <a:cubicBezTo>
                  <a:pt x="596320" y="1278023"/>
                  <a:pt x="688957" y="1229321"/>
                  <a:pt x="766676" y="1169625"/>
                </a:cubicBezTo>
                <a:lnTo>
                  <a:pt x="833511" y="1113809"/>
                </a:lnTo>
                <a:lnTo>
                  <a:pt x="763638" y="1178322"/>
                </a:lnTo>
                <a:cubicBezTo>
                  <a:pt x="685964" y="1244371"/>
                  <a:pt x="594879" y="1297210"/>
                  <a:pt x="449537" y="1297210"/>
                </a:cubicBezTo>
                <a:close/>
                <a:moveTo>
                  <a:pt x="11677364" y="1303686"/>
                </a:moveTo>
                <a:cubicBezTo>
                  <a:pt x="11495762" y="1303686"/>
                  <a:pt x="11398654" y="1230839"/>
                  <a:pt x="11306612" y="1153439"/>
                </a:cubicBezTo>
                <a:lnTo>
                  <a:pt x="11229276" y="1090117"/>
                </a:lnTo>
                <a:lnTo>
                  <a:pt x="11286658" y="1129567"/>
                </a:lnTo>
                <a:cubicBezTo>
                  <a:pt x="11384522" y="1199639"/>
                  <a:pt x="11482656" y="1269712"/>
                  <a:pt x="11677365" y="1269712"/>
                </a:cubicBezTo>
                <a:cubicBezTo>
                  <a:pt x="11874931" y="1269712"/>
                  <a:pt x="11973609" y="1197311"/>
                  <a:pt x="12072355" y="1126371"/>
                </a:cubicBezTo>
                <a:lnTo>
                  <a:pt x="12128356" y="1089349"/>
                </a:lnTo>
                <a:lnTo>
                  <a:pt x="12070017" y="1134915"/>
                </a:lnTo>
                <a:cubicBezTo>
                  <a:pt x="11971420" y="1218604"/>
                  <a:pt x="11873431" y="1303686"/>
                  <a:pt x="11677364" y="1303686"/>
                </a:cubicBezTo>
                <a:close/>
                <a:moveTo>
                  <a:pt x="7622916" y="1303686"/>
                </a:moveTo>
                <a:cubicBezTo>
                  <a:pt x="7441315" y="1303686"/>
                  <a:pt x="7344206" y="1230839"/>
                  <a:pt x="7252165" y="1153439"/>
                </a:cubicBezTo>
                <a:lnTo>
                  <a:pt x="7174825" y="1090115"/>
                </a:lnTo>
                <a:lnTo>
                  <a:pt x="7232211" y="1129567"/>
                </a:lnTo>
                <a:cubicBezTo>
                  <a:pt x="7330075" y="1199639"/>
                  <a:pt x="7428209" y="1269712"/>
                  <a:pt x="7622917" y="1269712"/>
                </a:cubicBezTo>
                <a:cubicBezTo>
                  <a:pt x="7820483" y="1269712"/>
                  <a:pt x="7919161" y="1197311"/>
                  <a:pt x="8017907" y="1126371"/>
                </a:cubicBezTo>
                <a:lnTo>
                  <a:pt x="8073906" y="1089351"/>
                </a:lnTo>
                <a:lnTo>
                  <a:pt x="8015569" y="1134915"/>
                </a:lnTo>
                <a:cubicBezTo>
                  <a:pt x="7916973" y="1218603"/>
                  <a:pt x="7818983" y="1303686"/>
                  <a:pt x="7622916" y="1303686"/>
                </a:cubicBezTo>
                <a:close/>
                <a:moveTo>
                  <a:pt x="3568470" y="1303686"/>
                </a:moveTo>
                <a:cubicBezTo>
                  <a:pt x="3386868" y="1303686"/>
                  <a:pt x="3289759" y="1230839"/>
                  <a:pt x="3197718" y="1153439"/>
                </a:cubicBezTo>
                <a:lnTo>
                  <a:pt x="3120378" y="1090114"/>
                </a:lnTo>
                <a:lnTo>
                  <a:pt x="3177764" y="1129567"/>
                </a:lnTo>
                <a:cubicBezTo>
                  <a:pt x="3275628" y="1199639"/>
                  <a:pt x="3373761" y="1269712"/>
                  <a:pt x="3568470" y="1269712"/>
                </a:cubicBezTo>
                <a:cubicBezTo>
                  <a:pt x="3766036" y="1269712"/>
                  <a:pt x="3864714" y="1197311"/>
                  <a:pt x="3963460" y="1126371"/>
                </a:cubicBezTo>
                <a:lnTo>
                  <a:pt x="4019459" y="1089351"/>
                </a:lnTo>
                <a:lnTo>
                  <a:pt x="3961122" y="1134915"/>
                </a:lnTo>
                <a:cubicBezTo>
                  <a:pt x="3862526" y="1218603"/>
                  <a:pt x="3764537" y="1303686"/>
                  <a:pt x="3568470" y="1303686"/>
                </a:cubicBezTo>
                <a:close/>
                <a:moveTo>
                  <a:pt x="10118577" y="1306483"/>
                </a:moveTo>
                <a:cubicBezTo>
                  <a:pt x="9900745" y="1306483"/>
                  <a:pt x="9804026" y="1216735"/>
                  <a:pt x="9691926" y="1138205"/>
                </a:cubicBezTo>
                <a:lnTo>
                  <a:pt x="9572094" y="1068577"/>
                </a:lnTo>
                <a:lnTo>
                  <a:pt x="9658947" y="1095842"/>
                </a:lnTo>
                <a:cubicBezTo>
                  <a:pt x="9787200" y="1145869"/>
                  <a:pt x="9873661" y="1210065"/>
                  <a:pt x="10118576" y="1210065"/>
                </a:cubicBezTo>
                <a:cubicBezTo>
                  <a:pt x="10410039" y="1210065"/>
                  <a:pt x="10484658" y="1114325"/>
                  <a:pt x="10667127" y="1066454"/>
                </a:cubicBezTo>
                <a:lnTo>
                  <a:pt x="10670705" y="1065776"/>
                </a:lnTo>
                <a:lnTo>
                  <a:pt x="10666329" y="1067154"/>
                </a:lnTo>
                <a:cubicBezTo>
                  <a:pt x="10483341" y="1146931"/>
                  <a:pt x="10409021" y="1306483"/>
                  <a:pt x="10118577" y="1306483"/>
                </a:cubicBezTo>
                <a:close/>
                <a:moveTo>
                  <a:pt x="6064130" y="1306483"/>
                </a:moveTo>
                <a:cubicBezTo>
                  <a:pt x="5846297" y="1306483"/>
                  <a:pt x="5749579" y="1216735"/>
                  <a:pt x="5637479" y="1138205"/>
                </a:cubicBezTo>
                <a:lnTo>
                  <a:pt x="5517648" y="1068577"/>
                </a:lnTo>
                <a:lnTo>
                  <a:pt x="5604500" y="1095842"/>
                </a:lnTo>
                <a:cubicBezTo>
                  <a:pt x="5732754" y="1145869"/>
                  <a:pt x="5819214" y="1210065"/>
                  <a:pt x="6064129" y="1210065"/>
                </a:cubicBezTo>
                <a:cubicBezTo>
                  <a:pt x="6355591" y="1210065"/>
                  <a:pt x="6430211" y="1114325"/>
                  <a:pt x="6612679" y="1066454"/>
                </a:cubicBezTo>
                <a:lnTo>
                  <a:pt x="6616259" y="1065776"/>
                </a:lnTo>
                <a:lnTo>
                  <a:pt x="6611882" y="1067154"/>
                </a:lnTo>
                <a:cubicBezTo>
                  <a:pt x="6428893" y="1146931"/>
                  <a:pt x="6354573" y="1306483"/>
                  <a:pt x="6064130" y="1306483"/>
                </a:cubicBezTo>
                <a:close/>
                <a:moveTo>
                  <a:pt x="2009681" y="1306483"/>
                </a:moveTo>
                <a:cubicBezTo>
                  <a:pt x="1791849" y="1306483"/>
                  <a:pt x="1695130" y="1216735"/>
                  <a:pt x="1583031" y="1138205"/>
                </a:cubicBezTo>
                <a:lnTo>
                  <a:pt x="1463199" y="1068577"/>
                </a:lnTo>
                <a:lnTo>
                  <a:pt x="1550051" y="1095842"/>
                </a:lnTo>
                <a:cubicBezTo>
                  <a:pt x="1678305" y="1145869"/>
                  <a:pt x="1764766" y="1210065"/>
                  <a:pt x="2009680" y="1210065"/>
                </a:cubicBezTo>
                <a:cubicBezTo>
                  <a:pt x="2301144" y="1210065"/>
                  <a:pt x="2375764" y="1114325"/>
                  <a:pt x="2558231" y="1066454"/>
                </a:cubicBezTo>
                <a:lnTo>
                  <a:pt x="2561810" y="1065776"/>
                </a:lnTo>
                <a:lnTo>
                  <a:pt x="2557434" y="1067154"/>
                </a:lnTo>
                <a:cubicBezTo>
                  <a:pt x="2374446" y="1146931"/>
                  <a:pt x="2300126" y="1306483"/>
                  <a:pt x="2009681" y="1306483"/>
                </a:cubicBezTo>
                <a:close/>
                <a:moveTo>
                  <a:pt x="11677365" y="1341658"/>
                </a:moveTo>
                <a:cubicBezTo>
                  <a:pt x="11483255" y="1341658"/>
                  <a:pt x="11384522" y="1244683"/>
                  <a:pt x="11288987" y="1150986"/>
                </a:cubicBezTo>
                <a:lnTo>
                  <a:pt x="11236210" y="1101394"/>
                </a:lnTo>
                <a:lnTo>
                  <a:pt x="11286448" y="1142235"/>
                </a:lnTo>
                <a:cubicBezTo>
                  <a:pt x="11384362" y="1225119"/>
                  <a:pt x="11482616" y="1308003"/>
                  <a:pt x="11677364" y="1308003"/>
                </a:cubicBezTo>
                <a:cubicBezTo>
                  <a:pt x="11874931" y="1308003"/>
                  <a:pt x="11973744" y="1222561"/>
                  <a:pt x="12072524" y="1138659"/>
                </a:cubicBezTo>
                <a:lnTo>
                  <a:pt x="12126611" y="1096324"/>
                </a:lnTo>
                <a:lnTo>
                  <a:pt x="12070050" y="1147221"/>
                </a:lnTo>
                <a:cubicBezTo>
                  <a:pt x="11971510" y="1243579"/>
                  <a:pt x="11873431" y="1341658"/>
                  <a:pt x="11677365" y="1341658"/>
                </a:cubicBezTo>
                <a:close/>
                <a:moveTo>
                  <a:pt x="7622917" y="1341658"/>
                </a:moveTo>
                <a:cubicBezTo>
                  <a:pt x="7428807" y="1341658"/>
                  <a:pt x="7330074" y="1244683"/>
                  <a:pt x="7234539" y="1150986"/>
                </a:cubicBezTo>
                <a:lnTo>
                  <a:pt x="7181758" y="1101390"/>
                </a:lnTo>
                <a:lnTo>
                  <a:pt x="7232001" y="1142235"/>
                </a:lnTo>
                <a:cubicBezTo>
                  <a:pt x="7329915" y="1225119"/>
                  <a:pt x="7428168" y="1308003"/>
                  <a:pt x="7622916" y="1308003"/>
                </a:cubicBezTo>
                <a:cubicBezTo>
                  <a:pt x="7820483" y="1308003"/>
                  <a:pt x="7919296" y="1222561"/>
                  <a:pt x="8018076" y="1138659"/>
                </a:cubicBezTo>
                <a:lnTo>
                  <a:pt x="8072165" y="1096324"/>
                </a:lnTo>
                <a:lnTo>
                  <a:pt x="8015603" y="1147221"/>
                </a:lnTo>
                <a:cubicBezTo>
                  <a:pt x="7917063" y="1243580"/>
                  <a:pt x="7818984" y="1341658"/>
                  <a:pt x="7622917" y="1341658"/>
                </a:cubicBezTo>
                <a:close/>
                <a:moveTo>
                  <a:pt x="3568470" y="1341658"/>
                </a:moveTo>
                <a:cubicBezTo>
                  <a:pt x="3374360" y="1341658"/>
                  <a:pt x="3275628" y="1244683"/>
                  <a:pt x="3180092" y="1150986"/>
                </a:cubicBezTo>
                <a:lnTo>
                  <a:pt x="3127315" y="1101394"/>
                </a:lnTo>
                <a:lnTo>
                  <a:pt x="3177554" y="1142235"/>
                </a:lnTo>
                <a:cubicBezTo>
                  <a:pt x="3275468" y="1225119"/>
                  <a:pt x="3373722" y="1308003"/>
                  <a:pt x="3568470" y="1308003"/>
                </a:cubicBezTo>
                <a:cubicBezTo>
                  <a:pt x="3766036" y="1308003"/>
                  <a:pt x="3864850" y="1222561"/>
                  <a:pt x="3963629" y="1138659"/>
                </a:cubicBezTo>
                <a:lnTo>
                  <a:pt x="4017720" y="1096323"/>
                </a:lnTo>
                <a:lnTo>
                  <a:pt x="3961156" y="1147221"/>
                </a:lnTo>
                <a:cubicBezTo>
                  <a:pt x="3862616" y="1243580"/>
                  <a:pt x="3764537" y="1341658"/>
                  <a:pt x="3568470" y="1341658"/>
                </a:cubicBezTo>
                <a:close/>
                <a:moveTo>
                  <a:pt x="11677365" y="1379874"/>
                </a:moveTo>
                <a:cubicBezTo>
                  <a:pt x="11483415" y="1379874"/>
                  <a:pt x="11384603" y="1270028"/>
                  <a:pt x="11289067" y="1164020"/>
                </a:cubicBezTo>
                <a:lnTo>
                  <a:pt x="11239434" y="1111204"/>
                </a:lnTo>
                <a:lnTo>
                  <a:pt x="11286209" y="1155104"/>
                </a:lnTo>
                <a:cubicBezTo>
                  <a:pt x="11384083" y="1250739"/>
                  <a:pt x="11482377" y="1346374"/>
                  <a:pt x="11677365" y="1346374"/>
                </a:cubicBezTo>
                <a:cubicBezTo>
                  <a:pt x="11875231" y="1346374"/>
                  <a:pt x="11973939" y="1247441"/>
                  <a:pt x="12072647" y="1150757"/>
                </a:cubicBezTo>
                <a:lnTo>
                  <a:pt x="12118441" y="1109523"/>
                </a:lnTo>
                <a:lnTo>
                  <a:pt x="12069848" y="1159163"/>
                </a:lnTo>
                <a:cubicBezTo>
                  <a:pt x="11971286" y="1268574"/>
                  <a:pt x="11873253" y="1379874"/>
                  <a:pt x="11677365" y="1379874"/>
                </a:cubicBezTo>
                <a:close/>
                <a:moveTo>
                  <a:pt x="7622917" y="1379874"/>
                </a:moveTo>
                <a:cubicBezTo>
                  <a:pt x="7428967" y="1379874"/>
                  <a:pt x="7330155" y="1270028"/>
                  <a:pt x="7234619" y="1164020"/>
                </a:cubicBezTo>
                <a:lnTo>
                  <a:pt x="7184987" y="1111204"/>
                </a:lnTo>
                <a:lnTo>
                  <a:pt x="7231761" y="1155104"/>
                </a:lnTo>
                <a:cubicBezTo>
                  <a:pt x="7329635" y="1250739"/>
                  <a:pt x="7427929" y="1346374"/>
                  <a:pt x="7622917" y="1346374"/>
                </a:cubicBezTo>
                <a:cubicBezTo>
                  <a:pt x="7820783" y="1346374"/>
                  <a:pt x="7919491" y="1247441"/>
                  <a:pt x="8018199" y="1150757"/>
                </a:cubicBezTo>
                <a:lnTo>
                  <a:pt x="8063995" y="1109521"/>
                </a:lnTo>
                <a:lnTo>
                  <a:pt x="8015400" y="1159163"/>
                </a:lnTo>
                <a:cubicBezTo>
                  <a:pt x="7916838" y="1268574"/>
                  <a:pt x="7818805" y="1379874"/>
                  <a:pt x="7622917" y="1379874"/>
                </a:cubicBezTo>
                <a:close/>
                <a:moveTo>
                  <a:pt x="3568471" y="1379874"/>
                </a:moveTo>
                <a:cubicBezTo>
                  <a:pt x="3374522" y="1379874"/>
                  <a:pt x="3275709" y="1270028"/>
                  <a:pt x="3180173" y="1164020"/>
                </a:cubicBezTo>
                <a:lnTo>
                  <a:pt x="3130548" y="1111211"/>
                </a:lnTo>
                <a:lnTo>
                  <a:pt x="3177314" y="1155104"/>
                </a:lnTo>
                <a:cubicBezTo>
                  <a:pt x="3275188" y="1250739"/>
                  <a:pt x="3373482" y="1346374"/>
                  <a:pt x="3568470" y="1346374"/>
                </a:cubicBezTo>
                <a:cubicBezTo>
                  <a:pt x="3766337" y="1346374"/>
                  <a:pt x="3865044" y="1247441"/>
                  <a:pt x="3963752" y="1150757"/>
                </a:cubicBezTo>
                <a:lnTo>
                  <a:pt x="4009547" y="1109522"/>
                </a:lnTo>
                <a:lnTo>
                  <a:pt x="3960954" y="1159163"/>
                </a:lnTo>
                <a:cubicBezTo>
                  <a:pt x="3862392" y="1268574"/>
                  <a:pt x="3764358" y="1379874"/>
                  <a:pt x="3568471" y="1379874"/>
                </a:cubicBezTo>
                <a:close/>
                <a:moveTo>
                  <a:pt x="10118577" y="1407214"/>
                </a:moveTo>
                <a:cubicBezTo>
                  <a:pt x="9864438" y="1407214"/>
                  <a:pt x="9775702" y="1236235"/>
                  <a:pt x="9634531" y="1118687"/>
                </a:cubicBezTo>
                <a:lnTo>
                  <a:pt x="9580585" y="1079743"/>
                </a:lnTo>
                <a:lnTo>
                  <a:pt x="9659017" y="1120628"/>
                </a:lnTo>
                <a:cubicBezTo>
                  <a:pt x="9787720" y="1203932"/>
                  <a:pt x="9874622" y="1310800"/>
                  <a:pt x="10118497" y="1310800"/>
                </a:cubicBezTo>
                <a:cubicBezTo>
                  <a:pt x="10410081" y="1310800"/>
                  <a:pt x="10484640" y="1151248"/>
                  <a:pt x="10667070" y="1071471"/>
                </a:cubicBezTo>
                <a:lnTo>
                  <a:pt x="10669515" y="1070698"/>
                </a:lnTo>
                <a:lnTo>
                  <a:pt x="10666026" y="1072235"/>
                </a:lnTo>
                <a:cubicBezTo>
                  <a:pt x="10482936" y="1183895"/>
                  <a:pt x="10409021" y="1407214"/>
                  <a:pt x="10118577" y="1407214"/>
                </a:cubicBezTo>
                <a:close/>
                <a:moveTo>
                  <a:pt x="6064130" y="1407214"/>
                </a:moveTo>
                <a:cubicBezTo>
                  <a:pt x="5809992" y="1407214"/>
                  <a:pt x="5721254" y="1236235"/>
                  <a:pt x="5580084" y="1118687"/>
                </a:cubicBezTo>
                <a:lnTo>
                  <a:pt x="5526138" y="1079743"/>
                </a:lnTo>
                <a:lnTo>
                  <a:pt x="5604570" y="1120628"/>
                </a:lnTo>
                <a:cubicBezTo>
                  <a:pt x="5733274" y="1203932"/>
                  <a:pt x="5820174" y="1310800"/>
                  <a:pt x="6064049" y="1310800"/>
                </a:cubicBezTo>
                <a:cubicBezTo>
                  <a:pt x="6355633" y="1310800"/>
                  <a:pt x="6430193" y="1151248"/>
                  <a:pt x="6612623" y="1071471"/>
                </a:cubicBezTo>
                <a:lnTo>
                  <a:pt x="6615068" y="1070699"/>
                </a:lnTo>
                <a:lnTo>
                  <a:pt x="6611578" y="1072235"/>
                </a:lnTo>
                <a:cubicBezTo>
                  <a:pt x="6428488" y="1183895"/>
                  <a:pt x="6354573" y="1407214"/>
                  <a:pt x="6064130" y="1407214"/>
                </a:cubicBezTo>
                <a:close/>
                <a:moveTo>
                  <a:pt x="2009682" y="1407214"/>
                </a:moveTo>
                <a:cubicBezTo>
                  <a:pt x="1755544" y="1407214"/>
                  <a:pt x="1666806" y="1236235"/>
                  <a:pt x="1525636" y="1118687"/>
                </a:cubicBezTo>
                <a:lnTo>
                  <a:pt x="1471689" y="1079743"/>
                </a:lnTo>
                <a:lnTo>
                  <a:pt x="1550122" y="1120628"/>
                </a:lnTo>
                <a:cubicBezTo>
                  <a:pt x="1678825" y="1203932"/>
                  <a:pt x="1765726" y="1310800"/>
                  <a:pt x="2009602" y="1310800"/>
                </a:cubicBezTo>
                <a:cubicBezTo>
                  <a:pt x="2301185" y="1310800"/>
                  <a:pt x="2375745" y="1151248"/>
                  <a:pt x="2558175" y="1071471"/>
                </a:cubicBezTo>
                <a:lnTo>
                  <a:pt x="2560621" y="1070698"/>
                </a:lnTo>
                <a:lnTo>
                  <a:pt x="2557131" y="1072235"/>
                </a:lnTo>
                <a:cubicBezTo>
                  <a:pt x="2374041" y="1183895"/>
                  <a:pt x="2300126" y="1407214"/>
                  <a:pt x="2009682" y="1407214"/>
                </a:cubicBezTo>
                <a:close/>
                <a:moveTo>
                  <a:pt x="11677365" y="1418569"/>
                </a:moveTo>
                <a:cubicBezTo>
                  <a:pt x="11496062" y="1418644"/>
                  <a:pt x="11398972" y="1312162"/>
                  <a:pt x="11306866" y="1199004"/>
                </a:cubicBezTo>
                <a:lnTo>
                  <a:pt x="11232986" y="1110641"/>
                </a:lnTo>
                <a:lnTo>
                  <a:pt x="11286418" y="1167418"/>
                </a:lnTo>
                <a:cubicBezTo>
                  <a:pt x="11384382" y="1275804"/>
                  <a:pt x="11482696" y="1384191"/>
                  <a:pt x="11677365" y="1384191"/>
                </a:cubicBezTo>
                <a:cubicBezTo>
                  <a:pt x="11875232" y="1384191"/>
                  <a:pt x="11973849" y="1272307"/>
                  <a:pt x="12072614" y="1162604"/>
                </a:cubicBezTo>
                <a:lnTo>
                  <a:pt x="12122844" y="1111266"/>
                </a:lnTo>
                <a:lnTo>
                  <a:pt x="12069804" y="1171820"/>
                </a:lnTo>
                <a:cubicBezTo>
                  <a:pt x="11971257" y="1294093"/>
                  <a:pt x="11873193" y="1418569"/>
                  <a:pt x="11677365" y="1418569"/>
                </a:cubicBezTo>
                <a:close/>
                <a:moveTo>
                  <a:pt x="7622917" y="1418569"/>
                </a:moveTo>
                <a:cubicBezTo>
                  <a:pt x="7441615" y="1418644"/>
                  <a:pt x="7344525" y="1312162"/>
                  <a:pt x="7252418" y="1199004"/>
                </a:cubicBezTo>
                <a:lnTo>
                  <a:pt x="7178534" y="1110636"/>
                </a:lnTo>
                <a:lnTo>
                  <a:pt x="7231971" y="1167418"/>
                </a:lnTo>
                <a:cubicBezTo>
                  <a:pt x="7329935" y="1275804"/>
                  <a:pt x="7428248" y="1384191"/>
                  <a:pt x="7622917" y="1384191"/>
                </a:cubicBezTo>
                <a:cubicBezTo>
                  <a:pt x="7820783" y="1384191"/>
                  <a:pt x="7919401" y="1272307"/>
                  <a:pt x="8018166" y="1162603"/>
                </a:cubicBezTo>
                <a:lnTo>
                  <a:pt x="8068393" y="1111271"/>
                </a:lnTo>
                <a:lnTo>
                  <a:pt x="8015356" y="1171820"/>
                </a:lnTo>
                <a:cubicBezTo>
                  <a:pt x="7916809" y="1294093"/>
                  <a:pt x="7818745" y="1418569"/>
                  <a:pt x="7622917" y="1418569"/>
                </a:cubicBezTo>
                <a:close/>
                <a:moveTo>
                  <a:pt x="3568471" y="1418569"/>
                </a:moveTo>
                <a:cubicBezTo>
                  <a:pt x="3387169" y="1418644"/>
                  <a:pt x="3290079" y="1312162"/>
                  <a:pt x="3197973" y="1199004"/>
                </a:cubicBezTo>
                <a:lnTo>
                  <a:pt x="3124089" y="1110637"/>
                </a:lnTo>
                <a:lnTo>
                  <a:pt x="3177525" y="1167418"/>
                </a:lnTo>
                <a:cubicBezTo>
                  <a:pt x="3275489" y="1275804"/>
                  <a:pt x="3373802" y="1384191"/>
                  <a:pt x="3568471" y="1384191"/>
                </a:cubicBezTo>
                <a:cubicBezTo>
                  <a:pt x="3766337" y="1384191"/>
                  <a:pt x="3864955" y="1272307"/>
                  <a:pt x="3963720" y="1162603"/>
                </a:cubicBezTo>
                <a:lnTo>
                  <a:pt x="4013946" y="1111270"/>
                </a:lnTo>
                <a:lnTo>
                  <a:pt x="3960910" y="1171820"/>
                </a:lnTo>
                <a:cubicBezTo>
                  <a:pt x="3862364" y="1294093"/>
                  <a:pt x="3764300" y="1418569"/>
                  <a:pt x="3568471" y="1418569"/>
                </a:cubicBezTo>
                <a:close/>
                <a:moveTo>
                  <a:pt x="11677363" y="1457262"/>
                </a:moveTo>
                <a:cubicBezTo>
                  <a:pt x="11496210" y="1457150"/>
                  <a:pt x="11399094" y="1339414"/>
                  <a:pt x="11306935" y="1214351"/>
                </a:cubicBezTo>
                <a:lnTo>
                  <a:pt x="11236711" y="1121592"/>
                </a:lnTo>
                <a:lnTo>
                  <a:pt x="11286389" y="1180609"/>
                </a:lnTo>
                <a:cubicBezTo>
                  <a:pt x="11384323" y="1301747"/>
                  <a:pt x="11482617" y="1422885"/>
                  <a:pt x="11677365" y="1422885"/>
                </a:cubicBezTo>
                <a:cubicBezTo>
                  <a:pt x="11875232" y="1422885"/>
                  <a:pt x="11974164" y="1297690"/>
                  <a:pt x="12072884" y="1175092"/>
                </a:cubicBezTo>
                <a:lnTo>
                  <a:pt x="12114858" y="1124107"/>
                </a:lnTo>
                <a:lnTo>
                  <a:pt x="12032548" y="1235160"/>
                </a:lnTo>
                <a:cubicBezTo>
                  <a:pt x="11945107" y="1352010"/>
                  <a:pt x="11848712" y="1457262"/>
                  <a:pt x="11677363" y="1457262"/>
                </a:cubicBezTo>
                <a:close/>
                <a:moveTo>
                  <a:pt x="7622915" y="1457262"/>
                </a:moveTo>
                <a:cubicBezTo>
                  <a:pt x="7441762" y="1457150"/>
                  <a:pt x="7344647" y="1339414"/>
                  <a:pt x="7252487" y="1214351"/>
                </a:cubicBezTo>
                <a:lnTo>
                  <a:pt x="7182262" y="1121591"/>
                </a:lnTo>
                <a:lnTo>
                  <a:pt x="7231942" y="1180609"/>
                </a:lnTo>
                <a:cubicBezTo>
                  <a:pt x="7329875" y="1301747"/>
                  <a:pt x="7428169" y="1422885"/>
                  <a:pt x="7622917" y="1422885"/>
                </a:cubicBezTo>
                <a:cubicBezTo>
                  <a:pt x="7796050" y="1422885"/>
                  <a:pt x="7893438" y="1327032"/>
                  <a:pt x="7981214" y="1220938"/>
                </a:cubicBezTo>
                <a:lnTo>
                  <a:pt x="8059955" y="1124721"/>
                </a:lnTo>
                <a:lnTo>
                  <a:pt x="7978100" y="1235160"/>
                </a:lnTo>
                <a:cubicBezTo>
                  <a:pt x="7890660" y="1352010"/>
                  <a:pt x="7794265" y="1457262"/>
                  <a:pt x="7622915" y="1457262"/>
                </a:cubicBezTo>
                <a:close/>
                <a:moveTo>
                  <a:pt x="3568470" y="1457262"/>
                </a:moveTo>
                <a:cubicBezTo>
                  <a:pt x="3387317" y="1457150"/>
                  <a:pt x="3290201" y="1339414"/>
                  <a:pt x="3198041" y="1214351"/>
                </a:cubicBezTo>
                <a:lnTo>
                  <a:pt x="3127816" y="1121590"/>
                </a:lnTo>
                <a:lnTo>
                  <a:pt x="3177496" y="1180609"/>
                </a:lnTo>
                <a:cubicBezTo>
                  <a:pt x="3275430" y="1301747"/>
                  <a:pt x="3373723" y="1422885"/>
                  <a:pt x="3568471" y="1422885"/>
                </a:cubicBezTo>
                <a:cubicBezTo>
                  <a:pt x="3741605" y="1422885"/>
                  <a:pt x="3838992" y="1327032"/>
                  <a:pt x="3926768" y="1220938"/>
                </a:cubicBezTo>
                <a:lnTo>
                  <a:pt x="4005508" y="1124721"/>
                </a:lnTo>
                <a:lnTo>
                  <a:pt x="3923654" y="1235160"/>
                </a:lnTo>
                <a:cubicBezTo>
                  <a:pt x="3836214" y="1352010"/>
                  <a:pt x="3739818" y="1457262"/>
                  <a:pt x="3568470" y="1457262"/>
                </a:cubicBezTo>
                <a:close/>
                <a:moveTo>
                  <a:pt x="10118577" y="1508028"/>
                </a:moveTo>
                <a:cubicBezTo>
                  <a:pt x="9864438" y="1508028"/>
                  <a:pt x="9775495" y="1288159"/>
                  <a:pt x="9634318" y="1137000"/>
                </a:cubicBezTo>
                <a:lnTo>
                  <a:pt x="9572208" y="1079332"/>
                </a:lnTo>
                <a:lnTo>
                  <a:pt x="9652375" y="1140162"/>
                </a:lnTo>
                <a:cubicBezTo>
                  <a:pt x="9782114" y="1256497"/>
                  <a:pt x="9874652" y="1411611"/>
                  <a:pt x="10118338" y="1411611"/>
                </a:cubicBezTo>
                <a:cubicBezTo>
                  <a:pt x="10362023" y="1411611"/>
                  <a:pt x="10454123" y="1256497"/>
                  <a:pt x="10583476" y="1140162"/>
                </a:cubicBezTo>
                <a:lnTo>
                  <a:pt x="10664373" y="1078615"/>
                </a:lnTo>
                <a:lnTo>
                  <a:pt x="10601636" y="1137000"/>
                </a:lnTo>
                <a:cubicBezTo>
                  <a:pt x="10460868" y="1288159"/>
                  <a:pt x="10372715" y="1508028"/>
                  <a:pt x="10118577" y="1508028"/>
                </a:cubicBezTo>
                <a:close/>
                <a:moveTo>
                  <a:pt x="6064131" y="1508028"/>
                </a:moveTo>
                <a:cubicBezTo>
                  <a:pt x="5809992" y="1508028"/>
                  <a:pt x="5721048" y="1288159"/>
                  <a:pt x="5579871" y="1137000"/>
                </a:cubicBezTo>
                <a:lnTo>
                  <a:pt x="5517758" y="1079330"/>
                </a:lnTo>
                <a:lnTo>
                  <a:pt x="5597928" y="1140162"/>
                </a:lnTo>
                <a:cubicBezTo>
                  <a:pt x="5727667" y="1256497"/>
                  <a:pt x="5820205" y="1411611"/>
                  <a:pt x="6063890" y="1411611"/>
                </a:cubicBezTo>
                <a:cubicBezTo>
                  <a:pt x="6307575" y="1411611"/>
                  <a:pt x="6399676" y="1256497"/>
                  <a:pt x="6529028" y="1140162"/>
                </a:cubicBezTo>
                <a:lnTo>
                  <a:pt x="6609925" y="1078616"/>
                </a:lnTo>
                <a:lnTo>
                  <a:pt x="6547188" y="1137000"/>
                </a:lnTo>
                <a:cubicBezTo>
                  <a:pt x="6406420" y="1288159"/>
                  <a:pt x="6318268" y="1508028"/>
                  <a:pt x="6064131" y="1508028"/>
                </a:cubicBezTo>
                <a:close/>
                <a:moveTo>
                  <a:pt x="2009683" y="1508028"/>
                </a:moveTo>
                <a:cubicBezTo>
                  <a:pt x="1755544" y="1508028"/>
                  <a:pt x="1666600" y="1288159"/>
                  <a:pt x="1525423" y="1137000"/>
                </a:cubicBezTo>
                <a:lnTo>
                  <a:pt x="1463312" y="1079331"/>
                </a:lnTo>
                <a:lnTo>
                  <a:pt x="1543480" y="1140162"/>
                </a:lnTo>
                <a:cubicBezTo>
                  <a:pt x="1673219" y="1256497"/>
                  <a:pt x="1765757" y="1411611"/>
                  <a:pt x="2009443" y="1411611"/>
                </a:cubicBezTo>
                <a:cubicBezTo>
                  <a:pt x="2253128" y="1411611"/>
                  <a:pt x="2345229" y="1256497"/>
                  <a:pt x="2474581" y="1140162"/>
                </a:cubicBezTo>
                <a:lnTo>
                  <a:pt x="2555479" y="1078614"/>
                </a:lnTo>
                <a:lnTo>
                  <a:pt x="2492741" y="1137000"/>
                </a:lnTo>
                <a:cubicBezTo>
                  <a:pt x="2351973" y="1288159"/>
                  <a:pt x="2263821" y="1508028"/>
                  <a:pt x="2009683" y="1508028"/>
                </a:cubicBezTo>
                <a:close/>
                <a:moveTo>
                  <a:pt x="10118578" y="1608763"/>
                </a:moveTo>
                <a:cubicBezTo>
                  <a:pt x="9864702" y="1608763"/>
                  <a:pt x="9775882" y="1340038"/>
                  <a:pt x="9634625" y="1155289"/>
                </a:cubicBezTo>
                <a:lnTo>
                  <a:pt x="9576978" y="1089920"/>
                </a:lnTo>
                <a:lnTo>
                  <a:pt x="9651956" y="1163027"/>
                </a:lnTo>
                <a:cubicBezTo>
                  <a:pt x="9781836" y="1312598"/>
                  <a:pt x="9874792" y="1512025"/>
                  <a:pt x="10118178" y="1512025"/>
                </a:cubicBezTo>
                <a:cubicBezTo>
                  <a:pt x="10361564" y="1512025"/>
                  <a:pt x="10453739" y="1312598"/>
                  <a:pt x="10583189" y="1163027"/>
                </a:cubicBezTo>
                <a:lnTo>
                  <a:pt x="10665337" y="1082731"/>
                </a:lnTo>
                <a:lnTo>
                  <a:pt x="10601507" y="1155289"/>
                </a:lnTo>
                <a:cubicBezTo>
                  <a:pt x="10460653" y="1340038"/>
                  <a:pt x="10372454" y="1608763"/>
                  <a:pt x="10118578" y="1608763"/>
                </a:cubicBezTo>
                <a:close/>
                <a:moveTo>
                  <a:pt x="6064131" y="1608763"/>
                </a:moveTo>
                <a:cubicBezTo>
                  <a:pt x="5810254" y="1608763"/>
                  <a:pt x="5721435" y="1340038"/>
                  <a:pt x="5580178" y="1155289"/>
                </a:cubicBezTo>
                <a:lnTo>
                  <a:pt x="5522526" y="1089915"/>
                </a:lnTo>
                <a:lnTo>
                  <a:pt x="5597509" y="1163027"/>
                </a:lnTo>
                <a:cubicBezTo>
                  <a:pt x="5727390" y="1312598"/>
                  <a:pt x="5820345" y="1512025"/>
                  <a:pt x="6063730" y="1512025"/>
                </a:cubicBezTo>
                <a:cubicBezTo>
                  <a:pt x="6307116" y="1512025"/>
                  <a:pt x="6399291" y="1312598"/>
                  <a:pt x="6528742" y="1163027"/>
                </a:cubicBezTo>
                <a:lnTo>
                  <a:pt x="6610887" y="1082734"/>
                </a:lnTo>
                <a:lnTo>
                  <a:pt x="6547060" y="1155289"/>
                </a:lnTo>
                <a:cubicBezTo>
                  <a:pt x="6406206" y="1340038"/>
                  <a:pt x="6318006" y="1608763"/>
                  <a:pt x="6064131" y="1608763"/>
                </a:cubicBezTo>
                <a:close/>
                <a:moveTo>
                  <a:pt x="2009683" y="1608763"/>
                </a:moveTo>
                <a:cubicBezTo>
                  <a:pt x="1755807" y="1608763"/>
                  <a:pt x="1666988" y="1340038"/>
                  <a:pt x="1525730" y="1155289"/>
                </a:cubicBezTo>
                <a:lnTo>
                  <a:pt x="1468082" y="1089919"/>
                </a:lnTo>
                <a:lnTo>
                  <a:pt x="1543061" y="1163027"/>
                </a:lnTo>
                <a:cubicBezTo>
                  <a:pt x="1672941" y="1312598"/>
                  <a:pt x="1765897" y="1512025"/>
                  <a:pt x="2009283" y="1512025"/>
                </a:cubicBezTo>
                <a:cubicBezTo>
                  <a:pt x="2252669" y="1512025"/>
                  <a:pt x="2344844" y="1312598"/>
                  <a:pt x="2474295" y="1163027"/>
                </a:cubicBezTo>
                <a:lnTo>
                  <a:pt x="2556444" y="1082730"/>
                </a:lnTo>
                <a:lnTo>
                  <a:pt x="2492613" y="1155289"/>
                </a:lnTo>
                <a:cubicBezTo>
                  <a:pt x="2351759" y="1340038"/>
                  <a:pt x="2263559" y="1608763"/>
                  <a:pt x="2009683" y="1608763"/>
                </a:cubicBezTo>
                <a:close/>
                <a:moveTo>
                  <a:pt x="10118578" y="1709572"/>
                </a:moveTo>
                <a:cubicBezTo>
                  <a:pt x="9864755" y="1709572"/>
                  <a:pt x="9775884" y="1391991"/>
                  <a:pt x="9634607" y="1173655"/>
                </a:cubicBezTo>
                <a:lnTo>
                  <a:pt x="9581311" y="1102237"/>
                </a:lnTo>
                <a:lnTo>
                  <a:pt x="9652265" y="1186852"/>
                </a:lnTo>
                <a:cubicBezTo>
                  <a:pt x="9782043" y="1369658"/>
                  <a:pt x="9874892" y="1613400"/>
                  <a:pt x="10118578" y="1613400"/>
                </a:cubicBezTo>
                <a:cubicBezTo>
                  <a:pt x="10362263" y="1613400"/>
                  <a:pt x="10454363" y="1369658"/>
                  <a:pt x="10583716" y="1186852"/>
                </a:cubicBezTo>
                <a:lnTo>
                  <a:pt x="10655357" y="1101205"/>
                </a:lnTo>
                <a:lnTo>
                  <a:pt x="10601418" y="1173655"/>
                </a:lnTo>
                <a:cubicBezTo>
                  <a:pt x="10460548" y="1391991"/>
                  <a:pt x="10372402" y="1709572"/>
                  <a:pt x="10118578" y="1709572"/>
                </a:cubicBezTo>
                <a:close/>
                <a:moveTo>
                  <a:pt x="6064131" y="1709572"/>
                </a:moveTo>
                <a:cubicBezTo>
                  <a:pt x="5810308" y="1709572"/>
                  <a:pt x="5721437" y="1391991"/>
                  <a:pt x="5580160" y="1173655"/>
                </a:cubicBezTo>
                <a:lnTo>
                  <a:pt x="5526864" y="1102237"/>
                </a:lnTo>
                <a:lnTo>
                  <a:pt x="5597818" y="1186852"/>
                </a:lnTo>
                <a:cubicBezTo>
                  <a:pt x="5727596" y="1369658"/>
                  <a:pt x="5820445" y="1613400"/>
                  <a:pt x="6064131" y="1613400"/>
                </a:cubicBezTo>
                <a:cubicBezTo>
                  <a:pt x="6307815" y="1613400"/>
                  <a:pt x="6399916" y="1369658"/>
                  <a:pt x="6529268" y="1186852"/>
                </a:cubicBezTo>
                <a:lnTo>
                  <a:pt x="6600917" y="1101196"/>
                </a:lnTo>
                <a:lnTo>
                  <a:pt x="6546971" y="1173655"/>
                </a:lnTo>
                <a:cubicBezTo>
                  <a:pt x="6406101" y="1391991"/>
                  <a:pt x="6317953" y="1709572"/>
                  <a:pt x="6064131" y="1709572"/>
                </a:cubicBezTo>
                <a:close/>
                <a:moveTo>
                  <a:pt x="2009683" y="1709572"/>
                </a:moveTo>
                <a:cubicBezTo>
                  <a:pt x="1755859" y="1709572"/>
                  <a:pt x="1666989" y="1391991"/>
                  <a:pt x="1525713" y="1173655"/>
                </a:cubicBezTo>
                <a:lnTo>
                  <a:pt x="1472420" y="1102242"/>
                </a:lnTo>
                <a:lnTo>
                  <a:pt x="1543370" y="1186852"/>
                </a:lnTo>
                <a:cubicBezTo>
                  <a:pt x="1673148" y="1369658"/>
                  <a:pt x="1765998" y="1613400"/>
                  <a:pt x="2009683" y="1613400"/>
                </a:cubicBezTo>
                <a:cubicBezTo>
                  <a:pt x="2253368" y="1613400"/>
                  <a:pt x="2345469" y="1369658"/>
                  <a:pt x="2474821" y="1186852"/>
                </a:cubicBezTo>
                <a:lnTo>
                  <a:pt x="2546472" y="1101193"/>
                </a:lnTo>
                <a:lnTo>
                  <a:pt x="2492524" y="1173655"/>
                </a:lnTo>
                <a:cubicBezTo>
                  <a:pt x="2351654" y="1391991"/>
                  <a:pt x="2263507" y="1709572"/>
                  <a:pt x="2009683" y="1709572"/>
                </a:cubicBezTo>
                <a:close/>
                <a:moveTo>
                  <a:pt x="10118578" y="1810301"/>
                </a:moveTo>
                <a:cubicBezTo>
                  <a:pt x="9864859" y="1810301"/>
                  <a:pt x="9776370" y="1443865"/>
                  <a:pt x="9635071" y="1191940"/>
                </a:cubicBezTo>
                <a:lnTo>
                  <a:pt x="9579514" y="1106089"/>
                </a:lnTo>
                <a:lnTo>
                  <a:pt x="9611839" y="1147500"/>
                </a:lnTo>
                <a:cubicBezTo>
                  <a:pt x="9764789" y="1365342"/>
                  <a:pt x="9850579" y="1713889"/>
                  <a:pt x="10118578" y="1713889"/>
                </a:cubicBezTo>
                <a:cubicBezTo>
                  <a:pt x="10386577" y="1713889"/>
                  <a:pt x="10471460" y="1365342"/>
                  <a:pt x="10624025" y="1147500"/>
                </a:cubicBezTo>
                <a:lnTo>
                  <a:pt x="10658834" y="1102814"/>
                </a:lnTo>
                <a:lnTo>
                  <a:pt x="10601309" y="1191940"/>
                </a:lnTo>
                <a:cubicBezTo>
                  <a:pt x="10460407" y="1443865"/>
                  <a:pt x="10372296" y="1810301"/>
                  <a:pt x="10118578" y="1810301"/>
                </a:cubicBezTo>
                <a:close/>
                <a:moveTo>
                  <a:pt x="6064131" y="1810301"/>
                </a:moveTo>
                <a:cubicBezTo>
                  <a:pt x="5810413" y="1810301"/>
                  <a:pt x="5721924" y="1443865"/>
                  <a:pt x="5580625" y="1191940"/>
                </a:cubicBezTo>
                <a:lnTo>
                  <a:pt x="5525070" y="1106094"/>
                </a:lnTo>
                <a:lnTo>
                  <a:pt x="5557392" y="1147500"/>
                </a:lnTo>
                <a:cubicBezTo>
                  <a:pt x="5710342" y="1365342"/>
                  <a:pt x="5796132" y="1713889"/>
                  <a:pt x="6064131" y="1713889"/>
                </a:cubicBezTo>
                <a:cubicBezTo>
                  <a:pt x="6332130" y="1713889"/>
                  <a:pt x="6417013" y="1365342"/>
                  <a:pt x="6569577" y="1147500"/>
                </a:cubicBezTo>
                <a:lnTo>
                  <a:pt x="6604386" y="1102813"/>
                </a:lnTo>
                <a:lnTo>
                  <a:pt x="6546862" y="1191940"/>
                </a:lnTo>
                <a:cubicBezTo>
                  <a:pt x="6405959" y="1443865"/>
                  <a:pt x="6317848" y="1810301"/>
                  <a:pt x="6064131" y="1810301"/>
                </a:cubicBezTo>
                <a:close/>
                <a:moveTo>
                  <a:pt x="2009683" y="1810301"/>
                </a:moveTo>
                <a:cubicBezTo>
                  <a:pt x="1755965" y="1810301"/>
                  <a:pt x="1667475" y="1443865"/>
                  <a:pt x="1526177" y="1191940"/>
                </a:cubicBezTo>
                <a:lnTo>
                  <a:pt x="1470626" y="1106097"/>
                </a:lnTo>
                <a:lnTo>
                  <a:pt x="1502945" y="1147500"/>
                </a:lnTo>
                <a:cubicBezTo>
                  <a:pt x="1655894" y="1365342"/>
                  <a:pt x="1741684" y="1713889"/>
                  <a:pt x="2009683" y="1713889"/>
                </a:cubicBezTo>
                <a:cubicBezTo>
                  <a:pt x="2277682" y="1713889"/>
                  <a:pt x="2362566" y="1365342"/>
                  <a:pt x="2515130" y="1147500"/>
                </a:cubicBezTo>
                <a:lnTo>
                  <a:pt x="2549941" y="1102812"/>
                </a:lnTo>
                <a:lnTo>
                  <a:pt x="2492415" y="1191940"/>
                </a:lnTo>
                <a:cubicBezTo>
                  <a:pt x="2351513" y="1443865"/>
                  <a:pt x="2263402" y="1810301"/>
                  <a:pt x="2009683" y="1810301"/>
                </a:cubicBezTo>
                <a:close/>
                <a:moveTo>
                  <a:pt x="10118577" y="1911114"/>
                </a:moveTo>
                <a:cubicBezTo>
                  <a:pt x="9864859" y="1911114"/>
                  <a:pt x="9776129" y="1495822"/>
                  <a:pt x="9634822" y="1210308"/>
                </a:cubicBezTo>
                <a:lnTo>
                  <a:pt x="9578943" y="1112428"/>
                </a:lnTo>
                <a:lnTo>
                  <a:pt x="9611904" y="1161178"/>
                </a:lnTo>
                <a:cubicBezTo>
                  <a:pt x="9764737" y="1412532"/>
                  <a:pt x="9850194" y="1814699"/>
                  <a:pt x="10118578" y="1814699"/>
                </a:cubicBezTo>
                <a:cubicBezTo>
                  <a:pt x="10386962" y="1814699"/>
                  <a:pt x="10471776" y="1412532"/>
                  <a:pt x="10624208" y="1161178"/>
                </a:cubicBezTo>
                <a:lnTo>
                  <a:pt x="10656408" y="1113441"/>
                </a:lnTo>
                <a:lnTo>
                  <a:pt x="10601239" y="1210308"/>
                </a:lnTo>
                <a:cubicBezTo>
                  <a:pt x="10460338" y="1495822"/>
                  <a:pt x="10372295" y="1911114"/>
                  <a:pt x="10118577" y="1911114"/>
                </a:cubicBezTo>
                <a:close/>
                <a:moveTo>
                  <a:pt x="6064131" y="1911114"/>
                </a:moveTo>
                <a:cubicBezTo>
                  <a:pt x="5810412" y="1911114"/>
                  <a:pt x="5721682" y="1495822"/>
                  <a:pt x="5580375" y="1210308"/>
                </a:cubicBezTo>
                <a:lnTo>
                  <a:pt x="5524497" y="1112428"/>
                </a:lnTo>
                <a:lnTo>
                  <a:pt x="5557457" y="1161178"/>
                </a:lnTo>
                <a:cubicBezTo>
                  <a:pt x="5710290" y="1412532"/>
                  <a:pt x="5795747" y="1814699"/>
                  <a:pt x="6064131" y="1814699"/>
                </a:cubicBezTo>
                <a:cubicBezTo>
                  <a:pt x="6332514" y="1814699"/>
                  <a:pt x="6417328" y="1412532"/>
                  <a:pt x="6569760" y="1161178"/>
                </a:cubicBezTo>
                <a:lnTo>
                  <a:pt x="6601960" y="1113442"/>
                </a:lnTo>
                <a:lnTo>
                  <a:pt x="6546791" y="1210308"/>
                </a:lnTo>
                <a:cubicBezTo>
                  <a:pt x="6405891" y="1495822"/>
                  <a:pt x="6317848" y="1911114"/>
                  <a:pt x="6064131" y="1911114"/>
                </a:cubicBezTo>
                <a:close/>
                <a:moveTo>
                  <a:pt x="2009683" y="1911114"/>
                </a:moveTo>
                <a:cubicBezTo>
                  <a:pt x="1755965" y="1911114"/>
                  <a:pt x="1667234" y="1495822"/>
                  <a:pt x="1525928" y="1210308"/>
                </a:cubicBezTo>
                <a:lnTo>
                  <a:pt x="1470047" y="1112426"/>
                </a:lnTo>
                <a:lnTo>
                  <a:pt x="1503009" y="1161178"/>
                </a:lnTo>
                <a:cubicBezTo>
                  <a:pt x="1655843" y="1412532"/>
                  <a:pt x="1741300" y="1814699"/>
                  <a:pt x="2009683" y="1814699"/>
                </a:cubicBezTo>
                <a:cubicBezTo>
                  <a:pt x="2278067" y="1814699"/>
                  <a:pt x="2362882" y="1412532"/>
                  <a:pt x="2515313" y="1161178"/>
                </a:cubicBezTo>
                <a:lnTo>
                  <a:pt x="2547515" y="1113439"/>
                </a:lnTo>
                <a:lnTo>
                  <a:pt x="2492345" y="1210308"/>
                </a:lnTo>
                <a:cubicBezTo>
                  <a:pt x="2351445" y="1495822"/>
                  <a:pt x="2263403" y="1911114"/>
                  <a:pt x="2009683" y="1911114"/>
                </a:cubicBezTo>
                <a:close/>
                <a:moveTo>
                  <a:pt x="10118579" y="2011688"/>
                </a:moveTo>
                <a:cubicBezTo>
                  <a:pt x="9864807" y="2011688"/>
                  <a:pt x="9776127" y="1547539"/>
                  <a:pt x="9634839" y="1228437"/>
                </a:cubicBezTo>
                <a:lnTo>
                  <a:pt x="9579795" y="1120667"/>
                </a:lnTo>
                <a:lnTo>
                  <a:pt x="9611794" y="1174300"/>
                </a:lnTo>
                <a:cubicBezTo>
                  <a:pt x="9764654" y="1459166"/>
                  <a:pt x="9850304" y="1914952"/>
                  <a:pt x="10118577" y="1914952"/>
                </a:cubicBezTo>
                <a:cubicBezTo>
                  <a:pt x="10386852" y="1914952"/>
                  <a:pt x="10471746" y="1459166"/>
                  <a:pt x="10624211" y="1174300"/>
                </a:cubicBezTo>
                <a:lnTo>
                  <a:pt x="10655647" y="1121492"/>
                </a:lnTo>
                <a:lnTo>
                  <a:pt x="10601152" y="1228437"/>
                </a:lnTo>
                <a:cubicBezTo>
                  <a:pt x="10460272" y="1547539"/>
                  <a:pt x="10372350" y="2011688"/>
                  <a:pt x="10118579" y="2011688"/>
                </a:cubicBezTo>
                <a:close/>
                <a:moveTo>
                  <a:pt x="6064132" y="2011688"/>
                </a:moveTo>
                <a:cubicBezTo>
                  <a:pt x="5810361" y="2011688"/>
                  <a:pt x="5721681" y="1547539"/>
                  <a:pt x="5580394" y="1228437"/>
                </a:cubicBezTo>
                <a:lnTo>
                  <a:pt x="5525353" y="1120674"/>
                </a:lnTo>
                <a:lnTo>
                  <a:pt x="5557347" y="1174300"/>
                </a:lnTo>
                <a:cubicBezTo>
                  <a:pt x="5710208" y="1459166"/>
                  <a:pt x="5795856" y="1914952"/>
                  <a:pt x="6064131" y="1914952"/>
                </a:cubicBezTo>
                <a:cubicBezTo>
                  <a:pt x="6332404" y="1914952"/>
                  <a:pt x="6417298" y="1459166"/>
                  <a:pt x="6569764" y="1174300"/>
                </a:cubicBezTo>
                <a:lnTo>
                  <a:pt x="6601203" y="1121487"/>
                </a:lnTo>
                <a:lnTo>
                  <a:pt x="6546704" y="1228437"/>
                </a:lnTo>
                <a:cubicBezTo>
                  <a:pt x="6405824" y="1547539"/>
                  <a:pt x="6317902" y="2011688"/>
                  <a:pt x="6064132" y="2011688"/>
                </a:cubicBezTo>
                <a:close/>
                <a:moveTo>
                  <a:pt x="2009684" y="2011688"/>
                </a:moveTo>
                <a:cubicBezTo>
                  <a:pt x="1755913" y="2011688"/>
                  <a:pt x="1667234" y="1547539"/>
                  <a:pt x="1525946" y="1228437"/>
                </a:cubicBezTo>
                <a:lnTo>
                  <a:pt x="1470909" y="1120681"/>
                </a:lnTo>
                <a:lnTo>
                  <a:pt x="1502900" y="1174300"/>
                </a:lnTo>
                <a:cubicBezTo>
                  <a:pt x="1655760" y="1459166"/>
                  <a:pt x="1741410" y="1914952"/>
                  <a:pt x="2009683" y="1914952"/>
                </a:cubicBezTo>
                <a:cubicBezTo>
                  <a:pt x="2277958" y="1914952"/>
                  <a:pt x="2362851" y="1459166"/>
                  <a:pt x="2515317" y="1174300"/>
                </a:cubicBezTo>
                <a:lnTo>
                  <a:pt x="2546760" y="1121480"/>
                </a:lnTo>
                <a:lnTo>
                  <a:pt x="2492258" y="1228437"/>
                </a:lnTo>
                <a:cubicBezTo>
                  <a:pt x="2351378" y="1547539"/>
                  <a:pt x="2263456" y="2011688"/>
                  <a:pt x="2009684" y="2011688"/>
                </a:cubicBezTo>
                <a:close/>
                <a:moveTo>
                  <a:pt x="10118576" y="2112659"/>
                </a:moveTo>
                <a:cubicBezTo>
                  <a:pt x="9847072" y="2112659"/>
                  <a:pt x="9764612" y="1523750"/>
                  <a:pt x="9603851" y="1174086"/>
                </a:cubicBezTo>
                <a:lnTo>
                  <a:pt x="9598749" y="1163889"/>
                </a:lnTo>
                <a:lnTo>
                  <a:pt x="9611779" y="1188300"/>
                </a:lnTo>
                <a:cubicBezTo>
                  <a:pt x="9764621" y="1506679"/>
                  <a:pt x="9850250" y="2016085"/>
                  <a:pt x="10118579" y="2016085"/>
                </a:cubicBezTo>
                <a:cubicBezTo>
                  <a:pt x="10386908" y="2016085"/>
                  <a:pt x="10471743" y="1506679"/>
                  <a:pt x="10624193" y="1188300"/>
                </a:cubicBezTo>
                <a:lnTo>
                  <a:pt x="10639772" y="1159050"/>
                </a:lnTo>
                <a:lnTo>
                  <a:pt x="10632265" y="1174086"/>
                </a:lnTo>
                <a:cubicBezTo>
                  <a:pt x="10471908" y="1523750"/>
                  <a:pt x="10390080" y="2112659"/>
                  <a:pt x="10118576" y="2112659"/>
                </a:cubicBezTo>
                <a:close/>
                <a:moveTo>
                  <a:pt x="6064130" y="2112659"/>
                </a:moveTo>
                <a:cubicBezTo>
                  <a:pt x="5792625" y="2112659"/>
                  <a:pt x="5710165" y="1523750"/>
                  <a:pt x="5549405" y="1174086"/>
                </a:cubicBezTo>
                <a:lnTo>
                  <a:pt x="5544311" y="1163906"/>
                </a:lnTo>
                <a:lnTo>
                  <a:pt x="5557332" y="1188300"/>
                </a:lnTo>
                <a:cubicBezTo>
                  <a:pt x="5710174" y="1506679"/>
                  <a:pt x="5795802" y="2016085"/>
                  <a:pt x="6064132" y="2016085"/>
                </a:cubicBezTo>
                <a:cubicBezTo>
                  <a:pt x="6332460" y="2016085"/>
                  <a:pt x="6417295" y="1506679"/>
                  <a:pt x="6569746" y="1188300"/>
                </a:cubicBezTo>
                <a:lnTo>
                  <a:pt x="6585322" y="1159053"/>
                </a:lnTo>
                <a:lnTo>
                  <a:pt x="6577817" y="1174086"/>
                </a:lnTo>
                <a:cubicBezTo>
                  <a:pt x="6417461" y="1523750"/>
                  <a:pt x="6335633" y="2112659"/>
                  <a:pt x="6064130" y="2112659"/>
                </a:cubicBezTo>
                <a:close/>
                <a:moveTo>
                  <a:pt x="2009683" y="2112659"/>
                </a:moveTo>
                <a:cubicBezTo>
                  <a:pt x="1738178" y="2112659"/>
                  <a:pt x="1655718" y="1523750"/>
                  <a:pt x="1494958" y="1174086"/>
                </a:cubicBezTo>
                <a:lnTo>
                  <a:pt x="1489866" y="1163911"/>
                </a:lnTo>
                <a:lnTo>
                  <a:pt x="1502884" y="1188300"/>
                </a:lnTo>
                <a:cubicBezTo>
                  <a:pt x="1655727" y="1506679"/>
                  <a:pt x="1741355" y="2016085"/>
                  <a:pt x="2009684" y="2016085"/>
                </a:cubicBezTo>
                <a:cubicBezTo>
                  <a:pt x="2278013" y="2016085"/>
                  <a:pt x="2362849" y="1506679"/>
                  <a:pt x="2515299" y="1188300"/>
                </a:cubicBezTo>
                <a:lnTo>
                  <a:pt x="2530882" y="1159042"/>
                </a:lnTo>
                <a:lnTo>
                  <a:pt x="2523371" y="1174086"/>
                </a:lnTo>
                <a:cubicBezTo>
                  <a:pt x="2363014" y="1523750"/>
                  <a:pt x="2281187" y="2112659"/>
                  <a:pt x="2009683" y="2112659"/>
                </a:cubicBezTo>
                <a:close/>
                <a:moveTo>
                  <a:pt x="2009683" y="2117136"/>
                </a:moveTo>
                <a:cubicBezTo>
                  <a:pt x="2302525" y="2117136"/>
                  <a:pt x="2377084" y="1447089"/>
                  <a:pt x="2558964" y="1112065"/>
                </a:cubicBezTo>
                <a:lnTo>
                  <a:pt x="2589994" y="1062700"/>
                </a:lnTo>
                <a:lnTo>
                  <a:pt x="2590104" y="1062711"/>
                </a:lnTo>
                <a:lnTo>
                  <a:pt x="2592181" y="1065673"/>
                </a:lnTo>
                <a:lnTo>
                  <a:pt x="2604915" y="1085743"/>
                </a:lnTo>
                <a:cubicBezTo>
                  <a:pt x="2655922" y="1153794"/>
                  <a:pt x="2715481" y="1195672"/>
                  <a:pt x="2788676" y="1195672"/>
                </a:cubicBezTo>
                <a:cubicBezTo>
                  <a:pt x="2886010" y="1195672"/>
                  <a:pt x="2959261" y="1162200"/>
                  <a:pt x="3020424" y="1111988"/>
                </a:cubicBezTo>
                <a:lnTo>
                  <a:pt x="3067237" y="1064284"/>
                </a:lnTo>
                <a:lnTo>
                  <a:pt x="3068518" y="1063103"/>
                </a:lnTo>
                <a:lnTo>
                  <a:pt x="3069899" y="1062095"/>
                </a:lnTo>
                <a:lnTo>
                  <a:pt x="3102440" y="1095420"/>
                </a:lnTo>
                <a:cubicBezTo>
                  <a:pt x="3232197" y="1252346"/>
                  <a:pt x="3325134" y="1461579"/>
                  <a:pt x="3568470" y="1461579"/>
                </a:cubicBezTo>
                <a:cubicBezTo>
                  <a:pt x="3799314" y="1461579"/>
                  <a:pt x="3895499" y="1273240"/>
                  <a:pt x="4013841" y="1120861"/>
                </a:cubicBezTo>
                <a:lnTo>
                  <a:pt x="4061020" y="1064774"/>
                </a:lnTo>
                <a:lnTo>
                  <a:pt x="4142789" y="1141964"/>
                </a:lnTo>
                <a:cubicBezTo>
                  <a:pt x="4231438" y="1225439"/>
                  <a:pt x="4328723" y="1301527"/>
                  <a:pt x="4503984" y="1301527"/>
                </a:cubicBezTo>
                <a:cubicBezTo>
                  <a:pt x="4699772" y="1301527"/>
                  <a:pt x="4799224" y="1205592"/>
                  <a:pt x="4895719" y="1113175"/>
                </a:cubicBezTo>
                <a:lnTo>
                  <a:pt x="4951076" y="1062156"/>
                </a:lnTo>
                <a:lnTo>
                  <a:pt x="4951154" y="1062159"/>
                </a:lnTo>
                <a:lnTo>
                  <a:pt x="4952489" y="1063037"/>
                </a:lnTo>
                <a:lnTo>
                  <a:pt x="4955071" y="1065188"/>
                </a:lnTo>
                <a:lnTo>
                  <a:pt x="4967653" y="1076784"/>
                </a:lnTo>
                <a:cubicBezTo>
                  <a:pt x="5045596" y="1142833"/>
                  <a:pt x="5137358" y="1195672"/>
                  <a:pt x="5283778" y="1195672"/>
                </a:cubicBezTo>
                <a:cubicBezTo>
                  <a:pt x="5356989" y="1195672"/>
                  <a:pt x="5416603" y="1153794"/>
                  <a:pt x="5467693" y="1085743"/>
                </a:cubicBezTo>
                <a:lnTo>
                  <a:pt x="5482112" y="1063063"/>
                </a:lnTo>
                <a:lnTo>
                  <a:pt x="5482522" y="1062602"/>
                </a:lnTo>
                <a:lnTo>
                  <a:pt x="5482610" y="1062641"/>
                </a:lnTo>
                <a:lnTo>
                  <a:pt x="5513735" y="1112065"/>
                </a:lnTo>
                <a:cubicBezTo>
                  <a:pt x="5696008" y="1447089"/>
                  <a:pt x="5771288" y="2117136"/>
                  <a:pt x="6064130" y="2117136"/>
                </a:cubicBezTo>
                <a:cubicBezTo>
                  <a:pt x="6356971" y="2117136"/>
                  <a:pt x="6431531" y="1447089"/>
                  <a:pt x="6613410" y="1112065"/>
                </a:cubicBezTo>
                <a:lnTo>
                  <a:pt x="6644440" y="1062700"/>
                </a:lnTo>
                <a:lnTo>
                  <a:pt x="6644550" y="1062711"/>
                </a:lnTo>
                <a:lnTo>
                  <a:pt x="6646628" y="1065675"/>
                </a:lnTo>
                <a:lnTo>
                  <a:pt x="6659361" y="1085743"/>
                </a:lnTo>
                <a:cubicBezTo>
                  <a:pt x="6710368" y="1153794"/>
                  <a:pt x="6769927" y="1195672"/>
                  <a:pt x="6843122" y="1195672"/>
                </a:cubicBezTo>
                <a:cubicBezTo>
                  <a:pt x="6940456" y="1195672"/>
                  <a:pt x="7013707" y="1162200"/>
                  <a:pt x="7074870" y="1111988"/>
                </a:cubicBezTo>
                <a:lnTo>
                  <a:pt x="7121675" y="1064292"/>
                </a:lnTo>
                <a:lnTo>
                  <a:pt x="7122965" y="1063102"/>
                </a:lnTo>
                <a:lnTo>
                  <a:pt x="7124344" y="1062095"/>
                </a:lnTo>
                <a:lnTo>
                  <a:pt x="7156886" y="1095420"/>
                </a:lnTo>
                <a:cubicBezTo>
                  <a:pt x="7286642" y="1252346"/>
                  <a:pt x="7379580" y="1461579"/>
                  <a:pt x="7622915" y="1461579"/>
                </a:cubicBezTo>
                <a:cubicBezTo>
                  <a:pt x="7853759" y="1461579"/>
                  <a:pt x="7949944" y="1273240"/>
                  <a:pt x="8068287" y="1120861"/>
                </a:cubicBezTo>
                <a:lnTo>
                  <a:pt x="8115465" y="1064774"/>
                </a:lnTo>
                <a:lnTo>
                  <a:pt x="8197235" y="1141964"/>
                </a:lnTo>
                <a:cubicBezTo>
                  <a:pt x="8285885" y="1225439"/>
                  <a:pt x="8383169" y="1301527"/>
                  <a:pt x="8558431" y="1301527"/>
                </a:cubicBezTo>
                <a:cubicBezTo>
                  <a:pt x="8754218" y="1301527"/>
                  <a:pt x="8853671" y="1205592"/>
                  <a:pt x="8950166" y="1113175"/>
                </a:cubicBezTo>
                <a:lnTo>
                  <a:pt x="9005523" y="1062156"/>
                </a:lnTo>
                <a:lnTo>
                  <a:pt x="9005601" y="1062159"/>
                </a:lnTo>
                <a:lnTo>
                  <a:pt x="9006932" y="1063035"/>
                </a:lnTo>
                <a:lnTo>
                  <a:pt x="9009519" y="1065190"/>
                </a:lnTo>
                <a:lnTo>
                  <a:pt x="9022099" y="1076784"/>
                </a:lnTo>
                <a:cubicBezTo>
                  <a:pt x="9100043" y="1142833"/>
                  <a:pt x="9191803" y="1195672"/>
                  <a:pt x="9338224" y="1195672"/>
                </a:cubicBezTo>
                <a:cubicBezTo>
                  <a:pt x="9411434" y="1195672"/>
                  <a:pt x="9471050" y="1153794"/>
                  <a:pt x="9522140" y="1085743"/>
                </a:cubicBezTo>
                <a:lnTo>
                  <a:pt x="9536559" y="1063061"/>
                </a:lnTo>
                <a:lnTo>
                  <a:pt x="9536968" y="1062602"/>
                </a:lnTo>
                <a:lnTo>
                  <a:pt x="9537057" y="1062641"/>
                </a:lnTo>
                <a:lnTo>
                  <a:pt x="9568182" y="1112065"/>
                </a:lnTo>
                <a:cubicBezTo>
                  <a:pt x="9750455" y="1447089"/>
                  <a:pt x="9825734" y="2117136"/>
                  <a:pt x="10118576" y="2117136"/>
                </a:cubicBezTo>
                <a:cubicBezTo>
                  <a:pt x="10411418" y="2117136"/>
                  <a:pt x="10485977" y="1447089"/>
                  <a:pt x="10667857" y="1112065"/>
                </a:cubicBezTo>
                <a:lnTo>
                  <a:pt x="10698887" y="1062700"/>
                </a:lnTo>
                <a:lnTo>
                  <a:pt x="10698997" y="1062711"/>
                </a:lnTo>
                <a:lnTo>
                  <a:pt x="10701077" y="1065677"/>
                </a:lnTo>
                <a:lnTo>
                  <a:pt x="10713809" y="1085743"/>
                </a:lnTo>
                <a:cubicBezTo>
                  <a:pt x="10764816" y="1153794"/>
                  <a:pt x="10824374" y="1195672"/>
                  <a:pt x="10897570" y="1195672"/>
                </a:cubicBezTo>
                <a:cubicBezTo>
                  <a:pt x="10994904" y="1195672"/>
                  <a:pt x="11068154" y="1162200"/>
                  <a:pt x="11129318" y="1111988"/>
                </a:cubicBezTo>
                <a:lnTo>
                  <a:pt x="11176127" y="1064288"/>
                </a:lnTo>
                <a:lnTo>
                  <a:pt x="11177411" y="1063103"/>
                </a:lnTo>
                <a:lnTo>
                  <a:pt x="11178792" y="1062095"/>
                </a:lnTo>
                <a:lnTo>
                  <a:pt x="11211334" y="1095420"/>
                </a:lnTo>
                <a:cubicBezTo>
                  <a:pt x="11341090" y="1252346"/>
                  <a:pt x="11434027" y="1461579"/>
                  <a:pt x="11677363" y="1461579"/>
                </a:cubicBezTo>
                <a:cubicBezTo>
                  <a:pt x="11908207" y="1461579"/>
                  <a:pt x="12004393" y="1273240"/>
                  <a:pt x="12122734" y="1120861"/>
                </a:cubicBezTo>
                <a:lnTo>
                  <a:pt x="12171861" y="1062459"/>
                </a:lnTo>
                <a:lnTo>
                  <a:pt x="12171909" y="1062461"/>
                </a:lnTo>
                <a:lnTo>
                  <a:pt x="12172390" y="1062721"/>
                </a:lnTo>
                <a:lnTo>
                  <a:pt x="12172496" y="1062491"/>
                </a:lnTo>
                <a:lnTo>
                  <a:pt x="12173111" y="1062522"/>
                </a:lnTo>
                <a:lnTo>
                  <a:pt x="12173348" y="1062566"/>
                </a:lnTo>
                <a:lnTo>
                  <a:pt x="12173353" y="1062534"/>
                </a:lnTo>
                <a:lnTo>
                  <a:pt x="12173989" y="1062566"/>
                </a:lnTo>
                <a:lnTo>
                  <a:pt x="12173989" y="1060559"/>
                </a:lnTo>
                <a:lnTo>
                  <a:pt x="12175108" y="1059285"/>
                </a:lnTo>
                <a:lnTo>
                  <a:pt x="12175030" y="1059206"/>
                </a:lnTo>
                <a:lnTo>
                  <a:pt x="12175189" y="1059043"/>
                </a:lnTo>
                <a:lnTo>
                  <a:pt x="12175066" y="1058910"/>
                </a:lnTo>
                <a:lnTo>
                  <a:pt x="12175266" y="1058725"/>
                </a:lnTo>
                <a:lnTo>
                  <a:pt x="12175134" y="1058568"/>
                </a:lnTo>
                <a:lnTo>
                  <a:pt x="12175266" y="1058411"/>
                </a:lnTo>
                <a:lnTo>
                  <a:pt x="12175066" y="1058225"/>
                </a:lnTo>
                <a:lnTo>
                  <a:pt x="12175189" y="1058093"/>
                </a:lnTo>
                <a:lnTo>
                  <a:pt x="12175030" y="1057930"/>
                </a:lnTo>
                <a:lnTo>
                  <a:pt x="12175108" y="1057851"/>
                </a:lnTo>
                <a:lnTo>
                  <a:pt x="12173989" y="1056577"/>
                </a:lnTo>
                <a:lnTo>
                  <a:pt x="12173989" y="1054570"/>
                </a:lnTo>
                <a:lnTo>
                  <a:pt x="12173353" y="1054602"/>
                </a:lnTo>
                <a:lnTo>
                  <a:pt x="12173348" y="1054570"/>
                </a:lnTo>
                <a:lnTo>
                  <a:pt x="12173111" y="1054614"/>
                </a:lnTo>
                <a:lnTo>
                  <a:pt x="12172496" y="1054645"/>
                </a:lnTo>
                <a:lnTo>
                  <a:pt x="12172390" y="1054415"/>
                </a:lnTo>
                <a:lnTo>
                  <a:pt x="12171909" y="1054675"/>
                </a:lnTo>
                <a:lnTo>
                  <a:pt x="12171861" y="1054678"/>
                </a:lnTo>
                <a:lnTo>
                  <a:pt x="12122734" y="996275"/>
                </a:lnTo>
                <a:cubicBezTo>
                  <a:pt x="12004393" y="843896"/>
                  <a:pt x="11908207" y="655557"/>
                  <a:pt x="11677363" y="655557"/>
                </a:cubicBezTo>
                <a:cubicBezTo>
                  <a:pt x="11434027" y="655557"/>
                  <a:pt x="11341090" y="864790"/>
                  <a:pt x="11211334" y="1021716"/>
                </a:cubicBezTo>
                <a:lnTo>
                  <a:pt x="11178792" y="1055041"/>
                </a:lnTo>
                <a:lnTo>
                  <a:pt x="11177411" y="1054033"/>
                </a:lnTo>
                <a:lnTo>
                  <a:pt x="11176127" y="1052848"/>
                </a:lnTo>
                <a:lnTo>
                  <a:pt x="11129318" y="1005148"/>
                </a:lnTo>
                <a:cubicBezTo>
                  <a:pt x="11068154" y="954936"/>
                  <a:pt x="10994904" y="921464"/>
                  <a:pt x="10897570" y="921464"/>
                </a:cubicBezTo>
                <a:cubicBezTo>
                  <a:pt x="10824375" y="921464"/>
                  <a:pt x="10764816" y="963342"/>
                  <a:pt x="10713809" y="1031393"/>
                </a:cubicBezTo>
                <a:lnTo>
                  <a:pt x="10701076" y="1051460"/>
                </a:lnTo>
                <a:lnTo>
                  <a:pt x="10698997" y="1054425"/>
                </a:lnTo>
                <a:lnTo>
                  <a:pt x="10698887" y="1054436"/>
                </a:lnTo>
                <a:lnTo>
                  <a:pt x="10667857" y="1005071"/>
                </a:lnTo>
                <a:cubicBezTo>
                  <a:pt x="10485977" y="670047"/>
                  <a:pt x="10411418" y="0"/>
                  <a:pt x="10118576" y="0"/>
                </a:cubicBezTo>
                <a:cubicBezTo>
                  <a:pt x="9825734" y="0"/>
                  <a:pt x="9750455" y="670047"/>
                  <a:pt x="9568182" y="1005071"/>
                </a:cubicBezTo>
                <a:lnTo>
                  <a:pt x="9537057" y="1054495"/>
                </a:lnTo>
                <a:lnTo>
                  <a:pt x="9536968" y="1054535"/>
                </a:lnTo>
                <a:lnTo>
                  <a:pt x="9536561" y="1054077"/>
                </a:lnTo>
                <a:lnTo>
                  <a:pt x="9522140" y="1031393"/>
                </a:lnTo>
                <a:cubicBezTo>
                  <a:pt x="9471050" y="963342"/>
                  <a:pt x="9411434" y="921464"/>
                  <a:pt x="9338224" y="921464"/>
                </a:cubicBezTo>
                <a:cubicBezTo>
                  <a:pt x="9191803" y="921464"/>
                  <a:pt x="9100043" y="974303"/>
                  <a:pt x="9022099" y="1040352"/>
                </a:cubicBezTo>
                <a:lnTo>
                  <a:pt x="9009520" y="1051945"/>
                </a:lnTo>
                <a:lnTo>
                  <a:pt x="9006931" y="1054102"/>
                </a:lnTo>
                <a:lnTo>
                  <a:pt x="9005601" y="1054977"/>
                </a:lnTo>
                <a:lnTo>
                  <a:pt x="9005523" y="1054980"/>
                </a:lnTo>
                <a:lnTo>
                  <a:pt x="8950166" y="1003961"/>
                </a:lnTo>
                <a:cubicBezTo>
                  <a:pt x="8853671" y="911544"/>
                  <a:pt x="8754218" y="815609"/>
                  <a:pt x="8558431" y="815609"/>
                </a:cubicBezTo>
                <a:cubicBezTo>
                  <a:pt x="8383169" y="815609"/>
                  <a:pt x="8285885" y="891697"/>
                  <a:pt x="8197235" y="975172"/>
                </a:cubicBezTo>
                <a:lnTo>
                  <a:pt x="8115465" y="1052362"/>
                </a:lnTo>
                <a:lnTo>
                  <a:pt x="8068287" y="996275"/>
                </a:lnTo>
                <a:cubicBezTo>
                  <a:pt x="7949944" y="843896"/>
                  <a:pt x="7853759" y="655557"/>
                  <a:pt x="7622915" y="655557"/>
                </a:cubicBezTo>
                <a:cubicBezTo>
                  <a:pt x="7379580" y="655557"/>
                  <a:pt x="7286642" y="864790"/>
                  <a:pt x="7156886" y="1021716"/>
                </a:cubicBezTo>
                <a:lnTo>
                  <a:pt x="7124344" y="1055041"/>
                </a:lnTo>
                <a:lnTo>
                  <a:pt x="7122966" y="1054035"/>
                </a:lnTo>
                <a:lnTo>
                  <a:pt x="7121675" y="1052844"/>
                </a:lnTo>
                <a:lnTo>
                  <a:pt x="7074870" y="1005148"/>
                </a:lnTo>
                <a:cubicBezTo>
                  <a:pt x="7013707" y="954936"/>
                  <a:pt x="6940456" y="921464"/>
                  <a:pt x="6843122" y="921464"/>
                </a:cubicBezTo>
                <a:cubicBezTo>
                  <a:pt x="6769927" y="921464"/>
                  <a:pt x="6710368" y="963342"/>
                  <a:pt x="6659361" y="1031393"/>
                </a:cubicBezTo>
                <a:lnTo>
                  <a:pt x="6646626" y="1051463"/>
                </a:lnTo>
                <a:lnTo>
                  <a:pt x="6644550" y="1054425"/>
                </a:lnTo>
                <a:lnTo>
                  <a:pt x="6644440" y="1054436"/>
                </a:lnTo>
                <a:lnTo>
                  <a:pt x="6613410" y="1005071"/>
                </a:lnTo>
                <a:cubicBezTo>
                  <a:pt x="6431531" y="670047"/>
                  <a:pt x="6356971" y="0"/>
                  <a:pt x="6064130" y="0"/>
                </a:cubicBezTo>
                <a:cubicBezTo>
                  <a:pt x="5771288" y="0"/>
                  <a:pt x="5696008" y="670047"/>
                  <a:pt x="5513735" y="1005071"/>
                </a:cubicBezTo>
                <a:lnTo>
                  <a:pt x="5482610" y="1054495"/>
                </a:lnTo>
                <a:lnTo>
                  <a:pt x="5482521" y="1054535"/>
                </a:lnTo>
                <a:lnTo>
                  <a:pt x="5482112" y="1054074"/>
                </a:lnTo>
                <a:lnTo>
                  <a:pt x="5467693" y="1031393"/>
                </a:lnTo>
                <a:cubicBezTo>
                  <a:pt x="5416603" y="963342"/>
                  <a:pt x="5356989" y="921464"/>
                  <a:pt x="5283779" y="921464"/>
                </a:cubicBezTo>
                <a:cubicBezTo>
                  <a:pt x="5137358" y="921464"/>
                  <a:pt x="5045596" y="974303"/>
                  <a:pt x="4967652" y="1040352"/>
                </a:cubicBezTo>
                <a:lnTo>
                  <a:pt x="4955071" y="1051947"/>
                </a:lnTo>
                <a:lnTo>
                  <a:pt x="4952487" y="1054100"/>
                </a:lnTo>
                <a:lnTo>
                  <a:pt x="4951154" y="1054977"/>
                </a:lnTo>
                <a:lnTo>
                  <a:pt x="4951076" y="1054980"/>
                </a:lnTo>
                <a:lnTo>
                  <a:pt x="4895720" y="1003961"/>
                </a:lnTo>
                <a:cubicBezTo>
                  <a:pt x="4799224" y="911544"/>
                  <a:pt x="4699771" y="815609"/>
                  <a:pt x="4503985" y="815609"/>
                </a:cubicBezTo>
                <a:cubicBezTo>
                  <a:pt x="4328723" y="815609"/>
                  <a:pt x="4231438" y="891697"/>
                  <a:pt x="4142788" y="975172"/>
                </a:cubicBezTo>
                <a:lnTo>
                  <a:pt x="4061019" y="1052362"/>
                </a:lnTo>
                <a:lnTo>
                  <a:pt x="4013839" y="996275"/>
                </a:lnTo>
                <a:cubicBezTo>
                  <a:pt x="3895498" y="843896"/>
                  <a:pt x="3799314" y="655557"/>
                  <a:pt x="3568470" y="655557"/>
                </a:cubicBezTo>
                <a:cubicBezTo>
                  <a:pt x="3325134" y="655557"/>
                  <a:pt x="3232197" y="864790"/>
                  <a:pt x="3102440" y="1021716"/>
                </a:cubicBezTo>
                <a:lnTo>
                  <a:pt x="3069899" y="1055042"/>
                </a:lnTo>
                <a:lnTo>
                  <a:pt x="3068519" y="1054034"/>
                </a:lnTo>
                <a:lnTo>
                  <a:pt x="3067234" y="1052848"/>
                </a:lnTo>
                <a:lnTo>
                  <a:pt x="3020424" y="1005148"/>
                </a:lnTo>
                <a:cubicBezTo>
                  <a:pt x="2959261" y="954936"/>
                  <a:pt x="2886011" y="921464"/>
                  <a:pt x="2788676" y="921464"/>
                </a:cubicBezTo>
                <a:cubicBezTo>
                  <a:pt x="2715481" y="921464"/>
                  <a:pt x="2655922" y="963342"/>
                  <a:pt x="2604914" y="1031393"/>
                </a:cubicBezTo>
                <a:lnTo>
                  <a:pt x="2592180" y="1051463"/>
                </a:lnTo>
                <a:lnTo>
                  <a:pt x="2590104" y="1054425"/>
                </a:lnTo>
                <a:lnTo>
                  <a:pt x="2589994" y="1054436"/>
                </a:lnTo>
                <a:lnTo>
                  <a:pt x="2558964" y="1005071"/>
                </a:lnTo>
                <a:cubicBezTo>
                  <a:pt x="2377084" y="670047"/>
                  <a:pt x="2302525" y="0"/>
                  <a:pt x="2009683" y="0"/>
                </a:cubicBezTo>
                <a:cubicBezTo>
                  <a:pt x="1716841" y="0"/>
                  <a:pt x="1641561" y="670047"/>
                  <a:pt x="1459288" y="1005071"/>
                </a:cubicBezTo>
                <a:lnTo>
                  <a:pt x="1428163" y="1054495"/>
                </a:lnTo>
                <a:lnTo>
                  <a:pt x="1428075" y="1054534"/>
                </a:lnTo>
                <a:lnTo>
                  <a:pt x="1427663" y="1054072"/>
                </a:lnTo>
                <a:lnTo>
                  <a:pt x="1413246" y="1031393"/>
                </a:lnTo>
                <a:cubicBezTo>
                  <a:pt x="1362156" y="963342"/>
                  <a:pt x="1302540" y="921464"/>
                  <a:pt x="1229330" y="921464"/>
                </a:cubicBezTo>
                <a:cubicBezTo>
                  <a:pt x="1082909" y="921464"/>
                  <a:pt x="991148" y="974303"/>
                  <a:pt x="913205" y="1040352"/>
                </a:cubicBezTo>
                <a:lnTo>
                  <a:pt x="900626" y="1051946"/>
                </a:lnTo>
                <a:lnTo>
                  <a:pt x="898038" y="1054101"/>
                </a:lnTo>
                <a:lnTo>
                  <a:pt x="897091" y="1054724"/>
                </a:lnTo>
                <a:lnTo>
                  <a:pt x="896380" y="1054752"/>
                </a:lnTo>
                <a:lnTo>
                  <a:pt x="841272" y="1003961"/>
                </a:lnTo>
                <a:cubicBezTo>
                  <a:pt x="744777" y="911544"/>
                  <a:pt x="645324" y="815609"/>
                  <a:pt x="449537" y="815609"/>
                </a:cubicBezTo>
                <a:cubicBezTo>
                  <a:pt x="274276" y="815609"/>
                  <a:pt x="176991" y="891697"/>
                  <a:pt x="88341" y="975173"/>
                </a:cubicBezTo>
                <a:lnTo>
                  <a:pt x="4155" y="1054643"/>
                </a:lnTo>
                <a:lnTo>
                  <a:pt x="2061" y="1054585"/>
                </a:lnTo>
                <a:lnTo>
                  <a:pt x="1839" y="1054496"/>
                </a:lnTo>
                <a:lnTo>
                  <a:pt x="1806" y="1054578"/>
                </a:lnTo>
                <a:lnTo>
                  <a:pt x="1735" y="1054576"/>
                </a:lnTo>
                <a:lnTo>
                  <a:pt x="1678" y="1054570"/>
                </a:lnTo>
                <a:lnTo>
                  <a:pt x="1678" y="1054574"/>
                </a:lnTo>
                <a:lnTo>
                  <a:pt x="1520" y="1054570"/>
                </a:lnTo>
                <a:lnTo>
                  <a:pt x="1520" y="1055293"/>
                </a:lnTo>
                <a:lnTo>
                  <a:pt x="585" y="1057631"/>
                </a:lnTo>
                <a:lnTo>
                  <a:pt x="83" y="1058252"/>
                </a:lnTo>
                <a:lnTo>
                  <a:pt x="166" y="1058323"/>
                </a:lnTo>
                <a:lnTo>
                  <a:pt x="160" y="1058331"/>
                </a:lnTo>
                <a:lnTo>
                  <a:pt x="193" y="1058356"/>
                </a:lnTo>
                <a:lnTo>
                  <a:pt x="35" y="1058532"/>
                </a:lnTo>
                <a:lnTo>
                  <a:pt x="0" y="1058565"/>
                </a:lnTo>
                <a:lnTo>
                  <a:pt x="3" y="1058568"/>
                </a:lnTo>
                <a:lnTo>
                  <a:pt x="0" y="1058571"/>
                </a:lnTo>
                <a:lnTo>
                  <a:pt x="35" y="1058604"/>
                </a:lnTo>
                <a:lnTo>
                  <a:pt x="193" y="1058780"/>
                </a:lnTo>
                <a:lnTo>
                  <a:pt x="160" y="1058805"/>
                </a:lnTo>
                <a:lnTo>
                  <a:pt x="166" y="1058813"/>
                </a:lnTo>
                <a:lnTo>
                  <a:pt x="83" y="1058884"/>
                </a:lnTo>
                <a:lnTo>
                  <a:pt x="585" y="1059505"/>
                </a:lnTo>
                <a:lnTo>
                  <a:pt x="1520" y="1061843"/>
                </a:lnTo>
                <a:lnTo>
                  <a:pt x="1520" y="1062566"/>
                </a:lnTo>
                <a:lnTo>
                  <a:pt x="1678" y="1062562"/>
                </a:lnTo>
                <a:lnTo>
                  <a:pt x="1678" y="1062566"/>
                </a:lnTo>
                <a:lnTo>
                  <a:pt x="1735" y="1062560"/>
                </a:lnTo>
                <a:lnTo>
                  <a:pt x="1806" y="1062558"/>
                </a:lnTo>
                <a:lnTo>
                  <a:pt x="1839" y="1062640"/>
                </a:lnTo>
                <a:lnTo>
                  <a:pt x="2061" y="1062551"/>
                </a:lnTo>
                <a:lnTo>
                  <a:pt x="4155" y="1062494"/>
                </a:lnTo>
                <a:lnTo>
                  <a:pt x="88341" y="1141964"/>
                </a:lnTo>
                <a:cubicBezTo>
                  <a:pt x="176991" y="1225439"/>
                  <a:pt x="274276" y="1301527"/>
                  <a:pt x="449537" y="1301527"/>
                </a:cubicBezTo>
                <a:cubicBezTo>
                  <a:pt x="645324" y="1301527"/>
                  <a:pt x="744777" y="1205592"/>
                  <a:pt x="841272" y="1113175"/>
                </a:cubicBezTo>
                <a:lnTo>
                  <a:pt x="896380" y="1062385"/>
                </a:lnTo>
                <a:lnTo>
                  <a:pt x="897091" y="1062412"/>
                </a:lnTo>
                <a:lnTo>
                  <a:pt x="898039" y="1063035"/>
                </a:lnTo>
                <a:lnTo>
                  <a:pt x="900625" y="1065189"/>
                </a:lnTo>
                <a:lnTo>
                  <a:pt x="913205" y="1076784"/>
                </a:lnTo>
                <a:cubicBezTo>
                  <a:pt x="991148" y="1142833"/>
                  <a:pt x="1082909" y="1195672"/>
                  <a:pt x="1229330" y="1195672"/>
                </a:cubicBezTo>
                <a:cubicBezTo>
                  <a:pt x="1302540" y="1195672"/>
                  <a:pt x="1362156" y="1153794"/>
                  <a:pt x="1413246" y="1085743"/>
                </a:cubicBezTo>
                <a:lnTo>
                  <a:pt x="1427664" y="1063062"/>
                </a:lnTo>
                <a:lnTo>
                  <a:pt x="1428074" y="1062602"/>
                </a:lnTo>
                <a:lnTo>
                  <a:pt x="1428163" y="1062641"/>
                </a:lnTo>
                <a:lnTo>
                  <a:pt x="1459288" y="1112065"/>
                </a:lnTo>
                <a:cubicBezTo>
                  <a:pt x="1641561" y="1447089"/>
                  <a:pt x="1716841" y="2117136"/>
                  <a:pt x="2009683" y="211713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0"/>
          <p:cNvSpPr/>
          <p:nvPr/>
        </p:nvSpPr>
        <p:spPr>
          <a:xfrm flipH="1">
            <a:off x="8335" y="95759"/>
            <a:ext cx="12175348" cy="1200790"/>
          </a:xfrm>
          <a:custGeom>
            <a:avLst/>
            <a:gdLst/>
            <a:ahLst/>
            <a:cxnLst/>
            <a:rect l="l" t="t" r="r" b="b"/>
            <a:pathLst>
              <a:path w="12175348" h="1200790" extrusionOk="0">
                <a:moveTo>
                  <a:pt x="8516100" y="1160806"/>
                </a:moveTo>
                <a:cubicBezTo>
                  <a:pt x="8415329" y="1160806"/>
                  <a:pt x="8364383" y="1170380"/>
                  <a:pt x="8313258" y="1179954"/>
                </a:cubicBezTo>
                <a:lnTo>
                  <a:pt x="8273261" y="1186291"/>
                </a:lnTo>
                <a:lnTo>
                  <a:pt x="8457737" y="1178046"/>
                </a:lnTo>
                <a:cubicBezTo>
                  <a:pt x="8528510" y="1176362"/>
                  <a:pt x="8609747" y="1177142"/>
                  <a:pt x="8719203" y="1183947"/>
                </a:cubicBezTo>
                <a:lnTo>
                  <a:pt x="8752901" y="1185291"/>
                </a:lnTo>
                <a:lnTo>
                  <a:pt x="8718684" y="1179874"/>
                </a:lnTo>
                <a:cubicBezTo>
                  <a:pt x="8667718" y="1170340"/>
                  <a:pt x="8616872" y="1160806"/>
                  <a:pt x="8516100" y="1160806"/>
                </a:cubicBezTo>
                <a:close/>
                <a:moveTo>
                  <a:pt x="4461652" y="1160806"/>
                </a:moveTo>
                <a:cubicBezTo>
                  <a:pt x="4360881" y="1160806"/>
                  <a:pt x="4309935" y="1170380"/>
                  <a:pt x="4258810" y="1179954"/>
                </a:cubicBezTo>
                <a:lnTo>
                  <a:pt x="4218813" y="1186292"/>
                </a:lnTo>
                <a:lnTo>
                  <a:pt x="4403290" y="1178046"/>
                </a:lnTo>
                <a:cubicBezTo>
                  <a:pt x="4474062" y="1176362"/>
                  <a:pt x="4555299" y="1177142"/>
                  <a:pt x="4664755" y="1183947"/>
                </a:cubicBezTo>
                <a:lnTo>
                  <a:pt x="4698454" y="1185291"/>
                </a:lnTo>
                <a:lnTo>
                  <a:pt x="4664237" y="1179874"/>
                </a:lnTo>
                <a:cubicBezTo>
                  <a:pt x="4613271" y="1170340"/>
                  <a:pt x="4562425" y="1160806"/>
                  <a:pt x="4461652" y="1160806"/>
                </a:cubicBezTo>
                <a:close/>
                <a:moveTo>
                  <a:pt x="407205" y="1160806"/>
                </a:moveTo>
                <a:cubicBezTo>
                  <a:pt x="306433" y="1160806"/>
                  <a:pt x="255487" y="1170380"/>
                  <a:pt x="204362" y="1179954"/>
                </a:cubicBezTo>
                <a:lnTo>
                  <a:pt x="164360" y="1186292"/>
                </a:lnTo>
                <a:lnTo>
                  <a:pt x="348843" y="1178046"/>
                </a:lnTo>
                <a:cubicBezTo>
                  <a:pt x="419616" y="1176362"/>
                  <a:pt x="500854" y="1177142"/>
                  <a:pt x="610310" y="1183947"/>
                </a:cubicBezTo>
                <a:lnTo>
                  <a:pt x="644005" y="1185291"/>
                </a:lnTo>
                <a:lnTo>
                  <a:pt x="609788" y="1179874"/>
                </a:lnTo>
                <a:cubicBezTo>
                  <a:pt x="558823" y="1170340"/>
                  <a:pt x="507977" y="1160806"/>
                  <a:pt x="407205" y="1160806"/>
                </a:cubicBezTo>
                <a:close/>
                <a:moveTo>
                  <a:pt x="10142841" y="1145057"/>
                </a:moveTo>
                <a:cubicBezTo>
                  <a:pt x="10042269" y="1145057"/>
                  <a:pt x="9991244" y="1158468"/>
                  <a:pt x="9940018" y="1171889"/>
                </a:cubicBezTo>
                <a:lnTo>
                  <a:pt x="9881886" y="1184789"/>
                </a:lnTo>
                <a:lnTo>
                  <a:pt x="9991042" y="1177449"/>
                </a:lnTo>
                <a:cubicBezTo>
                  <a:pt x="10038367" y="1174449"/>
                  <a:pt x="10087858" y="1172115"/>
                  <a:pt x="10142881" y="1172115"/>
                </a:cubicBezTo>
                <a:cubicBezTo>
                  <a:pt x="10243653" y="1172115"/>
                  <a:pt x="10294639" y="1176572"/>
                  <a:pt x="10345564" y="1181030"/>
                </a:cubicBezTo>
                <a:lnTo>
                  <a:pt x="10395690" y="1183238"/>
                </a:lnTo>
                <a:lnTo>
                  <a:pt x="10345025" y="1171679"/>
                </a:lnTo>
                <a:cubicBezTo>
                  <a:pt x="10223827" y="1139701"/>
                  <a:pt x="10141402" y="1144897"/>
                  <a:pt x="10142841" y="1145057"/>
                </a:cubicBezTo>
                <a:close/>
                <a:moveTo>
                  <a:pt x="6088393" y="1145057"/>
                </a:moveTo>
                <a:cubicBezTo>
                  <a:pt x="5987822" y="1145057"/>
                  <a:pt x="5936796" y="1158468"/>
                  <a:pt x="5885571" y="1171889"/>
                </a:cubicBezTo>
                <a:lnTo>
                  <a:pt x="5827438" y="1184789"/>
                </a:lnTo>
                <a:lnTo>
                  <a:pt x="5936594" y="1177449"/>
                </a:lnTo>
                <a:cubicBezTo>
                  <a:pt x="5983919" y="1174449"/>
                  <a:pt x="6033411" y="1172115"/>
                  <a:pt x="6088433" y="1172115"/>
                </a:cubicBezTo>
                <a:cubicBezTo>
                  <a:pt x="6189205" y="1172115"/>
                  <a:pt x="6240191" y="1176572"/>
                  <a:pt x="6291117" y="1181030"/>
                </a:cubicBezTo>
                <a:lnTo>
                  <a:pt x="6341242" y="1183238"/>
                </a:lnTo>
                <a:lnTo>
                  <a:pt x="6290577" y="1171679"/>
                </a:lnTo>
                <a:cubicBezTo>
                  <a:pt x="6169379" y="1139701"/>
                  <a:pt x="6086955" y="1144897"/>
                  <a:pt x="6088393" y="1145057"/>
                </a:cubicBezTo>
                <a:close/>
                <a:moveTo>
                  <a:pt x="2033945" y="1145057"/>
                </a:moveTo>
                <a:cubicBezTo>
                  <a:pt x="1933373" y="1145057"/>
                  <a:pt x="1882348" y="1158468"/>
                  <a:pt x="1831122" y="1171889"/>
                </a:cubicBezTo>
                <a:lnTo>
                  <a:pt x="1772989" y="1184789"/>
                </a:lnTo>
                <a:lnTo>
                  <a:pt x="1882148" y="1177449"/>
                </a:lnTo>
                <a:cubicBezTo>
                  <a:pt x="1929473" y="1174449"/>
                  <a:pt x="1978965" y="1172115"/>
                  <a:pt x="2033988" y="1172115"/>
                </a:cubicBezTo>
                <a:cubicBezTo>
                  <a:pt x="2134759" y="1172115"/>
                  <a:pt x="2185744" y="1176572"/>
                  <a:pt x="2236671" y="1181030"/>
                </a:cubicBezTo>
                <a:lnTo>
                  <a:pt x="2286793" y="1183238"/>
                </a:lnTo>
                <a:lnTo>
                  <a:pt x="2236129" y="1171679"/>
                </a:lnTo>
                <a:cubicBezTo>
                  <a:pt x="2114931" y="1139701"/>
                  <a:pt x="2032507" y="1144897"/>
                  <a:pt x="2033945" y="1145057"/>
                </a:cubicBezTo>
                <a:close/>
                <a:moveTo>
                  <a:pt x="8515860" y="1136334"/>
                </a:moveTo>
                <a:cubicBezTo>
                  <a:pt x="8489558" y="1139132"/>
                  <a:pt x="8437912" y="1129060"/>
                  <a:pt x="8313516" y="1168312"/>
                </a:cubicBezTo>
                <a:lnTo>
                  <a:pt x="8298185" y="1172143"/>
                </a:lnTo>
                <a:lnTo>
                  <a:pt x="8351326" y="1163329"/>
                </a:lnTo>
                <a:cubicBezTo>
                  <a:pt x="8391991" y="1156598"/>
                  <a:pt x="8439812" y="1151213"/>
                  <a:pt x="8516021" y="1151213"/>
                </a:cubicBezTo>
                <a:cubicBezTo>
                  <a:pt x="8584542" y="1150326"/>
                  <a:pt x="8652960" y="1156729"/>
                  <a:pt x="8720122" y="1170320"/>
                </a:cubicBezTo>
                <a:lnTo>
                  <a:pt x="8732634" y="1172224"/>
                </a:lnTo>
                <a:lnTo>
                  <a:pt x="8717643" y="1168312"/>
                </a:lnTo>
                <a:cubicBezTo>
                  <a:pt x="8652783" y="1145872"/>
                  <a:pt x="8584477" y="1135047"/>
                  <a:pt x="8515860" y="1136334"/>
                </a:cubicBezTo>
                <a:close/>
                <a:moveTo>
                  <a:pt x="4461412" y="1136334"/>
                </a:moveTo>
                <a:cubicBezTo>
                  <a:pt x="4435110" y="1139132"/>
                  <a:pt x="4383464" y="1129060"/>
                  <a:pt x="4259068" y="1168312"/>
                </a:cubicBezTo>
                <a:lnTo>
                  <a:pt x="4243738" y="1172143"/>
                </a:lnTo>
                <a:lnTo>
                  <a:pt x="4296878" y="1163329"/>
                </a:lnTo>
                <a:cubicBezTo>
                  <a:pt x="4337543" y="1156598"/>
                  <a:pt x="4385365" y="1151213"/>
                  <a:pt x="4461573" y="1151213"/>
                </a:cubicBezTo>
                <a:cubicBezTo>
                  <a:pt x="4530096" y="1150326"/>
                  <a:pt x="4598512" y="1156729"/>
                  <a:pt x="4665675" y="1170320"/>
                </a:cubicBezTo>
                <a:lnTo>
                  <a:pt x="4678187" y="1172224"/>
                </a:lnTo>
                <a:lnTo>
                  <a:pt x="4663196" y="1168312"/>
                </a:lnTo>
                <a:cubicBezTo>
                  <a:pt x="4598335" y="1145872"/>
                  <a:pt x="4530029" y="1135047"/>
                  <a:pt x="4461412" y="1136334"/>
                </a:cubicBezTo>
                <a:close/>
                <a:moveTo>
                  <a:pt x="406964" y="1136334"/>
                </a:moveTo>
                <a:cubicBezTo>
                  <a:pt x="380662" y="1139132"/>
                  <a:pt x="329016" y="1129060"/>
                  <a:pt x="204620" y="1168312"/>
                </a:cubicBezTo>
                <a:lnTo>
                  <a:pt x="184247" y="1173403"/>
                </a:lnTo>
                <a:lnTo>
                  <a:pt x="203363" y="1170360"/>
                </a:lnTo>
                <a:cubicBezTo>
                  <a:pt x="254369" y="1160787"/>
                  <a:pt x="305514" y="1151213"/>
                  <a:pt x="407125" y="1151213"/>
                </a:cubicBezTo>
                <a:cubicBezTo>
                  <a:pt x="475647" y="1150326"/>
                  <a:pt x="544065" y="1156729"/>
                  <a:pt x="611227" y="1170320"/>
                </a:cubicBezTo>
                <a:lnTo>
                  <a:pt x="623739" y="1172224"/>
                </a:lnTo>
                <a:lnTo>
                  <a:pt x="608748" y="1168312"/>
                </a:lnTo>
                <a:cubicBezTo>
                  <a:pt x="543888" y="1145872"/>
                  <a:pt x="475581" y="1135047"/>
                  <a:pt x="406964" y="1136334"/>
                </a:cubicBezTo>
                <a:close/>
                <a:moveTo>
                  <a:pt x="9329711" y="1122353"/>
                </a:moveTo>
                <a:cubicBezTo>
                  <a:pt x="9229139" y="1122353"/>
                  <a:pt x="9178253" y="1141500"/>
                  <a:pt x="9127108" y="1160647"/>
                </a:cubicBezTo>
                <a:lnTo>
                  <a:pt x="9054986" y="1183481"/>
                </a:lnTo>
                <a:lnTo>
                  <a:pt x="9121610" y="1178779"/>
                </a:lnTo>
                <a:cubicBezTo>
                  <a:pt x="9244643" y="1166906"/>
                  <a:pt x="9338059" y="1153053"/>
                  <a:pt x="9532733" y="1177471"/>
                </a:cubicBezTo>
                <a:lnTo>
                  <a:pt x="9602182" y="1182538"/>
                </a:lnTo>
                <a:lnTo>
                  <a:pt x="9531334" y="1160326"/>
                </a:lnTo>
                <a:cubicBezTo>
                  <a:pt x="9467529" y="1133681"/>
                  <a:pt x="9398840" y="1120745"/>
                  <a:pt x="9329711" y="1122353"/>
                </a:cubicBezTo>
                <a:close/>
                <a:moveTo>
                  <a:pt x="5275263" y="1122353"/>
                </a:moveTo>
                <a:cubicBezTo>
                  <a:pt x="5174691" y="1122353"/>
                  <a:pt x="5123806" y="1141500"/>
                  <a:pt x="5072660" y="1160647"/>
                </a:cubicBezTo>
                <a:lnTo>
                  <a:pt x="5000538" y="1183481"/>
                </a:lnTo>
                <a:lnTo>
                  <a:pt x="5067164" y="1178779"/>
                </a:lnTo>
                <a:cubicBezTo>
                  <a:pt x="5190198" y="1166906"/>
                  <a:pt x="5283613" y="1153053"/>
                  <a:pt x="5478286" y="1177471"/>
                </a:cubicBezTo>
                <a:lnTo>
                  <a:pt x="5547735" y="1182538"/>
                </a:lnTo>
                <a:lnTo>
                  <a:pt x="5476887" y="1160326"/>
                </a:lnTo>
                <a:cubicBezTo>
                  <a:pt x="5413082" y="1133681"/>
                  <a:pt x="5344392" y="1120745"/>
                  <a:pt x="5275263" y="1122353"/>
                </a:cubicBezTo>
                <a:close/>
                <a:moveTo>
                  <a:pt x="1220815" y="1122353"/>
                </a:moveTo>
                <a:cubicBezTo>
                  <a:pt x="1120243" y="1122353"/>
                  <a:pt x="1069358" y="1141500"/>
                  <a:pt x="1018212" y="1160647"/>
                </a:cubicBezTo>
                <a:lnTo>
                  <a:pt x="946090" y="1183481"/>
                </a:lnTo>
                <a:lnTo>
                  <a:pt x="1012717" y="1178779"/>
                </a:lnTo>
                <a:cubicBezTo>
                  <a:pt x="1135750" y="1166906"/>
                  <a:pt x="1229166" y="1153053"/>
                  <a:pt x="1423840" y="1177471"/>
                </a:cubicBezTo>
                <a:lnTo>
                  <a:pt x="1493286" y="1182538"/>
                </a:lnTo>
                <a:lnTo>
                  <a:pt x="1422439" y="1160326"/>
                </a:lnTo>
                <a:cubicBezTo>
                  <a:pt x="1358634" y="1133681"/>
                  <a:pt x="1289944" y="1120745"/>
                  <a:pt x="1220815" y="1122353"/>
                </a:cubicBezTo>
                <a:close/>
                <a:moveTo>
                  <a:pt x="11768783" y="1121872"/>
                </a:moveTo>
                <a:cubicBezTo>
                  <a:pt x="11668130" y="1121872"/>
                  <a:pt x="11617225" y="1141000"/>
                  <a:pt x="11566069" y="1160137"/>
                </a:cubicBezTo>
                <a:lnTo>
                  <a:pt x="11491168" y="1183843"/>
                </a:lnTo>
                <a:lnTo>
                  <a:pt x="11607395" y="1172648"/>
                </a:lnTo>
                <a:cubicBezTo>
                  <a:pt x="11657772" y="1167928"/>
                  <a:pt x="11710941" y="1164121"/>
                  <a:pt x="11769461" y="1164121"/>
                </a:cubicBezTo>
                <a:cubicBezTo>
                  <a:pt x="11845370" y="1164121"/>
                  <a:pt x="11892959" y="1167696"/>
                  <a:pt x="11933469" y="1172165"/>
                </a:cubicBezTo>
                <a:lnTo>
                  <a:pt x="12049920" y="1185011"/>
                </a:lnTo>
                <a:lnTo>
                  <a:pt x="11971185" y="1160087"/>
                </a:lnTo>
                <a:cubicBezTo>
                  <a:pt x="11920120" y="1140980"/>
                  <a:pt x="11869274" y="1121872"/>
                  <a:pt x="11768783" y="1121872"/>
                </a:cubicBezTo>
                <a:close/>
                <a:moveTo>
                  <a:pt x="7714335" y="1121872"/>
                </a:moveTo>
                <a:cubicBezTo>
                  <a:pt x="7613683" y="1121872"/>
                  <a:pt x="7562777" y="1141000"/>
                  <a:pt x="7511621" y="1160137"/>
                </a:cubicBezTo>
                <a:lnTo>
                  <a:pt x="7436721" y="1183843"/>
                </a:lnTo>
                <a:lnTo>
                  <a:pt x="7552948" y="1172648"/>
                </a:lnTo>
                <a:cubicBezTo>
                  <a:pt x="7603325" y="1167928"/>
                  <a:pt x="7656494" y="1164121"/>
                  <a:pt x="7715014" y="1164121"/>
                </a:cubicBezTo>
                <a:cubicBezTo>
                  <a:pt x="7790923" y="1164121"/>
                  <a:pt x="7838512" y="1167696"/>
                  <a:pt x="7879021" y="1172165"/>
                </a:cubicBezTo>
                <a:lnTo>
                  <a:pt x="7995108" y="1184971"/>
                </a:lnTo>
                <a:lnTo>
                  <a:pt x="7935995" y="1167215"/>
                </a:lnTo>
                <a:cubicBezTo>
                  <a:pt x="7877608" y="1146055"/>
                  <a:pt x="7827388" y="1121872"/>
                  <a:pt x="7714335" y="1121872"/>
                </a:cubicBezTo>
                <a:close/>
                <a:moveTo>
                  <a:pt x="3659887" y="1121872"/>
                </a:moveTo>
                <a:cubicBezTo>
                  <a:pt x="3559235" y="1121872"/>
                  <a:pt x="3508330" y="1141000"/>
                  <a:pt x="3457174" y="1160137"/>
                </a:cubicBezTo>
                <a:lnTo>
                  <a:pt x="3382273" y="1183843"/>
                </a:lnTo>
                <a:lnTo>
                  <a:pt x="3498501" y="1172648"/>
                </a:lnTo>
                <a:cubicBezTo>
                  <a:pt x="3548878" y="1167928"/>
                  <a:pt x="3602047" y="1164121"/>
                  <a:pt x="3660567" y="1164121"/>
                </a:cubicBezTo>
                <a:cubicBezTo>
                  <a:pt x="3736476" y="1164121"/>
                  <a:pt x="3784065" y="1167696"/>
                  <a:pt x="3824575" y="1172165"/>
                </a:cubicBezTo>
                <a:lnTo>
                  <a:pt x="3940660" y="1184970"/>
                </a:lnTo>
                <a:lnTo>
                  <a:pt x="3881548" y="1167215"/>
                </a:lnTo>
                <a:cubicBezTo>
                  <a:pt x="3823161" y="1146055"/>
                  <a:pt x="3772941" y="1121872"/>
                  <a:pt x="3659887" y="1121872"/>
                </a:cubicBezTo>
                <a:close/>
                <a:moveTo>
                  <a:pt x="8515700" y="1111491"/>
                </a:moveTo>
                <a:cubicBezTo>
                  <a:pt x="8489398" y="1115408"/>
                  <a:pt x="8438073" y="1101258"/>
                  <a:pt x="8313917" y="1155780"/>
                </a:cubicBezTo>
                <a:lnTo>
                  <a:pt x="8298950" y="1161764"/>
                </a:lnTo>
                <a:lnTo>
                  <a:pt x="8351067" y="1147377"/>
                </a:lnTo>
                <a:cubicBezTo>
                  <a:pt x="8391928" y="1136135"/>
                  <a:pt x="8439891" y="1127141"/>
                  <a:pt x="8515860" y="1127141"/>
                </a:cubicBezTo>
                <a:cubicBezTo>
                  <a:pt x="8542882" y="1130019"/>
                  <a:pt x="8594447" y="1119705"/>
                  <a:pt x="8720442" y="1159119"/>
                </a:cubicBezTo>
                <a:lnTo>
                  <a:pt x="8731252" y="1161826"/>
                </a:lnTo>
                <a:lnTo>
                  <a:pt x="8678925" y="1139721"/>
                </a:lnTo>
                <a:cubicBezTo>
                  <a:pt x="8638280" y="1124037"/>
                  <a:pt x="8590830" y="1111491"/>
                  <a:pt x="8515700" y="1111491"/>
                </a:cubicBezTo>
                <a:close/>
                <a:moveTo>
                  <a:pt x="4461253" y="1111491"/>
                </a:moveTo>
                <a:cubicBezTo>
                  <a:pt x="4434951" y="1115408"/>
                  <a:pt x="4383626" y="1101258"/>
                  <a:pt x="4259470" y="1155780"/>
                </a:cubicBezTo>
                <a:lnTo>
                  <a:pt x="4244501" y="1161764"/>
                </a:lnTo>
                <a:lnTo>
                  <a:pt x="4296619" y="1147377"/>
                </a:lnTo>
                <a:cubicBezTo>
                  <a:pt x="4337480" y="1136135"/>
                  <a:pt x="4385444" y="1127141"/>
                  <a:pt x="4461412" y="1127141"/>
                </a:cubicBezTo>
                <a:cubicBezTo>
                  <a:pt x="4488434" y="1130019"/>
                  <a:pt x="4539999" y="1119705"/>
                  <a:pt x="4665994" y="1159119"/>
                </a:cubicBezTo>
                <a:lnTo>
                  <a:pt x="4676805" y="1161826"/>
                </a:lnTo>
                <a:lnTo>
                  <a:pt x="4624477" y="1139721"/>
                </a:lnTo>
                <a:cubicBezTo>
                  <a:pt x="4583833" y="1124037"/>
                  <a:pt x="4536382" y="1111491"/>
                  <a:pt x="4461253" y="1111491"/>
                </a:cubicBezTo>
                <a:close/>
                <a:moveTo>
                  <a:pt x="406806" y="1111491"/>
                </a:moveTo>
                <a:cubicBezTo>
                  <a:pt x="380504" y="1115408"/>
                  <a:pt x="329179" y="1101258"/>
                  <a:pt x="205022" y="1155780"/>
                </a:cubicBezTo>
                <a:lnTo>
                  <a:pt x="178888" y="1165487"/>
                </a:lnTo>
                <a:lnTo>
                  <a:pt x="202902" y="1159120"/>
                </a:lnTo>
                <a:cubicBezTo>
                  <a:pt x="254168" y="1143130"/>
                  <a:pt x="305673" y="1127141"/>
                  <a:pt x="406964" y="1127141"/>
                </a:cubicBezTo>
                <a:cubicBezTo>
                  <a:pt x="433986" y="1130019"/>
                  <a:pt x="485551" y="1119705"/>
                  <a:pt x="611546" y="1159119"/>
                </a:cubicBezTo>
                <a:lnTo>
                  <a:pt x="622358" y="1161826"/>
                </a:lnTo>
                <a:lnTo>
                  <a:pt x="570030" y="1139721"/>
                </a:lnTo>
                <a:cubicBezTo>
                  <a:pt x="529385" y="1124037"/>
                  <a:pt x="481935" y="1111491"/>
                  <a:pt x="406806" y="1111491"/>
                </a:cubicBezTo>
                <a:close/>
                <a:moveTo>
                  <a:pt x="10141961" y="1110352"/>
                </a:moveTo>
                <a:cubicBezTo>
                  <a:pt x="10029537" y="1110352"/>
                  <a:pt x="9979061" y="1138658"/>
                  <a:pt x="9920316" y="1163425"/>
                </a:cubicBezTo>
                <a:lnTo>
                  <a:pt x="9897164" y="1171519"/>
                </a:lnTo>
                <a:lnTo>
                  <a:pt x="9938340" y="1162356"/>
                </a:lnTo>
                <a:cubicBezTo>
                  <a:pt x="9989565" y="1148935"/>
                  <a:pt x="10040991" y="1135504"/>
                  <a:pt x="10142362" y="1135464"/>
                </a:cubicBezTo>
                <a:cubicBezTo>
                  <a:pt x="10243653" y="1135464"/>
                  <a:pt x="10294858" y="1148855"/>
                  <a:pt x="10345894" y="1162246"/>
                </a:cubicBezTo>
                <a:lnTo>
                  <a:pt x="10392361" y="1172595"/>
                </a:lnTo>
                <a:lnTo>
                  <a:pt x="10343424" y="1154642"/>
                </a:lnTo>
                <a:cubicBezTo>
                  <a:pt x="10293858" y="1132816"/>
                  <a:pt x="10242692" y="1110352"/>
                  <a:pt x="10141961" y="1110352"/>
                </a:cubicBezTo>
                <a:close/>
                <a:moveTo>
                  <a:pt x="6087513" y="1110352"/>
                </a:moveTo>
                <a:cubicBezTo>
                  <a:pt x="5975090" y="1110352"/>
                  <a:pt x="5924614" y="1138658"/>
                  <a:pt x="5865868" y="1163425"/>
                </a:cubicBezTo>
                <a:lnTo>
                  <a:pt x="5842717" y="1171518"/>
                </a:lnTo>
                <a:lnTo>
                  <a:pt x="5883892" y="1162356"/>
                </a:lnTo>
                <a:cubicBezTo>
                  <a:pt x="5935118" y="1148935"/>
                  <a:pt x="5986543" y="1135504"/>
                  <a:pt x="6087914" y="1135464"/>
                </a:cubicBezTo>
                <a:cubicBezTo>
                  <a:pt x="6189205" y="1135464"/>
                  <a:pt x="6240410" y="1148855"/>
                  <a:pt x="6291446" y="1162246"/>
                </a:cubicBezTo>
                <a:lnTo>
                  <a:pt x="6337915" y="1172596"/>
                </a:lnTo>
                <a:lnTo>
                  <a:pt x="6288977" y="1154642"/>
                </a:lnTo>
                <a:cubicBezTo>
                  <a:pt x="6239410" y="1132816"/>
                  <a:pt x="6188245" y="1110352"/>
                  <a:pt x="6087513" y="1110352"/>
                </a:cubicBezTo>
                <a:close/>
                <a:moveTo>
                  <a:pt x="2033065" y="1110352"/>
                </a:moveTo>
                <a:cubicBezTo>
                  <a:pt x="1920641" y="1110352"/>
                  <a:pt x="1870166" y="1138658"/>
                  <a:pt x="1811420" y="1163425"/>
                </a:cubicBezTo>
                <a:lnTo>
                  <a:pt x="1788269" y="1171518"/>
                </a:lnTo>
                <a:lnTo>
                  <a:pt x="1829444" y="1162356"/>
                </a:lnTo>
                <a:cubicBezTo>
                  <a:pt x="1880669" y="1148935"/>
                  <a:pt x="1932095" y="1135504"/>
                  <a:pt x="2033466" y="1135464"/>
                </a:cubicBezTo>
                <a:cubicBezTo>
                  <a:pt x="2134758" y="1135464"/>
                  <a:pt x="2185963" y="1148855"/>
                  <a:pt x="2236999" y="1162246"/>
                </a:cubicBezTo>
                <a:lnTo>
                  <a:pt x="2283467" y="1172596"/>
                </a:lnTo>
                <a:lnTo>
                  <a:pt x="2234529" y="1154642"/>
                </a:lnTo>
                <a:cubicBezTo>
                  <a:pt x="2184963" y="1132816"/>
                  <a:pt x="2133797" y="1110352"/>
                  <a:pt x="2033065" y="1110352"/>
                </a:cubicBezTo>
                <a:close/>
                <a:moveTo>
                  <a:pt x="7964162" y="1107612"/>
                </a:moveTo>
                <a:lnTo>
                  <a:pt x="7969048" y="1114053"/>
                </a:lnTo>
                <a:lnTo>
                  <a:pt x="7969592" y="1114579"/>
                </a:lnTo>
                <a:close/>
                <a:moveTo>
                  <a:pt x="3909699" y="1107591"/>
                </a:moveTo>
                <a:lnTo>
                  <a:pt x="3914601" y="1114053"/>
                </a:lnTo>
                <a:lnTo>
                  <a:pt x="3915146" y="1114581"/>
                </a:lnTo>
                <a:close/>
                <a:moveTo>
                  <a:pt x="10363715" y="1092801"/>
                </a:moveTo>
                <a:lnTo>
                  <a:pt x="10386110" y="1117424"/>
                </a:lnTo>
                <a:lnTo>
                  <a:pt x="10392009" y="1122491"/>
                </a:lnTo>
                <a:close/>
                <a:moveTo>
                  <a:pt x="6309260" y="1092793"/>
                </a:moveTo>
                <a:lnTo>
                  <a:pt x="6331663" y="1117424"/>
                </a:lnTo>
                <a:lnTo>
                  <a:pt x="6337562" y="1122492"/>
                </a:lnTo>
                <a:close/>
                <a:moveTo>
                  <a:pt x="2254807" y="1092787"/>
                </a:moveTo>
                <a:lnTo>
                  <a:pt x="2277216" y="1117424"/>
                </a:lnTo>
                <a:lnTo>
                  <a:pt x="2283117" y="1122494"/>
                </a:lnTo>
                <a:close/>
                <a:moveTo>
                  <a:pt x="8515501" y="1085989"/>
                </a:moveTo>
                <a:cubicBezTo>
                  <a:pt x="8489519" y="1090865"/>
                  <a:pt x="8437873" y="1072957"/>
                  <a:pt x="8314197" y="1142830"/>
                </a:cubicBezTo>
                <a:lnTo>
                  <a:pt x="8292380" y="1154045"/>
                </a:lnTo>
                <a:lnTo>
                  <a:pt x="8330534" y="1138218"/>
                </a:lnTo>
                <a:cubicBezTo>
                  <a:pt x="8376208" y="1118989"/>
                  <a:pt x="8426886" y="1101896"/>
                  <a:pt x="8515621" y="1101896"/>
                </a:cubicBezTo>
                <a:cubicBezTo>
                  <a:pt x="8540883" y="1105654"/>
                  <a:pt x="8594767" y="1091584"/>
                  <a:pt x="8720602" y="1146827"/>
                </a:cubicBezTo>
                <a:lnTo>
                  <a:pt x="8730302" y="1150429"/>
                </a:lnTo>
                <a:lnTo>
                  <a:pt x="8678652" y="1122262"/>
                </a:lnTo>
                <a:cubicBezTo>
                  <a:pt x="8638189" y="1102110"/>
                  <a:pt x="8590870" y="1085989"/>
                  <a:pt x="8515501" y="1085989"/>
                </a:cubicBezTo>
                <a:close/>
                <a:moveTo>
                  <a:pt x="4461053" y="1085989"/>
                </a:moveTo>
                <a:cubicBezTo>
                  <a:pt x="4435072" y="1090865"/>
                  <a:pt x="4383426" y="1072957"/>
                  <a:pt x="4259750" y="1142830"/>
                </a:cubicBezTo>
                <a:lnTo>
                  <a:pt x="4237932" y="1154046"/>
                </a:lnTo>
                <a:lnTo>
                  <a:pt x="4276086" y="1138218"/>
                </a:lnTo>
                <a:cubicBezTo>
                  <a:pt x="4321760" y="1118989"/>
                  <a:pt x="4372438" y="1101896"/>
                  <a:pt x="4461174" y="1101896"/>
                </a:cubicBezTo>
                <a:cubicBezTo>
                  <a:pt x="4486436" y="1105654"/>
                  <a:pt x="4540320" y="1091584"/>
                  <a:pt x="4666155" y="1146827"/>
                </a:cubicBezTo>
                <a:lnTo>
                  <a:pt x="4675855" y="1150430"/>
                </a:lnTo>
                <a:lnTo>
                  <a:pt x="4624205" y="1122262"/>
                </a:lnTo>
                <a:cubicBezTo>
                  <a:pt x="4583742" y="1102110"/>
                  <a:pt x="4536422" y="1085989"/>
                  <a:pt x="4461053" y="1085989"/>
                </a:cubicBezTo>
                <a:close/>
                <a:moveTo>
                  <a:pt x="406606" y="1085989"/>
                </a:moveTo>
                <a:cubicBezTo>
                  <a:pt x="380624" y="1090865"/>
                  <a:pt x="328978" y="1072957"/>
                  <a:pt x="205302" y="1142830"/>
                </a:cubicBezTo>
                <a:lnTo>
                  <a:pt x="181126" y="1154378"/>
                </a:lnTo>
                <a:lnTo>
                  <a:pt x="202273" y="1146547"/>
                </a:lnTo>
                <a:cubicBezTo>
                  <a:pt x="253609" y="1124221"/>
                  <a:pt x="305314" y="1101896"/>
                  <a:pt x="406726" y="1101896"/>
                </a:cubicBezTo>
                <a:cubicBezTo>
                  <a:pt x="431988" y="1105654"/>
                  <a:pt x="485872" y="1091584"/>
                  <a:pt x="611706" y="1146827"/>
                </a:cubicBezTo>
                <a:lnTo>
                  <a:pt x="621409" y="1150430"/>
                </a:lnTo>
                <a:lnTo>
                  <a:pt x="569757" y="1122262"/>
                </a:lnTo>
                <a:cubicBezTo>
                  <a:pt x="529294" y="1102110"/>
                  <a:pt x="481975" y="1085989"/>
                  <a:pt x="406606" y="1085989"/>
                </a:cubicBezTo>
                <a:close/>
                <a:moveTo>
                  <a:pt x="10141882" y="1075275"/>
                </a:moveTo>
                <a:cubicBezTo>
                  <a:pt x="10028244" y="1075275"/>
                  <a:pt x="9978653" y="1114913"/>
                  <a:pt x="9920502" y="1149596"/>
                </a:cubicBezTo>
                <a:lnTo>
                  <a:pt x="9898882" y="1160247"/>
                </a:lnTo>
                <a:lnTo>
                  <a:pt x="9937059" y="1146247"/>
                </a:lnTo>
                <a:cubicBezTo>
                  <a:pt x="9987505" y="1124102"/>
                  <a:pt x="10039630" y="1101159"/>
                  <a:pt x="10142121" y="1101159"/>
                </a:cubicBezTo>
                <a:cubicBezTo>
                  <a:pt x="10243333" y="1101159"/>
                  <a:pt x="10294778" y="1123484"/>
                  <a:pt x="10345983" y="1145809"/>
                </a:cubicBezTo>
                <a:lnTo>
                  <a:pt x="10381398" y="1158935"/>
                </a:lnTo>
                <a:lnTo>
                  <a:pt x="10342865" y="1137233"/>
                </a:lnTo>
                <a:cubicBezTo>
                  <a:pt x="10291140" y="1105255"/>
                  <a:pt x="10242294" y="1075275"/>
                  <a:pt x="10141882" y="1075275"/>
                </a:cubicBezTo>
                <a:close/>
                <a:moveTo>
                  <a:pt x="6087434" y="1075275"/>
                </a:moveTo>
                <a:cubicBezTo>
                  <a:pt x="5973796" y="1075275"/>
                  <a:pt x="5924206" y="1114913"/>
                  <a:pt x="5866055" y="1149596"/>
                </a:cubicBezTo>
                <a:lnTo>
                  <a:pt x="5844436" y="1160247"/>
                </a:lnTo>
                <a:lnTo>
                  <a:pt x="5882611" y="1146247"/>
                </a:lnTo>
                <a:cubicBezTo>
                  <a:pt x="5933057" y="1124102"/>
                  <a:pt x="5985182" y="1101159"/>
                  <a:pt x="6087674" y="1101159"/>
                </a:cubicBezTo>
                <a:cubicBezTo>
                  <a:pt x="6188885" y="1101159"/>
                  <a:pt x="6240330" y="1123484"/>
                  <a:pt x="6291535" y="1145809"/>
                </a:cubicBezTo>
                <a:lnTo>
                  <a:pt x="6326952" y="1158936"/>
                </a:lnTo>
                <a:lnTo>
                  <a:pt x="6288418" y="1137233"/>
                </a:lnTo>
                <a:cubicBezTo>
                  <a:pt x="6236692" y="1105255"/>
                  <a:pt x="6187846" y="1075275"/>
                  <a:pt x="6087434" y="1075275"/>
                </a:cubicBezTo>
                <a:close/>
                <a:moveTo>
                  <a:pt x="2032987" y="1075275"/>
                </a:moveTo>
                <a:cubicBezTo>
                  <a:pt x="1919349" y="1075275"/>
                  <a:pt x="1869758" y="1114913"/>
                  <a:pt x="1811607" y="1149596"/>
                </a:cubicBezTo>
                <a:lnTo>
                  <a:pt x="1789989" y="1160246"/>
                </a:lnTo>
                <a:lnTo>
                  <a:pt x="1828163" y="1146247"/>
                </a:lnTo>
                <a:cubicBezTo>
                  <a:pt x="1878609" y="1124102"/>
                  <a:pt x="1930734" y="1101159"/>
                  <a:pt x="2033225" y="1101159"/>
                </a:cubicBezTo>
                <a:cubicBezTo>
                  <a:pt x="2134437" y="1101159"/>
                  <a:pt x="2185883" y="1123484"/>
                  <a:pt x="2237088" y="1145809"/>
                </a:cubicBezTo>
                <a:lnTo>
                  <a:pt x="2272504" y="1158935"/>
                </a:lnTo>
                <a:lnTo>
                  <a:pt x="2233971" y="1137233"/>
                </a:lnTo>
                <a:cubicBezTo>
                  <a:pt x="2182246" y="1105255"/>
                  <a:pt x="2133398" y="1075275"/>
                  <a:pt x="2032987" y="1075275"/>
                </a:cubicBezTo>
                <a:close/>
                <a:moveTo>
                  <a:pt x="9328990" y="1072377"/>
                </a:moveTo>
                <a:cubicBezTo>
                  <a:pt x="9215352" y="1072377"/>
                  <a:pt x="9165762" y="1112850"/>
                  <a:pt x="9107610" y="1148264"/>
                </a:cubicBezTo>
                <a:lnTo>
                  <a:pt x="9062086" y="1171164"/>
                </a:lnTo>
                <a:lnTo>
                  <a:pt x="9125259" y="1151083"/>
                </a:lnTo>
                <a:cubicBezTo>
                  <a:pt x="9176394" y="1131946"/>
                  <a:pt x="9227779" y="1112799"/>
                  <a:pt x="9329390" y="1112759"/>
                </a:cubicBezTo>
                <a:cubicBezTo>
                  <a:pt x="9430762" y="1112759"/>
                  <a:pt x="9482047" y="1131866"/>
                  <a:pt x="9533113" y="1150974"/>
                </a:cubicBezTo>
                <a:lnTo>
                  <a:pt x="9595713" y="1170869"/>
                </a:lnTo>
                <a:lnTo>
                  <a:pt x="9550119" y="1147979"/>
                </a:lnTo>
                <a:cubicBezTo>
                  <a:pt x="9492064" y="1112698"/>
                  <a:pt x="9442538" y="1072377"/>
                  <a:pt x="9328990" y="1072377"/>
                </a:cubicBezTo>
                <a:close/>
                <a:moveTo>
                  <a:pt x="5274542" y="1072377"/>
                </a:moveTo>
                <a:cubicBezTo>
                  <a:pt x="5160905" y="1072377"/>
                  <a:pt x="5111314" y="1112850"/>
                  <a:pt x="5053163" y="1148264"/>
                </a:cubicBezTo>
                <a:lnTo>
                  <a:pt x="5007640" y="1171164"/>
                </a:lnTo>
                <a:lnTo>
                  <a:pt x="5070811" y="1151083"/>
                </a:lnTo>
                <a:cubicBezTo>
                  <a:pt x="5121947" y="1131946"/>
                  <a:pt x="5173332" y="1112799"/>
                  <a:pt x="5274943" y="1112759"/>
                </a:cubicBezTo>
                <a:cubicBezTo>
                  <a:pt x="5376315" y="1112759"/>
                  <a:pt x="5427600" y="1131866"/>
                  <a:pt x="5478666" y="1150974"/>
                </a:cubicBezTo>
                <a:lnTo>
                  <a:pt x="5541268" y="1170869"/>
                </a:lnTo>
                <a:lnTo>
                  <a:pt x="5495672" y="1147979"/>
                </a:lnTo>
                <a:cubicBezTo>
                  <a:pt x="5437617" y="1112698"/>
                  <a:pt x="5388091" y="1072377"/>
                  <a:pt x="5274542" y="1072377"/>
                </a:cubicBezTo>
                <a:close/>
                <a:moveTo>
                  <a:pt x="1220094" y="1072377"/>
                </a:moveTo>
                <a:cubicBezTo>
                  <a:pt x="1106456" y="1072377"/>
                  <a:pt x="1056866" y="1112850"/>
                  <a:pt x="998715" y="1148264"/>
                </a:cubicBezTo>
                <a:lnTo>
                  <a:pt x="953192" y="1171164"/>
                </a:lnTo>
                <a:lnTo>
                  <a:pt x="1016364" y="1151083"/>
                </a:lnTo>
                <a:cubicBezTo>
                  <a:pt x="1067499" y="1131946"/>
                  <a:pt x="1118884" y="1112799"/>
                  <a:pt x="1220495" y="1112759"/>
                </a:cubicBezTo>
                <a:cubicBezTo>
                  <a:pt x="1321867" y="1112759"/>
                  <a:pt x="1373153" y="1131866"/>
                  <a:pt x="1424218" y="1150974"/>
                </a:cubicBezTo>
                <a:lnTo>
                  <a:pt x="1486819" y="1170869"/>
                </a:lnTo>
                <a:lnTo>
                  <a:pt x="1441224" y="1147979"/>
                </a:lnTo>
                <a:cubicBezTo>
                  <a:pt x="1383169" y="1112698"/>
                  <a:pt x="1333643" y="1072377"/>
                  <a:pt x="1220094" y="1072377"/>
                </a:cubicBezTo>
                <a:close/>
                <a:moveTo>
                  <a:pt x="11768781" y="1071578"/>
                </a:moveTo>
                <a:cubicBezTo>
                  <a:pt x="11655098" y="1071578"/>
                  <a:pt x="11605514" y="1112051"/>
                  <a:pt x="11547362" y="1147465"/>
                </a:cubicBezTo>
                <a:lnTo>
                  <a:pt x="11502419" y="1170071"/>
                </a:lnTo>
                <a:lnTo>
                  <a:pt x="11563801" y="1150813"/>
                </a:lnTo>
                <a:cubicBezTo>
                  <a:pt x="11628693" y="1123807"/>
                  <a:pt x="11698518" y="1110680"/>
                  <a:pt x="11768783" y="1112279"/>
                </a:cubicBezTo>
                <a:cubicBezTo>
                  <a:pt x="11870154" y="1112279"/>
                  <a:pt x="11921439" y="1131386"/>
                  <a:pt x="11972505" y="1150493"/>
                </a:cubicBezTo>
                <a:lnTo>
                  <a:pt x="12035985" y="1170668"/>
                </a:lnTo>
                <a:lnTo>
                  <a:pt x="11989924" y="1147465"/>
                </a:lnTo>
                <a:cubicBezTo>
                  <a:pt x="11931855" y="1112051"/>
                  <a:pt x="11882329" y="1071578"/>
                  <a:pt x="11768781" y="1071578"/>
                </a:cubicBezTo>
                <a:close/>
                <a:moveTo>
                  <a:pt x="7714333" y="1071578"/>
                </a:moveTo>
                <a:cubicBezTo>
                  <a:pt x="7600651" y="1071578"/>
                  <a:pt x="7551066" y="1112051"/>
                  <a:pt x="7492914" y="1147465"/>
                </a:cubicBezTo>
                <a:lnTo>
                  <a:pt x="7447972" y="1170071"/>
                </a:lnTo>
                <a:lnTo>
                  <a:pt x="7509353" y="1150813"/>
                </a:lnTo>
                <a:cubicBezTo>
                  <a:pt x="7574245" y="1123807"/>
                  <a:pt x="7644070" y="1110680"/>
                  <a:pt x="7714335" y="1112279"/>
                </a:cubicBezTo>
                <a:cubicBezTo>
                  <a:pt x="7866392" y="1112279"/>
                  <a:pt x="7905756" y="1155270"/>
                  <a:pt x="8000724" y="1176765"/>
                </a:cubicBezTo>
                <a:lnTo>
                  <a:pt x="8002097" y="1176902"/>
                </a:lnTo>
                <a:lnTo>
                  <a:pt x="7965559" y="1164539"/>
                </a:lnTo>
                <a:cubicBezTo>
                  <a:pt x="7892138" y="1126666"/>
                  <a:pt x="7846807" y="1071578"/>
                  <a:pt x="7714333" y="1071578"/>
                </a:cubicBezTo>
                <a:close/>
                <a:moveTo>
                  <a:pt x="3659886" y="1071578"/>
                </a:moveTo>
                <a:cubicBezTo>
                  <a:pt x="3546203" y="1071578"/>
                  <a:pt x="3496619" y="1112051"/>
                  <a:pt x="3438467" y="1147465"/>
                </a:cubicBezTo>
                <a:lnTo>
                  <a:pt x="3393524" y="1170071"/>
                </a:lnTo>
                <a:lnTo>
                  <a:pt x="3454906" y="1150813"/>
                </a:lnTo>
                <a:cubicBezTo>
                  <a:pt x="3519797" y="1123807"/>
                  <a:pt x="3589622" y="1110680"/>
                  <a:pt x="3659887" y="1112279"/>
                </a:cubicBezTo>
                <a:cubicBezTo>
                  <a:pt x="3811944" y="1112279"/>
                  <a:pt x="3851308" y="1155270"/>
                  <a:pt x="3946276" y="1176765"/>
                </a:cubicBezTo>
                <a:lnTo>
                  <a:pt x="3947650" y="1176902"/>
                </a:lnTo>
                <a:lnTo>
                  <a:pt x="3911112" y="1164539"/>
                </a:lnTo>
                <a:cubicBezTo>
                  <a:pt x="3837690" y="1126666"/>
                  <a:pt x="3792359" y="1071578"/>
                  <a:pt x="3659886" y="1071578"/>
                </a:cubicBezTo>
                <a:close/>
                <a:moveTo>
                  <a:pt x="8516140" y="1060485"/>
                </a:moveTo>
                <a:cubicBezTo>
                  <a:pt x="8438742" y="1060516"/>
                  <a:pt x="8390973" y="1081084"/>
                  <a:pt x="8349986" y="1106461"/>
                </a:cubicBezTo>
                <a:lnTo>
                  <a:pt x="8304727" y="1136793"/>
                </a:lnTo>
                <a:lnTo>
                  <a:pt x="8330335" y="1123089"/>
                </a:lnTo>
                <a:cubicBezTo>
                  <a:pt x="8375857" y="1098368"/>
                  <a:pt x="8426461" y="1076394"/>
                  <a:pt x="8515581" y="1076394"/>
                </a:cubicBezTo>
                <a:cubicBezTo>
                  <a:pt x="8542043" y="1081351"/>
                  <a:pt x="8594727" y="1063044"/>
                  <a:pt x="8720962" y="1134276"/>
                </a:cubicBezTo>
                <a:lnTo>
                  <a:pt x="8728965" y="1138097"/>
                </a:lnTo>
                <a:lnTo>
                  <a:pt x="8679333" y="1104853"/>
                </a:lnTo>
                <a:cubicBezTo>
                  <a:pt x="8639020" y="1080204"/>
                  <a:pt x="8591779" y="1060485"/>
                  <a:pt x="8516140" y="1060485"/>
                </a:cubicBezTo>
                <a:close/>
                <a:moveTo>
                  <a:pt x="4461693" y="1060485"/>
                </a:moveTo>
                <a:cubicBezTo>
                  <a:pt x="4384295" y="1060516"/>
                  <a:pt x="4336526" y="1081084"/>
                  <a:pt x="4295539" y="1106461"/>
                </a:cubicBezTo>
                <a:lnTo>
                  <a:pt x="4250281" y="1136792"/>
                </a:lnTo>
                <a:lnTo>
                  <a:pt x="4275887" y="1123089"/>
                </a:lnTo>
                <a:cubicBezTo>
                  <a:pt x="4321409" y="1098368"/>
                  <a:pt x="4372013" y="1076394"/>
                  <a:pt x="4461133" y="1076394"/>
                </a:cubicBezTo>
                <a:cubicBezTo>
                  <a:pt x="4487597" y="1081351"/>
                  <a:pt x="4540279" y="1063044"/>
                  <a:pt x="4666515" y="1134276"/>
                </a:cubicBezTo>
                <a:lnTo>
                  <a:pt x="4674519" y="1138098"/>
                </a:lnTo>
                <a:lnTo>
                  <a:pt x="4624887" y="1104853"/>
                </a:lnTo>
                <a:cubicBezTo>
                  <a:pt x="4584573" y="1080204"/>
                  <a:pt x="4537333" y="1060485"/>
                  <a:pt x="4461693" y="1060485"/>
                </a:cubicBezTo>
                <a:close/>
                <a:moveTo>
                  <a:pt x="407246" y="1060485"/>
                </a:moveTo>
                <a:cubicBezTo>
                  <a:pt x="331427" y="1060515"/>
                  <a:pt x="284040" y="1080253"/>
                  <a:pt x="243610" y="1104913"/>
                </a:cubicBezTo>
                <a:lnTo>
                  <a:pt x="196000" y="1136729"/>
                </a:lnTo>
                <a:lnTo>
                  <a:pt x="202144" y="1133796"/>
                </a:lnTo>
                <a:cubicBezTo>
                  <a:pt x="253289" y="1105095"/>
                  <a:pt x="304834" y="1076394"/>
                  <a:pt x="406686" y="1076394"/>
                </a:cubicBezTo>
                <a:cubicBezTo>
                  <a:pt x="433148" y="1081351"/>
                  <a:pt x="485832" y="1063044"/>
                  <a:pt x="612067" y="1134276"/>
                </a:cubicBezTo>
                <a:lnTo>
                  <a:pt x="620073" y="1138098"/>
                </a:lnTo>
                <a:lnTo>
                  <a:pt x="570439" y="1104853"/>
                </a:lnTo>
                <a:cubicBezTo>
                  <a:pt x="530126" y="1080204"/>
                  <a:pt x="482885" y="1060485"/>
                  <a:pt x="407246" y="1060485"/>
                </a:cubicBezTo>
                <a:close/>
                <a:moveTo>
                  <a:pt x="10141761" y="1039539"/>
                </a:moveTo>
                <a:cubicBezTo>
                  <a:pt x="10028213" y="1039539"/>
                  <a:pt x="9978789" y="1090484"/>
                  <a:pt x="9920666" y="1135061"/>
                </a:cubicBezTo>
                <a:lnTo>
                  <a:pt x="9901803" y="1147001"/>
                </a:lnTo>
                <a:lnTo>
                  <a:pt x="9937440" y="1128359"/>
                </a:lnTo>
                <a:cubicBezTo>
                  <a:pt x="9988226" y="1097061"/>
                  <a:pt x="10039391" y="1065762"/>
                  <a:pt x="10141962" y="1065762"/>
                </a:cubicBezTo>
                <a:cubicBezTo>
                  <a:pt x="10244412" y="1065762"/>
                  <a:pt x="10295558" y="1097041"/>
                  <a:pt x="10346323" y="1128319"/>
                </a:cubicBezTo>
                <a:lnTo>
                  <a:pt x="10380015" y="1145941"/>
                </a:lnTo>
                <a:lnTo>
                  <a:pt x="10362767" y="1135014"/>
                </a:lnTo>
                <a:cubicBezTo>
                  <a:pt x="10304737" y="1090459"/>
                  <a:pt x="10255399" y="1039539"/>
                  <a:pt x="10141761" y="1039539"/>
                </a:cubicBezTo>
                <a:close/>
                <a:moveTo>
                  <a:pt x="6087314" y="1039539"/>
                </a:moveTo>
                <a:cubicBezTo>
                  <a:pt x="5973766" y="1039539"/>
                  <a:pt x="5924342" y="1090484"/>
                  <a:pt x="5866219" y="1135061"/>
                </a:cubicBezTo>
                <a:lnTo>
                  <a:pt x="5847357" y="1147001"/>
                </a:lnTo>
                <a:lnTo>
                  <a:pt x="5882992" y="1128359"/>
                </a:lnTo>
                <a:cubicBezTo>
                  <a:pt x="5933778" y="1097061"/>
                  <a:pt x="5984943" y="1065762"/>
                  <a:pt x="6087514" y="1065762"/>
                </a:cubicBezTo>
                <a:cubicBezTo>
                  <a:pt x="6189965" y="1065762"/>
                  <a:pt x="6241110" y="1097041"/>
                  <a:pt x="6291876" y="1128319"/>
                </a:cubicBezTo>
                <a:lnTo>
                  <a:pt x="6325567" y="1145941"/>
                </a:lnTo>
                <a:lnTo>
                  <a:pt x="6308319" y="1135014"/>
                </a:lnTo>
                <a:cubicBezTo>
                  <a:pt x="6250289" y="1090459"/>
                  <a:pt x="6200952" y="1039539"/>
                  <a:pt x="6087314" y="1039539"/>
                </a:cubicBezTo>
                <a:close/>
                <a:moveTo>
                  <a:pt x="2032867" y="1039539"/>
                </a:moveTo>
                <a:cubicBezTo>
                  <a:pt x="1919318" y="1039539"/>
                  <a:pt x="1869894" y="1090484"/>
                  <a:pt x="1811771" y="1135061"/>
                </a:cubicBezTo>
                <a:lnTo>
                  <a:pt x="1792909" y="1147000"/>
                </a:lnTo>
                <a:lnTo>
                  <a:pt x="1828544" y="1128359"/>
                </a:lnTo>
                <a:cubicBezTo>
                  <a:pt x="1879330" y="1097061"/>
                  <a:pt x="1930496" y="1065762"/>
                  <a:pt x="2033067" y="1065762"/>
                </a:cubicBezTo>
                <a:cubicBezTo>
                  <a:pt x="2135518" y="1065762"/>
                  <a:pt x="2186663" y="1097041"/>
                  <a:pt x="2237429" y="1128319"/>
                </a:cubicBezTo>
                <a:lnTo>
                  <a:pt x="2271121" y="1145941"/>
                </a:lnTo>
                <a:lnTo>
                  <a:pt x="2253872" y="1135014"/>
                </a:lnTo>
                <a:cubicBezTo>
                  <a:pt x="2195842" y="1090459"/>
                  <a:pt x="2146506" y="1039539"/>
                  <a:pt x="2032867" y="1039539"/>
                </a:cubicBezTo>
                <a:close/>
                <a:moveTo>
                  <a:pt x="8515980" y="1034983"/>
                </a:moveTo>
                <a:cubicBezTo>
                  <a:pt x="8415808" y="1034983"/>
                  <a:pt x="8367042" y="1074956"/>
                  <a:pt x="8315316" y="1116927"/>
                </a:cubicBezTo>
                <a:lnTo>
                  <a:pt x="8305330" y="1124309"/>
                </a:lnTo>
                <a:lnTo>
                  <a:pt x="8330191" y="1107959"/>
                </a:lnTo>
                <a:cubicBezTo>
                  <a:pt x="8375457" y="1077746"/>
                  <a:pt x="8425902" y="1050891"/>
                  <a:pt x="8515581" y="1050891"/>
                </a:cubicBezTo>
                <a:cubicBezTo>
                  <a:pt x="8618111" y="1050891"/>
                  <a:pt x="8669317" y="1085947"/>
                  <a:pt x="8720103" y="1121004"/>
                </a:cubicBezTo>
                <a:lnTo>
                  <a:pt x="8724111" y="1123354"/>
                </a:lnTo>
                <a:lnTo>
                  <a:pt x="8678788" y="1087420"/>
                </a:lnTo>
                <a:cubicBezTo>
                  <a:pt x="8638575" y="1058288"/>
                  <a:pt x="8591499" y="1034983"/>
                  <a:pt x="8515980" y="1034983"/>
                </a:cubicBezTo>
                <a:close/>
                <a:moveTo>
                  <a:pt x="4461532" y="1034983"/>
                </a:moveTo>
                <a:cubicBezTo>
                  <a:pt x="4361361" y="1034983"/>
                  <a:pt x="4312595" y="1074956"/>
                  <a:pt x="4260868" y="1116927"/>
                </a:cubicBezTo>
                <a:lnTo>
                  <a:pt x="4250882" y="1124309"/>
                </a:lnTo>
                <a:lnTo>
                  <a:pt x="4275744" y="1107959"/>
                </a:lnTo>
                <a:cubicBezTo>
                  <a:pt x="4321009" y="1077746"/>
                  <a:pt x="4371454" y="1050891"/>
                  <a:pt x="4461133" y="1050891"/>
                </a:cubicBezTo>
                <a:cubicBezTo>
                  <a:pt x="4563664" y="1050891"/>
                  <a:pt x="4614870" y="1085947"/>
                  <a:pt x="4665655" y="1121004"/>
                </a:cubicBezTo>
                <a:lnTo>
                  <a:pt x="4669664" y="1123354"/>
                </a:lnTo>
                <a:lnTo>
                  <a:pt x="4624341" y="1087420"/>
                </a:lnTo>
                <a:cubicBezTo>
                  <a:pt x="4584127" y="1058288"/>
                  <a:pt x="4537051" y="1034983"/>
                  <a:pt x="4461532" y="1034983"/>
                </a:cubicBezTo>
                <a:close/>
                <a:moveTo>
                  <a:pt x="407085" y="1034983"/>
                </a:moveTo>
                <a:cubicBezTo>
                  <a:pt x="306913" y="1034983"/>
                  <a:pt x="258147" y="1074956"/>
                  <a:pt x="206421" y="1116927"/>
                </a:cubicBezTo>
                <a:lnTo>
                  <a:pt x="198151" y="1123366"/>
                </a:lnTo>
                <a:lnTo>
                  <a:pt x="202114" y="1121044"/>
                </a:lnTo>
                <a:cubicBezTo>
                  <a:pt x="252949" y="1085967"/>
                  <a:pt x="304195" y="1050891"/>
                  <a:pt x="406686" y="1050891"/>
                </a:cubicBezTo>
                <a:cubicBezTo>
                  <a:pt x="509216" y="1050891"/>
                  <a:pt x="560422" y="1085947"/>
                  <a:pt x="611208" y="1121004"/>
                </a:cubicBezTo>
                <a:lnTo>
                  <a:pt x="615217" y="1123354"/>
                </a:lnTo>
                <a:lnTo>
                  <a:pt x="569894" y="1087420"/>
                </a:lnTo>
                <a:cubicBezTo>
                  <a:pt x="529680" y="1058288"/>
                  <a:pt x="482604" y="1034983"/>
                  <a:pt x="407085" y="1034983"/>
                </a:cubicBezTo>
                <a:close/>
                <a:moveTo>
                  <a:pt x="10956211" y="1028336"/>
                </a:moveTo>
                <a:cubicBezTo>
                  <a:pt x="10798568" y="1028386"/>
                  <a:pt x="10767870" y="1128868"/>
                  <a:pt x="10661618" y="1176409"/>
                </a:cubicBezTo>
                <a:lnTo>
                  <a:pt x="10636689" y="1183424"/>
                </a:lnTo>
                <a:lnTo>
                  <a:pt x="10668693" y="1181074"/>
                </a:lnTo>
                <a:cubicBezTo>
                  <a:pt x="10764321" y="1165105"/>
                  <a:pt x="10803355" y="1133161"/>
                  <a:pt x="10956251" y="1133101"/>
                </a:cubicBezTo>
                <a:cubicBezTo>
                  <a:pt x="10982793" y="1135580"/>
                  <a:pt x="11035158" y="1126545"/>
                  <a:pt x="11160273" y="1161562"/>
                </a:cubicBezTo>
                <a:cubicBezTo>
                  <a:pt x="11188604" y="1169497"/>
                  <a:pt x="11215713" y="1175488"/>
                  <a:pt x="11241921" y="1179897"/>
                </a:cubicBezTo>
                <a:lnTo>
                  <a:pt x="11272282" y="1183419"/>
                </a:lnTo>
                <a:lnTo>
                  <a:pt x="11240217" y="1171879"/>
                </a:lnTo>
                <a:cubicBezTo>
                  <a:pt x="11144469" y="1124031"/>
                  <a:pt x="11107250" y="1028336"/>
                  <a:pt x="10956211" y="1028336"/>
                </a:cubicBezTo>
                <a:close/>
                <a:moveTo>
                  <a:pt x="6901764" y="1028336"/>
                </a:moveTo>
                <a:cubicBezTo>
                  <a:pt x="6744120" y="1028386"/>
                  <a:pt x="6713422" y="1128868"/>
                  <a:pt x="6607170" y="1176409"/>
                </a:cubicBezTo>
                <a:lnTo>
                  <a:pt x="6582242" y="1183423"/>
                </a:lnTo>
                <a:lnTo>
                  <a:pt x="6614245" y="1181074"/>
                </a:lnTo>
                <a:cubicBezTo>
                  <a:pt x="6709873" y="1165105"/>
                  <a:pt x="6748907" y="1133161"/>
                  <a:pt x="6901803" y="1133101"/>
                </a:cubicBezTo>
                <a:cubicBezTo>
                  <a:pt x="6928345" y="1135580"/>
                  <a:pt x="6980710" y="1126545"/>
                  <a:pt x="7105825" y="1161562"/>
                </a:cubicBezTo>
                <a:cubicBezTo>
                  <a:pt x="7134156" y="1169497"/>
                  <a:pt x="7161265" y="1175488"/>
                  <a:pt x="7187473" y="1179897"/>
                </a:cubicBezTo>
                <a:lnTo>
                  <a:pt x="7217835" y="1183419"/>
                </a:lnTo>
                <a:lnTo>
                  <a:pt x="7185769" y="1171879"/>
                </a:lnTo>
                <a:cubicBezTo>
                  <a:pt x="7090022" y="1124031"/>
                  <a:pt x="7052802" y="1028336"/>
                  <a:pt x="6901764" y="1028336"/>
                </a:cubicBezTo>
                <a:close/>
                <a:moveTo>
                  <a:pt x="2847316" y="1028336"/>
                </a:moveTo>
                <a:cubicBezTo>
                  <a:pt x="2689673" y="1028386"/>
                  <a:pt x="2658975" y="1128868"/>
                  <a:pt x="2552722" y="1176409"/>
                </a:cubicBezTo>
                <a:lnTo>
                  <a:pt x="2527793" y="1183424"/>
                </a:lnTo>
                <a:lnTo>
                  <a:pt x="2559800" y="1181074"/>
                </a:lnTo>
                <a:cubicBezTo>
                  <a:pt x="2655427" y="1165105"/>
                  <a:pt x="2694461" y="1133161"/>
                  <a:pt x="2847357" y="1133101"/>
                </a:cubicBezTo>
                <a:cubicBezTo>
                  <a:pt x="2873899" y="1135580"/>
                  <a:pt x="2926264" y="1126545"/>
                  <a:pt x="3051380" y="1161562"/>
                </a:cubicBezTo>
                <a:cubicBezTo>
                  <a:pt x="3079711" y="1169497"/>
                  <a:pt x="3106820" y="1175488"/>
                  <a:pt x="3133027" y="1179897"/>
                </a:cubicBezTo>
                <a:lnTo>
                  <a:pt x="3163386" y="1183419"/>
                </a:lnTo>
                <a:lnTo>
                  <a:pt x="3131322" y="1171879"/>
                </a:lnTo>
                <a:cubicBezTo>
                  <a:pt x="3035574" y="1124031"/>
                  <a:pt x="2998354" y="1028336"/>
                  <a:pt x="2847316" y="1028336"/>
                </a:cubicBezTo>
                <a:close/>
                <a:moveTo>
                  <a:pt x="9328831" y="1022111"/>
                </a:moveTo>
                <a:cubicBezTo>
                  <a:pt x="9215553" y="1022111"/>
                  <a:pt x="9165993" y="1078596"/>
                  <a:pt x="9107758" y="1128034"/>
                </a:cubicBezTo>
                <a:lnTo>
                  <a:pt x="9059374" y="1161956"/>
                </a:lnTo>
                <a:lnTo>
                  <a:pt x="9124519" y="1127141"/>
                </a:lnTo>
                <a:cubicBezTo>
                  <a:pt x="9175314" y="1095162"/>
                  <a:pt x="9226500" y="1063184"/>
                  <a:pt x="9329070" y="1063184"/>
                </a:cubicBezTo>
                <a:cubicBezTo>
                  <a:pt x="9431521" y="1063184"/>
                  <a:pt x="9482626" y="1095042"/>
                  <a:pt x="9533342" y="1126901"/>
                </a:cubicBezTo>
                <a:lnTo>
                  <a:pt x="9594696" y="1159617"/>
                </a:lnTo>
                <a:lnTo>
                  <a:pt x="9549594" y="1127972"/>
                </a:lnTo>
                <a:cubicBezTo>
                  <a:pt x="9491478" y="1078570"/>
                  <a:pt x="9442065" y="1022111"/>
                  <a:pt x="9328831" y="1022111"/>
                </a:cubicBezTo>
                <a:close/>
                <a:moveTo>
                  <a:pt x="5274383" y="1022111"/>
                </a:moveTo>
                <a:cubicBezTo>
                  <a:pt x="5161105" y="1022111"/>
                  <a:pt x="5111546" y="1078596"/>
                  <a:pt x="5053310" y="1128034"/>
                </a:cubicBezTo>
                <a:lnTo>
                  <a:pt x="5004926" y="1161957"/>
                </a:lnTo>
                <a:lnTo>
                  <a:pt x="5070071" y="1127141"/>
                </a:lnTo>
                <a:cubicBezTo>
                  <a:pt x="5120867" y="1095162"/>
                  <a:pt x="5172052" y="1063184"/>
                  <a:pt x="5274622" y="1063184"/>
                </a:cubicBezTo>
                <a:cubicBezTo>
                  <a:pt x="5377073" y="1063184"/>
                  <a:pt x="5428179" y="1095042"/>
                  <a:pt x="5478895" y="1126901"/>
                </a:cubicBezTo>
                <a:lnTo>
                  <a:pt x="5540247" y="1159616"/>
                </a:lnTo>
                <a:lnTo>
                  <a:pt x="5495147" y="1127972"/>
                </a:lnTo>
                <a:cubicBezTo>
                  <a:pt x="5437030" y="1078570"/>
                  <a:pt x="5387617" y="1022111"/>
                  <a:pt x="5274383" y="1022111"/>
                </a:cubicBezTo>
                <a:close/>
                <a:moveTo>
                  <a:pt x="1219936" y="1022111"/>
                </a:moveTo>
                <a:cubicBezTo>
                  <a:pt x="1106657" y="1022111"/>
                  <a:pt x="1057098" y="1078596"/>
                  <a:pt x="998862" y="1128034"/>
                </a:cubicBezTo>
                <a:lnTo>
                  <a:pt x="950478" y="1161957"/>
                </a:lnTo>
                <a:lnTo>
                  <a:pt x="1015623" y="1127141"/>
                </a:lnTo>
                <a:cubicBezTo>
                  <a:pt x="1066419" y="1095162"/>
                  <a:pt x="1117604" y="1063184"/>
                  <a:pt x="1220174" y="1063184"/>
                </a:cubicBezTo>
                <a:cubicBezTo>
                  <a:pt x="1322625" y="1063184"/>
                  <a:pt x="1373731" y="1095042"/>
                  <a:pt x="1424447" y="1126901"/>
                </a:cubicBezTo>
                <a:lnTo>
                  <a:pt x="1485799" y="1159616"/>
                </a:lnTo>
                <a:lnTo>
                  <a:pt x="1440699" y="1127972"/>
                </a:lnTo>
                <a:cubicBezTo>
                  <a:pt x="1382583" y="1078570"/>
                  <a:pt x="1333170" y="1022111"/>
                  <a:pt x="1219936" y="1022111"/>
                </a:cubicBezTo>
                <a:close/>
                <a:moveTo>
                  <a:pt x="11768863" y="1021711"/>
                </a:moveTo>
                <a:cubicBezTo>
                  <a:pt x="11655764" y="1021621"/>
                  <a:pt x="11606283" y="1078117"/>
                  <a:pt x="11548011" y="1127582"/>
                </a:cubicBezTo>
                <a:lnTo>
                  <a:pt x="11503211" y="1158974"/>
                </a:lnTo>
                <a:lnTo>
                  <a:pt x="11564140" y="1126491"/>
                </a:lnTo>
                <a:cubicBezTo>
                  <a:pt x="11614946" y="1094562"/>
                  <a:pt x="11666131" y="1062584"/>
                  <a:pt x="11768702" y="1062384"/>
                </a:cubicBezTo>
                <a:cubicBezTo>
                  <a:pt x="11871193" y="1062384"/>
                  <a:pt x="11922318" y="1094262"/>
                  <a:pt x="11973054" y="1126141"/>
                </a:cubicBezTo>
                <a:lnTo>
                  <a:pt x="12034075" y="1158687"/>
                </a:lnTo>
                <a:lnTo>
                  <a:pt x="11989713" y="1127573"/>
                </a:lnTo>
                <a:cubicBezTo>
                  <a:pt x="11931574" y="1078170"/>
                  <a:pt x="11882142" y="1021711"/>
                  <a:pt x="11768863" y="1021711"/>
                </a:cubicBezTo>
                <a:close/>
                <a:moveTo>
                  <a:pt x="7714415" y="1021711"/>
                </a:moveTo>
                <a:cubicBezTo>
                  <a:pt x="7601316" y="1021621"/>
                  <a:pt x="7551835" y="1078117"/>
                  <a:pt x="7493563" y="1127582"/>
                </a:cubicBezTo>
                <a:lnTo>
                  <a:pt x="7448762" y="1158975"/>
                </a:lnTo>
                <a:lnTo>
                  <a:pt x="7509693" y="1126491"/>
                </a:lnTo>
                <a:cubicBezTo>
                  <a:pt x="7560498" y="1094562"/>
                  <a:pt x="7611684" y="1062584"/>
                  <a:pt x="7714254" y="1062384"/>
                </a:cubicBezTo>
                <a:cubicBezTo>
                  <a:pt x="7816745" y="1062384"/>
                  <a:pt x="7867870" y="1094262"/>
                  <a:pt x="7918606" y="1126141"/>
                </a:cubicBezTo>
                <a:lnTo>
                  <a:pt x="7983387" y="1160693"/>
                </a:lnTo>
                <a:lnTo>
                  <a:pt x="7938911" y="1130650"/>
                </a:lnTo>
                <a:cubicBezTo>
                  <a:pt x="7879158" y="1080547"/>
                  <a:pt x="7830054" y="1021711"/>
                  <a:pt x="7714415" y="1021711"/>
                </a:cubicBezTo>
                <a:close/>
                <a:moveTo>
                  <a:pt x="3659968" y="1021711"/>
                </a:moveTo>
                <a:cubicBezTo>
                  <a:pt x="3546869" y="1021621"/>
                  <a:pt x="3497388" y="1078117"/>
                  <a:pt x="3439116" y="1127582"/>
                </a:cubicBezTo>
                <a:lnTo>
                  <a:pt x="3394317" y="1158974"/>
                </a:lnTo>
                <a:lnTo>
                  <a:pt x="3455245" y="1126491"/>
                </a:lnTo>
                <a:cubicBezTo>
                  <a:pt x="3506051" y="1094562"/>
                  <a:pt x="3557236" y="1062584"/>
                  <a:pt x="3659806" y="1062384"/>
                </a:cubicBezTo>
                <a:cubicBezTo>
                  <a:pt x="3762297" y="1062384"/>
                  <a:pt x="3813423" y="1094262"/>
                  <a:pt x="3864158" y="1126141"/>
                </a:cubicBezTo>
                <a:lnTo>
                  <a:pt x="3928942" y="1160694"/>
                </a:lnTo>
                <a:lnTo>
                  <a:pt x="3884463" y="1130650"/>
                </a:lnTo>
                <a:cubicBezTo>
                  <a:pt x="3824711" y="1080547"/>
                  <a:pt x="3775606" y="1021711"/>
                  <a:pt x="3659968" y="1021711"/>
                </a:cubicBezTo>
                <a:close/>
                <a:moveTo>
                  <a:pt x="8515980" y="1009480"/>
                </a:moveTo>
                <a:cubicBezTo>
                  <a:pt x="8438949" y="1009480"/>
                  <a:pt x="8391348" y="1037516"/>
                  <a:pt x="8350407" y="1072122"/>
                </a:cubicBezTo>
                <a:lnTo>
                  <a:pt x="8315013" y="1104466"/>
                </a:lnTo>
                <a:lnTo>
                  <a:pt x="8329973" y="1092829"/>
                </a:lnTo>
                <a:cubicBezTo>
                  <a:pt x="8375229" y="1057126"/>
                  <a:pt x="8425727" y="1025389"/>
                  <a:pt x="8515581" y="1025389"/>
                </a:cubicBezTo>
                <a:cubicBezTo>
                  <a:pt x="8618272" y="1025389"/>
                  <a:pt x="8669477" y="1066821"/>
                  <a:pt x="8720233" y="1108253"/>
                </a:cubicBezTo>
                <a:lnTo>
                  <a:pt x="8720330" y="1108329"/>
                </a:lnTo>
                <a:lnTo>
                  <a:pt x="8678529" y="1070012"/>
                </a:lnTo>
                <a:cubicBezTo>
                  <a:pt x="8638399" y="1036383"/>
                  <a:pt x="8591439" y="1009480"/>
                  <a:pt x="8515980" y="1009480"/>
                </a:cubicBezTo>
                <a:close/>
                <a:moveTo>
                  <a:pt x="4461532" y="1009480"/>
                </a:moveTo>
                <a:cubicBezTo>
                  <a:pt x="4384502" y="1009480"/>
                  <a:pt x="4336901" y="1037516"/>
                  <a:pt x="4295960" y="1072122"/>
                </a:cubicBezTo>
                <a:lnTo>
                  <a:pt x="4260568" y="1104464"/>
                </a:lnTo>
                <a:lnTo>
                  <a:pt x="4275526" y="1092829"/>
                </a:lnTo>
                <a:cubicBezTo>
                  <a:pt x="4320782" y="1057126"/>
                  <a:pt x="4371279" y="1025389"/>
                  <a:pt x="4461133" y="1025389"/>
                </a:cubicBezTo>
                <a:cubicBezTo>
                  <a:pt x="4563824" y="1025389"/>
                  <a:pt x="4615029" y="1066821"/>
                  <a:pt x="4665785" y="1108253"/>
                </a:cubicBezTo>
                <a:lnTo>
                  <a:pt x="4665888" y="1108333"/>
                </a:lnTo>
                <a:lnTo>
                  <a:pt x="4624082" y="1070012"/>
                </a:lnTo>
                <a:cubicBezTo>
                  <a:pt x="4583952" y="1036383"/>
                  <a:pt x="4536992" y="1009480"/>
                  <a:pt x="4461532" y="1009480"/>
                </a:cubicBezTo>
                <a:close/>
                <a:moveTo>
                  <a:pt x="407085" y="1009480"/>
                </a:moveTo>
                <a:cubicBezTo>
                  <a:pt x="331626" y="1009480"/>
                  <a:pt x="284408" y="1036383"/>
                  <a:pt x="244027" y="1070012"/>
                </a:cubicBezTo>
                <a:lnTo>
                  <a:pt x="202714" y="1107661"/>
                </a:lnTo>
                <a:lnTo>
                  <a:pt x="240894" y="1077852"/>
                </a:lnTo>
                <a:cubicBezTo>
                  <a:pt x="281566" y="1048706"/>
                  <a:pt x="329668" y="1025389"/>
                  <a:pt x="406686" y="1025389"/>
                </a:cubicBezTo>
                <a:cubicBezTo>
                  <a:pt x="509377" y="1025389"/>
                  <a:pt x="560582" y="1066821"/>
                  <a:pt x="611338" y="1108253"/>
                </a:cubicBezTo>
                <a:lnTo>
                  <a:pt x="611441" y="1108333"/>
                </a:lnTo>
                <a:lnTo>
                  <a:pt x="569634" y="1070012"/>
                </a:lnTo>
                <a:cubicBezTo>
                  <a:pt x="529505" y="1036383"/>
                  <a:pt x="482545" y="1009480"/>
                  <a:pt x="407085" y="1009480"/>
                </a:cubicBezTo>
                <a:close/>
                <a:moveTo>
                  <a:pt x="10141682" y="1003883"/>
                </a:moveTo>
                <a:cubicBezTo>
                  <a:pt x="10028449" y="1003883"/>
                  <a:pt x="9978934" y="1066135"/>
                  <a:pt x="9920701" y="1120605"/>
                </a:cubicBezTo>
                <a:lnTo>
                  <a:pt x="9886045" y="1147366"/>
                </a:lnTo>
                <a:lnTo>
                  <a:pt x="9898388" y="1140034"/>
                </a:lnTo>
                <a:cubicBezTo>
                  <a:pt x="9965529" y="1092879"/>
                  <a:pt x="10013409" y="1029997"/>
                  <a:pt x="10141922" y="1029946"/>
                </a:cubicBezTo>
                <a:cubicBezTo>
                  <a:pt x="10270385" y="1029946"/>
                  <a:pt x="10318309" y="1092810"/>
                  <a:pt x="10385411" y="1139958"/>
                </a:cubicBezTo>
                <a:lnTo>
                  <a:pt x="10394996" y="1145655"/>
                </a:lnTo>
                <a:lnTo>
                  <a:pt x="10362502" y="1120558"/>
                </a:lnTo>
                <a:cubicBezTo>
                  <a:pt x="10304328" y="1066110"/>
                  <a:pt x="10254915" y="1003883"/>
                  <a:pt x="10141682" y="1003883"/>
                </a:cubicBezTo>
                <a:close/>
                <a:moveTo>
                  <a:pt x="6087234" y="1003883"/>
                </a:moveTo>
                <a:cubicBezTo>
                  <a:pt x="5974001" y="1003883"/>
                  <a:pt x="5924488" y="1066135"/>
                  <a:pt x="5866254" y="1120605"/>
                </a:cubicBezTo>
                <a:lnTo>
                  <a:pt x="5831602" y="1147364"/>
                </a:lnTo>
                <a:lnTo>
                  <a:pt x="5843941" y="1140034"/>
                </a:lnTo>
                <a:cubicBezTo>
                  <a:pt x="5911081" y="1092879"/>
                  <a:pt x="5958962" y="1029997"/>
                  <a:pt x="6087474" y="1029946"/>
                </a:cubicBezTo>
                <a:cubicBezTo>
                  <a:pt x="6215937" y="1029946"/>
                  <a:pt x="6263861" y="1092810"/>
                  <a:pt x="6330964" y="1139958"/>
                </a:cubicBezTo>
                <a:lnTo>
                  <a:pt x="6340548" y="1145655"/>
                </a:lnTo>
                <a:lnTo>
                  <a:pt x="6308054" y="1120558"/>
                </a:lnTo>
                <a:cubicBezTo>
                  <a:pt x="6249881" y="1066110"/>
                  <a:pt x="6200468" y="1003883"/>
                  <a:pt x="6087234" y="1003883"/>
                </a:cubicBezTo>
                <a:close/>
                <a:moveTo>
                  <a:pt x="2032787" y="1003883"/>
                </a:moveTo>
                <a:cubicBezTo>
                  <a:pt x="1919554" y="1003883"/>
                  <a:pt x="1870040" y="1066135"/>
                  <a:pt x="1811806" y="1120605"/>
                </a:cubicBezTo>
                <a:lnTo>
                  <a:pt x="1777152" y="1147365"/>
                </a:lnTo>
                <a:lnTo>
                  <a:pt x="1789493" y="1140034"/>
                </a:lnTo>
                <a:cubicBezTo>
                  <a:pt x="1856633" y="1092879"/>
                  <a:pt x="1904514" y="1029997"/>
                  <a:pt x="2033027" y="1029946"/>
                </a:cubicBezTo>
                <a:cubicBezTo>
                  <a:pt x="2161491" y="1029946"/>
                  <a:pt x="2209414" y="1092810"/>
                  <a:pt x="2276517" y="1139958"/>
                </a:cubicBezTo>
                <a:lnTo>
                  <a:pt x="2286101" y="1145656"/>
                </a:lnTo>
                <a:lnTo>
                  <a:pt x="2253607" y="1120558"/>
                </a:lnTo>
                <a:cubicBezTo>
                  <a:pt x="2195434" y="1066110"/>
                  <a:pt x="2146021" y="1003883"/>
                  <a:pt x="2032787" y="1003883"/>
                </a:cubicBezTo>
                <a:close/>
                <a:moveTo>
                  <a:pt x="8515501" y="983977"/>
                </a:moveTo>
                <a:cubicBezTo>
                  <a:pt x="8438531" y="983977"/>
                  <a:pt x="8391038" y="1015750"/>
                  <a:pt x="8350198" y="1054970"/>
                </a:cubicBezTo>
                <a:lnTo>
                  <a:pt x="8318310" y="1088071"/>
                </a:lnTo>
                <a:lnTo>
                  <a:pt x="8329786" y="1077779"/>
                </a:lnTo>
                <a:cubicBezTo>
                  <a:pt x="8375099" y="1036584"/>
                  <a:pt x="8425692" y="999966"/>
                  <a:pt x="8515581" y="999966"/>
                </a:cubicBezTo>
                <a:cubicBezTo>
                  <a:pt x="8592629" y="999966"/>
                  <a:pt x="8640761" y="1026858"/>
                  <a:pt x="8681446" y="1060473"/>
                </a:cubicBezTo>
                <a:lnTo>
                  <a:pt x="8713016" y="1088895"/>
                </a:lnTo>
                <a:lnTo>
                  <a:pt x="8678025" y="1052578"/>
                </a:lnTo>
                <a:cubicBezTo>
                  <a:pt x="8637867" y="1014466"/>
                  <a:pt x="8590900" y="983977"/>
                  <a:pt x="8515501" y="983977"/>
                </a:cubicBezTo>
                <a:close/>
                <a:moveTo>
                  <a:pt x="4461053" y="983977"/>
                </a:moveTo>
                <a:cubicBezTo>
                  <a:pt x="4384084" y="983977"/>
                  <a:pt x="4336590" y="1015750"/>
                  <a:pt x="4295750" y="1054970"/>
                </a:cubicBezTo>
                <a:lnTo>
                  <a:pt x="4263864" y="1088070"/>
                </a:lnTo>
                <a:lnTo>
                  <a:pt x="4275338" y="1077779"/>
                </a:lnTo>
                <a:cubicBezTo>
                  <a:pt x="4320652" y="1036584"/>
                  <a:pt x="4371244" y="999966"/>
                  <a:pt x="4461133" y="999966"/>
                </a:cubicBezTo>
                <a:cubicBezTo>
                  <a:pt x="4538182" y="999966"/>
                  <a:pt x="4586314" y="1026858"/>
                  <a:pt x="4626998" y="1060473"/>
                </a:cubicBezTo>
                <a:lnTo>
                  <a:pt x="4658576" y="1088902"/>
                </a:lnTo>
                <a:lnTo>
                  <a:pt x="4623578" y="1052578"/>
                </a:lnTo>
                <a:cubicBezTo>
                  <a:pt x="4583420" y="1014466"/>
                  <a:pt x="4536453" y="983977"/>
                  <a:pt x="4461053" y="983977"/>
                </a:cubicBezTo>
                <a:close/>
                <a:moveTo>
                  <a:pt x="406607" y="983977"/>
                </a:moveTo>
                <a:cubicBezTo>
                  <a:pt x="331208" y="983977"/>
                  <a:pt x="284094" y="1014466"/>
                  <a:pt x="243812" y="1052578"/>
                </a:cubicBezTo>
                <a:lnTo>
                  <a:pt x="205816" y="1091913"/>
                </a:lnTo>
                <a:lnTo>
                  <a:pt x="240733" y="1060498"/>
                </a:lnTo>
                <a:cubicBezTo>
                  <a:pt x="281461" y="1026869"/>
                  <a:pt x="329639" y="999966"/>
                  <a:pt x="406686" y="999966"/>
                </a:cubicBezTo>
                <a:cubicBezTo>
                  <a:pt x="483734" y="999966"/>
                  <a:pt x="531867" y="1026858"/>
                  <a:pt x="572551" y="1060473"/>
                </a:cubicBezTo>
                <a:lnTo>
                  <a:pt x="604127" y="1088900"/>
                </a:lnTo>
                <a:lnTo>
                  <a:pt x="569131" y="1052578"/>
                </a:lnTo>
                <a:cubicBezTo>
                  <a:pt x="528973" y="1014466"/>
                  <a:pt x="482006" y="983977"/>
                  <a:pt x="406607" y="983977"/>
                </a:cubicBezTo>
                <a:close/>
                <a:moveTo>
                  <a:pt x="9328632" y="971106"/>
                </a:moveTo>
                <a:cubicBezTo>
                  <a:pt x="9216208" y="971106"/>
                  <a:pt x="9166567" y="1043729"/>
                  <a:pt x="9108096" y="1107274"/>
                </a:cubicBezTo>
                <a:lnTo>
                  <a:pt x="9056774" y="1153331"/>
                </a:lnTo>
                <a:lnTo>
                  <a:pt x="9085195" y="1134606"/>
                </a:lnTo>
                <a:cubicBezTo>
                  <a:pt x="9152412" y="1082282"/>
                  <a:pt x="9200548" y="1012517"/>
                  <a:pt x="9328911" y="1012517"/>
                </a:cubicBezTo>
                <a:cubicBezTo>
                  <a:pt x="9457224" y="1012517"/>
                  <a:pt x="9505217" y="1082220"/>
                  <a:pt x="9572314" y="1134498"/>
                </a:cubicBezTo>
                <a:lnTo>
                  <a:pt x="9599135" y="1152181"/>
                </a:lnTo>
                <a:lnTo>
                  <a:pt x="9549202" y="1107227"/>
                </a:lnTo>
                <a:cubicBezTo>
                  <a:pt x="9490963" y="1043704"/>
                  <a:pt x="9441505" y="971106"/>
                  <a:pt x="9328632" y="971106"/>
                </a:cubicBezTo>
                <a:close/>
                <a:moveTo>
                  <a:pt x="5274185" y="971106"/>
                </a:moveTo>
                <a:cubicBezTo>
                  <a:pt x="5161761" y="971106"/>
                  <a:pt x="5112120" y="1043729"/>
                  <a:pt x="5053649" y="1107274"/>
                </a:cubicBezTo>
                <a:lnTo>
                  <a:pt x="5002327" y="1153331"/>
                </a:lnTo>
                <a:lnTo>
                  <a:pt x="5030747" y="1134606"/>
                </a:lnTo>
                <a:cubicBezTo>
                  <a:pt x="5097964" y="1082282"/>
                  <a:pt x="5146100" y="1012517"/>
                  <a:pt x="5274463" y="1012517"/>
                </a:cubicBezTo>
                <a:cubicBezTo>
                  <a:pt x="5402777" y="1012517"/>
                  <a:pt x="5450769" y="1082220"/>
                  <a:pt x="5517867" y="1134498"/>
                </a:cubicBezTo>
                <a:lnTo>
                  <a:pt x="5544691" y="1152183"/>
                </a:lnTo>
                <a:lnTo>
                  <a:pt x="5494755" y="1107227"/>
                </a:lnTo>
                <a:cubicBezTo>
                  <a:pt x="5436516" y="1043704"/>
                  <a:pt x="5387059" y="971106"/>
                  <a:pt x="5274185" y="971106"/>
                </a:cubicBezTo>
                <a:close/>
                <a:moveTo>
                  <a:pt x="1219737" y="971106"/>
                </a:moveTo>
                <a:cubicBezTo>
                  <a:pt x="1107313" y="971106"/>
                  <a:pt x="1057672" y="1043729"/>
                  <a:pt x="999201" y="1107274"/>
                </a:cubicBezTo>
                <a:lnTo>
                  <a:pt x="947882" y="1153329"/>
                </a:lnTo>
                <a:lnTo>
                  <a:pt x="976299" y="1134606"/>
                </a:lnTo>
                <a:cubicBezTo>
                  <a:pt x="1043516" y="1082282"/>
                  <a:pt x="1091652" y="1012517"/>
                  <a:pt x="1220016" y="1012517"/>
                </a:cubicBezTo>
                <a:cubicBezTo>
                  <a:pt x="1348329" y="1012517"/>
                  <a:pt x="1396321" y="1082220"/>
                  <a:pt x="1463419" y="1134498"/>
                </a:cubicBezTo>
                <a:lnTo>
                  <a:pt x="1490242" y="1152183"/>
                </a:lnTo>
                <a:lnTo>
                  <a:pt x="1440307" y="1107227"/>
                </a:lnTo>
                <a:cubicBezTo>
                  <a:pt x="1382068" y="1043704"/>
                  <a:pt x="1332610" y="971106"/>
                  <a:pt x="1219737" y="971106"/>
                </a:cubicBezTo>
                <a:close/>
                <a:moveTo>
                  <a:pt x="11768823" y="970706"/>
                </a:moveTo>
                <a:cubicBezTo>
                  <a:pt x="11655860" y="970706"/>
                  <a:pt x="11606362" y="1043354"/>
                  <a:pt x="11548049" y="1106922"/>
                </a:cubicBezTo>
                <a:lnTo>
                  <a:pt x="11497574" y="1152331"/>
                </a:lnTo>
                <a:lnTo>
                  <a:pt x="11525091" y="1134207"/>
                </a:lnTo>
                <a:cubicBezTo>
                  <a:pt x="11592332" y="1081883"/>
                  <a:pt x="11640499" y="1012118"/>
                  <a:pt x="11768863" y="1012118"/>
                </a:cubicBezTo>
                <a:cubicBezTo>
                  <a:pt x="11897226" y="1012118"/>
                  <a:pt x="11945237" y="1081821"/>
                  <a:pt x="12012360" y="1134098"/>
                </a:cubicBezTo>
                <a:lnTo>
                  <a:pt x="12039636" y="1152074"/>
                </a:lnTo>
                <a:lnTo>
                  <a:pt x="11989440" y="1106874"/>
                </a:lnTo>
                <a:cubicBezTo>
                  <a:pt x="11931208" y="1043329"/>
                  <a:pt x="11881786" y="970706"/>
                  <a:pt x="11768823" y="970706"/>
                </a:cubicBezTo>
                <a:close/>
                <a:moveTo>
                  <a:pt x="7714375" y="970706"/>
                </a:moveTo>
                <a:cubicBezTo>
                  <a:pt x="7601412" y="970706"/>
                  <a:pt x="7551914" y="1043354"/>
                  <a:pt x="7493601" y="1106922"/>
                </a:cubicBezTo>
                <a:lnTo>
                  <a:pt x="7443126" y="1152332"/>
                </a:lnTo>
                <a:lnTo>
                  <a:pt x="7470643" y="1134207"/>
                </a:lnTo>
                <a:cubicBezTo>
                  <a:pt x="7537884" y="1081883"/>
                  <a:pt x="7586051" y="1012118"/>
                  <a:pt x="7714415" y="1012118"/>
                </a:cubicBezTo>
                <a:cubicBezTo>
                  <a:pt x="7849196" y="1012118"/>
                  <a:pt x="7895390" y="1088965"/>
                  <a:pt x="7968137" y="1141798"/>
                </a:cubicBezTo>
                <a:lnTo>
                  <a:pt x="7989269" y="1154734"/>
                </a:lnTo>
                <a:lnTo>
                  <a:pt x="7938644" y="1110833"/>
                </a:lnTo>
                <a:cubicBezTo>
                  <a:pt x="7878792" y="1046387"/>
                  <a:pt x="7829692" y="970706"/>
                  <a:pt x="7714375" y="970706"/>
                </a:cubicBezTo>
                <a:close/>
                <a:moveTo>
                  <a:pt x="3659928" y="970706"/>
                </a:moveTo>
                <a:cubicBezTo>
                  <a:pt x="3546964" y="970706"/>
                  <a:pt x="3497467" y="1043354"/>
                  <a:pt x="3439154" y="1106922"/>
                </a:cubicBezTo>
                <a:lnTo>
                  <a:pt x="3388681" y="1152330"/>
                </a:lnTo>
                <a:lnTo>
                  <a:pt x="3416196" y="1134207"/>
                </a:lnTo>
                <a:cubicBezTo>
                  <a:pt x="3483436" y="1081883"/>
                  <a:pt x="3531604" y="1012118"/>
                  <a:pt x="3659968" y="1012118"/>
                </a:cubicBezTo>
                <a:cubicBezTo>
                  <a:pt x="3794749" y="1012118"/>
                  <a:pt x="3840942" y="1088965"/>
                  <a:pt x="3913690" y="1141798"/>
                </a:cubicBezTo>
                <a:lnTo>
                  <a:pt x="3934823" y="1154735"/>
                </a:lnTo>
                <a:lnTo>
                  <a:pt x="3884198" y="1110833"/>
                </a:lnTo>
                <a:cubicBezTo>
                  <a:pt x="3824346" y="1046387"/>
                  <a:pt x="3775245" y="970706"/>
                  <a:pt x="3659928" y="970706"/>
                </a:cubicBezTo>
                <a:close/>
                <a:moveTo>
                  <a:pt x="10142082" y="968148"/>
                </a:moveTo>
                <a:cubicBezTo>
                  <a:pt x="10029208" y="968193"/>
                  <a:pt x="9979623" y="1041746"/>
                  <a:pt x="9921274" y="1106097"/>
                </a:cubicBezTo>
                <a:lnTo>
                  <a:pt x="9890919" y="1133736"/>
                </a:lnTo>
                <a:lnTo>
                  <a:pt x="9897737" y="1128784"/>
                </a:lnTo>
                <a:cubicBezTo>
                  <a:pt x="9964996" y="1071144"/>
                  <a:pt x="10013589" y="994290"/>
                  <a:pt x="10142001" y="994290"/>
                </a:cubicBezTo>
                <a:cubicBezTo>
                  <a:pt x="10270415" y="994290"/>
                  <a:pt x="10318539" y="1071113"/>
                  <a:pt x="10385700" y="1128730"/>
                </a:cubicBezTo>
                <a:lnTo>
                  <a:pt x="10395416" y="1135785"/>
                </a:lnTo>
                <a:lnTo>
                  <a:pt x="10362728" y="1105998"/>
                </a:lnTo>
                <a:cubicBezTo>
                  <a:pt x="10304439" y="1041642"/>
                  <a:pt x="10254955" y="968103"/>
                  <a:pt x="10142082" y="968148"/>
                </a:cubicBezTo>
                <a:close/>
                <a:moveTo>
                  <a:pt x="6087634" y="968148"/>
                </a:moveTo>
                <a:cubicBezTo>
                  <a:pt x="5974761" y="968193"/>
                  <a:pt x="5925176" y="1041746"/>
                  <a:pt x="5866827" y="1106097"/>
                </a:cubicBezTo>
                <a:lnTo>
                  <a:pt x="5836471" y="1133737"/>
                </a:lnTo>
                <a:lnTo>
                  <a:pt x="5843290" y="1128784"/>
                </a:lnTo>
                <a:cubicBezTo>
                  <a:pt x="5910549" y="1071144"/>
                  <a:pt x="5959141" y="994290"/>
                  <a:pt x="6087554" y="994290"/>
                </a:cubicBezTo>
                <a:cubicBezTo>
                  <a:pt x="6215967" y="994290"/>
                  <a:pt x="6264091" y="1071113"/>
                  <a:pt x="6331253" y="1128730"/>
                </a:cubicBezTo>
                <a:lnTo>
                  <a:pt x="6340969" y="1135786"/>
                </a:lnTo>
                <a:lnTo>
                  <a:pt x="6308281" y="1105998"/>
                </a:lnTo>
                <a:cubicBezTo>
                  <a:pt x="6249991" y="1041642"/>
                  <a:pt x="6200508" y="968103"/>
                  <a:pt x="6087634" y="968148"/>
                </a:cubicBezTo>
                <a:close/>
                <a:moveTo>
                  <a:pt x="2033188" y="968148"/>
                </a:moveTo>
                <a:cubicBezTo>
                  <a:pt x="1920314" y="968193"/>
                  <a:pt x="1870729" y="1041746"/>
                  <a:pt x="1812379" y="1106097"/>
                </a:cubicBezTo>
                <a:lnTo>
                  <a:pt x="1782024" y="1133737"/>
                </a:lnTo>
                <a:lnTo>
                  <a:pt x="1788842" y="1128784"/>
                </a:lnTo>
                <a:cubicBezTo>
                  <a:pt x="1856102" y="1071144"/>
                  <a:pt x="1904694" y="994290"/>
                  <a:pt x="2033107" y="994290"/>
                </a:cubicBezTo>
                <a:cubicBezTo>
                  <a:pt x="2161521" y="994290"/>
                  <a:pt x="2209645" y="1071113"/>
                  <a:pt x="2276806" y="1128730"/>
                </a:cubicBezTo>
                <a:lnTo>
                  <a:pt x="2286524" y="1135787"/>
                </a:lnTo>
                <a:lnTo>
                  <a:pt x="2253834" y="1105998"/>
                </a:lnTo>
                <a:cubicBezTo>
                  <a:pt x="2195545" y="1041642"/>
                  <a:pt x="2146062" y="968103"/>
                  <a:pt x="2033188" y="968148"/>
                </a:cubicBezTo>
                <a:close/>
                <a:moveTo>
                  <a:pt x="8515501" y="958474"/>
                </a:moveTo>
                <a:cubicBezTo>
                  <a:pt x="8438776" y="958474"/>
                  <a:pt x="8391328" y="993984"/>
                  <a:pt x="8350456" y="1037817"/>
                </a:cubicBezTo>
                <a:lnTo>
                  <a:pt x="8325448" y="1066786"/>
                </a:lnTo>
                <a:lnTo>
                  <a:pt x="8329594" y="1062569"/>
                </a:lnTo>
                <a:cubicBezTo>
                  <a:pt x="8374910" y="1015882"/>
                  <a:pt x="8425542" y="974383"/>
                  <a:pt x="8515501" y="974383"/>
                </a:cubicBezTo>
                <a:cubicBezTo>
                  <a:pt x="8592609" y="974383"/>
                  <a:pt x="8640813" y="1004872"/>
                  <a:pt x="8681546" y="1042984"/>
                </a:cubicBezTo>
                <a:lnTo>
                  <a:pt x="8706564" y="1068496"/>
                </a:lnTo>
                <a:lnTo>
                  <a:pt x="8677744" y="1035119"/>
                </a:lnTo>
                <a:cubicBezTo>
                  <a:pt x="8637568" y="992538"/>
                  <a:pt x="8590661" y="958474"/>
                  <a:pt x="8515501" y="958474"/>
                </a:cubicBezTo>
                <a:close/>
                <a:moveTo>
                  <a:pt x="4461053" y="958474"/>
                </a:moveTo>
                <a:cubicBezTo>
                  <a:pt x="4384329" y="958474"/>
                  <a:pt x="4336881" y="993984"/>
                  <a:pt x="4296009" y="1037817"/>
                </a:cubicBezTo>
                <a:lnTo>
                  <a:pt x="4271002" y="1066784"/>
                </a:lnTo>
                <a:lnTo>
                  <a:pt x="4275146" y="1062569"/>
                </a:lnTo>
                <a:cubicBezTo>
                  <a:pt x="4320462" y="1015882"/>
                  <a:pt x="4371095" y="974383"/>
                  <a:pt x="4461053" y="974383"/>
                </a:cubicBezTo>
                <a:cubicBezTo>
                  <a:pt x="4538162" y="974383"/>
                  <a:pt x="4586365" y="1004872"/>
                  <a:pt x="4627099" y="1042984"/>
                </a:cubicBezTo>
                <a:lnTo>
                  <a:pt x="4652120" y="1068498"/>
                </a:lnTo>
                <a:lnTo>
                  <a:pt x="4623298" y="1035119"/>
                </a:lnTo>
                <a:cubicBezTo>
                  <a:pt x="4583120" y="992538"/>
                  <a:pt x="4536213" y="958474"/>
                  <a:pt x="4461053" y="958474"/>
                </a:cubicBezTo>
                <a:close/>
                <a:moveTo>
                  <a:pt x="406607" y="958474"/>
                </a:moveTo>
                <a:cubicBezTo>
                  <a:pt x="331447" y="958474"/>
                  <a:pt x="284383" y="992550"/>
                  <a:pt x="244072" y="1035144"/>
                </a:cubicBezTo>
                <a:lnTo>
                  <a:pt x="212800" y="1071274"/>
                </a:lnTo>
                <a:lnTo>
                  <a:pt x="240545" y="1042984"/>
                </a:lnTo>
                <a:cubicBezTo>
                  <a:pt x="281284" y="1004872"/>
                  <a:pt x="329499" y="974383"/>
                  <a:pt x="406607" y="974383"/>
                </a:cubicBezTo>
                <a:cubicBezTo>
                  <a:pt x="483714" y="974383"/>
                  <a:pt x="531918" y="1004872"/>
                  <a:pt x="572651" y="1042984"/>
                </a:cubicBezTo>
                <a:lnTo>
                  <a:pt x="597674" y="1068500"/>
                </a:lnTo>
                <a:lnTo>
                  <a:pt x="568850" y="1035119"/>
                </a:lnTo>
                <a:cubicBezTo>
                  <a:pt x="528673" y="992538"/>
                  <a:pt x="481766" y="958474"/>
                  <a:pt x="406607" y="958474"/>
                </a:cubicBezTo>
                <a:close/>
                <a:moveTo>
                  <a:pt x="8515501" y="932971"/>
                </a:moveTo>
                <a:cubicBezTo>
                  <a:pt x="8438837" y="932971"/>
                  <a:pt x="8391463" y="972219"/>
                  <a:pt x="8350635" y="1020665"/>
                </a:cubicBezTo>
                <a:lnTo>
                  <a:pt x="8331254" y="1045495"/>
                </a:lnTo>
                <a:lnTo>
                  <a:pt x="8364969" y="1010026"/>
                </a:lnTo>
                <a:cubicBezTo>
                  <a:pt x="8402596" y="974969"/>
                  <a:pt x="8448005" y="948880"/>
                  <a:pt x="8515501" y="948880"/>
                </a:cubicBezTo>
                <a:cubicBezTo>
                  <a:pt x="8592639" y="948880"/>
                  <a:pt x="8640940" y="982944"/>
                  <a:pt x="8681749" y="1025525"/>
                </a:cubicBezTo>
                <a:lnTo>
                  <a:pt x="8708888" y="1056391"/>
                </a:lnTo>
                <a:lnTo>
                  <a:pt x="8697305" y="1041903"/>
                </a:lnTo>
                <a:cubicBezTo>
                  <a:pt x="8652339" y="984233"/>
                  <a:pt x="8603116" y="932971"/>
                  <a:pt x="8515501" y="932971"/>
                </a:cubicBezTo>
                <a:close/>
                <a:moveTo>
                  <a:pt x="4461053" y="932971"/>
                </a:moveTo>
                <a:cubicBezTo>
                  <a:pt x="4384390" y="932971"/>
                  <a:pt x="4337016" y="972219"/>
                  <a:pt x="4296188" y="1020665"/>
                </a:cubicBezTo>
                <a:lnTo>
                  <a:pt x="4276808" y="1045493"/>
                </a:lnTo>
                <a:lnTo>
                  <a:pt x="4310522" y="1010026"/>
                </a:lnTo>
                <a:cubicBezTo>
                  <a:pt x="4348148" y="974969"/>
                  <a:pt x="4393558" y="948880"/>
                  <a:pt x="4461053" y="948880"/>
                </a:cubicBezTo>
                <a:cubicBezTo>
                  <a:pt x="4538191" y="948880"/>
                  <a:pt x="4586492" y="982944"/>
                  <a:pt x="4627302" y="1025525"/>
                </a:cubicBezTo>
                <a:lnTo>
                  <a:pt x="4654450" y="1056402"/>
                </a:lnTo>
                <a:lnTo>
                  <a:pt x="4642858" y="1041903"/>
                </a:lnTo>
                <a:cubicBezTo>
                  <a:pt x="4597892" y="984233"/>
                  <a:pt x="4548670" y="932971"/>
                  <a:pt x="4461053" y="932971"/>
                </a:cubicBezTo>
                <a:close/>
                <a:moveTo>
                  <a:pt x="406607" y="932971"/>
                </a:moveTo>
                <a:cubicBezTo>
                  <a:pt x="331508" y="932971"/>
                  <a:pt x="284515" y="970633"/>
                  <a:pt x="244248" y="1017711"/>
                </a:cubicBezTo>
                <a:lnTo>
                  <a:pt x="219613" y="1049190"/>
                </a:lnTo>
                <a:lnTo>
                  <a:pt x="240384" y="1025550"/>
                </a:lnTo>
                <a:cubicBezTo>
                  <a:pt x="281179" y="982956"/>
                  <a:pt x="329469" y="948880"/>
                  <a:pt x="406607" y="948880"/>
                </a:cubicBezTo>
                <a:cubicBezTo>
                  <a:pt x="483744" y="948880"/>
                  <a:pt x="532046" y="982944"/>
                  <a:pt x="572855" y="1025525"/>
                </a:cubicBezTo>
                <a:lnTo>
                  <a:pt x="600001" y="1056398"/>
                </a:lnTo>
                <a:lnTo>
                  <a:pt x="588411" y="1041903"/>
                </a:lnTo>
                <a:cubicBezTo>
                  <a:pt x="543446" y="984233"/>
                  <a:pt x="494223" y="932971"/>
                  <a:pt x="406607" y="932971"/>
                </a:cubicBezTo>
                <a:close/>
                <a:moveTo>
                  <a:pt x="10142001" y="932492"/>
                </a:moveTo>
                <a:cubicBezTo>
                  <a:pt x="10057548" y="932492"/>
                  <a:pt x="10008582" y="980229"/>
                  <a:pt x="9964746" y="1035425"/>
                </a:cubicBezTo>
                <a:lnTo>
                  <a:pt x="9922380" y="1090467"/>
                </a:lnTo>
                <a:lnTo>
                  <a:pt x="9918528" y="1094731"/>
                </a:lnTo>
                <a:lnTo>
                  <a:pt x="9891813" y="1122773"/>
                </a:lnTo>
                <a:lnTo>
                  <a:pt x="9897979" y="1117478"/>
                </a:lnTo>
                <a:lnTo>
                  <a:pt x="9918528" y="1094731"/>
                </a:lnTo>
                <a:lnTo>
                  <a:pt x="9921496" y="1091616"/>
                </a:lnTo>
                <a:lnTo>
                  <a:pt x="9922380" y="1090467"/>
                </a:lnTo>
                <a:lnTo>
                  <a:pt x="9946369" y="1063913"/>
                </a:lnTo>
                <a:cubicBezTo>
                  <a:pt x="9994325" y="1009637"/>
                  <a:pt x="10045622" y="958555"/>
                  <a:pt x="10142082" y="958555"/>
                </a:cubicBezTo>
                <a:cubicBezTo>
                  <a:pt x="10244973" y="958555"/>
                  <a:pt x="10296458" y="1016656"/>
                  <a:pt x="10347303" y="1074756"/>
                </a:cubicBezTo>
                <a:lnTo>
                  <a:pt x="10362210" y="1091146"/>
                </a:lnTo>
                <a:lnTo>
                  <a:pt x="10304434" y="1017333"/>
                </a:lnTo>
                <a:cubicBezTo>
                  <a:pt x="10264113" y="970199"/>
                  <a:pt x="10217070" y="932492"/>
                  <a:pt x="10142001" y="932492"/>
                </a:cubicBezTo>
                <a:close/>
                <a:moveTo>
                  <a:pt x="6087554" y="932492"/>
                </a:moveTo>
                <a:cubicBezTo>
                  <a:pt x="6003102" y="932492"/>
                  <a:pt x="5954135" y="980229"/>
                  <a:pt x="5910299" y="1035425"/>
                </a:cubicBezTo>
                <a:lnTo>
                  <a:pt x="5867937" y="1090462"/>
                </a:lnTo>
                <a:lnTo>
                  <a:pt x="5864067" y="1094746"/>
                </a:lnTo>
                <a:lnTo>
                  <a:pt x="5837370" y="1122770"/>
                </a:lnTo>
                <a:lnTo>
                  <a:pt x="5843531" y="1117478"/>
                </a:lnTo>
                <a:lnTo>
                  <a:pt x="5864067" y="1094746"/>
                </a:lnTo>
                <a:lnTo>
                  <a:pt x="5867049" y="1091616"/>
                </a:lnTo>
                <a:lnTo>
                  <a:pt x="5867937" y="1090462"/>
                </a:lnTo>
                <a:lnTo>
                  <a:pt x="5891922" y="1063913"/>
                </a:lnTo>
                <a:cubicBezTo>
                  <a:pt x="5939878" y="1009637"/>
                  <a:pt x="5991175" y="958555"/>
                  <a:pt x="6087634" y="958555"/>
                </a:cubicBezTo>
                <a:cubicBezTo>
                  <a:pt x="6190525" y="958555"/>
                  <a:pt x="6242010" y="1016656"/>
                  <a:pt x="6292855" y="1074756"/>
                </a:cubicBezTo>
                <a:lnTo>
                  <a:pt x="6307765" y="1091149"/>
                </a:lnTo>
                <a:lnTo>
                  <a:pt x="6249987" y="1017333"/>
                </a:lnTo>
                <a:cubicBezTo>
                  <a:pt x="6209665" y="970199"/>
                  <a:pt x="6162623" y="932492"/>
                  <a:pt x="6087554" y="932492"/>
                </a:cubicBezTo>
                <a:close/>
                <a:moveTo>
                  <a:pt x="2033107" y="932492"/>
                </a:moveTo>
                <a:cubicBezTo>
                  <a:pt x="1948654" y="932492"/>
                  <a:pt x="1899688" y="980229"/>
                  <a:pt x="1855851" y="1035425"/>
                </a:cubicBezTo>
                <a:lnTo>
                  <a:pt x="1813485" y="1090467"/>
                </a:lnTo>
                <a:lnTo>
                  <a:pt x="1809632" y="1094733"/>
                </a:lnTo>
                <a:lnTo>
                  <a:pt x="1782920" y="1122772"/>
                </a:lnTo>
                <a:lnTo>
                  <a:pt x="1789084" y="1117478"/>
                </a:lnTo>
                <a:lnTo>
                  <a:pt x="1809632" y="1094733"/>
                </a:lnTo>
                <a:lnTo>
                  <a:pt x="1812601" y="1091616"/>
                </a:lnTo>
                <a:lnTo>
                  <a:pt x="1813485" y="1090467"/>
                </a:lnTo>
                <a:lnTo>
                  <a:pt x="1837475" y="1063913"/>
                </a:lnTo>
                <a:cubicBezTo>
                  <a:pt x="1885431" y="1009637"/>
                  <a:pt x="1936728" y="958555"/>
                  <a:pt x="2033188" y="958555"/>
                </a:cubicBezTo>
                <a:cubicBezTo>
                  <a:pt x="2136078" y="958555"/>
                  <a:pt x="2187563" y="1016656"/>
                  <a:pt x="2238409" y="1074756"/>
                </a:cubicBezTo>
                <a:lnTo>
                  <a:pt x="2253320" y="1091151"/>
                </a:lnTo>
                <a:lnTo>
                  <a:pt x="2195541" y="1017333"/>
                </a:lnTo>
                <a:cubicBezTo>
                  <a:pt x="2155219" y="970199"/>
                  <a:pt x="2108177" y="932492"/>
                  <a:pt x="2033107" y="932492"/>
                </a:cubicBezTo>
                <a:close/>
                <a:moveTo>
                  <a:pt x="9329271" y="920100"/>
                </a:moveTo>
                <a:cubicBezTo>
                  <a:pt x="9216847" y="920100"/>
                  <a:pt x="9167332" y="1008887"/>
                  <a:pt x="9108901" y="1086575"/>
                </a:cubicBezTo>
                <a:lnTo>
                  <a:pt x="9064042" y="1135794"/>
                </a:lnTo>
                <a:lnTo>
                  <a:pt x="9084483" y="1118468"/>
                </a:lnTo>
                <a:cubicBezTo>
                  <a:pt x="9151767" y="1051201"/>
                  <a:pt x="9200478" y="961512"/>
                  <a:pt x="9328791" y="961512"/>
                </a:cubicBezTo>
                <a:cubicBezTo>
                  <a:pt x="9457154" y="961512"/>
                  <a:pt x="9505478" y="1051139"/>
                  <a:pt x="9572621" y="1118360"/>
                </a:cubicBezTo>
                <a:lnTo>
                  <a:pt x="9596121" y="1138288"/>
                </a:lnTo>
                <a:lnTo>
                  <a:pt x="9549123" y="1086528"/>
                </a:lnTo>
                <a:cubicBezTo>
                  <a:pt x="9490956" y="1008861"/>
                  <a:pt x="9441695" y="920100"/>
                  <a:pt x="9329271" y="920100"/>
                </a:cubicBezTo>
                <a:close/>
                <a:moveTo>
                  <a:pt x="5274824" y="920100"/>
                </a:moveTo>
                <a:cubicBezTo>
                  <a:pt x="5162400" y="920100"/>
                  <a:pt x="5112885" y="1008887"/>
                  <a:pt x="5054454" y="1086575"/>
                </a:cubicBezTo>
                <a:lnTo>
                  <a:pt x="5009596" y="1135793"/>
                </a:lnTo>
                <a:lnTo>
                  <a:pt x="5030035" y="1118468"/>
                </a:lnTo>
                <a:cubicBezTo>
                  <a:pt x="5097320" y="1051201"/>
                  <a:pt x="5146031" y="961512"/>
                  <a:pt x="5274343" y="961512"/>
                </a:cubicBezTo>
                <a:cubicBezTo>
                  <a:pt x="5402707" y="961512"/>
                  <a:pt x="5451031" y="1051139"/>
                  <a:pt x="5518174" y="1118360"/>
                </a:cubicBezTo>
                <a:lnTo>
                  <a:pt x="5541673" y="1138287"/>
                </a:lnTo>
                <a:lnTo>
                  <a:pt x="5494676" y="1086528"/>
                </a:lnTo>
                <a:cubicBezTo>
                  <a:pt x="5436509" y="1008861"/>
                  <a:pt x="5387248" y="920100"/>
                  <a:pt x="5274824" y="920100"/>
                </a:cubicBezTo>
                <a:close/>
                <a:moveTo>
                  <a:pt x="1220376" y="920100"/>
                </a:moveTo>
                <a:cubicBezTo>
                  <a:pt x="1107952" y="920100"/>
                  <a:pt x="1058438" y="1008887"/>
                  <a:pt x="1000007" y="1086575"/>
                </a:cubicBezTo>
                <a:lnTo>
                  <a:pt x="955150" y="1135791"/>
                </a:lnTo>
                <a:lnTo>
                  <a:pt x="975588" y="1118468"/>
                </a:lnTo>
                <a:cubicBezTo>
                  <a:pt x="1042872" y="1051201"/>
                  <a:pt x="1091583" y="961512"/>
                  <a:pt x="1219896" y="961512"/>
                </a:cubicBezTo>
                <a:cubicBezTo>
                  <a:pt x="1348259" y="961512"/>
                  <a:pt x="1396583" y="1051139"/>
                  <a:pt x="1463726" y="1118360"/>
                </a:cubicBezTo>
                <a:lnTo>
                  <a:pt x="1487228" y="1138290"/>
                </a:lnTo>
                <a:lnTo>
                  <a:pt x="1440228" y="1086528"/>
                </a:lnTo>
                <a:cubicBezTo>
                  <a:pt x="1382062" y="1008861"/>
                  <a:pt x="1332800" y="920100"/>
                  <a:pt x="1220376" y="920100"/>
                </a:cubicBezTo>
                <a:close/>
                <a:moveTo>
                  <a:pt x="11768823" y="919860"/>
                </a:moveTo>
                <a:cubicBezTo>
                  <a:pt x="11656218" y="919860"/>
                  <a:pt x="11606701" y="1008647"/>
                  <a:pt x="11548288" y="1086335"/>
                </a:cubicBezTo>
                <a:lnTo>
                  <a:pt x="11500851" y="1138397"/>
                </a:lnTo>
                <a:lnTo>
                  <a:pt x="11524810" y="1118090"/>
                </a:lnTo>
                <a:cubicBezTo>
                  <a:pt x="11592020" y="1050839"/>
                  <a:pt x="11640419" y="961162"/>
                  <a:pt x="11768982" y="961113"/>
                </a:cubicBezTo>
                <a:cubicBezTo>
                  <a:pt x="11897545" y="961063"/>
                  <a:pt x="11945756" y="1050734"/>
                  <a:pt x="12012826" y="1117994"/>
                </a:cubicBezTo>
                <a:lnTo>
                  <a:pt x="12035747" y="1137458"/>
                </a:lnTo>
                <a:lnTo>
                  <a:pt x="11989167" y="1086288"/>
                </a:lnTo>
                <a:cubicBezTo>
                  <a:pt x="11930842" y="1008621"/>
                  <a:pt x="11881427" y="919860"/>
                  <a:pt x="11768823" y="919860"/>
                </a:cubicBezTo>
                <a:close/>
                <a:moveTo>
                  <a:pt x="7714375" y="919860"/>
                </a:moveTo>
                <a:cubicBezTo>
                  <a:pt x="7601771" y="919860"/>
                  <a:pt x="7552253" y="1008647"/>
                  <a:pt x="7493840" y="1086335"/>
                </a:cubicBezTo>
                <a:lnTo>
                  <a:pt x="7446401" y="1138400"/>
                </a:lnTo>
                <a:lnTo>
                  <a:pt x="7470363" y="1118090"/>
                </a:lnTo>
                <a:cubicBezTo>
                  <a:pt x="7537573" y="1050839"/>
                  <a:pt x="7585972" y="961162"/>
                  <a:pt x="7714534" y="961113"/>
                </a:cubicBezTo>
                <a:cubicBezTo>
                  <a:pt x="7849526" y="961060"/>
                  <a:pt x="7895929" y="1059925"/>
                  <a:pt x="7968593" y="1127900"/>
                </a:cubicBezTo>
                <a:lnTo>
                  <a:pt x="7969206" y="1128384"/>
                </a:lnTo>
                <a:lnTo>
                  <a:pt x="7938377" y="1091127"/>
                </a:lnTo>
                <a:cubicBezTo>
                  <a:pt x="7878427" y="1012358"/>
                  <a:pt x="7829325" y="919860"/>
                  <a:pt x="7714375" y="919860"/>
                </a:cubicBezTo>
                <a:close/>
                <a:moveTo>
                  <a:pt x="3659928" y="919860"/>
                </a:moveTo>
                <a:cubicBezTo>
                  <a:pt x="3547324" y="919860"/>
                  <a:pt x="3497807" y="1008647"/>
                  <a:pt x="3439394" y="1086335"/>
                </a:cubicBezTo>
                <a:lnTo>
                  <a:pt x="3391958" y="1138396"/>
                </a:lnTo>
                <a:lnTo>
                  <a:pt x="3415916" y="1118090"/>
                </a:lnTo>
                <a:cubicBezTo>
                  <a:pt x="3483126" y="1050839"/>
                  <a:pt x="3531525" y="961162"/>
                  <a:pt x="3660088" y="961113"/>
                </a:cubicBezTo>
                <a:cubicBezTo>
                  <a:pt x="3795079" y="961060"/>
                  <a:pt x="3841482" y="1059925"/>
                  <a:pt x="3914146" y="1127900"/>
                </a:cubicBezTo>
                <a:lnTo>
                  <a:pt x="3914758" y="1128383"/>
                </a:lnTo>
                <a:lnTo>
                  <a:pt x="3883930" y="1091127"/>
                </a:lnTo>
                <a:cubicBezTo>
                  <a:pt x="3823980" y="1012358"/>
                  <a:pt x="3774878" y="919860"/>
                  <a:pt x="3659928" y="919860"/>
                </a:cubicBezTo>
                <a:close/>
                <a:moveTo>
                  <a:pt x="10956130" y="916003"/>
                </a:moveTo>
                <a:cubicBezTo>
                  <a:pt x="10806232" y="916003"/>
                  <a:pt x="10767678" y="1075555"/>
                  <a:pt x="10670888" y="1155331"/>
                </a:cubicBezTo>
                <a:lnTo>
                  <a:pt x="10644133" y="1171241"/>
                </a:lnTo>
                <a:lnTo>
                  <a:pt x="10668292" y="1162431"/>
                </a:lnTo>
                <a:cubicBezTo>
                  <a:pt x="10763092" y="1114557"/>
                  <a:pt x="10801736" y="1018802"/>
                  <a:pt x="10956132" y="1018742"/>
                </a:cubicBezTo>
                <a:cubicBezTo>
                  <a:pt x="11110108" y="1018742"/>
                  <a:pt x="11148062" y="1114438"/>
                  <a:pt x="11242341" y="1162286"/>
                </a:cubicBezTo>
                <a:lnTo>
                  <a:pt x="11266757" y="1171227"/>
                </a:lnTo>
                <a:lnTo>
                  <a:pt x="11239922" y="1155197"/>
                </a:lnTo>
                <a:cubicBezTo>
                  <a:pt x="11143729" y="1075465"/>
                  <a:pt x="11106030" y="916003"/>
                  <a:pt x="10956130" y="916003"/>
                </a:cubicBezTo>
                <a:close/>
                <a:moveTo>
                  <a:pt x="6901683" y="916003"/>
                </a:moveTo>
                <a:cubicBezTo>
                  <a:pt x="6751785" y="916003"/>
                  <a:pt x="6713230" y="1075555"/>
                  <a:pt x="6616441" y="1155331"/>
                </a:cubicBezTo>
                <a:lnTo>
                  <a:pt x="6589686" y="1171241"/>
                </a:lnTo>
                <a:lnTo>
                  <a:pt x="6613845" y="1162431"/>
                </a:lnTo>
                <a:cubicBezTo>
                  <a:pt x="6708645" y="1114557"/>
                  <a:pt x="6747289" y="1018802"/>
                  <a:pt x="6901684" y="1018742"/>
                </a:cubicBezTo>
                <a:cubicBezTo>
                  <a:pt x="7055660" y="1018742"/>
                  <a:pt x="7093615" y="1114438"/>
                  <a:pt x="7187893" y="1162286"/>
                </a:cubicBezTo>
                <a:lnTo>
                  <a:pt x="7212310" y="1171227"/>
                </a:lnTo>
                <a:lnTo>
                  <a:pt x="7185475" y="1155197"/>
                </a:lnTo>
                <a:cubicBezTo>
                  <a:pt x="7089281" y="1075465"/>
                  <a:pt x="7051582" y="916003"/>
                  <a:pt x="6901683" y="916003"/>
                </a:cubicBezTo>
                <a:close/>
                <a:moveTo>
                  <a:pt x="2847236" y="916003"/>
                </a:moveTo>
                <a:cubicBezTo>
                  <a:pt x="2697337" y="916003"/>
                  <a:pt x="2658783" y="1075555"/>
                  <a:pt x="2561993" y="1155331"/>
                </a:cubicBezTo>
                <a:lnTo>
                  <a:pt x="2535239" y="1171241"/>
                </a:lnTo>
                <a:lnTo>
                  <a:pt x="2559397" y="1162431"/>
                </a:lnTo>
                <a:cubicBezTo>
                  <a:pt x="2654197" y="1114557"/>
                  <a:pt x="2692841" y="1018802"/>
                  <a:pt x="2847236" y="1018742"/>
                </a:cubicBezTo>
                <a:cubicBezTo>
                  <a:pt x="3001212" y="1018742"/>
                  <a:pt x="3039167" y="1114438"/>
                  <a:pt x="3133445" y="1162286"/>
                </a:cubicBezTo>
                <a:lnTo>
                  <a:pt x="3157863" y="1171227"/>
                </a:lnTo>
                <a:lnTo>
                  <a:pt x="3131027" y="1155197"/>
                </a:lnTo>
                <a:cubicBezTo>
                  <a:pt x="3034833" y="1075465"/>
                  <a:pt x="2997134" y="916003"/>
                  <a:pt x="2847236" y="916003"/>
                </a:cubicBezTo>
                <a:close/>
                <a:moveTo>
                  <a:pt x="10142001" y="896916"/>
                </a:moveTo>
                <a:cubicBezTo>
                  <a:pt x="10054385" y="896916"/>
                  <a:pt x="10005010" y="955064"/>
                  <a:pt x="9959939" y="1020481"/>
                </a:cubicBezTo>
                <a:lnTo>
                  <a:pt x="9916856" y="1081519"/>
                </a:lnTo>
                <a:lnTo>
                  <a:pt x="9936230" y="1057007"/>
                </a:lnTo>
                <a:cubicBezTo>
                  <a:pt x="9987286" y="989953"/>
                  <a:pt x="10039151" y="922898"/>
                  <a:pt x="10142001" y="922898"/>
                </a:cubicBezTo>
                <a:cubicBezTo>
                  <a:pt x="10244852" y="922898"/>
                  <a:pt x="10296497" y="989953"/>
                  <a:pt x="10347443" y="1056997"/>
                </a:cubicBezTo>
                <a:lnTo>
                  <a:pt x="10355315" y="1066969"/>
                </a:lnTo>
                <a:lnTo>
                  <a:pt x="10304322" y="993039"/>
                </a:lnTo>
                <a:cubicBezTo>
                  <a:pt x="10264072" y="939637"/>
                  <a:pt x="10217101" y="896916"/>
                  <a:pt x="10142001" y="896916"/>
                </a:cubicBezTo>
                <a:close/>
                <a:moveTo>
                  <a:pt x="6087554" y="896916"/>
                </a:moveTo>
                <a:cubicBezTo>
                  <a:pt x="5999939" y="896916"/>
                  <a:pt x="5950563" y="955064"/>
                  <a:pt x="5905492" y="1020481"/>
                </a:cubicBezTo>
                <a:lnTo>
                  <a:pt x="5862411" y="1081516"/>
                </a:lnTo>
                <a:lnTo>
                  <a:pt x="5881783" y="1057007"/>
                </a:lnTo>
                <a:cubicBezTo>
                  <a:pt x="5932839" y="989953"/>
                  <a:pt x="5984704" y="922898"/>
                  <a:pt x="6087554" y="922898"/>
                </a:cubicBezTo>
                <a:cubicBezTo>
                  <a:pt x="6190405" y="922898"/>
                  <a:pt x="6242050" y="989953"/>
                  <a:pt x="6292995" y="1056997"/>
                </a:cubicBezTo>
                <a:lnTo>
                  <a:pt x="6300865" y="1066966"/>
                </a:lnTo>
                <a:lnTo>
                  <a:pt x="6249874" y="993039"/>
                </a:lnTo>
                <a:cubicBezTo>
                  <a:pt x="6209624" y="939637"/>
                  <a:pt x="6162653" y="896916"/>
                  <a:pt x="6087554" y="896916"/>
                </a:cubicBezTo>
                <a:close/>
                <a:moveTo>
                  <a:pt x="2033107" y="896916"/>
                </a:moveTo>
                <a:cubicBezTo>
                  <a:pt x="1945492" y="896916"/>
                  <a:pt x="1896116" y="955064"/>
                  <a:pt x="1851045" y="1020481"/>
                </a:cubicBezTo>
                <a:lnTo>
                  <a:pt x="1807962" y="1081518"/>
                </a:lnTo>
                <a:lnTo>
                  <a:pt x="1827336" y="1057007"/>
                </a:lnTo>
                <a:cubicBezTo>
                  <a:pt x="1878392" y="989953"/>
                  <a:pt x="1930257" y="922898"/>
                  <a:pt x="2033107" y="922898"/>
                </a:cubicBezTo>
                <a:cubicBezTo>
                  <a:pt x="2135958" y="922898"/>
                  <a:pt x="2187604" y="989953"/>
                  <a:pt x="2238549" y="1056997"/>
                </a:cubicBezTo>
                <a:lnTo>
                  <a:pt x="2246415" y="1066961"/>
                </a:lnTo>
                <a:lnTo>
                  <a:pt x="2195428" y="993039"/>
                </a:lnTo>
                <a:cubicBezTo>
                  <a:pt x="2155177" y="939637"/>
                  <a:pt x="2108206" y="896916"/>
                  <a:pt x="2033107" y="896916"/>
                </a:cubicBezTo>
                <a:close/>
                <a:moveTo>
                  <a:pt x="9329271" y="869095"/>
                </a:moveTo>
                <a:cubicBezTo>
                  <a:pt x="9242179" y="869095"/>
                  <a:pt x="9192900" y="932568"/>
                  <a:pt x="9147757" y="1003976"/>
                </a:cubicBezTo>
                <a:lnTo>
                  <a:pt x="9083139" y="1103618"/>
                </a:lnTo>
                <a:lnTo>
                  <a:pt x="9084357" y="1102355"/>
                </a:lnTo>
                <a:cubicBezTo>
                  <a:pt x="9151543" y="1020168"/>
                  <a:pt x="9200178" y="910586"/>
                  <a:pt x="9328791" y="910586"/>
                </a:cubicBezTo>
                <a:cubicBezTo>
                  <a:pt x="9457404" y="910586"/>
                  <a:pt x="9505822" y="1020137"/>
                  <a:pt x="9572921" y="1102300"/>
                </a:cubicBezTo>
                <a:lnTo>
                  <a:pt x="9577464" y="1107013"/>
                </a:lnTo>
                <a:lnTo>
                  <a:pt x="9510730" y="1003943"/>
                </a:lnTo>
                <a:cubicBezTo>
                  <a:pt x="9465642" y="932553"/>
                  <a:pt x="9416362" y="869095"/>
                  <a:pt x="9329271" y="869095"/>
                </a:cubicBezTo>
                <a:close/>
                <a:moveTo>
                  <a:pt x="5274824" y="869095"/>
                </a:moveTo>
                <a:cubicBezTo>
                  <a:pt x="5187732" y="869095"/>
                  <a:pt x="5138453" y="932568"/>
                  <a:pt x="5093310" y="1003976"/>
                </a:cubicBezTo>
                <a:lnTo>
                  <a:pt x="5028693" y="1103617"/>
                </a:lnTo>
                <a:lnTo>
                  <a:pt x="5029910" y="1102355"/>
                </a:lnTo>
                <a:cubicBezTo>
                  <a:pt x="5097096" y="1020168"/>
                  <a:pt x="5145731" y="910586"/>
                  <a:pt x="5274343" y="910586"/>
                </a:cubicBezTo>
                <a:cubicBezTo>
                  <a:pt x="5402957" y="910586"/>
                  <a:pt x="5451374" y="1020137"/>
                  <a:pt x="5518474" y="1102300"/>
                </a:cubicBezTo>
                <a:lnTo>
                  <a:pt x="5523017" y="1107013"/>
                </a:lnTo>
                <a:lnTo>
                  <a:pt x="5456283" y="1003943"/>
                </a:lnTo>
                <a:cubicBezTo>
                  <a:pt x="5411195" y="932553"/>
                  <a:pt x="5361915" y="869095"/>
                  <a:pt x="5274824" y="869095"/>
                </a:cubicBezTo>
                <a:close/>
                <a:moveTo>
                  <a:pt x="1220376" y="869095"/>
                </a:moveTo>
                <a:cubicBezTo>
                  <a:pt x="1133285" y="869095"/>
                  <a:pt x="1084006" y="932568"/>
                  <a:pt x="1038863" y="1003976"/>
                </a:cubicBezTo>
                <a:lnTo>
                  <a:pt x="974246" y="1103616"/>
                </a:lnTo>
                <a:lnTo>
                  <a:pt x="975461" y="1102355"/>
                </a:lnTo>
                <a:cubicBezTo>
                  <a:pt x="1042647" y="1020168"/>
                  <a:pt x="1091283" y="910586"/>
                  <a:pt x="1219896" y="910586"/>
                </a:cubicBezTo>
                <a:cubicBezTo>
                  <a:pt x="1348510" y="910586"/>
                  <a:pt x="1396927" y="1020137"/>
                  <a:pt x="1464027" y="1102300"/>
                </a:cubicBezTo>
                <a:lnTo>
                  <a:pt x="1468570" y="1107013"/>
                </a:lnTo>
                <a:lnTo>
                  <a:pt x="1401836" y="1003943"/>
                </a:lnTo>
                <a:cubicBezTo>
                  <a:pt x="1356747" y="932553"/>
                  <a:pt x="1307468" y="869095"/>
                  <a:pt x="1220376" y="869095"/>
                </a:cubicBezTo>
                <a:close/>
                <a:moveTo>
                  <a:pt x="11768742" y="868856"/>
                </a:moveTo>
                <a:cubicBezTo>
                  <a:pt x="11681267" y="868856"/>
                  <a:pt x="11631954" y="932329"/>
                  <a:pt x="11586884" y="1003736"/>
                </a:cubicBezTo>
                <a:lnTo>
                  <a:pt x="11521194" y="1105256"/>
                </a:lnTo>
                <a:lnTo>
                  <a:pt x="11524556" y="1101770"/>
                </a:lnTo>
                <a:cubicBezTo>
                  <a:pt x="11591756" y="1019560"/>
                  <a:pt x="11640429" y="909946"/>
                  <a:pt x="11769143" y="909946"/>
                </a:cubicBezTo>
                <a:cubicBezTo>
                  <a:pt x="11897855" y="909946"/>
                  <a:pt x="11946279" y="1019653"/>
                  <a:pt x="12013291" y="1101934"/>
                </a:cubicBezTo>
                <a:lnTo>
                  <a:pt x="12015656" y="1104394"/>
                </a:lnTo>
                <a:lnTo>
                  <a:pt x="11950536" y="1003704"/>
                </a:lnTo>
                <a:cubicBezTo>
                  <a:pt x="11905500" y="932314"/>
                  <a:pt x="11856219" y="868856"/>
                  <a:pt x="11768742" y="868856"/>
                </a:cubicBezTo>
                <a:close/>
                <a:moveTo>
                  <a:pt x="7714294" y="868856"/>
                </a:moveTo>
                <a:cubicBezTo>
                  <a:pt x="7626819" y="868856"/>
                  <a:pt x="7577507" y="932329"/>
                  <a:pt x="7532436" y="1003736"/>
                </a:cubicBezTo>
                <a:lnTo>
                  <a:pt x="7466748" y="1105255"/>
                </a:lnTo>
                <a:lnTo>
                  <a:pt x="7470108" y="1101770"/>
                </a:lnTo>
                <a:cubicBezTo>
                  <a:pt x="7537308" y="1019560"/>
                  <a:pt x="7585981" y="909946"/>
                  <a:pt x="7714695" y="909946"/>
                </a:cubicBezTo>
                <a:cubicBezTo>
                  <a:pt x="7804794" y="909946"/>
                  <a:pt x="7855551" y="963703"/>
                  <a:pt x="7900882" y="1024179"/>
                </a:cubicBezTo>
                <a:lnTo>
                  <a:pt x="7949407" y="1088157"/>
                </a:lnTo>
                <a:lnTo>
                  <a:pt x="7887587" y="990425"/>
                </a:lnTo>
                <a:cubicBezTo>
                  <a:pt x="7844743" y="924629"/>
                  <a:pt x="7796303" y="868856"/>
                  <a:pt x="7714294" y="868856"/>
                </a:cubicBezTo>
                <a:close/>
                <a:moveTo>
                  <a:pt x="3659848" y="868856"/>
                </a:moveTo>
                <a:cubicBezTo>
                  <a:pt x="3572372" y="868856"/>
                  <a:pt x="3523060" y="932329"/>
                  <a:pt x="3477989" y="1003736"/>
                </a:cubicBezTo>
                <a:lnTo>
                  <a:pt x="3412301" y="1105255"/>
                </a:lnTo>
                <a:lnTo>
                  <a:pt x="3415661" y="1101770"/>
                </a:lnTo>
                <a:cubicBezTo>
                  <a:pt x="3482861" y="1019560"/>
                  <a:pt x="3531535" y="909946"/>
                  <a:pt x="3660248" y="909946"/>
                </a:cubicBezTo>
                <a:cubicBezTo>
                  <a:pt x="3750347" y="909946"/>
                  <a:pt x="3801104" y="963703"/>
                  <a:pt x="3846435" y="1024179"/>
                </a:cubicBezTo>
                <a:lnTo>
                  <a:pt x="3894962" y="1088160"/>
                </a:lnTo>
                <a:lnTo>
                  <a:pt x="3833140" y="990425"/>
                </a:lnTo>
                <a:cubicBezTo>
                  <a:pt x="3790297" y="924629"/>
                  <a:pt x="3741857" y="868856"/>
                  <a:pt x="3659848" y="868856"/>
                </a:cubicBezTo>
                <a:close/>
                <a:moveTo>
                  <a:pt x="10142001" y="860940"/>
                </a:moveTo>
                <a:cubicBezTo>
                  <a:pt x="10054525" y="860940"/>
                  <a:pt x="10005167" y="925974"/>
                  <a:pt x="9960072" y="999137"/>
                </a:cubicBezTo>
                <a:lnTo>
                  <a:pt x="9933335" y="1043372"/>
                </a:lnTo>
                <a:lnTo>
                  <a:pt x="9936230" y="1039219"/>
                </a:lnTo>
                <a:cubicBezTo>
                  <a:pt x="9987246" y="963271"/>
                  <a:pt x="10039071" y="887322"/>
                  <a:pt x="10142001" y="887322"/>
                </a:cubicBezTo>
                <a:cubicBezTo>
                  <a:pt x="10244932" y="887322"/>
                  <a:pt x="10296538" y="963271"/>
                  <a:pt x="10347443" y="1039219"/>
                </a:cubicBezTo>
                <a:lnTo>
                  <a:pt x="10351441" y="1044960"/>
                </a:lnTo>
                <a:lnTo>
                  <a:pt x="10323776" y="999137"/>
                </a:lnTo>
                <a:cubicBezTo>
                  <a:pt x="10278744" y="925974"/>
                  <a:pt x="10229477" y="860940"/>
                  <a:pt x="10142001" y="860940"/>
                </a:cubicBezTo>
                <a:close/>
                <a:moveTo>
                  <a:pt x="6087554" y="860940"/>
                </a:moveTo>
                <a:cubicBezTo>
                  <a:pt x="6000079" y="860940"/>
                  <a:pt x="5950721" y="925974"/>
                  <a:pt x="5905625" y="999137"/>
                </a:cubicBezTo>
                <a:lnTo>
                  <a:pt x="5878887" y="1043373"/>
                </a:lnTo>
                <a:lnTo>
                  <a:pt x="5881783" y="1039219"/>
                </a:lnTo>
                <a:cubicBezTo>
                  <a:pt x="5932799" y="963271"/>
                  <a:pt x="5984624" y="887322"/>
                  <a:pt x="6087554" y="887322"/>
                </a:cubicBezTo>
                <a:cubicBezTo>
                  <a:pt x="6190485" y="887322"/>
                  <a:pt x="6242090" y="963271"/>
                  <a:pt x="6292996" y="1039219"/>
                </a:cubicBezTo>
                <a:lnTo>
                  <a:pt x="6296992" y="1044959"/>
                </a:lnTo>
                <a:lnTo>
                  <a:pt x="6269329" y="999137"/>
                </a:lnTo>
                <a:cubicBezTo>
                  <a:pt x="6224297" y="925974"/>
                  <a:pt x="6175030" y="860940"/>
                  <a:pt x="6087554" y="860940"/>
                </a:cubicBezTo>
                <a:close/>
                <a:moveTo>
                  <a:pt x="2033108" y="860940"/>
                </a:moveTo>
                <a:cubicBezTo>
                  <a:pt x="1945632" y="860940"/>
                  <a:pt x="1896273" y="925974"/>
                  <a:pt x="1851178" y="999137"/>
                </a:cubicBezTo>
                <a:lnTo>
                  <a:pt x="1824437" y="1043377"/>
                </a:lnTo>
                <a:lnTo>
                  <a:pt x="1827336" y="1039219"/>
                </a:lnTo>
                <a:cubicBezTo>
                  <a:pt x="1878352" y="963271"/>
                  <a:pt x="1930177" y="887322"/>
                  <a:pt x="2033107" y="887322"/>
                </a:cubicBezTo>
                <a:cubicBezTo>
                  <a:pt x="2136038" y="887322"/>
                  <a:pt x="2187644" y="963271"/>
                  <a:pt x="2238549" y="1039219"/>
                </a:cubicBezTo>
                <a:lnTo>
                  <a:pt x="2242546" y="1044960"/>
                </a:lnTo>
                <a:lnTo>
                  <a:pt x="2214882" y="999137"/>
                </a:lnTo>
                <a:cubicBezTo>
                  <a:pt x="2169849" y="925974"/>
                  <a:pt x="2120584" y="860940"/>
                  <a:pt x="2033108" y="860940"/>
                </a:cubicBezTo>
                <a:close/>
                <a:moveTo>
                  <a:pt x="10142001" y="825044"/>
                </a:moveTo>
                <a:cubicBezTo>
                  <a:pt x="10054666" y="825044"/>
                  <a:pt x="10005417" y="896964"/>
                  <a:pt x="9960360" y="977874"/>
                </a:cubicBezTo>
                <a:lnTo>
                  <a:pt x="9941537" y="1012327"/>
                </a:lnTo>
                <a:lnTo>
                  <a:pt x="9975205" y="958851"/>
                </a:lnTo>
                <a:cubicBezTo>
                  <a:pt x="10016214" y="899126"/>
                  <a:pt x="10064773" y="851346"/>
                  <a:pt x="10142001" y="851346"/>
                </a:cubicBezTo>
                <a:cubicBezTo>
                  <a:pt x="10219229" y="851346"/>
                  <a:pt x="10267598" y="899126"/>
                  <a:pt x="10308440" y="958851"/>
                </a:cubicBezTo>
                <a:lnTo>
                  <a:pt x="10345527" y="1017985"/>
                </a:lnTo>
                <a:lnTo>
                  <a:pt x="10323618" y="977874"/>
                </a:lnTo>
                <a:cubicBezTo>
                  <a:pt x="10278571" y="896964"/>
                  <a:pt x="10229337" y="825044"/>
                  <a:pt x="10142001" y="825044"/>
                </a:cubicBezTo>
                <a:close/>
                <a:moveTo>
                  <a:pt x="6087554" y="825044"/>
                </a:moveTo>
                <a:cubicBezTo>
                  <a:pt x="6000219" y="825044"/>
                  <a:pt x="5950970" y="896964"/>
                  <a:pt x="5905913" y="977874"/>
                </a:cubicBezTo>
                <a:lnTo>
                  <a:pt x="5887092" y="1012323"/>
                </a:lnTo>
                <a:lnTo>
                  <a:pt x="5920758" y="958851"/>
                </a:lnTo>
                <a:cubicBezTo>
                  <a:pt x="5961767" y="899126"/>
                  <a:pt x="6010327" y="851346"/>
                  <a:pt x="6087554" y="851346"/>
                </a:cubicBezTo>
                <a:cubicBezTo>
                  <a:pt x="6164782" y="851346"/>
                  <a:pt x="6213151" y="899126"/>
                  <a:pt x="6253992" y="958851"/>
                </a:cubicBezTo>
                <a:lnTo>
                  <a:pt x="6291078" y="1017983"/>
                </a:lnTo>
                <a:lnTo>
                  <a:pt x="6269170" y="977874"/>
                </a:lnTo>
                <a:cubicBezTo>
                  <a:pt x="6224124" y="896964"/>
                  <a:pt x="6174890" y="825044"/>
                  <a:pt x="6087554" y="825044"/>
                </a:cubicBezTo>
                <a:close/>
                <a:moveTo>
                  <a:pt x="2033108" y="825044"/>
                </a:moveTo>
                <a:cubicBezTo>
                  <a:pt x="1945772" y="825044"/>
                  <a:pt x="1896523" y="896964"/>
                  <a:pt x="1851466" y="977874"/>
                </a:cubicBezTo>
                <a:lnTo>
                  <a:pt x="1832648" y="1012319"/>
                </a:lnTo>
                <a:lnTo>
                  <a:pt x="1866311" y="958851"/>
                </a:lnTo>
                <a:cubicBezTo>
                  <a:pt x="1907320" y="899126"/>
                  <a:pt x="1955880" y="851346"/>
                  <a:pt x="2033108" y="851346"/>
                </a:cubicBezTo>
                <a:cubicBezTo>
                  <a:pt x="2110335" y="851346"/>
                  <a:pt x="2158704" y="899126"/>
                  <a:pt x="2199545" y="958851"/>
                </a:cubicBezTo>
                <a:lnTo>
                  <a:pt x="2236637" y="1017991"/>
                </a:lnTo>
                <a:lnTo>
                  <a:pt x="2214724" y="977874"/>
                </a:lnTo>
                <a:cubicBezTo>
                  <a:pt x="2169677" y="896964"/>
                  <a:pt x="2120444" y="825044"/>
                  <a:pt x="2033108" y="825044"/>
                </a:cubicBezTo>
                <a:close/>
                <a:moveTo>
                  <a:pt x="9329271" y="818169"/>
                </a:moveTo>
                <a:cubicBezTo>
                  <a:pt x="9220538" y="818169"/>
                  <a:pt x="9170957" y="932600"/>
                  <a:pt x="9114524" y="1036304"/>
                </a:cubicBezTo>
                <a:lnTo>
                  <a:pt x="9094280" y="1070762"/>
                </a:lnTo>
                <a:lnTo>
                  <a:pt x="9123280" y="1025339"/>
                </a:lnTo>
                <a:cubicBezTo>
                  <a:pt x="9174236" y="942445"/>
                  <a:pt x="9225941" y="859541"/>
                  <a:pt x="9328871" y="859501"/>
                </a:cubicBezTo>
                <a:cubicBezTo>
                  <a:pt x="9457534" y="859452"/>
                  <a:pt x="9506220" y="988970"/>
                  <a:pt x="9573338" y="1086116"/>
                </a:cubicBezTo>
                <a:lnTo>
                  <a:pt x="9573401" y="1086193"/>
                </a:lnTo>
                <a:lnTo>
                  <a:pt x="9544107" y="1036259"/>
                </a:lnTo>
                <a:cubicBezTo>
                  <a:pt x="9487727" y="932577"/>
                  <a:pt x="9438003" y="818169"/>
                  <a:pt x="9329271" y="818169"/>
                </a:cubicBezTo>
                <a:close/>
                <a:moveTo>
                  <a:pt x="5274824" y="818169"/>
                </a:moveTo>
                <a:cubicBezTo>
                  <a:pt x="5166091" y="818169"/>
                  <a:pt x="5116510" y="932600"/>
                  <a:pt x="5060077" y="1036304"/>
                </a:cubicBezTo>
                <a:lnTo>
                  <a:pt x="5039837" y="1070755"/>
                </a:lnTo>
                <a:lnTo>
                  <a:pt x="5068833" y="1025339"/>
                </a:lnTo>
                <a:cubicBezTo>
                  <a:pt x="5119788" y="942445"/>
                  <a:pt x="5171493" y="859541"/>
                  <a:pt x="5274423" y="859501"/>
                </a:cubicBezTo>
                <a:cubicBezTo>
                  <a:pt x="5403087" y="859452"/>
                  <a:pt x="5451773" y="988970"/>
                  <a:pt x="5518892" y="1086116"/>
                </a:cubicBezTo>
                <a:lnTo>
                  <a:pt x="5518955" y="1086194"/>
                </a:lnTo>
                <a:lnTo>
                  <a:pt x="5489661" y="1036259"/>
                </a:lnTo>
                <a:cubicBezTo>
                  <a:pt x="5433281" y="932577"/>
                  <a:pt x="5383557" y="818169"/>
                  <a:pt x="5274824" y="818169"/>
                </a:cubicBezTo>
                <a:close/>
                <a:moveTo>
                  <a:pt x="1220376" y="818169"/>
                </a:moveTo>
                <a:cubicBezTo>
                  <a:pt x="1111644" y="818169"/>
                  <a:pt x="1062064" y="932600"/>
                  <a:pt x="1005630" y="1036304"/>
                </a:cubicBezTo>
                <a:lnTo>
                  <a:pt x="985392" y="1070752"/>
                </a:lnTo>
                <a:lnTo>
                  <a:pt x="1014386" y="1025339"/>
                </a:lnTo>
                <a:cubicBezTo>
                  <a:pt x="1065341" y="942445"/>
                  <a:pt x="1117046" y="859541"/>
                  <a:pt x="1219976" y="859501"/>
                </a:cubicBezTo>
                <a:cubicBezTo>
                  <a:pt x="1348639" y="859452"/>
                  <a:pt x="1397325" y="988970"/>
                  <a:pt x="1464444" y="1086116"/>
                </a:cubicBezTo>
                <a:lnTo>
                  <a:pt x="1464508" y="1086194"/>
                </a:lnTo>
                <a:lnTo>
                  <a:pt x="1435213" y="1036259"/>
                </a:lnTo>
                <a:cubicBezTo>
                  <a:pt x="1378833" y="932577"/>
                  <a:pt x="1329109" y="818169"/>
                  <a:pt x="1220376" y="818169"/>
                </a:cubicBezTo>
                <a:close/>
                <a:moveTo>
                  <a:pt x="11768742" y="818009"/>
                </a:moveTo>
                <a:cubicBezTo>
                  <a:pt x="11659747" y="818009"/>
                  <a:pt x="11610048" y="932416"/>
                  <a:pt x="11553626" y="1036111"/>
                </a:cubicBezTo>
                <a:lnTo>
                  <a:pt x="11526153" y="1082903"/>
                </a:lnTo>
                <a:lnTo>
                  <a:pt x="11563051" y="1025110"/>
                </a:lnTo>
                <a:cubicBezTo>
                  <a:pt x="11614007" y="942226"/>
                  <a:pt x="11665732" y="859342"/>
                  <a:pt x="11768742" y="859342"/>
                </a:cubicBezTo>
                <a:cubicBezTo>
                  <a:pt x="11871753" y="859342"/>
                  <a:pt x="11923438" y="942206"/>
                  <a:pt x="11974354" y="1025069"/>
                </a:cubicBezTo>
                <a:lnTo>
                  <a:pt x="12012685" y="1085137"/>
                </a:lnTo>
                <a:lnTo>
                  <a:pt x="11983898" y="1036098"/>
                </a:lnTo>
                <a:cubicBezTo>
                  <a:pt x="11927485" y="932416"/>
                  <a:pt x="11877738" y="818009"/>
                  <a:pt x="11768742" y="818009"/>
                </a:cubicBezTo>
                <a:close/>
                <a:moveTo>
                  <a:pt x="7714294" y="818009"/>
                </a:moveTo>
                <a:cubicBezTo>
                  <a:pt x="7605299" y="818009"/>
                  <a:pt x="7555600" y="932416"/>
                  <a:pt x="7499178" y="1036111"/>
                </a:cubicBezTo>
                <a:lnTo>
                  <a:pt x="7471699" y="1082913"/>
                </a:lnTo>
                <a:lnTo>
                  <a:pt x="7508604" y="1025110"/>
                </a:lnTo>
                <a:cubicBezTo>
                  <a:pt x="7559559" y="942226"/>
                  <a:pt x="7611284" y="859342"/>
                  <a:pt x="7714294" y="859342"/>
                </a:cubicBezTo>
                <a:cubicBezTo>
                  <a:pt x="7835010" y="859342"/>
                  <a:pt x="7885241" y="973138"/>
                  <a:pt x="7946348" y="1067375"/>
                </a:cubicBezTo>
                <a:lnTo>
                  <a:pt x="7950162" y="1072623"/>
                </a:lnTo>
                <a:lnTo>
                  <a:pt x="7887360" y="958281"/>
                </a:lnTo>
                <a:cubicBezTo>
                  <a:pt x="7844461" y="882363"/>
                  <a:pt x="7796041" y="818009"/>
                  <a:pt x="7714294" y="818009"/>
                </a:cubicBezTo>
                <a:close/>
                <a:moveTo>
                  <a:pt x="3659848" y="818009"/>
                </a:moveTo>
                <a:cubicBezTo>
                  <a:pt x="3550854" y="818009"/>
                  <a:pt x="3501154" y="932416"/>
                  <a:pt x="3444732" y="1036111"/>
                </a:cubicBezTo>
                <a:lnTo>
                  <a:pt x="3417255" y="1082909"/>
                </a:lnTo>
                <a:lnTo>
                  <a:pt x="3454157" y="1025110"/>
                </a:lnTo>
                <a:cubicBezTo>
                  <a:pt x="3505112" y="942226"/>
                  <a:pt x="3556838" y="859342"/>
                  <a:pt x="3659848" y="859342"/>
                </a:cubicBezTo>
                <a:cubicBezTo>
                  <a:pt x="3780563" y="859342"/>
                  <a:pt x="3830794" y="973138"/>
                  <a:pt x="3891901" y="1067375"/>
                </a:cubicBezTo>
                <a:lnTo>
                  <a:pt x="3895717" y="1072625"/>
                </a:lnTo>
                <a:lnTo>
                  <a:pt x="3832914" y="958281"/>
                </a:lnTo>
                <a:cubicBezTo>
                  <a:pt x="3790014" y="882363"/>
                  <a:pt x="3741595" y="818009"/>
                  <a:pt x="3659848" y="818009"/>
                </a:cubicBezTo>
                <a:close/>
                <a:moveTo>
                  <a:pt x="10956131" y="803299"/>
                </a:moveTo>
                <a:cubicBezTo>
                  <a:pt x="10803110" y="803299"/>
                  <a:pt x="10766683" y="1036067"/>
                  <a:pt x="10665158" y="1145177"/>
                </a:cubicBezTo>
                <a:lnTo>
                  <a:pt x="10652234" y="1155444"/>
                </a:lnTo>
                <a:lnTo>
                  <a:pt x="10667471" y="1146138"/>
                </a:lnTo>
                <a:cubicBezTo>
                  <a:pt x="10761982" y="1066362"/>
                  <a:pt x="10801675" y="906809"/>
                  <a:pt x="10956130" y="906809"/>
                </a:cubicBezTo>
                <a:cubicBezTo>
                  <a:pt x="11110287" y="906809"/>
                  <a:pt x="11149006" y="1066272"/>
                  <a:pt x="11243048" y="1146003"/>
                </a:cubicBezTo>
                <a:lnTo>
                  <a:pt x="11258585" y="1155521"/>
                </a:lnTo>
                <a:lnTo>
                  <a:pt x="11245522" y="1145107"/>
                </a:lnTo>
                <a:cubicBezTo>
                  <a:pt x="11144502" y="1036019"/>
                  <a:pt x="11109153" y="803299"/>
                  <a:pt x="10956131" y="803299"/>
                </a:cubicBezTo>
                <a:close/>
                <a:moveTo>
                  <a:pt x="6901683" y="803299"/>
                </a:moveTo>
                <a:cubicBezTo>
                  <a:pt x="6748662" y="803299"/>
                  <a:pt x="6712236" y="1036067"/>
                  <a:pt x="6610710" y="1145177"/>
                </a:cubicBezTo>
                <a:lnTo>
                  <a:pt x="6597783" y="1155446"/>
                </a:lnTo>
                <a:lnTo>
                  <a:pt x="6613023" y="1146138"/>
                </a:lnTo>
                <a:cubicBezTo>
                  <a:pt x="6707534" y="1066362"/>
                  <a:pt x="6747228" y="906809"/>
                  <a:pt x="6901683" y="906809"/>
                </a:cubicBezTo>
                <a:cubicBezTo>
                  <a:pt x="7055839" y="906809"/>
                  <a:pt x="7094558" y="1066272"/>
                  <a:pt x="7188601" y="1146003"/>
                </a:cubicBezTo>
                <a:lnTo>
                  <a:pt x="7204136" y="1155520"/>
                </a:lnTo>
                <a:lnTo>
                  <a:pt x="7191074" y="1145107"/>
                </a:lnTo>
                <a:cubicBezTo>
                  <a:pt x="7090054" y="1036019"/>
                  <a:pt x="7054705" y="803299"/>
                  <a:pt x="6901683" y="803299"/>
                </a:cubicBezTo>
                <a:close/>
                <a:moveTo>
                  <a:pt x="2847237" y="803299"/>
                </a:moveTo>
                <a:cubicBezTo>
                  <a:pt x="2694215" y="803299"/>
                  <a:pt x="2657788" y="1036067"/>
                  <a:pt x="2556263" y="1145177"/>
                </a:cubicBezTo>
                <a:lnTo>
                  <a:pt x="2543336" y="1155446"/>
                </a:lnTo>
                <a:lnTo>
                  <a:pt x="2558576" y="1146138"/>
                </a:lnTo>
                <a:cubicBezTo>
                  <a:pt x="2653086" y="1066362"/>
                  <a:pt x="2692780" y="906809"/>
                  <a:pt x="2847236" y="906809"/>
                </a:cubicBezTo>
                <a:cubicBezTo>
                  <a:pt x="3001391" y="906809"/>
                  <a:pt x="3040110" y="1066272"/>
                  <a:pt x="3134153" y="1146003"/>
                </a:cubicBezTo>
                <a:lnTo>
                  <a:pt x="3149690" y="1155521"/>
                </a:lnTo>
                <a:lnTo>
                  <a:pt x="3136627" y="1145107"/>
                </a:lnTo>
                <a:cubicBezTo>
                  <a:pt x="3035607" y="1036019"/>
                  <a:pt x="3000258" y="803299"/>
                  <a:pt x="2847237" y="803299"/>
                </a:cubicBezTo>
                <a:close/>
                <a:moveTo>
                  <a:pt x="9328791" y="767163"/>
                </a:moveTo>
                <a:cubicBezTo>
                  <a:pt x="9219709" y="767163"/>
                  <a:pt x="9170161" y="896849"/>
                  <a:pt x="9113842" y="1014376"/>
                </a:cubicBezTo>
                <a:lnTo>
                  <a:pt x="9097580" y="1045815"/>
                </a:lnTo>
                <a:lnTo>
                  <a:pt x="9122920" y="999886"/>
                </a:lnTo>
                <a:cubicBezTo>
                  <a:pt x="9173756" y="904231"/>
                  <a:pt x="9225461" y="808576"/>
                  <a:pt x="9328871" y="808576"/>
                </a:cubicBezTo>
                <a:cubicBezTo>
                  <a:pt x="9432281" y="808576"/>
                  <a:pt x="9484086" y="904211"/>
                  <a:pt x="9534942" y="999846"/>
                </a:cubicBezTo>
                <a:lnTo>
                  <a:pt x="9560439" y="1046053"/>
                </a:lnTo>
                <a:lnTo>
                  <a:pt x="9544020" y="1014331"/>
                </a:lnTo>
                <a:cubicBezTo>
                  <a:pt x="9487637" y="896825"/>
                  <a:pt x="9437874" y="767163"/>
                  <a:pt x="9328791" y="767163"/>
                </a:cubicBezTo>
                <a:close/>
                <a:moveTo>
                  <a:pt x="5274343" y="767163"/>
                </a:moveTo>
                <a:cubicBezTo>
                  <a:pt x="5165261" y="767163"/>
                  <a:pt x="5115714" y="896849"/>
                  <a:pt x="5059395" y="1014376"/>
                </a:cubicBezTo>
                <a:lnTo>
                  <a:pt x="5043141" y="1045799"/>
                </a:lnTo>
                <a:lnTo>
                  <a:pt x="5068473" y="999886"/>
                </a:lnTo>
                <a:cubicBezTo>
                  <a:pt x="5119308" y="904231"/>
                  <a:pt x="5171014" y="808576"/>
                  <a:pt x="5274423" y="808576"/>
                </a:cubicBezTo>
                <a:cubicBezTo>
                  <a:pt x="5377833" y="808576"/>
                  <a:pt x="5429638" y="904211"/>
                  <a:pt x="5480495" y="999846"/>
                </a:cubicBezTo>
                <a:lnTo>
                  <a:pt x="5505996" y="1046060"/>
                </a:lnTo>
                <a:lnTo>
                  <a:pt x="5489572" y="1014331"/>
                </a:lnTo>
                <a:cubicBezTo>
                  <a:pt x="5433189" y="896825"/>
                  <a:pt x="5383427" y="767163"/>
                  <a:pt x="5274343" y="767163"/>
                </a:cubicBezTo>
                <a:close/>
                <a:moveTo>
                  <a:pt x="1219896" y="767163"/>
                </a:moveTo>
                <a:cubicBezTo>
                  <a:pt x="1110814" y="767163"/>
                  <a:pt x="1061266" y="896849"/>
                  <a:pt x="1004948" y="1014376"/>
                </a:cubicBezTo>
                <a:lnTo>
                  <a:pt x="988681" y="1045824"/>
                </a:lnTo>
                <a:lnTo>
                  <a:pt x="1014026" y="999886"/>
                </a:lnTo>
                <a:cubicBezTo>
                  <a:pt x="1064862" y="904231"/>
                  <a:pt x="1116567" y="808576"/>
                  <a:pt x="1219976" y="808576"/>
                </a:cubicBezTo>
                <a:cubicBezTo>
                  <a:pt x="1323387" y="808576"/>
                  <a:pt x="1375192" y="904211"/>
                  <a:pt x="1426047" y="999846"/>
                </a:cubicBezTo>
                <a:lnTo>
                  <a:pt x="1451548" y="1046059"/>
                </a:lnTo>
                <a:lnTo>
                  <a:pt x="1435125" y="1014331"/>
                </a:lnTo>
                <a:cubicBezTo>
                  <a:pt x="1378742" y="896825"/>
                  <a:pt x="1328979" y="767163"/>
                  <a:pt x="1219896" y="767163"/>
                </a:cubicBezTo>
                <a:close/>
                <a:moveTo>
                  <a:pt x="11768663" y="767083"/>
                </a:moveTo>
                <a:cubicBezTo>
                  <a:pt x="11659536" y="767083"/>
                  <a:pt x="11609993" y="896745"/>
                  <a:pt x="11553674" y="1014251"/>
                </a:cubicBezTo>
                <a:lnTo>
                  <a:pt x="11547742" y="1025716"/>
                </a:lnTo>
                <a:lnTo>
                  <a:pt x="11562122" y="999726"/>
                </a:lnTo>
                <a:cubicBezTo>
                  <a:pt x="11613167" y="904071"/>
                  <a:pt x="11665292" y="808416"/>
                  <a:pt x="11768742" y="808416"/>
                </a:cubicBezTo>
                <a:cubicBezTo>
                  <a:pt x="11872193" y="808416"/>
                  <a:pt x="11924018" y="904051"/>
                  <a:pt x="11974894" y="999686"/>
                </a:cubicBezTo>
                <a:lnTo>
                  <a:pt x="11994367" y="1034962"/>
                </a:lnTo>
                <a:lnTo>
                  <a:pt x="11983651" y="1014251"/>
                </a:lnTo>
                <a:cubicBezTo>
                  <a:pt x="11927332" y="896745"/>
                  <a:pt x="11877789" y="767083"/>
                  <a:pt x="11768663" y="767083"/>
                </a:cubicBezTo>
                <a:close/>
                <a:moveTo>
                  <a:pt x="7714215" y="767083"/>
                </a:moveTo>
                <a:cubicBezTo>
                  <a:pt x="7605089" y="767083"/>
                  <a:pt x="7555546" y="896745"/>
                  <a:pt x="7499226" y="1014251"/>
                </a:cubicBezTo>
                <a:lnTo>
                  <a:pt x="7493294" y="1025717"/>
                </a:lnTo>
                <a:lnTo>
                  <a:pt x="7507674" y="999726"/>
                </a:lnTo>
                <a:cubicBezTo>
                  <a:pt x="7558720" y="904071"/>
                  <a:pt x="7610844" y="808416"/>
                  <a:pt x="7714294" y="808416"/>
                </a:cubicBezTo>
                <a:cubicBezTo>
                  <a:pt x="7835525" y="808416"/>
                  <a:pt x="7885860" y="939751"/>
                  <a:pt x="7946852" y="1048513"/>
                </a:cubicBezTo>
                <a:lnTo>
                  <a:pt x="7947425" y="1049425"/>
                </a:lnTo>
                <a:lnTo>
                  <a:pt x="7929959" y="1015824"/>
                </a:lnTo>
                <a:cubicBezTo>
                  <a:pt x="7873326" y="897905"/>
                  <a:pt x="7823829" y="767083"/>
                  <a:pt x="7714215" y="767083"/>
                </a:cubicBezTo>
                <a:close/>
                <a:moveTo>
                  <a:pt x="3659768" y="767083"/>
                </a:moveTo>
                <a:cubicBezTo>
                  <a:pt x="3550643" y="767083"/>
                  <a:pt x="3501099" y="896745"/>
                  <a:pt x="3444779" y="1014251"/>
                </a:cubicBezTo>
                <a:lnTo>
                  <a:pt x="3438839" y="1025732"/>
                </a:lnTo>
                <a:lnTo>
                  <a:pt x="3453227" y="999726"/>
                </a:lnTo>
                <a:cubicBezTo>
                  <a:pt x="3504274" y="904071"/>
                  <a:pt x="3556399" y="808416"/>
                  <a:pt x="3659848" y="808416"/>
                </a:cubicBezTo>
                <a:cubicBezTo>
                  <a:pt x="3781078" y="808416"/>
                  <a:pt x="3831413" y="939751"/>
                  <a:pt x="3892405" y="1048513"/>
                </a:cubicBezTo>
                <a:lnTo>
                  <a:pt x="3892978" y="1049425"/>
                </a:lnTo>
                <a:lnTo>
                  <a:pt x="3875512" y="1015824"/>
                </a:lnTo>
                <a:cubicBezTo>
                  <a:pt x="3818879" y="897905"/>
                  <a:pt x="3769382" y="767083"/>
                  <a:pt x="3659768" y="767083"/>
                </a:cubicBezTo>
                <a:close/>
                <a:moveTo>
                  <a:pt x="9328791" y="716157"/>
                </a:moveTo>
                <a:cubicBezTo>
                  <a:pt x="9241875" y="716157"/>
                  <a:pt x="9192755" y="808903"/>
                  <a:pt x="9147683" y="913243"/>
                </a:cubicBezTo>
                <a:lnTo>
                  <a:pt x="9115395" y="989378"/>
                </a:lnTo>
                <a:lnTo>
                  <a:pt x="9122700" y="974383"/>
                </a:lnTo>
                <a:cubicBezTo>
                  <a:pt x="9173596" y="865976"/>
                  <a:pt x="9225421" y="757569"/>
                  <a:pt x="9328791" y="757569"/>
                </a:cubicBezTo>
                <a:cubicBezTo>
                  <a:pt x="9432161" y="757569"/>
                  <a:pt x="9483946" y="865956"/>
                  <a:pt x="9534812" y="974343"/>
                </a:cubicBezTo>
                <a:lnTo>
                  <a:pt x="9546625" y="998598"/>
                </a:lnTo>
                <a:lnTo>
                  <a:pt x="9543750" y="992404"/>
                </a:lnTo>
                <a:cubicBezTo>
                  <a:pt x="9487240" y="861073"/>
                  <a:pt x="9437437" y="716157"/>
                  <a:pt x="9328791" y="716157"/>
                </a:cubicBezTo>
                <a:close/>
                <a:moveTo>
                  <a:pt x="5274343" y="716157"/>
                </a:moveTo>
                <a:cubicBezTo>
                  <a:pt x="5187428" y="716157"/>
                  <a:pt x="5138308" y="808903"/>
                  <a:pt x="5093236" y="913243"/>
                </a:cubicBezTo>
                <a:lnTo>
                  <a:pt x="5060950" y="989375"/>
                </a:lnTo>
                <a:lnTo>
                  <a:pt x="5068253" y="974383"/>
                </a:lnTo>
                <a:cubicBezTo>
                  <a:pt x="5119149" y="865976"/>
                  <a:pt x="5170974" y="757569"/>
                  <a:pt x="5274343" y="757569"/>
                </a:cubicBezTo>
                <a:cubicBezTo>
                  <a:pt x="5377713" y="757569"/>
                  <a:pt x="5429499" y="865956"/>
                  <a:pt x="5480365" y="974343"/>
                </a:cubicBezTo>
                <a:lnTo>
                  <a:pt x="5492183" y="998609"/>
                </a:lnTo>
                <a:lnTo>
                  <a:pt x="5489302" y="992404"/>
                </a:lnTo>
                <a:cubicBezTo>
                  <a:pt x="5432793" y="861073"/>
                  <a:pt x="5382989" y="716157"/>
                  <a:pt x="5274343" y="716157"/>
                </a:cubicBezTo>
                <a:close/>
                <a:moveTo>
                  <a:pt x="1219897" y="716157"/>
                </a:moveTo>
                <a:cubicBezTo>
                  <a:pt x="1132981" y="716157"/>
                  <a:pt x="1083861" y="808903"/>
                  <a:pt x="1038789" y="913243"/>
                </a:cubicBezTo>
                <a:lnTo>
                  <a:pt x="1006501" y="989378"/>
                </a:lnTo>
                <a:lnTo>
                  <a:pt x="1013807" y="974383"/>
                </a:lnTo>
                <a:cubicBezTo>
                  <a:pt x="1064702" y="865976"/>
                  <a:pt x="1116527" y="757569"/>
                  <a:pt x="1219896" y="757569"/>
                </a:cubicBezTo>
                <a:cubicBezTo>
                  <a:pt x="1323266" y="757569"/>
                  <a:pt x="1375052" y="865956"/>
                  <a:pt x="1425917" y="974343"/>
                </a:cubicBezTo>
                <a:lnTo>
                  <a:pt x="1437739" y="998614"/>
                </a:lnTo>
                <a:lnTo>
                  <a:pt x="1434856" y="992404"/>
                </a:lnTo>
                <a:cubicBezTo>
                  <a:pt x="1378346" y="861073"/>
                  <a:pt x="1328542" y="716157"/>
                  <a:pt x="1219897" y="716157"/>
                </a:cubicBezTo>
                <a:close/>
                <a:moveTo>
                  <a:pt x="11768663" y="716077"/>
                </a:moveTo>
                <a:cubicBezTo>
                  <a:pt x="11681676" y="716077"/>
                  <a:pt x="11632548" y="808839"/>
                  <a:pt x="11587482" y="913196"/>
                </a:cubicBezTo>
                <a:lnTo>
                  <a:pt x="11554056" y="992039"/>
                </a:lnTo>
                <a:lnTo>
                  <a:pt x="11562712" y="974263"/>
                </a:lnTo>
                <a:cubicBezTo>
                  <a:pt x="11613547" y="865877"/>
                  <a:pt x="11665252" y="757490"/>
                  <a:pt x="11768663" y="757490"/>
                </a:cubicBezTo>
                <a:cubicBezTo>
                  <a:pt x="11872073" y="757490"/>
                  <a:pt x="11923778" y="865877"/>
                  <a:pt x="11974614" y="974263"/>
                </a:cubicBezTo>
                <a:lnTo>
                  <a:pt x="11985521" y="996663"/>
                </a:lnTo>
                <a:lnTo>
                  <a:pt x="11983507" y="992324"/>
                </a:lnTo>
                <a:cubicBezTo>
                  <a:pt x="11927048" y="860993"/>
                  <a:pt x="11877396" y="716077"/>
                  <a:pt x="11768663" y="716077"/>
                </a:cubicBezTo>
                <a:close/>
                <a:moveTo>
                  <a:pt x="7714215" y="716077"/>
                </a:moveTo>
                <a:cubicBezTo>
                  <a:pt x="7627229" y="716077"/>
                  <a:pt x="7578100" y="808839"/>
                  <a:pt x="7533034" y="913196"/>
                </a:cubicBezTo>
                <a:lnTo>
                  <a:pt x="7499609" y="992037"/>
                </a:lnTo>
                <a:lnTo>
                  <a:pt x="7508264" y="974263"/>
                </a:lnTo>
                <a:cubicBezTo>
                  <a:pt x="7559100" y="865877"/>
                  <a:pt x="7610805" y="757490"/>
                  <a:pt x="7714215" y="757490"/>
                </a:cubicBezTo>
                <a:cubicBezTo>
                  <a:pt x="7811162" y="757490"/>
                  <a:pt x="7862665" y="852752"/>
                  <a:pt x="7910612" y="953967"/>
                </a:cubicBezTo>
                <a:lnTo>
                  <a:pt x="7936895" y="1009266"/>
                </a:lnTo>
                <a:lnTo>
                  <a:pt x="7929816" y="994082"/>
                </a:lnTo>
                <a:cubicBezTo>
                  <a:pt x="7873042" y="862290"/>
                  <a:pt x="7823433" y="716077"/>
                  <a:pt x="7714215" y="716077"/>
                </a:cubicBezTo>
                <a:close/>
                <a:moveTo>
                  <a:pt x="3659768" y="716077"/>
                </a:moveTo>
                <a:cubicBezTo>
                  <a:pt x="3572783" y="716077"/>
                  <a:pt x="3523654" y="808839"/>
                  <a:pt x="3478588" y="913196"/>
                </a:cubicBezTo>
                <a:lnTo>
                  <a:pt x="3445159" y="992045"/>
                </a:lnTo>
                <a:lnTo>
                  <a:pt x="3453817" y="974263"/>
                </a:lnTo>
                <a:cubicBezTo>
                  <a:pt x="3504653" y="865877"/>
                  <a:pt x="3556358" y="757490"/>
                  <a:pt x="3659768" y="757490"/>
                </a:cubicBezTo>
                <a:cubicBezTo>
                  <a:pt x="3756716" y="757490"/>
                  <a:pt x="3808218" y="852752"/>
                  <a:pt x="3856165" y="953967"/>
                </a:cubicBezTo>
                <a:lnTo>
                  <a:pt x="3882424" y="1009216"/>
                </a:lnTo>
                <a:lnTo>
                  <a:pt x="3875369" y="994082"/>
                </a:lnTo>
                <a:cubicBezTo>
                  <a:pt x="3818596" y="862290"/>
                  <a:pt x="3768987" y="716077"/>
                  <a:pt x="3659768" y="716077"/>
                </a:cubicBezTo>
                <a:close/>
                <a:moveTo>
                  <a:pt x="10956012" y="689856"/>
                </a:moveTo>
                <a:cubicBezTo>
                  <a:pt x="10803847" y="689856"/>
                  <a:pt x="10767106" y="989122"/>
                  <a:pt x="10665278" y="1129439"/>
                </a:cubicBezTo>
                <a:lnTo>
                  <a:pt x="10658286" y="1136565"/>
                </a:lnTo>
                <a:lnTo>
                  <a:pt x="10667325" y="1128819"/>
                </a:lnTo>
                <a:cubicBezTo>
                  <a:pt x="10761593" y="1017114"/>
                  <a:pt x="10800896" y="793705"/>
                  <a:pt x="10956131" y="793705"/>
                </a:cubicBezTo>
                <a:cubicBezTo>
                  <a:pt x="11111306" y="793705"/>
                  <a:pt x="11149605" y="1017024"/>
                  <a:pt x="11243375" y="1128684"/>
                </a:cubicBezTo>
                <a:lnTo>
                  <a:pt x="11251853" y="1135974"/>
                </a:lnTo>
                <a:lnTo>
                  <a:pt x="11245363" y="1129334"/>
                </a:lnTo>
                <a:cubicBezTo>
                  <a:pt x="11144074" y="989075"/>
                  <a:pt x="11108176" y="689856"/>
                  <a:pt x="10956012" y="689856"/>
                </a:cubicBezTo>
                <a:close/>
                <a:moveTo>
                  <a:pt x="6901564" y="689856"/>
                </a:moveTo>
                <a:cubicBezTo>
                  <a:pt x="6749399" y="689856"/>
                  <a:pt x="6712658" y="989122"/>
                  <a:pt x="6610831" y="1129439"/>
                </a:cubicBezTo>
                <a:lnTo>
                  <a:pt x="6603840" y="1136563"/>
                </a:lnTo>
                <a:lnTo>
                  <a:pt x="6612878" y="1128819"/>
                </a:lnTo>
                <a:cubicBezTo>
                  <a:pt x="6707145" y="1017114"/>
                  <a:pt x="6746449" y="793705"/>
                  <a:pt x="6901683" y="793705"/>
                </a:cubicBezTo>
                <a:cubicBezTo>
                  <a:pt x="7056859" y="793705"/>
                  <a:pt x="7095158" y="1017024"/>
                  <a:pt x="7188927" y="1128684"/>
                </a:cubicBezTo>
                <a:lnTo>
                  <a:pt x="7197407" y="1135975"/>
                </a:lnTo>
                <a:lnTo>
                  <a:pt x="7190915" y="1129334"/>
                </a:lnTo>
                <a:cubicBezTo>
                  <a:pt x="7089627" y="989075"/>
                  <a:pt x="7053728" y="689856"/>
                  <a:pt x="6901564" y="689856"/>
                </a:cubicBezTo>
                <a:close/>
                <a:moveTo>
                  <a:pt x="2847117" y="689856"/>
                </a:moveTo>
                <a:cubicBezTo>
                  <a:pt x="2694952" y="689856"/>
                  <a:pt x="2658211" y="989122"/>
                  <a:pt x="2556384" y="1129439"/>
                </a:cubicBezTo>
                <a:lnTo>
                  <a:pt x="2549393" y="1136562"/>
                </a:lnTo>
                <a:lnTo>
                  <a:pt x="2558430" y="1128819"/>
                </a:lnTo>
                <a:cubicBezTo>
                  <a:pt x="2652698" y="1017114"/>
                  <a:pt x="2692002" y="793705"/>
                  <a:pt x="2847237" y="793705"/>
                </a:cubicBezTo>
                <a:cubicBezTo>
                  <a:pt x="3002412" y="793705"/>
                  <a:pt x="3040710" y="1017024"/>
                  <a:pt x="3134479" y="1128684"/>
                </a:cubicBezTo>
                <a:lnTo>
                  <a:pt x="3142965" y="1135980"/>
                </a:lnTo>
                <a:lnTo>
                  <a:pt x="3136469" y="1129334"/>
                </a:lnTo>
                <a:cubicBezTo>
                  <a:pt x="3035180" y="989075"/>
                  <a:pt x="2999281" y="689856"/>
                  <a:pt x="2847117" y="689856"/>
                </a:cubicBezTo>
                <a:close/>
                <a:moveTo>
                  <a:pt x="11768663" y="665152"/>
                </a:moveTo>
                <a:cubicBezTo>
                  <a:pt x="11681676" y="665152"/>
                  <a:pt x="11632548" y="767676"/>
                  <a:pt x="11587482" y="883016"/>
                </a:cubicBezTo>
                <a:lnTo>
                  <a:pt x="11562958" y="946950"/>
                </a:lnTo>
                <a:lnTo>
                  <a:pt x="11601395" y="859825"/>
                </a:lnTo>
                <a:cubicBezTo>
                  <a:pt x="11642418" y="774635"/>
                  <a:pt x="11691105" y="706484"/>
                  <a:pt x="11768663" y="706484"/>
                </a:cubicBezTo>
                <a:cubicBezTo>
                  <a:pt x="11872073" y="706484"/>
                  <a:pt x="11924038" y="827622"/>
                  <a:pt x="11975003" y="948760"/>
                </a:cubicBezTo>
                <a:lnTo>
                  <a:pt x="11975740" y="950449"/>
                </a:lnTo>
                <a:lnTo>
                  <a:pt x="11949869" y="883016"/>
                </a:lnTo>
                <a:cubicBezTo>
                  <a:pt x="11904793" y="767676"/>
                  <a:pt x="11855649" y="665152"/>
                  <a:pt x="11768663" y="665152"/>
                </a:cubicBezTo>
                <a:close/>
                <a:moveTo>
                  <a:pt x="9328791" y="665152"/>
                </a:moveTo>
                <a:cubicBezTo>
                  <a:pt x="9241875" y="665152"/>
                  <a:pt x="9192755" y="767676"/>
                  <a:pt x="9147683" y="883016"/>
                </a:cubicBezTo>
                <a:lnTo>
                  <a:pt x="9122206" y="949424"/>
                </a:lnTo>
                <a:lnTo>
                  <a:pt x="9122461" y="948840"/>
                </a:lnTo>
                <a:cubicBezTo>
                  <a:pt x="9173436" y="827702"/>
                  <a:pt x="9225421" y="706564"/>
                  <a:pt x="9328791" y="706564"/>
                </a:cubicBezTo>
                <a:cubicBezTo>
                  <a:pt x="9432161" y="706564"/>
                  <a:pt x="9484126" y="827702"/>
                  <a:pt x="9535082" y="948840"/>
                </a:cubicBezTo>
                <a:lnTo>
                  <a:pt x="9536343" y="951730"/>
                </a:lnTo>
                <a:lnTo>
                  <a:pt x="9509970" y="883016"/>
                </a:lnTo>
                <a:cubicBezTo>
                  <a:pt x="9464873" y="767676"/>
                  <a:pt x="9415707" y="665152"/>
                  <a:pt x="9328791" y="665152"/>
                </a:cubicBezTo>
                <a:close/>
                <a:moveTo>
                  <a:pt x="7714215" y="665152"/>
                </a:moveTo>
                <a:cubicBezTo>
                  <a:pt x="7627229" y="665152"/>
                  <a:pt x="7578100" y="767676"/>
                  <a:pt x="7533034" y="883016"/>
                </a:cubicBezTo>
                <a:lnTo>
                  <a:pt x="7508511" y="946949"/>
                </a:lnTo>
                <a:lnTo>
                  <a:pt x="7546947" y="859825"/>
                </a:lnTo>
                <a:cubicBezTo>
                  <a:pt x="7587970" y="774635"/>
                  <a:pt x="7636657" y="706484"/>
                  <a:pt x="7714215" y="706484"/>
                </a:cubicBezTo>
                <a:cubicBezTo>
                  <a:pt x="7811162" y="706484"/>
                  <a:pt x="7862894" y="812953"/>
                  <a:pt x="7910976" y="926076"/>
                </a:cubicBezTo>
                <a:lnTo>
                  <a:pt x="7920757" y="949026"/>
                </a:lnTo>
                <a:lnTo>
                  <a:pt x="7896025" y="884562"/>
                </a:lnTo>
                <a:cubicBezTo>
                  <a:pt x="7850783" y="768594"/>
                  <a:pt x="7801590" y="665152"/>
                  <a:pt x="7714215" y="665152"/>
                </a:cubicBezTo>
                <a:close/>
                <a:moveTo>
                  <a:pt x="5274343" y="665152"/>
                </a:moveTo>
                <a:cubicBezTo>
                  <a:pt x="5187428" y="665152"/>
                  <a:pt x="5138308" y="767676"/>
                  <a:pt x="5093236" y="883016"/>
                </a:cubicBezTo>
                <a:lnTo>
                  <a:pt x="5067762" y="949417"/>
                </a:lnTo>
                <a:lnTo>
                  <a:pt x="5068014" y="948840"/>
                </a:lnTo>
                <a:cubicBezTo>
                  <a:pt x="5118989" y="827702"/>
                  <a:pt x="5170974" y="706564"/>
                  <a:pt x="5274343" y="706564"/>
                </a:cubicBezTo>
                <a:cubicBezTo>
                  <a:pt x="5377713" y="706564"/>
                  <a:pt x="5429678" y="827702"/>
                  <a:pt x="5480634" y="948840"/>
                </a:cubicBezTo>
                <a:lnTo>
                  <a:pt x="5481893" y="951726"/>
                </a:lnTo>
                <a:lnTo>
                  <a:pt x="5455522" y="883016"/>
                </a:lnTo>
                <a:cubicBezTo>
                  <a:pt x="5410426" y="767676"/>
                  <a:pt x="5361260" y="665152"/>
                  <a:pt x="5274343" y="665152"/>
                </a:cubicBezTo>
                <a:close/>
                <a:moveTo>
                  <a:pt x="3659768" y="665152"/>
                </a:moveTo>
                <a:cubicBezTo>
                  <a:pt x="3572783" y="665152"/>
                  <a:pt x="3523654" y="767676"/>
                  <a:pt x="3478588" y="883016"/>
                </a:cubicBezTo>
                <a:lnTo>
                  <a:pt x="3454063" y="946950"/>
                </a:lnTo>
                <a:lnTo>
                  <a:pt x="3492501" y="859825"/>
                </a:lnTo>
                <a:cubicBezTo>
                  <a:pt x="3533524" y="774635"/>
                  <a:pt x="3582211" y="706484"/>
                  <a:pt x="3659768" y="706484"/>
                </a:cubicBezTo>
                <a:cubicBezTo>
                  <a:pt x="3756716" y="706484"/>
                  <a:pt x="3808447" y="812953"/>
                  <a:pt x="3856530" y="926076"/>
                </a:cubicBezTo>
                <a:lnTo>
                  <a:pt x="3866319" y="949047"/>
                </a:lnTo>
                <a:lnTo>
                  <a:pt x="3841579" y="884562"/>
                </a:lnTo>
                <a:cubicBezTo>
                  <a:pt x="3796336" y="768594"/>
                  <a:pt x="3747143" y="665152"/>
                  <a:pt x="3659768" y="665152"/>
                </a:cubicBezTo>
                <a:close/>
                <a:moveTo>
                  <a:pt x="1219897" y="665152"/>
                </a:moveTo>
                <a:cubicBezTo>
                  <a:pt x="1132981" y="665152"/>
                  <a:pt x="1083861" y="767676"/>
                  <a:pt x="1038790" y="883016"/>
                </a:cubicBezTo>
                <a:lnTo>
                  <a:pt x="1013314" y="949420"/>
                </a:lnTo>
                <a:lnTo>
                  <a:pt x="1013567" y="948840"/>
                </a:lnTo>
                <a:cubicBezTo>
                  <a:pt x="1064542" y="827702"/>
                  <a:pt x="1116527" y="706564"/>
                  <a:pt x="1219897" y="706564"/>
                </a:cubicBezTo>
                <a:cubicBezTo>
                  <a:pt x="1323267" y="706564"/>
                  <a:pt x="1375232" y="827702"/>
                  <a:pt x="1426187" y="948840"/>
                </a:cubicBezTo>
                <a:lnTo>
                  <a:pt x="1427448" y="951730"/>
                </a:lnTo>
                <a:lnTo>
                  <a:pt x="1401075" y="883016"/>
                </a:lnTo>
                <a:cubicBezTo>
                  <a:pt x="1355979" y="767676"/>
                  <a:pt x="1306813" y="665152"/>
                  <a:pt x="1219897" y="665152"/>
                </a:cubicBezTo>
                <a:close/>
                <a:moveTo>
                  <a:pt x="10956012" y="576492"/>
                </a:moveTo>
                <a:cubicBezTo>
                  <a:pt x="10826004" y="576492"/>
                  <a:pt x="10780557" y="845251"/>
                  <a:pt x="10705928" y="1030023"/>
                </a:cubicBezTo>
                <a:lnTo>
                  <a:pt x="10668346" y="1108181"/>
                </a:lnTo>
                <a:lnTo>
                  <a:pt x="10710106" y="1029316"/>
                </a:lnTo>
                <a:cubicBezTo>
                  <a:pt x="10777380" y="879721"/>
                  <a:pt x="10826708" y="680262"/>
                  <a:pt x="10956171" y="680262"/>
                </a:cubicBezTo>
                <a:cubicBezTo>
                  <a:pt x="11085634" y="680262"/>
                  <a:pt x="11134244" y="879690"/>
                  <a:pt x="11200999" y="1029241"/>
                </a:cubicBezTo>
                <a:lnTo>
                  <a:pt x="11242183" y="1107499"/>
                </a:lnTo>
                <a:lnTo>
                  <a:pt x="11205136" y="1029965"/>
                </a:lnTo>
                <a:cubicBezTo>
                  <a:pt x="11131019" y="845217"/>
                  <a:pt x="11086019" y="576492"/>
                  <a:pt x="10956012" y="576492"/>
                </a:cubicBezTo>
                <a:close/>
                <a:moveTo>
                  <a:pt x="6901564" y="576492"/>
                </a:moveTo>
                <a:cubicBezTo>
                  <a:pt x="6771557" y="576492"/>
                  <a:pt x="6726109" y="845251"/>
                  <a:pt x="6651481" y="1030023"/>
                </a:cubicBezTo>
                <a:lnTo>
                  <a:pt x="6613912" y="1108155"/>
                </a:lnTo>
                <a:lnTo>
                  <a:pt x="6655658" y="1029316"/>
                </a:lnTo>
                <a:cubicBezTo>
                  <a:pt x="6722932" y="879721"/>
                  <a:pt x="6772261" y="680262"/>
                  <a:pt x="6901724" y="680262"/>
                </a:cubicBezTo>
                <a:cubicBezTo>
                  <a:pt x="7031187" y="680262"/>
                  <a:pt x="7079797" y="879690"/>
                  <a:pt x="7146552" y="1029241"/>
                </a:cubicBezTo>
                <a:lnTo>
                  <a:pt x="7187730" y="1107487"/>
                </a:lnTo>
                <a:lnTo>
                  <a:pt x="7150689" y="1029965"/>
                </a:lnTo>
                <a:cubicBezTo>
                  <a:pt x="7076571" y="845217"/>
                  <a:pt x="7031571" y="576492"/>
                  <a:pt x="6901564" y="576492"/>
                </a:cubicBezTo>
                <a:close/>
                <a:moveTo>
                  <a:pt x="2847117" y="576492"/>
                </a:moveTo>
                <a:cubicBezTo>
                  <a:pt x="2717110" y="576492"/>
                  <a:pt x="2671663" y="845251"/>
                  <a:pt x="2597034" y="1030023"/>
                </a:cubicBezTo>
                <a:lnTo>
                  <a:pt x="2559464" y="1108155"/>
                </a:lnTo>
                <a:lnTo>
                  <a:pt x="2601211" y="1029316"/>
                </a:lnTo>
                <a:cubicBezTo>
                  <a:pt x="2668485" y="879721"/>
                  <a:pt x="2717814" y="680262"/>
                  <a:pt x="2847277" y="680262"/>
                </a:cubicBezTo>
                <a:cubicBezTo>
                  <a:pt x="2976739" y="680262"/>
                  <a:pt x="3025351" y="879690"/>
                  <a:pt x="3092105" y="1029241"/>
                </a:cubicBezTo>
                <a:lnTo>
                  <a:pt x="3133283" y="1107488"/>
                </a:lnTo>
                <a:lnTo>
                  <a:pt x="3096242" y="1029965"/>
                </a:lnTo>
                <a:cubicBezTo>
                  <a:pt x="3022124" y="845217"/>
                  <a:pt x="2977124" y="576492"/>
                  <a:pt x="2847117" y="576492"/>
                </a:cubicBezTo>
                <a:close/>
                <a:moveTo>
                  <a:pt x="10955931" y="463130"/>
                </a:moveTo>
                <a:cubicBezTo>
                  <a:pt x="10825872" y="463130"/>
                  <a:pt x="10780441" y="780711"/>
                  <a:pt x="10705965" y="999047"/>
                </a:cubicBezTo>
                <a:lnTo>
                  <a:pt x="10678928" y="1065638"/>
                </a:lnTo>
                <a:lnTo>
                  <a:pt x="10710111" y="993526"/>
                </a:lnTo>
                <a:cubicBezTo>
                  <a:pt x="10777234" y="810720"/>
                  <a:pt x="10826420" y="566978"/>
                  <a:pt x="10956332" y="566978"/>
                </a:cubicBezTo>
                <a:cubicBezTo>
                  <a:pt x="11086244" y="566978"/>
                  <a:pt x="11134961" y="810563"/>
                  <a:pt x="11201595" y="993253"/>
                </a:cubicBezTo>
                <a:lnTo>
                  <a:pt x="11228520" y="1055898"/>
                </a:lnTo>
                <a:lnTo>
                  <a:pt x="11205524" y="998989"/>
                </a:lnTo>
                <a:cubicBezTo>
                  <a:pt x="11131388" y="780676"/>
                  <a:pt x="11085992" y="463130"/>
                  <a:pt x="10955931" y="463130"/>
                </a:cubicBezTo>
                <a:close/>
                <a:moveTo>
                  <a:pt x="6901483" y="463130"/>
                </a:moveTo>
                <a:cubicBezTo>
                  <a:pt x="6771424" y="463130"/>
                  <a:pt x="6725993" y="780711"/>
                  <a:pt x="6651517" y="999047"/>
                </a:cubicBezTo>
                <a:lnTo>
                  <a:pt x="6624475" y="1065649"/>
                </a:lnTo>
                <a:lnTo>
                  <a:pt x="6655664" y="993526"/>
                </a:lnTo>
                <a:cubicBezTo>
                  <a:pt x="6722786" y="810720"/>
                  <a:pt x="6771972" y="566978"/>
                  <a:pt x="6901884" y="566978"/>
                </a:cubicBezTo>
                <a:cubicBezTo>
                  <a:pt x="7031796" y="566978"/>
                  <a:pt x="7080513" y="810563"/>
                  <a:pt x="7147148" y="993253"/>
                </a:cubicBezTo>
                <a:lnTo>
                  <a:pt x="7174073" y="1055899"/>
                </a:lnTo>
                <a:lnTo>
                  <a:pt x="7151076" y="998989"/>
                </a:lnTo>
                <a:cubicBezTo>
                  <a:pt x="7076940" y="780676"/>
                  <a:pt x="7031543" y="463130"/>
                  <a:pt x="6901483" y="463130"/>
                </a:cubicBezTo>
                <a:close/>
                <a:moveTo>
                  <a:pt x="2847037" y="463130"/>
                </a:moveTo>
                <a:cubicBezTo>
                  <a:pt x="2716978" y="463130"/>
                  <a:pt x="2671547" y="780711"/>
                  <a:pt x="2597071" y="999047"/>
                </a:cubicBezTo>
                <a:lnTo>
                  <a:pt x="2570031" y="1065642"/>
                </a:lnTo>
                <a:lnTo>
                  <a:pt x="2601217" y="993526"/>
                </a:lnTo>
                <a:cubicBezTo>
                  <a:pt x="2668340" y="810720"/>
                  <a:pt x="2717525" y="566978"/>
                  <a:pt x="2847437" y="566978"/>
                </a:cubicBezTo>
                <a:cubicBezTo>
                  <a:pt x="2977349" y="566978"/>
                  <a:pt x="3026067" y="810563"/>
                  <a:pt x="3092701" y="993253"/>
                </a:cubicBezTo>
                <a:lnTo>
                  <a:pt x="3119626" y="1055899"/>
                </a:lnTo>
                <a:lnTo>
                  <a:pt x="3096629" y="998989"/>
                </a:lnTo>
                <a:cubicBezTo>
                  <a:pt x="3022494" y="780676"/>
                  <a:pt x="2977097" y="463130"/>
                  <a:pt x="2847037" y="463130"/>
                </a:cubicBezTo>
                <a:close/>
                <a:moveTo>
                  <a:pt x="10955851" y="349766"/>
                </a:moveTo>
                <a:cubicBezTo>
                  <a:pt x="10825267" y="349766"/>
                  <a:pt x="10780310" y="716203"/>
                  <a:pt x="10706041" y="968128"/>
                </a:cubicBezTo>
                <a:lnTo>
                  <a:pt x="10699139" y="989761"/>
                </a:lnTo>
                <a:lnTo>
                  <a:pt x="10709850" y="957633"/>
                </a:lnTo>
                <a:cubicBezTo>
                  <a:pt x="10776965" y="741591"/>
                  <a:pt x="10826319" y="453536"/>
                  <a:pt x="10955931" y="453536"/>
                </a:cubicBezTo>
                <a:cubicBezTo>
                  <a:pt x="11085543" y="453536"/>
                  <a:pt x="11134336" y="741560"/>
                  <a:pt x="11201088" y="957578"/>
                </a:cubicBezTo>
                <a:lnTo>
                  <a:pt x="11203898" y="966049"/>
                </a:lnTo>
                <a:lnTo>
                  <a:pt x="11169423" y="834850"/>
                </a:lnTo>
                <a:cubicBezTo>
                  <a:pt x="11113407" y="604236"/>
                  <a:pt x="11064672" y="349766"/>
                  <a:pt x="10955851" y="349766"/>
                </a:cubicBezTo>
                <a:close/>
                <a:moveTo>
                  <a:pt x="6901404" y="349766"/>
                </a:moveTo>
                <a:cubicBezTo>
                  <a:pt x="6770820" y="349766"/>
                  <a:pt x="6725862" y="716203"/>
                  <a:pt x="6651594" y="968128"/>
                </a:cubicBezTo>
                <a:lnTo>
                  <a:pt x="6644690" y="989767"/>
                </a:lnTo>
                <a:lnTo>
                  <a:pt x="6655402" y="957633"/>
                </a:lnTo>
                <a:cubicBezTo>
                  <a:pt x="6722517" y="741591"/>
                  <a:pt x="6771871" y="453536"/>
                  <a:pt x="6901483" y="453536"/>
                </a:cubicBezTo>
                <a:cubicBezTo>
                  <a:pt x="7031096" y="453536"/>
                  <a:pt x="7079888" y="741560"/>
                  <a:pt x="7146641" y="957578"/>
                </a:cubicBezTo>
                <a:lnTo>
                  <a:pt x="7149448" y="966041"/>
                </a:lnTo>
                <a:lnTo>
                  <a:pt x="7114975" y="834850"/>
                </a:lnTo>
                <a:cubicBezTo>
                  <a:pt x="7058959" y="604236"/>
                  <a:pt x="7010224" y="349766"/>
                  <a:pt x="6901404" y="349766"/>
                </a:cubicBezTo>
                <a:close/>
                <a:moveTo>
                  <a:pt x="2846957" y="349766"/>
                </a:moveTo>
                <a:cubicBezTo>
                  <a:pt x="2716373" y="349766"/>
                  <a:pt x="2671416" y="716203"/>
                  <a:pt x="2597147" y="968128"/>
                </a:cubicBezTo>
                <a:lnTo>
                  <a:pt x="2590237" y="989788"/>
                </a:lnTo>
                <a:lnTo>
                  <a:pt x="2600956" y="957633"/>
                </a:lnTo>
                <a:cubicBezTo>
                  <a:pt x="2668071" y="741591"/>
                  <a:pt x="2717425" y="453536"/>
                  <a:pt x="2847037" y="453536"/>
                </a:cubicBezTo>
                <a:cubicBezTo>
                  <a:pt x="2976649" y="453536"/>
                  <a:pt x="3025442" y="741560"/>
                  <a:pt x="3092194" y="957578"/>
                </a:cubicBezTo>
                <a:lnTo>
                  <a:pt x="3095005" y="966052"/>
                </a:lnTo>
                <a:lnTo>
                  <a:pt x="3060529" y="834850"/>
                </a:lnTo>
                <a:cubicBezTo>
                  <a:pt x="3004512" y="604236"/>
                  <a:pt x="2955777" y="349766"/>
                  <a:pt x="2846957" y="349766"/>
                </a:cubicBezTo>
                <a:close/>
                <a:moveTo>
                  <a:pt x="10955772" y="236321"/>
                </a:moveTo>
                <a:cubicBezTo>
                  <a:pt x="10847563" y="236321"/>
                  <a:pt x="10798220" y="524743"/>
                  <a:pt x="10741673" y="786126"/>
                </a:cubicBezTo>
                <a:lnTo>
                  <a:pt x="10713960" y="904645"/>
                </a:lnTo>
                <a:lnTo>
                  <a:pt x="10748522" y="765604"/>
                </a:lnTo>
                <a:cubicBezTo>
                  <a:pt x="10799558" y="552888"/>
                  <a:pt x="10851842" y="340172"/>
                  <a:pt x="10955851" y="340172"/>
                </a:cubicBezTo>
                <a:cubicBezTo>
                  <a:pt x="11085863" y="340172"/>
                  <a:pt x="11134556" y="672541"/>
                  <a:pt x="11201197" y="921818"/>
                </a:cubicBezTo>
                <a:lnTo>
                  <a:pt x="11203273" y="929052"/>
                </a:lnTo>
                <a:lnTo>
                  <a:pt x="11169922" y="786080"/>
                </a:lnTo>
                <a:cubicBezTo>
                  <a:pt x="11113466" y="524719"/>
                  <a:pt x="11063980" y="236321"/>
                  <a:pt x="10955772" y="236321"/>
                </a:cubicBezTo>
                <a:close/>
                <a:moveTo>
                  <a:pt x="6901324" y="236321"/>
                </a:moveTo>
                <a:cubicBezTo>
                  <a:pt x="6793116" y="236321"/>
                  <a:pt x="6743773" y="524743"/>
                  <a:pt x="6687225" y="786126"/>
                </a:cubicBezTo>
                <a:lnTo>
                  <a:pt x="6659517" y="904623"/>
                </a:lnTo>
                <a:lnTo>
                  <a:pt x="6694074" y="765604"/>
                </a:lnTo>
                <a:cubicBezTo>
                  <a:pt x="6745110" y="552888"/>
                  <a:pt x="6797395" y="340172"/>
                  <a:pt x="6901404" y="340172"/>
                </a:cubicBezTo>
                <a:cubicBezTo>
                  <a:pt x="7031417" y="340172"/>
                  <a:pt x="7080109" y="672541"/>
                  <a:pt x="7146749" y="921818"/>
                </a:cubicBezTo>
                <a:lnTo>
                  <a:pt x="7148827" y="929056"/>
                </a:lnTo>
                <a:lnTo>
                  <a:pt x="7115474" y="786080"/>
                </a:lnTo>
                <a:cubicBezTo>
                  <a:pt x="7059019" y="524719"/>
                  <a:pt x="7009532" y="236321"/>
                  <a:pt x="6901324" y="236321"/>
                </a:cubicBezTo>
                <a:close/>
                <a:moveTo>
                  <a:pt x="2846877" y="236321"/>
                </a:moveTo>
                <a:cubicBezTo>
                  <a:pt x="2738669" y="236321"/>
                  <a:pt x="2689326" y="524743"/>
                  <a:pt x="2632779" y="786126"/>
                </a:cubicBezTo>
                <a:lnTo>
                  <a:pt x="2605074" y="904612"/>
                </a:lnTo>
                <a:lnTo>
                  <a:pt x="2639628" y="765604"/>
                </a:lnTo>
                <a:cubicBezTo>
                  <a:pt x="2690664" y="552888"/>
                  <a:pt x="2742948" y="340172"/>
                  <a:pt x="2846957" y="340172"/>
                </a:cubicBezTo>
                <a:cubicBezTo>
                  <a:pt x="2976970" y="340172"/>
                  <a:pt x="3025662" y="672541"/>
                  <a:pt x="3092303" y="921818"/>
                </a:cubicBezTo>
                <a:lnTo>
                  <a:pt x="3094380" y="929053"/>
                </a:lnTo>
                <a:lnTo>
                  <a:pt x="3061027" y="786080"/>
                </a:lnTo>
                <a:cubicBezTo>
                  <a:pt x="3004572" y="524719"/>
                  <a:pt x="2955086" y="236321"/>
                  <a:pt x="2846877" y="236321"/>
                </a:cubicBezTo>
                <a:close/>
                <a:moveTo>
                  <a:pt x="10955772" y="122958"/>
                </a:moveTo>
                <a:cubicBezTo>
                  <a:pt x="10847519" y="122958"/>
                  <a:pt x="10798181" y="445284"/>
                  <a:pt x="10741646" y="737391"/>
                </a:cubicBezTo>
                <a:lnTo>
                  <a:pt x="10731023" y="788175"/>
                </a:lnTo>
                <a:lnTo>
                  <a:pt x="10748392" y="708922"/>
                </a:lnTo>
                <a:cubicBezTo>
                  <a:pt x="10799398" y="467824"/>
                  <a:pt x="10851683" y="226727"/>
                  <a:pt x="10955772" y="226727"/>
                </a:cubicBezTo>
                <a:cubicBezTo>
                  <a:pt x="11059861" y="226727"/>
                  <a:pt x="11111946" y="467804"/>
                  <a:pt x="11162742" y="708882"/>
                </a:cubicBezTo>
                <a:lnTo>
                  <a:pt x="11174197" y="761357"/>
                </a:lnTo>
                <a:lnTo>
                  <a:pt x="11145433" y="611380"/>
                </a:lnTo>
                <a:cubicBezTo>
                  <a:pt x="11097817" y="359769"/>
                  <a:pt x="11048559" y="122958"/>
                  <a:pt x="10955772" y="122958"/>
                </a:cubicBezTo>
                <a:close/>
                <a:moveTo>
                  <a:pt x="6901324" y="122958"/>
                </a:moveTo>
                <a:cubicBezTo>
                  <a:pt x="6793072" y="122958"/>
                  <a:pt x="6743734" y="445284"/>
                  <a:pt x="6687198" y="737391"/>
                </a:cubicBezTo>
                <a:lnTo>
                  <a:pt x="6676580" y="788154"/>
                </a:lnTo>
                <a:lnTo>
                  <a:pt x="6693944" y="708922"/>
                </a:lnTo>
                <a:cubicBezTo>
                  <a:pt x="6744950" y="467824"/>
                  <a:pt x="6797235" y="226727"/>
                  <a:pt x="6901324" y="226727"/>
                </a:cubicBezTo>
                <a:cubicBezTo>
                  <a:pt x="7005414" y="226727"/>
                  <a:pt x="7057499" y="467804"/>
                  <a:pt x="7108294" y="708882"/>
                </a:cubicBezTo>
                <a:lnTo>
                  <a:pt x="7119749" y="761356"/>
                </a:lnTo>
                <a:lnTo>
                  <a:pt x="7090986" y="611380"/>
                </a:lnTo>
                <a:cubicBezTo>
                  <a:pt x="7043370" y="359769"/>
                  <a:pt x="6994111" y="122958"/>
                  <a:pt x="6901324" y="122958"/>
                </a:cubicBezTo>
                <a:close/>
                <a:moveTo>
                  <a:pt x="2846877" y="122958"/>
                </a:moveTo>
                <a:cubicBezTo>
                  <a:pt x="2738626" y="122958"/>
                  <a:pt x="2689287" y="445284"/>
                  <a:pt x="2632753" y="737391"/>
                </a:cubicBezTo>
                <a:lnTo>
                  <a:pt x="2622137" y="788139"/>
                </a:lnTo>
                <a:lnTo>
                  <a:pt x="2639498" y="708922"/>
                </a:lnTo>
                <a:cubicBezTo>
                  <a:pt x="2690504" y="467824"/>
                  <a:pt x="2742788" y="226727"/>
                  <a:pt x="2846877" y="226727"/>
                </a:cubicBezTo>
                <a:cubicBezTo>
                  <a:pt x="2950967" y="226727"/>
                  <a:pt x="3003052" y="467804"/>
                  <a:pt x="3053848" y="708882"/>
                </a:cubicBezTo>
                <a:lnTo>
                  <a:pt x="3065304" y="761363"/>
                </a:lnTo>
                <a:lnTo>
                  <a:pt x="3036540" y="611380"/>
                </a:lnTo>
                <a:cubicBezTo>
                  <a:pt x="2988924" y="359769"/>
                  <a:pt x="2939666" y="122958"/>
                  <a:pt x="2846877" y="122958"/>
                </a:cubicBezTo>
                <a:close/>
                <a:moveTo>
                  <a:pt x="10955692" y="9594"/>
                </a:moveTo>
                <a:cubicBezTo>
                  <a:pt x="10868671" y="9594"/>
                  <a:pt x="10819982" y="237596"/>
                  <a:pt x="10775200" y="494099"/>
                </a:cubicBezTo>
                <a:lnTo>
                  <a:pt x="10746832" y="659430"/>
                </a:lnTo>
                <a:lnTo>
                  <a:pt x="10748242" y="652240"/>
                </a:lnTo>
                <a:cubicBezTo>
                  <a:pt x="10799278" y="382802"/>
                  <a:pt x="10851643" y="113364"/>
                  <a:pt x="10955772" y="113364"/>
                </a:cubicBezTo>
                <a:cubicBezTo>
                  <a:pt x="11059901" y="113364"/>
                  <a:pt x="11111866" y="382802"/>
                  <a:pt x="11162592" y="652240"/>
                </a:cubicBezTo>
                <a:lnTo>
                  <a:pt x="11169258" y="686405"/>
                </a:lnTo>
                <a:lnTo>
                  <a:pt x="11145427" y="549427"/>
                </a:lnTo>
                <a:cubicBezTo>
                  <a:pt x="11097679" y="271331"/>
                  <a:pt x="11048292" y="9594"/>
                  <a:pt x="10955692" y="9594"/>
                </a:cubicBezTo>
                <a:close/>
                <a:moveTo>
                  <a:pt x="6901244" y="9594"/>
                </a:moveTo>
                <a:cubicBezTo>
                  <a:pt x="6814223" y="9594"/>
                  <a:pt x="6765534" y="237596"/>
                  <a:pt x="6720753" y="494099"/>
                </a:cubicBezTo>
                <a:lnTo>
                  <a:pt x="6692384" y="659430"/>
                </a:lnTo>
                <a:lnTo>
                  <a:pt x="6693795" y="652240"/>
                </a:lnTo>
                <a:cubicBezTo>
                  <a:pt x="6744830" y="382802"/>
                  <a:pt x="6797195" y="113364"/>
                  <a:pt x="6901324" y="113364"/>
                </a:cubicBezTo>
                <a:cubicBezTo>
                  <a:pt x="7005454" y="113364"/>
                  <a:pt x="7057419" y="382802"/>
                  <a:pt x="7108144" y="652240"/>
                </a:cubicBezTo>
                <a:lnTo>
                  <a:pt x="7114810" y="686399"/>
                </a:lnTo>
                <a:lnTo>
                  <a:pt x="7090979" y="549427"/>
                </a:lnTo>
                <a:cubicBezTo>
                  <a:pt x="7043231" y="271331"/>
                  <a:pt x="6993844" y="9594"/>
                  <a:pt x="6901244" y="9594"/>
                </a:cubicBezTo>
                <a:close/>
                <a:moveTo>
                  <a:pt x="2846799" y="9594"/>
                </a:moveTo>
                <a:cubicBezTo>
                  <a:pt x="2759777" y="9594"/>
                  <a:pt x="2711089" y="237596"/>
                  <a:pt x="2666306" y="494099"/>
                </a:cubicBezTo>
                <a:lnTo>
                  <a:pt x="2637939" y="659423"/>
                </a:lnTo>
                <a:lnTo>
                  <a:pt x="2639349" y="652240"/>
                </a:lnTo>
                <a:cubicBezTo>
                  <a:pt x="2690383" y="382802"/>
                  <a:pt x="2742747" y="113364"/>
                  <a:pt x="2846877" y="113364"/>
                </a:cubicBezTo>
                <a:cubicBezTo>
                  <a:pt x="2951007" y="113364"/>
                  <a:pt x="3002972" y="382802"/>
                  <a:pt x="3053697" y="652240"/>
                </a:cubicBezTo>
                <a:lnTo>
                  <a:pt x="3060362" y="686396"/>
                </a:lnTo>
                <a:lnTo>
                  <a:pt x="3036533" y="549427"/>
                </a:lnTo>
                <a:cubicBezTo>
                  <a:pt x="2988785" y="271331"/>
                  <a:pt x="2939397" y="9594"/>
                  <a:pt x="2846799" y="9594"/>
                </a:cubicBezTo>
                <a:close/>
                <a:moveTo>
                  <a:pt x="2846799" y="0"/>
                </a:moveTo>
                <a:cubicBezTo>
                  <a:pt x="3041667" y="0"/>
                  <a:pt x="3054688" y="1046950"/>
                  <a:pt x="3218263" y="1177819"/>
                </a:cubicBezTo>
                <a:lnTo>
                  <a:pt x="3244687" y="1187971"/>
                </a:lnTo>
                <a:lnTo>
                  <a:pt x="3246737" y="1188196"/>
                </a:lnTo>
                <a:lnTo>
                  <a:pt x="3268126" y="1187884"/>
                </a:lnTo>
                <a:lnTo>
                  <a:pt x="3290413" y="1183838"/>
                </a:lnTo>
                <a:lnTo>
                  <a:pt x="3316948" y="1169536"/>
                </a:lnTo>
                <a:cubicBezTo>
                  <a:pt x="3454130" y="1069326"/>
                  <a:pt x="3477994" y="655558"/>
                  <a:pt x="3659768" y="655558"/>
                </a:cubicBezTo>
                <a:cubicBezTo>
                  <a:pt x="3841544" y="655558"/>
                  <a:pt x="3864359" y="1069326"/>
                  <a:pt x="4002208" y="1169535"/>
                </a:cubicBezTo>
                <a:lnTo>
                  <a:pt x="4029257" y="1184036"/>
                </a:lnTo>
                <a:lnTo>
                  <a:pt x="4041509" y="1186263"/>
                </a:lnTo>
                <a:lnTo>
                  <a:pt x="4066012" y="1188707"/>
                </a:lnTo>
                <a:lnTo>
                  <a:pt x="4066012" y="1188954"/>
                </a:lnTo>
                <a:lnTo>
                  <a:pt x="4067955" y="1188857"/>
                </a:lnTo>
                <a:lnTo>
                  <a:pt x="4120866" y="1179692"/>
                </a:lnTo>
                <a:cubicBezTo>
                  <a:pt x="4257771" y="1128445"/>
                  <a:pt x="4281065" y="923458"/>
                  <a:pt x="4461053" y="923458"/>
                </a:cubicBezTo>
                <a:cubicBezTo>
                  <a:pt x="4641042" y="923458"/>
                  <a:pt x="4664215" y="1128446"/>
                  <a:pt x="4801250" y="1179693"/>
                </a:cubicBezTo>
                <a:lnTo>
                  <a:pt x="4855911" y="1189151"/>
                </a:lnTo>
                <a:lnTo>
                  <a:pt x="4862626" y="1189258"/>
                </a:lnTo>
                <a:lnTo>
                  <a:pt x="4869897" y="1189176"/>
                </a:lnTo>
                <a:lnTo>
                  <a:pt x="4888676" y="1187303"/>
                </a:lnTo>
                <a:lnTo>
                  <a:pt x="4903883" y="1184543"/>
                </a:lnTo>
                <a:lnTo>
                  <a:pt x="4931805" y="1169536"/>
                </a:lnTo>
                <a:cubicBezTo>
                  <a:pt x="5069338" y="1069326"/>
                  <a:pt x="5092639" y="655558"/>
                  <a:pt x="5274343" y="655558"/>
                </a:cubicBezTo>
                <a:cubicBezTo>
                  <a:pt x="5456049" y="655558"/>
                  <a:pt x="5478917" y="1069326"/>
                  <a:pt x="5616672" y="1169536"/>
                </a:cubicBezTo>
                <a:lnTo>
                  <a:pt x="5644485" y="1184457"/>
                </a:lnTo>
                <a:lnTo>
                  <a:pt x="5657767" y="1186864"/>
                </a:lnTo>
                <a:lnTo>
                  <a:pt x="5681069" y="1189188"/>
                </a:lnTo>
                <a:lnTo>
                  <a:pt x="5695942" y="1188148"/>
                </a:lnTo>
                <a:lnTo>
                  <a:pt x="5724915" y="1182442"/>
                </a:lnTo>
                <a:lnTo>
                  <a:pt x="5769141" y="1160185"/>
                </a:lnTo>
                <a:lnTo>
                  <a:pt x="5772632" y="1157617"/>
                </a:lnTo>
                <a:lnTo>
                  <a:pt x="5816142" y="1111511"/>
                </a:lnTo>
                <a:cubicBezTo>
                  <a:pt x="5898370" y="1001214"/>
                  <a:pt x="5942134" y="815450"/>
                  <a:pt x="6087554" y="815450"/>
                </a:cubicBezTo>
                <a:cubicBezTo>
                  <a:pt x="6232975" y="815450"/>
                  <a:pt x="6276226" y="1001214"/>
                  <a:pt x="6358509" y="1111511"/>
                </a:cubicBezTo>
                <a:lnTo>
                  <a:pt x="6402325" y="1157858"/>
                </a:lnTo>
                <a:lnTo>
                  <a:pt x="6405286" y="1160028"/>
                </a:lnTo>
                <a:lnTo>
                  <a:pt x="6449965" y="1182430"/>
                </a:lnTo>
                <a:lnTo>
                  <a:pt x="6477856" y="1187902"/>
                </a:lnTo>
                <a:lnTo>
                  <a:pt x="6493960" y="1189027"/>
                </a:lnTo>
                <a:lnTo>
                  <a:pt x="6502355" y="1188111"/>
                </a:lnTo>
                <a:lnTo>
                  <a:pt x="6529418" y="1177819"/>
                </a:lnTo>
                <a:cubicBezTo>
                  <a:pt x="6694492" y="1046950"/>
                  <a:pt x="6704801" y="0"/>
                  <a:pt x="6901244" y="0"/>
                </a:cubicBezTo>
                <a:cubicBezTo>
                  <a:pt x="7096113" y="0"/>
                  <a:pt x="7109135" y="1046950"/>
                  <a:pt x="7272709" y="1177819"/>
                </a:cubicBezTo>
                <a:lnTo>
                  <a:pt x="7299132" y="1187971"/>
                </a:lnTo>
                <a:lnTo>
                  <a:pt x="7301184" y="1188196"/>
                </a:lnTo>
                <a:lnTo>
                  <a:pt x="7322573" y="1187884"/>
                </a:lnTo>
                <a:lnTo>
                  <a:pt x="7344857" y="1183839"/>
                </a:lnTo>
                <a:lnTo>
                  <a:pt x="7371393" y="1169536"/>
                </a:lnTo>
                <a:cubicBezTo>
                  <a:pt x="7508575" y="1069326"/>
                  <a:pt x="7532439" y="655558"/>
                  <a:pt x="7714215" y="655558"/>
                </a:cubicBezTo>
                <a:cubicBezTo>
                  <a:pt x="7895991" y="655558"/>
                  <a:pt x="7918806" y="1069326"/>
                  <a:pt x="8056655" y="1169535"/>
                </a:cubicBezTo>
                <a:lnTo>
                  <a:pt x="8083704" y="1184036"/>
                </a:lnTo>
                <a:lnTo>
                  <a:pt x="8095955" y="1186263"/>
                </a:lnTo>
                <a:lnTo>
                  <a:pt x="8120460" y="1188707"/>
                </a:lnTo>
                <a:lnTo>
                  <a:pt x="8120460" y="1188954"/>
                </a:lnTo>
                <a:lnTo>
                  <a:pt x="8122401" y="1188857"/>
                </a:lnTo>
                <a:lnTo>
                  <a:pt x="8175313" y="1179692"/>
                </a:lnTo>
                <a:cubicBezTo>
                  <a:pt x="8312218" y="1128445"/>
                  <a:pt x="8335512" y="923458"/>
                  <a:pt x="8515501" y="923458"/>
                </a:cubicBezTo>
                <a:cubicBezTo>
                  <a:pt x="8695489" y="923458"/>
                  <a:pt x="8718661" y="1128446"/>
                  <a:pt x="8855696" y="1179693"/>
                </a:cubicBezTo>
                <a:lnTo>
                  <a:pt x="8910358" y="1189151"/>
                </a:lnTo>
                <a:lnTo>
                  <a:pt x="8917074" y="1189258"/>
                </a:lnTo>
                <a:lnTo>
                  <a:pt x="8924345" y="1189176"/>
                </a:lnTo>
                <a:lnTo>
                  <a:pt x="8943123" y="1187303"/>
                </a:lnTo>
                <a:lnTo>
                  <a:pt x="8958329" y="1184543"/>
                </a:lnTo>
                <a:lnTo>
                  <a:pt x="8986252" y="1169536"/>
                </a:lnTo>
                <a:cubicBezTo>
                  <a:pt x="9123786" y="1069326"/>
                  <a:pt x="9147086" y="655558"/>
                  <a:pt x="9328791" y="655558"/>
                </a:cubicBezTo>
                <a:cubicBezTo>
                  <a:pt x="9510496" y="655558"/>
                  <a:pt x="9533365" y="1069326"/>
                  <a:pt x="9671119" y="1169536"/>
                </a:cubicBezTo>
                <a:lnTo>
                  <a:pt x="9698933" y="1184457"/>
                </a:lnTo>
                <a:lnTo>
                  <a:pt x="9712211" y="1186864"/>
                </a:lnTo>
                <a:lnTo>
                  <a:pt x="9735517" y="1189188"/>
                </a:lnTo>
                <a:lnTo>
                  <a:pt x="9750389" y="1188148"/>
                </a:lnTo>
                <a:lnTo>
                  <a:pt x="9779361" y="1182442"/>
                </a:lnTo>
                <a:lnTo>
                  <a:pt x="9823589" y="1160183"/>
                </a:lnTo>
                <a:lnTo>
                  <a:pt x="9827077" y="1157619"/>
                </a:lnTo>
                <a:lnTo>
                  <a:pt x="9870589" y="1111511"/>
                </a:lnTo>
                <a:cubicBezTo>
                  <a:pt x="9952817" y="1001214"/>
                  <a:pt x="9996580" y="815450"/>
                  <a:pt x="10142001" y="815450"/>
                </a:cubicBezTo>
                <a:cubicBezTo>
                  <a:pt x="10287422" y="815450"/>
                  <a:pt x="10330673" y="1001214"/>
                  <a:pt x="10412956" y="1111511"/>
                </a:cubicBezTo>
                <a:lnTo>
                  <a:pt x="10456771" y="1157857"/>
                </a:lnTo>
                <a:lnTo>
                  <a:pt x="10459735" y="1160028"/>
                </a:lnTo>
                <a:lnTo>
                  <a:pt x="10504412" y="1182430"/>
                </a:lnTo>
                <a:lnTo>
                  <a:pt x="10532304" y="1187903"/>
                </a:lnTo>
                <a:lnTo>
                  <a:pt x="10548407" y="1189027"/>
                </a:lnTo>
                <a:lnTo>
                  <a:pt x="10556803" y="1188111"/>
                </a:lnTo>
                <a:lnTo>
                  <a:pt x="10583866" y="1177819"/>
                </a:lnTo>
                <a:cubicBezTo>
                  <a:pt x="10748938" y="1046950"/>
                  <a:pt x="10759249" y="0"/>
                  <a:pt x="10955692" y="0"/>
                </a:cubicBezTo>
                <a:cubicBezTo>
                  <a:pt x="11150561" y="0"/>
                  <a:pt x="11163583" y="1046950"/>
                  <a:pt x="11327157" y="1177819"/>
                </a:cubicBezTo>
                <a:lnTo>
                  <a:pt x="11353580" y="1187971"/>
                </a:lnTo>
                <a:lnTo>
                  <a:pt x="11355632" y="1188196"/>
                </a:lnTo>
                <a:lnTo>
                  <a:pt x="11377021" y="1187884"/>
                </a:lnTo>
                <a:lnTo>
                  <a:pt x="11399306" y="1183838"/>
                </a:lnTo>
                <a:lnTo>
                  <a:pt x="11425841" y="1169536"/>
                </a:lnTo>
                <a:cubicBezTo>
                  <a:pt x="11563022" y="1069326"/>
                  <a:pt x="11586886" y="655558"/>
                  <a:pt x="11768663" y="655558"/>
                </a:cubicBezTo>
                <a:cubicBezTo>
                  <a:pt x="11950439" y="655558"/>
                  <a:pt x="11973253" y="1069326"/>
                  <a:pt x="12111102" y="1169536"/>
                </a:cubicBezTo>
                <a:lnTo>
                  <a:pt x="12138149" y="1184035"/>
                </a:lnTo>
                <a:lnTo>
                  <a:pt x="12150407" y="1186263"/>
                </a:lnTo>
                <a:lnTo>
                  <a:pt x="12174908" y="1188707"/>
                </a:lnTo>
                <a:lnTo>
                  <a:pt x="12174908" y="1189529"/>
                </a:lnTo>
                <a:lnTo>
                  <a:pt x="12175348" y="1189543"/>
                </a:lnTo>
                <a:lnTo>
                  <a:pt x="12175348" y="1190638"/>
                </a:lnTo>
                <a:lnTo>
                  <a:pt x="12175348" y="1190797"/>
                </a:lnTo>
                <a:lnTo>
                  <a:pt x="12175348" y="1190957"/>
                </a:lnTo>
                <a:lnTo>
                  <a:pt x="12175348" y="1191036"/>
                </a:lnTo>
                <a:lnTo>
                  <a:pt x="12175348" y="1191037"/>
                </a:lnTo>
                <a:lnTo>
                  <a:pt x="12175348" y="1191197"/>
                </a:lnTo>
                <a:lnTo>
                  <a:pt x="12175348" y="1199137"/>
                </a:lnTo>
                <a:lnTo>
                  <a:pt x="12175348" y="1200231"/>
                </a:lnTo>
                <a:lnTo>
                  <a:pt x="12175348" y="1200390"/>
                </a:lnTo>
                <a:lnTo>
                  <a:pt x="12175348" y="1200391"/>
                </a:lnTo>
                <a:lnTo>
                  <a:pt x="12175348" y="1200550"/>
                </a:lnTo>
                <a:lnTo>
                  <a:pt x="12175348" y="1200630"/>
                </a:lnTo>
                <a:lnTo>
                  <a:pt x="12175348" y="1200790"/>
                </a:lnTo>
                <a:lnTo>
                  <a:pt x="12170263" y="1199951"/>
                </a:lnTo>
                <a:lnTo>
                  <a:pt x="12170133" y="1199934"/>
                </a:lnTo>
                <a:lnTo>
                  <a:pt x="12165294" y="1199362"/>
                </a:lnTo>
                <a:lnTo>
                  <a:pt x="12152150" y="1198016"/>
                </a:lnTo>
                <a:lnTo>
                  <a:pt x="12027568" y="1191992"/>
                </a:lnTo>
                <a:cubicBezTo>
                  <a:pt x="11893588" y="1179820"/>
                  <a:pt x="11785690" y="1158924"/>
                  <a:pt x="11565999" y="1186506"/>
                </a:cubicBezTo>
                <a:cubicBezTo>
                  <a:pt x="11517222" y="1192632"/>
                  <a:pt x="11474903" y="1196542"/>
                  <a:pt x="11437717" y="1198694"/>
                </a:cubicBezTo>
                <a:lnTo>
                  <a:pt x="11368491" y="1199860"/>
                </a:lnTo>
                <a:lnTo>
                  <a:pt x="11365395" y="1200226"/>
                </a:lnTo>
                <a:lnTo>
                  <a:pt x="11361977" y="1200790"/>
                </a:lnTo>
                <a:lnTo>
                  <a:pt x="11360472" y="1200241"/>
                </a:lnTo>
                <a:lnTo>
                  <a:pt x="11359603" y="1200015"/>
                </a:lnTo>
                <a:lnTo>
                  <a:pt x="11359563" y="1200010"/>
                </a:lnTo>
                <a:lnTo>
                  <a:pt x="11340229" y="1200335"/>
                </a:lnTo>
                <a:cubicBezTo>
                  <a:pt x="11170746" y="1194905"/>
                  <a:pt x="11138308" y="1142695"/>
                  <a:pt x="10956571" y="1142695"/>
                </a:cubicBezTo>
                <a:cubicBezTo>
                  <a:pt x="10805473" y="1142695"/>
                  <a:pt x="10765945" y="1174624"/>
                  <a:pt x="10669924" y="1190622"/>
                </a:cubicBezTo>
                <a:lnTo>
                  <a:pt x="10590260" y="1196488"/>
                </a:lnTo>
                <a:lnTo>
                  <a:pt x="10587180" y="1197354"/>
                </a:lnTo>
                <a:lnTo>
                  <a:pt x="10577346" y="1197439"/>
                </a:lnTo>
                <a:lnTo>
                  <a:pt x="10565308" y="1198325"/>
                </a:lnTo>
                <a:lnTo>
                  <a:pt x="10550737" y="1200106"/>
                </a:lnTo>
                <a:lnTo>
                  <a:pt x="10549859" y="1200365"/>
                </a:lnTo>
                <a:lnTo>
                  <a:pt x="10548687" y="1200790"/>
                </a:lnTo>
                <a:lnTo>
                  <a:pt x="10543190" y="1200153"/>
                </a:lnTo>
                <a:lnTo>
                  <a:pt x="10523340" y="1199247"/>
                </a:lnTo>
                <a:lnTo>
                  <a:pt x="10511413" y="1198268"/>
                </a:lnTo>
                <a:lnTo>
                  <a:pt x="10505193" y="1198057"/>
                </a:lnTo>
                <a:lnTo>
                  <a:pt x="10484889" y="1198231"/>
                </a:lnTo>
                <a:lnTo>
                  <a:pt x="10477145" y="1197107"/>
                </a:lnTo>
                <a:lnTo>
                  <a:pt x="10401805" y="1194553"/>
                </a:lnTo>
                <a:cubicBezTo>
                  <a:pt x="10267567" y="1186061"/>
                  <a:pt x="10157152" y="1171476"/>
                  <a:pt x="9939259" y="1190663"/>
                </a:cubicBezTo>
                <a:lnTo>
                  <a:pt x="9738977" y="1200366"/>
                </a:lnTo>
                <a:lnTo>
                  <a:pt x="9735316" y="1200790"/>
                </a:lnTo>
                <a:lnTo>
                  <a:pt x="9733630" y="1200511"/>
                </a:lnTo>
                <a:lnTo>
                  <a:pt x="9732994" y="1200436"/>
                </a:lnTo>
                <a:lnTo>
                  <a:pt x="9595111" y="1193531"/>
                </a:lnTo>
                <a:cubicBezTo>
                  <a:pt x="9513186" y="1185746"/>
                  <a:pt x="9444392" y="1174274"/>
                  <a:pt x="9329750" y="1174274"/>
                </a:cubicBezTo>
                <a:cubicBezTo>
                  <a:pt x="9144835" y="1174274"/>
                  <a:pt x="9108230" y="1198513"/>
                  <a:pt x="8940539" y="1200581"/>
                </a:cubicBezTo>
                <a:lnTo>
                  <a:pt x="8927800" y="1200177"/>
                </a:lnTo>
                <a:lnTo>
                  <a:pt x="8927724" y="1200185"/>
                </a:lnTo>
                <a:lnTo>
                  <a:pt x="8922586" y="1200790"/>
                </a:lnTo>
                <a:lnTo>
                  <a:pt x="8922375" y="1200765"/>
                </a:lnTo>
                <a:lnTo>
                  <a:pt x="8922186" y="1200790"/>
                </a:lnTo>
                <a:lnTo>
                  <a:pt x="8921259" y="1200664"/>
                </a:lnTo>
                <a:lnTo>
                  <a:pt x="8902575" y="1199601"/>
                </a:lnTo>
                <a:lnTo>
                  <a:pt x="8857049" y="1198003"/>
                </a:lnTo>
                <a:lnTo>
                  <a:pt x="8856413" y="1197910"/>
                </a:lnTo>
                <a:lnTo>
                  <a:pt x="8718804" y="1193541"/>
                </a:lnTo>
                <a:cubicBezTo>
                  <a:pt x="8500491" y="1179870"/>
                  <a:pt x="8390016" y="1190348"/>
                  <a:pt x="8255842" y="1196475"/>
                </a:cubicBezTo>
                <a:lnTo>
                  <a:pt x="8130116" y="1199573"/>
                </a:lnTo>
                <a:lnTo>
                  <a:pt x="8120900" y="1200103"/>
                </a:lnTo>
                <a:lnTo>
                  <a:pt x="8120900" y="1200231"/>
                </a:lnTo>
                <a:lnTo>
                  <a:pt x="8120900" y="1200390"/>
                </a:lnTo>
                <a:lnTo>
                  <a:pt x="8120900" y="1200391"/>
                </a:lnTo>
                <a:lnTo>
                  <a:pt x="8120900" y="1200550"/>
                </a:lnTo>
                <a:lnTo>
                  <a:pt x="8120900" y="1200630"/>
                </a:lnTo>
                <a:lnTo>
                  <a:pt x="8120900" y="1200790"/>
                </a:lnTo>
                <a:lnTo>
                  <a:pt x="8117808" y="1200280"/>
                </a:lnTo>
                <a:lnTo>
                  <a:pt x="8108935" y="1200790"/>
                </a:lnTo>
                <a:lnTo>
                  <a:pt x="8108935" y="1200787"/>
                </a:lnTo>
                <a:lnTo>
                  <a:pt x="8108895" y="1200790"/>
                </a:lnTo>
                <a:lnTo>
                  <a:pt x="8108895" y="1200096"/>
                </a:lnTo>
                <a:lnTo>
                  <a:pt x="8108895" y="1199161"/>
                </a:lnTo>
                <a:lnTo>
                  <a:pt x="8097703" y="1198015"/>
                </a:lnTo>
                <a:lnTo>
                  <a:pt x="7973120" y="1191992"/>
                </a:lnTo>
                <a:cubicBezTo>
                  <a:pt x="7839140" y="1179820"/>
                  <a:pt x="7731243" y="1158924"/>
                  <a:pt x="7511551" y="1186506"/>
                </a:cubicBezTo>
                <a:cubicBezTo>
                  <a:pt x="7462774" y="1192632"/>
                  <a:pt x="7420455" y="1196542"/>
                  <a:pt x="7383269" y="1198694"/>
                </a:cubicBezTo>
                <a:lnTo>
                  <a:pt x="7314043" y="1199860"/>
                </a:lnTo>
                <a:lnTo>
                  <a:pt x="7310947" y="1200226"/>
                </a:lnTo>
                <a:lnTo>
                  <a:pt x="7307529" y="1200790"/>
                </a:lnTo>
                <a:lnTo>
                  <a:pt x="7306023" y="1200240"/>
                </a:lnTo>
                <a:lnTo>
                  <a:pt x="7305154" y="1200015"/>
                </a:lnTo>
                <a:lnTo>
                  <a:pt x="7305115" y="1200010"/>
                </a:lnTo>
                <a:lnTo>
                  <a:pt x="7285781" y="1200335"/>
                </a:lnTo>
                <a:cubicBezTo>
                  <a:pt x="7116298" y="1194905"/>
                  <a:pt x="7083860" y="1142695"/>
                  <a:pt x="6902123" y="1142695"/>
                </a:cubicBezTo>
                <a:cubicBezTo>
                  <a:pt x="6751025" y="1142695"/>
                  <a:pt x="6711497" y="1174624"/>
                  <a:pt x="6615476" y="1190622"/>
                </a:cubicBezTo>
                <a:lnTo>
                  <a:pt x="6535812" y="1196488"/>
                </a:lnTo>
                <a:lnTo>
                  <a:pt x="6532732" y="1197354"/>
                </a:lnTo>
                <a:lnTo>
                  <a:pt x="6522897" y="1197439"/>
                </a:lnTo>
                <a:lnTo>
                  <a:pt x="6510861" y="1198325"/>
                </a:lnTo>
                <a:lnTo>
                  <a:pt x="6496288" y="1200106"/>
                </a:lnTo>
                <a:lnTo>
                  <a:pt x="6495410" y="1200365"/>
                </a:lnTo>
                <a:lnTo>
                  <a:pt x="6494239" y="1200790"/>
                </a:lnTo>
                <a:lnTo>
                  <a:pt x="6488742" y="1200153"/>
                </a:lnTo>
                <a:lnTo>
                  <a:pt x="6468892" y="1199247"/>
                </a:lnTo>
                <a:lnTo>
                  <a:pt x="6456965" y="1198268"/>
                </a:lnTo>
                <a:lnTo>
                  <a:pt x="6450745" y="1198057"/>
                </a:lnTo>
                <a:lnTo>
                  <a:pt x="6430441" y="1198231"/>
                </a:lnTo>
                <a:lnTo>
                  <a:pt x="6422697" y="1197107"/>
                </a:lnTo>
                <a:lnTo>
                  <a:pt x="6347358" y="1194553"/>
                </a:lnTo>
                <a:cubicBezTo>
                  <a:pt x="6213120" y="1186061"/>
                  <a:pt x="6102704" y="1171476"/>
                  <a:pt x="5884811" y="1190663"/>
                </a:cubicBezTo>
                <a:lnTo>
                  <a:pt x="5684529" y="1200366"/>
                </a:lnTo>
                <a:lnTo>
                  <a:pt x="5680868" y="1200790"/>
                </a:lnTo>
                <a:lnTo>
                  <a:pt x="5679183" y="1200511"/>
                </a:lnTo>
                <a:lnTo>
                  <a:pt x="5678547" y="1200436"/>
                </a:lnTo>
                <a:lnTo>
                  <a:pt x="5540665" y="1193531"/>
                </a:lnTo>
                <a:cubicBezTo>
                  <a:pt x="5458740" y="1185746"/>
                  <a:pt x="5389946" y="1174274"/>
                  <a:pt x="5275303" y="1174274"/>
                </a:cubicBezTo>
                <a:cubicBezTo>
                  <a:pt x="5090388" y="1174274"/>
                  <a:pt x="5053784" y="1198513"/>
                  <a:pt x="4886091" y="1200581"/>
                </a:cubicBezTo>
                <a:lnTo>
                  <a:pt x="4873352" y="1200177"/>
                </a:lnTo>
                <a:lnTo>
                  <a:pt x="4873277" y="1200185"/>
                </a:lnTo>
                <a:lnTo>
                  <a:pt x="4868139" y="1200790"/>
                </a:lnTo>
                <a:lnTo>
                  <a:pt x="4867928" y="1200765"/>
                </a:lnTo>
                <a:lnTo>
                  <a:pt x="4867741" y="1200790"/>
                </a:lnTo>
                <a:lnTo>
                  <a:pt x="4867739" y="1200790"/>
                </a:lnTo>
                <a:lnTo>
                  <a:pt x="4866813" y="1200664"/>
                </a:lnTo>
                <a:lnTo>
                  <a:pt x="4848126" y="1199601"/>
                </a:lnTo>
                <a:lnTo>
                  <a:pt x="4802602" y="1198003"/>
                </a:lnTo>
                <a:lnTo>
                  <a:pt x="4801967" y="1197910"/>
                </a:lnTo>
                <a:lnTo>
                  <a:pt x="4664357" y="1193541"/>
                </a:lnTo>
                <a:cubicBezTo>
                  <a:pt x="4446043" y="1179870"/>
                  <a:pt x="4335569" y="1190348"/>
                  <a:pt x="4201396" y="1196475"/>
                </a:cubicBezTo>
                <a:lnTo>
                  <a:pt x="4075669" y="1199573"/>
                </a:lnTo>
                <a:lnTo>
                  <a:pt x="4066453" y="1200103"/>
                </a:lnTo>
                <a:lnTo>
                  <a:pt x="4066453" y="1200231"/>
                </a:lnTo>
                <a:lnTo>
                  <a:pt x="4066453" y="1200390"/>
                </a:lnTo>
                <a:lnTo>
                  <a:pt x="4066453" y="1200391"/>
                </a:lnTo>
                <a:lnTo>
                  <a:pt x="4066453" y="1200550"/>
                </a:lnTo>
                <a:lnTo>
                  <a:pt x="4066453" y="1200630"/>
                </a:lnTo>
                <a:lnTo>
                  <a:pt x="4066453" y="1200790"/>
                </a:lnTo>
                <a:lnTo>
                  <a:pt x="4063361" y="1200280"/>
                </a:lnTo>
                <a:lnTo>
                  <a:pt x="4054487" y="1200790"/>
                </a:lnTo>
                <a:lnTo>
                  <a:pt x="4054487" y="1200787"/>
                </a:lnTo>
                <a:lnTo>
                  <a:pt x="4054449" y="1200790"/>
                </a:lnTo>
                <a:lnTo>
                  <a:pt x="4054449" y="1200790"/>
                </a:lnTo>
                <a:lnTo>
                  <a:pt x="4054449" y="1199161"/>
                </a:lnTo>
                <a:lnTo>
                  <a:pt x="4043256" y="1198015"/>
                </a:lnTo>
                <a:lnTo>
                  <a:pt x="3918674" y="1191992"/>
                </a:lnTo>
                <a:cubicBezTo>
                  <a:pt x="3784693" y="1179820"/>
                  <a:pt x="3676796" y="1158924"/>
                  <a:pt x="3457105" y="1186506"/>
                </a:cubicBezTo>
                <a:cubicBezTo>
                  <a:pt x="3408327" y="1192632"/>
                  <a:pt x="3366010" y="1196542"/>
                  <a:pt x="3328823" y="1198694"/>
                </a:cubicBezTo>
                <a:lnTo>
                  <a:pt x="3259597" y="1199860"/>
                </a:lnTo>
                <a:lnTo>
                  <a:pt x="3256503" y="1200226"/>
                </a:lnTo>
                <a:lnTo>
                  <a:pt x="3253084" y="1200790"/>
                </a:lnTo>
                <a:lnTo>
                  <a:pt x="3251578" y="1200241"/>
                </a:lnTo>
                <a:lnTo>
                  <a:pt x="3250710" y="1200015"/>
                </a:lnTo>
                <a:lnTo>
                  <a:pt x="3250668" y="1200010"/>
                </a:lnTo>
                <a:lnTo>
                  <a:pt x="3231336" y="1200335"/>
                </a:lnTo>
                <a:cubicBezTo>
                  <a:pt x="3061852" y="1194905"/>
                  <a:pt x="3029415" y="1142695"/>
                  <a:pt x="2847678" y="1142695"/>
                </a:cubicBezTo>
                <a:cubicBezTo>
                  <a:pt x="2696579" y="1142695"/>
                  <a:pt x="2657051" y="1174624"/>
                  <a:pt x="2561030" y="1190622"/>
                </a:cubicBezTo>
                <a:lnTo>
                  <a:pt x="2481363" y="1196488"/>
                </a:lnTo>
                <a:lnTo>
                  <a:pt x="2478284" y="1197354"/>
                </a:lnTo>
                <a:lnTo>
                  <a:pt x="2468451" y="1197439"/>
                </a:lnTo>
                <a:lnTo>
                  <a:pt x="2456412" y="1198325"/>
                </a:lnTo>
                <a:lnTo>
                  <a:pt x="2441844" y="1200106"/>
                </a:lnTo>
                <a:lnTo>
                  <a:pt x="2440968" y="1200364"/>
                </a:lnTo>
                <a:lnTo>
                  <a:pt x="2439794" y="1200790"/>
                </a:lnTo>
                <a:lnTo>
                  <a:pt x="2434298" y="1200153"/>
                </a:lnTo>
                <a:lnTo>
                  <a:pt x="2414445" y="1199247"/>
                </a:lnTo>
                <a:lnTo>
                  <a:pt x="2402517" y="1198268"/>
                </a:lnTo>
                <a:lnTo>
                  <a:pt x="2396297" y="1198057"/>
                </a:lnTo>
                <a:lnTo>
                  <a:pt x="2375993" y="1198231"/>
                </a:lnTo>
                <a:lnTo>
                  <a:pt x="2368249" y="1197107"/>
                </a:lnTo>
                <a:lnTo>
                  <a:pt x="2292911" y="1194553"/>
                </a:lnTo>
                <a:cubicBezTo>
                  <a:pt x="2158673" y="1186061"/>
                  <a:pt x="2048258" y="1171476"/>
                  <a:pt x="1830365" y="1190663"/>
                </a:cubicBezTo>
                <a:lnTo>
                  <a:pt x="1630083" y="1200366"/>
                </a:lnTo>
                <a:lnTo>
                  <a:pt x="1626422" y="1200790"/>
                </a:lnTo>
                <a:lnTo>
                  <a:pt x="1624737" y="1200512"/>
                </a:lnTo>
                <a:lnTo>
                  <a:pt x="1624099" y="1200436"/>
                </a:lnTo>
                <a:lnTo>
                  <a:pt x="1486217" y="1193531"/>
                </a:lnTo>
                <a:cubicBezTo>
                  <a:pt x="1404293" y="1185746"/>
                  <a:pt x="1335499" y="1174274"/>
                  <a:pt x="1220857" y="1174274"/>
                </a:cubicBezTo>
                <a:cubicBezTo>
                  <a:pt x="1035941" y="1174274"/>
                  <a:pt x="999336" y="1198513"/>
                  <a:pt x="831645" y="1200581"/>
                </a:cubicBezTo>
                <a:lnTo>
                  <a:pt x="818905" y="1200177"/>
                </a:lnTo>
                <a:lnTo>
                  <a:pt x="818832" y="1200184"/>
                </a:lnTo>
                <a:lnTo>
                  <a:pt x="813691" y="1200790"/>
                </a:lnTo>
                <a:lnTo>
                  <a:pt x="813481" y="1200765"/>
                </a:lnTo>
                <a:lnTo>
                  <a:pt x="813294" y="1200790"/>
                </a:lnTo>
                <a:lnTo>
                  <a:pt x="813293" y="1200790"/>
                </a:lnTo>
                <a:lnTo>
                  <a:pt x="813293" y="1200790"/>
                </a:lnTo>
                <a:lnTo>
                  <a:pt x="813292" y="1200790"/>
                </a:lnTo>
                <a:lnTo>
                  <a:pt x="812367" y="1200664"/>
                </a:lnTo>
                <a:lnTo>
                  <a:pt x="793680" y="1199601"/>
                </a:lnTo>
                <a:lnTo>
                  <a:pt x="748153" y="1198003"/>
                </a:lnTo>
                <a:lnTo>
                  <a:pt x="747518" y="1197910"/>
                </a:lnTo>
                <a:lnTo>
                  <a:pt x="609910" y="1193541"/>
                </a:lnTo>
                <a:cubicBezTo>
                  <a:pt x="391597" y="1179870"/>
                  <a:pt x="281122" y="1190348"/>
                  <a:pt x="146947" y="1196475"/>
                </a:cubicBezTo>
                <a:lnTo>
                  <a:pt x="21209" y="1199573"/>
                </a:lnTo>
                <a:lnTo>
                  <a:pt x="40" y="1200790"/>
                </a:lnTo>
                <a:lnTo>
                  <a:pt x="40" y="1200787"/>
                </a:lnTo>
                <a:lnTo>
                  <a:pt x="4" y="1200790"/>
                </a:lnTo>
                <a:lnTo>
                  <a:pt x="3" y="1200790"/>
                </a:lnTo>
                <a:lnTo>
                  <a:pt x="2" y="1200790"/>
                </a:lnTo>
                <a:lnTo>
                  <a:pt x="1" y="1200790"/>
                </a:lnTo>
                <a:lnTo>
                  <a:pt x="1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200790"/>
                </a:lnTo>
                <a:lnTo>
                  <a:pt x="0" y="1191198"/>
                </a:lnTo>
                <a:lnTo>
                  <a:pt x="0" y="1191198"/>
                </a:lnTo>
                <a:lnTo>
                  <a:pt x="0" y="1191197"/>
                </a:lnTo>
                <a:lnTo>
                  <a:pt x="1" y="1191197"/>
                </a:lnTo>
                <a:lnTo>
                  <a:pt x="1" y="1191196"/>
                </a:lnTo>
                <a:lnTo>
                  <a:pt x="1" y="1191196"/>
                </a:lnTo>
                <a:lnTo>
                  <a:pt x="1" y="1190503"/>
                </a:lnTo>
                <a:lnTo>
                  <a:pt x="439" y="1190493"/>
                </a:lnTo>
                <a:lnTo>
                  <a:pt x="439" y="1189507"/>
                </a:lnTo>
                <a:lnTo>
                  <a:pt x="13515" y="1188856"/>
                </a:lnTo>
                <a:lnTo>
                  <a:pt x="66418" y="1179693"/>
                </a:lnTo>
                <a:cubicBezTo>
                  <a:pt x="203324" y="1128446"/>
                  <a:pt x="226619" y="923458"/>
                  <a:pt x="406607" y="923458"/>
                </a:cubicBezTo>
                <a:cubicBezTo>
                  <a:pt x="586595" y="923458"/>
                  <a:pt x="609768" y="1128446"/>
                  <a:pt x="746803" y="1179693"/>
                </a:cubicBezTo>
                <a:lnTo>
                  <a:pt x="801466" y="1189151"/>
                </a:lnTo>
                <a:lnTo>
                  <a:pt x="808179" y="1189258"/>
                </a:lnTo>
                <a:lnTo>
                  <a:pt x="815449" y="1189176"/>
                </a:lnTo>
                <a:lnTo>
                  <a:pt x="834228" y="1187303"/>
                </a:lnTo>
                <a:lnTo>
                  <a:pt x="849437" y="1184542"/>
                </a:lnTo>
                <a:lnTo>
                  <a:pt x="877358" y="1169536"/>
                </a:lnTo>
                <a:cubicBezTo>
                  <a:pt x="1014892" y="1069326"/>
                  <a:pt x="1038193" y="655558"/>
                  <a:pt x="1219897" y="655558"/>
                </a:cubicBezTo>
                <a:cubicBezTo>
                  <a:pt x="1401602" y="655558"/>
                  <a:pt x="1424470" y="1069326"/>
                  <a:pt x="1562225" y="1169536"/>
                </a:cubicBezTo>
                <a:lnTo>
                  <a:pt x="1590039" y="1184457"/>
                </a:lnTo>
                <a:lnTo>
                  <a:pt x="1603319" y="1186864"/>
                </a:lnTo>
                <a:lnTo>
                  <a:pt x="1626621" y="1189188"/>
                </a:lnTo>
                <a:lnTo>
                  <a:pt x="1641495" y="1188148"/>
                </a:lnTo>
                <a:lnTo>
                  <a:pt x="1670468" y="1182442"/>
                </a:lnTo>
                <a:lnTo>
                  <a:pt x="1714694" y="1160184"/>
                </a:lnTo>
                <a:lnTo>
                  <a:pt x="1718184" y="1157617"/>
                </a:lnTo>
                <a:lnTo>
                  <a:pt x="1761695" y="1111511"/>
                </a:lnTo>
                <a:cubicBezTo>
                  <a:pt x="1843923" y="1001214"/>
                  <a:pt x="1887688" y="815450"/>
                  <a:pt x="2033108" y="815450"/>
                </a:cubicBezTo>
                <a:cubicBezTo>
                  <a:pt x="2178529" y="815450"/>
                  <a:pt x="2221779" y="1001214"/>
                  <a:pt x="2304063" y="1111511"/>
                </a:cubicBezTo>
                <a:lnTo>
                  <a:pt x="2347881" y="1157859"/>
                </a:lnTo>
                <a:lnTo>
                  <a:pt x="2350839" y="1160027"/>
                </a:lnTo>
                <a:lnTo>
                  <a:pt x="2395519" y="1182430"/>
                </a:lnTo>
                <a:lnTo>
                  <a:pt x="2423410" y="1187903"/>
                </a:lnTo>
                <a:lnTo>
                  <a:pt x="2439512" y="1189027"/>
                </a:lnTo>
                <a:lnTo>
                  <a:pt x="2447909" y="1188111"/>
                </a:lnTo>
                <a:lnTo>
                  <a:pt x="2474972" y="1177819"/>
                </a:lnTo>
                <a:cubicBezTo>
                  <a:pt x="2640046" y="1046950"/>
                  <a:pt x="2650356" y="0"/>
                  <a:pt x="284679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8000">
                <a:schemeClr val="accent2"/>
              </a:gs>
              <a:gs pos="37000">
                <a:schemeClr val="accent3"/>
              </a:gs>
              <a:gs pos="58000">
                <a:schemeClr val="accent4"/>
              </a:gs>
              <a:gs pos="80000">
                <a:schemeClr val="accent5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4189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528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4620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655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1519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053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540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2192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655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577987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52954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47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26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5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209.xml"/><Relationship Id="rId29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2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23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31" Type="http://schemas.openxmlformats.org/officeDocument/2006/relationships/theme" Target="../theme/theme10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Relationship Id="rId22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16.xml"/><Relationship Id="rId30" Type="http://schemas.openxmlformats.org/officeDocument/2006/relationships/slideLayout" Target="../slideLayouts/slideLayout2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26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5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29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slideLayout" Target="../slideLayouts/slideLayout155.xml"/><Relationship Id="rId32" Type="http://schemas.openxmlformats.org/officeDocument/2006/relationships/theme" Target="../theme/theme8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54.xml"/><Relationship Id="rId28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31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Relationship Id="rId27" Type="http://schemas.openxmlformats.org/officeDocument/2006/relationships/slideLayout" Target="../slideLayouts/slideLayout158.xml"/><Relationship Id="rId30" Type="http://schemas.openxmlformats.org/officeDocument/2006/relationships/slideLayout" Target="../slideLayouts/slideLayout16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5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2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23" Type="http://schemas.openxmlformats.org/officeDocument/2006/relationships/slideLayout" Target="../slideLayouts/slideLayout185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Relationship Id="rId22" Type="http://schemas.openxmlformats.org/officeDocument/2006/relationships/slideLayout" Target="../slideLayouts/slideLayout184.xml"/><Relationship Id="rId27" Type="http://schemas.openxmlformats.org/officeDocument/2006/relationships/slideLayout" Target="../slideLayouts/slideLayout1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buntu Condensed"/>
              <a:buNone/>
              <a:defRPr sz="4000" b="1">
                <a:solidFill>
                  <a:schemeClr val="dk1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buntu Condensed"/>
              <a:buNone/>
              <a:defRPr sz="4000" b="1">
                <a:solidFill>
                  <a:schemeClr val="dk1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buntu Condensed"/>
              <a:buNone/>
              <a:defRPr sz="4000" b="1">
                <a:solidFill>
                  <a:schemeClr val="dk1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buntu Condensed"/>
              <a:buNone/>
              <a:defRPr sz="4000" b="1">
                <a:solidFill>
                  <a:schemeClr val="dk1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buntu Condensed"/>
              <a:buNone/>
              <a:defRPr sz="4000" b="1">
                <a:solidFill>
                  <a:schemeClr val="dk1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buntu Condensed"/>
              <a:buNone/>
              <a:defRPr sz="4000" b="1">
                <a:solidFill>
                  <a:schemeClr val="dk1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buntu Condensed"/>
              <a:buNone/>
              <a:defRPr sz="4000" b="1">
                <a:solidFill>
                  <a:schemeClr val="dk1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buntu Condensed"/>
              <a:buNone/>
              <a:defRPr sz="4000" b="1">
                <a:solidFill>
                  <a:schemeClr val="dk1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buntu Condensed"/>
              <a:buNone/>
              <a:defRPr sz="4000" b="1">
                <a:solidFill>
                  <a:schemeClr val="dk1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390958" y="6105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184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xo 2"/>
              <a:buNone/>
              <a:defRPr sz="30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200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28701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  <p:sldLayoutId id="2147483883" r:id="rId23"/>
    <p:sldLayoutId id="2147483884" r:id="rId24"/>
    <p:sldLayoutId id="2147483885" r:id="rId25"/>
    <p:sldLayoutId id="2147483886" r:id="rId26"/>
    <p:sldLayoutId id="2147483887" r:id="rId27"/>
    <p:sldLayoutId id="2147483888" r:id="rId28"/>
    <p:sldLayoutId id="2147483889" r:id="rId29"/>
    <p:sldLayoutId id="2147483890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●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○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■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●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○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■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●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○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556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000"/>
              <a:buFont typeface="Questrial"/>
              <a:buChar char="■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9480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4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2DCDB15-163B-44FA-984F-E8E8AD49F37D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709CB37-AAA6-4A15-94A8-5536D2E178E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1697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2DCDB15-163B-44FA-984F-E8E8AD49F37D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709CB37-AAA6-4A15-94A8-5536D2E178E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3984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7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●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○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■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●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○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■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●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○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238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500"/>
              <a:buFont typeface="Montserrat Medium"/>
              <a:buChar char="■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3627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28000">
              <a:schemeClr val="dk1"/>
            </a:gs>
            <a:gs pos="70000">
              <a:schemeClr val="lt1"/>
            </a:gs>
            <a:gs pos="100000">
              <a:schemeClr val="dk2"/>
            </a:gs>
          </a:gsLst>
          <a:lin ang="18900044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Epilogue"/>
              <a:buNone/>
              <a:defRPr sz="3500">
                <a:solidFill>
                  <a:schemeClr val="lt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ind Siliguri"/>
              <a:buChar char="●"/>
              <a:defRPr>
                <a:solidFill>
                  <a:schemeClr val="l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ind Siliguri"/>
              <a:buChar char="○"/>
              <a:defRPr>
                <a:solidFill>
                  <a:schemeClr val="l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ind Siliguri"/>
              <a:buChar char="■"/>
              <a:defRPr>
                <a:solidFill>
                  <a:schemeClr val="l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ind Siliguri"/>
              <a:buChar char="●"/>
              <a:defRPr>
                <a:solidFill>
                  <a:schemeClr val="l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ind Siliguri"/>
              <a:buChar char="○"/>
              <a:defRPr>
                <a:solidFill>
                  <a:schemeClr val="l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ind Siliguri"/>
              <a:buChar char="■"/>
              <a:defRPr>
                <a:solidFill>
                  <a:schemeClr val="l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ind Siliguri"/>
              <a:buChar char="●"/>
              <a:defRPr>
                <a:solidFill>
                  <a:schemeClr val="l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ind Siliguri"/>
              <a:buChar char="○"/>
              <a:defRPr>
                <a:solidFill>
                  <a:schemeClr val="l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Hind Siliguri"/>
              <a:buChar char="■"/>
              <a:defRPr>
                <a:solidFill>
                  <a:schemeClr val="l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84310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7" r:id="rId27"/>
    <p:sldLayoutId id="2147483828" r:id="rId28"/>
    <p:sldLayoutId id="2147483829" r:id="rId29"/>
    <p:sldLayoutId id="2147483830" r:id="rId30"/>
    <p:sldLayoutId id="2147483831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4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  <p:sldLayoutId id="2147483853" r:id="rId21"/>
    <p:sldLayoutId id="2147483854" r:id="rId22"/>
    <p:sldLayoutId id="2147483855" r:id="rId23"/>
    <p:sldLayoutId id="2147483856" r:id="rId24"/>
    <p:sldLayoutId id="2147483857" r:id="rId25"/>
    <p:sldLayoutId id="2147483858" r:id="rId26"/>
    <p:sldLayoutId id="21474838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1821900" y="1508375"/>
            <a:ext cx="8548200" cy="220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4400" b="1" u="sng" dirty="0">
                <a:effectLst/>
                <a:latin typeface="Ubuntu Condensed" panose="020B0506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 EKONOMI DAN STRUKTUR EKONOMI INDONESIA</a:t>
            </a:r>
            <a:endParaRPr lang="en-ID" sz="4400" dirty="0">
              <a:effectLst/>
              <a:latin typeface="Ubuntu Condensed" panose="020B0506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1"/>
          </p:nvPr>
        </p:nvSpPr>
        <p:spPr>
          <a:xfrm>
            <a:off x="414650" y="37853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altLang="ko-KR" sz="2000" dirty="0" err="1">
                <a:solidFill>
                  <a:schemeClr val="tx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Dosen</a:t>
            </a:r>
            <a:r>
              <a:rPr lang="en-US" altLang="ko-KR" sz="2000" dirty="0">
                <a:solidFill>
                  <a:schemeClr val="tx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Pengampu</a:t>
            </a:r>
            <a:r>
              <a:rPr lang="en-US" altLang="ko-KR" sz="2000" dirty="0">
                <a:solidFill>
                  <a:schemeClr val="tx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: Aidil Akbar, </a:t>
            </a:r>
            <a:r>
              <a:rPr lang="en-US" altLang="ko-KR" sz="2000" dirty="0" err="1">
                <a:solidFill>
                  <a:schemeClr val="tx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M.Pd</a:t>
            </a:r>
            <a:r>
              <a:rPr lang="en-US" altLang="ko-KR" sz="2000" dirty="0">
                <a:solidFill>
                  <a:schemeClr val="tx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2000" dirty="0">
              <a:solidFill>
                <a:schemeClr val="tx1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882E1-B76D-0151-743C-38DBC8BD7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98" y="238151"/>
            <a:ext cx="1567898" cy="1175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3919D3-4E4D-738C-13C5-B4064BC27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96" y="205195"/>
            <a:ext cx="1175675" cy="1175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DA754E-B3DE-C750-2EFE-030DD3C23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08" y="0"/>
            <a:ext cx="1467335" cy="17505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91C8BDE-0570-53BF-3D3F-32BB4F8D721B}"/>
              </a:ext>
            </a:extLst>
          </p:cNvPr>
          <p:cNvSpPr txBox="1"/>
          <p:nvPr/>
        </p:nvSpPr>
        <p:spPr>
          <a:xfrm>
            <a:off x="4951828" y="230330"/>
            <a:ext cx="6217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800" u="sng" dirty="0">
                <a:effectLst/>
                <a:latin typeface="Ubuntu Condensed" panose="020B0506030602030204" pitchFamily="34" charset="0"/>
                <a:ea typeface="Calibri" panose="020F0502020204030204" pitchFamily="34" charset="0"/>
              </a:rPr>
              <a:t>MENGHITUNG PERTUMBUHAN EKONOMI</a:t>
            </a:r>
            <a:endParaRPr lang="en-ID" sz="2800" u="sng" dirty="0">
              <a:latin typeface="Ubuntu Condensed" panose="020B0506030602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350CE4-C52F-7DD0-B730-1D174349691B}"/>
              </a:ext>
            </a:extLst>
          </p:cNvPr>
          <p:cNvSpPr txBox="1"/>
          <p:nvPr/>
        </p:nvSpPr>
        <p:spPr>
          <a:xfrm>
            <a:off x="3770142" y="1242545"/>
            <a:ext cx="8330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Rumus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umum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untuk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menghitung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pertumbuhan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ekonomi</a:t>
            </a:r>
            <a:endParaRPr lang="en-ID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B9D0C2-1D99-B1F8-CEE6-4137ECD0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40" y="2108629"/>
            <a:ext cx="8080498" cy="1283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DD8BCED-C594-7D92-0A9B-5FCAFB86AAFB}"/>
              </a:ext>
            </a:extLst>
          </p:cNvPr>
          <p:cNvSpPr txBox="1"/>
          <p:nvPr/>
        </p:nvSpPr>
        <p:spPr>
          <a:xfrm>
            <a:off x="4642338" y="4354342"/>
            <a:ext cx="6217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HITUNGLAH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PERSENTASE PERTUMBUHAN EKONOMI INDONESIA BERDASARKAN NILAI DARI PDB SEBELUMNYA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ID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F808A0BB-F959-3B5F-258C-808F44BDEF19}"/>
              </a:ext>
            </a:extLst>
          </p:cNvPr>
          <p:cNvSpPr txBox="1"/>
          <p:nvPr/>
        </p:nvSpPr>
        <p:spPr>
          <a:xfrm>
            <a:off x="525194" y="804734"/>
            <a:ext cx="11141612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ID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Struktur</a:t>
            </a:r>
            <a:r>
              <a:rPr lang="en-ID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Ekonomi Indonesia</a:t>
            </a:r>
            <a:endParaRPr lang="en-ID" sz="24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75F7D4-60FD-0726-7142-5E6716680548}"/>
              </a:ext>
            </a:extLst>
          </p:cNvPr>
          <p:cNvSpPr txBox="1"/>
          <p:nvPr/>
        </p:nvSpPr>
        <p:spPr>
          <a:xfrm>
            <a:off x="525194" y="1692368"/>
            <a:ext cx="111416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Perubahan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struktur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ekonomi,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umum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disebut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transformasi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struktural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dapat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didefisinikan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sebagai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suatu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rangkaian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perubahan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yang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saling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tekait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satu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dengan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yang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lainnya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dalam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komposisi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Pengeluaran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agregrat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(AD),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perdagangan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luar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negri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ekspor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inpor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AS (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produksi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menggunakan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faktor-faktor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produksi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yang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diperlukan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mendukung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proses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pembanggunan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ekonomi yang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berkelanjutan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(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chenery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1979).</a:t>
            </a:r>
            <a:endParaRPr lang="en-ID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AC6AAF-1E47-1510-3C19-B5A6E04CB478}"/>
              </a:ext>
            </a:extLst>
          </p:cNvPr>
          <p:cNvSpPr txBox="1"/>
          <p:nvPr/>
        </p:nvSpPr>
        <p:spPr>
          <a:xfrm>
            <a:off x="525194" y="3631360"/>
            <a:ext cx="111416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Pengeluaran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agregat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(AD)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total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pengeluaran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dalam ekonomi yang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mencakup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semua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komponen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utama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pengeluaran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konsumsi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rumah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tangga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(C),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investasi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(I),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pengeluaran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pemerintah (G),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ekspor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(X), dan </a:t>
            </a:r>
            <a:r>
              <a:rPr lang="en-ID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impor</a:t>
            </a:r>
            <a:r>
              <a:rPr lang="en-ID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Allokatif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 (AS)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mengacu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pada peran pemerintah dalam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mengalokasikan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mengatur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faktor-faktor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produksi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diperlukan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mendukung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pembangunan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ekonomi yang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berkelanjutan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Faktor-faktor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produksi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Tenaga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Kerja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(Labor),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Modal (Capital): Modal mencakup semua aset fisik, Tanah (Land): Ini mencakup semua sumber daya alam yang digunakan dalam produksi, Manajemen dan Kewirausahaan (Entrepreneurship): peran pemilik usaha atau manajer dalam mengorganisasi dan mengkoordinasikan faktor-faktor produksi lainnya.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5"/>
          <p:cNvSpPr txBox="1">
            <a:spLocks noGrp="1"/>
          </p:cNvSpPr>
          <p:nvPr>
            <p:ph type="title"/>
          </p:nvPr>
        </p:nvSpPr>
        <p:spPr>
          <a:xfrm>
            <a:off x="960000" y="12969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1" algn="ctr">
              <a:lnSpc>
                <a:spcPct val="107000"/>
              </a:lnSpc>
              <a:spcAft>
                <a:spcPts val="800"/>
              </a:spcAft>
            </a:pPr>
            <a:r>
              <a:rPr lang="en-ID" sz="2800" b="1" u="sng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Transformasi</a:t>
            </a:r>
            <a:r>
              <a:rPr lang="en-ID" sz="2800" b="1" u="sng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u="sng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Struktural</a:t>
            </a:r>
            <a:r>
              <a:rPr lang="en-ID" sz="2800" b="1" u="sng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u="sng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Perekonomian</a:t>
            </a:r>
            <a:r>
              <a:rPr lang="en-ID" sz="2800" b="1" u="sng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Indonesia</a:t>
            </a:r>
            <a:endParaRPr lang="en-ID" sz="2800" u="sng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3" name="Google Shape;463;p45"/>
          <p:cNvSpPr/>
          <p:nvPr/>
        </p:nvSpPr>
        <p:spPr>
          <a:xfrm>
            <a:off x="1643500" y="3144086"/>
            <a:ext cx="1028400" cy="1028400"/>
          </a:xfrm>
          <a:prstGeom prst="ellipse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chemeClr val="dk2"/>
              </a:gs>
            </a:gsLst>
            <a:lin ang="8100019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4" name="Google Shape;464;p45"/>
          <p:cNvSpPr/>
          <p:nvPr/>
        </p:nvSpPr>
        <p:spPr>
          <a:xfrm>
            <a:off x="6369500" y="3218208"/>
            <a:ext cx="1028400" cy="1028400"/>
          </a:xfrm>
          <a:prstGeom prst="ellipse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chemeClr val="dk2"/>
              </a:gs>
            </a:gsLst>
            <a:lin ang="8100019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5" name="Google Shape;465;p45"/>
          <p:cNvSpPr/>
          <p:nvPr/>
        </p:nvSpPr>
        <p:spPr>
          <a:xfrm>
            <a:off x="1643500" y="5137708"/>
            <a:ext cx="1028400" cy="1028400"/>
          </a:xfrm>
          <a:prstGeom prst="ellipse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chemeClr val="dk2"/>
              </a:gs>
            </a:gsLst>
            <a:lin ang="8100019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45"/>
          <p:cNvSpPr/>
          <p:nvPr/>
        </p:nvSpPr>
        <p:spPr>
          <a:xfrm>
            <a:off x="6369500" y="5137708"/>
            <a:ext cx="1028400" cy="1028400"/>
          </a:xfrm>
          <a:prstGeom prst="ellipse">
            <a:avLst/>
          </a:prstGeom>
          <a:gradFill>
            <a:gsLst>
              <a:gs pos="0">
                <a:schemeClr val="dk1"/>
              </a:gs>
              <a:gs pos="28000">
                <a:schemeClr val="dk1"/>
              </a:gs>
              <a:gs pos="70000">
                <a:schemeClr val="lt1"/>
              </a:gs>
              <a:gs pos="100000">
                <a:schemeClr val="dk2"/>
              </a:gs>
            </a:gsLst>
            <a:lin ang="8100019" scaled="0"/>
          </a:gra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6CE2C2-4849-B39C-79DC-F24A3E8DE5AA}"/>
              </a:ext>
            </a:extLst>
          </p:cNvPr>
          <p:cNvSpPr txBox="1"/>
          <p:nvPr/>
        </p:nvSpPr>
        <p:spPr>
          <a:xfrm>
            <a:off x="0" y="873423"/>
            <a:ext cx="12191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Proses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transformasi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struktural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adalah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bagian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integral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dari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perubahan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pertumbuhan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ekonomi dalam negara-negara dunia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ketiga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Transformasi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struktural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ini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menggambarkan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peralihan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dari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pola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perekonomian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yang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berbasis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pertanian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tradisional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menuju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perekonomian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industri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yang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lebih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modern.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Tujuan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dari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transformasi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structural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adalah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Pembangunan ekonomi.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Terdapat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prinsip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utama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dalam Pembangunan ekonomi.</a:t>
            </a:r>
            <a:endParaRPr lang="en-ID" sz="2400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CBB9BC-69A4-6254-5138-945D92788CE6}"/>
              </a:ext>
            </a:extLst>
          </p:cNvPr>
          <p:cNvSpPr txBox="1"/>
          <p:nvPr/>
        </p:nvSpPr>
        <p:spPr>
          <a:xfrm>
            <a:off x="2876701" y="3181232"/>
            <a:ext cx="24064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Pertumbuhan</a:t>
            </a:r>
            <a:r>
              <a:rPr lang="en-ID" sz="2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Ekonomi</a:t>
            </a:r>
            <a:endParaRPr lang="en-ID" sz="2800" dirty="0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740037-2C15-2B7C-26CB-B14F0CB4103A}"/>
              </a:ext>
            </a:extLst>
          </p:cNvPr>
          <p:cNvSpPr txBox="1"/>
          <p:nvPr/>
        </p:nvSpPr>
        <p:spPr>
          <a:xfrm>
            <a:off x="2876700" y="5174854"/>
            <a:ext cx="26532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Penanggulangan</a:t>
            </a:r>
            <a:r>
              <a:rPr lang="en-ID" sz="2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Kemiskinan</a:t>
            </a:r>
            <a:endParaRPr lang="en-ID" sz="4000" dirty="0">
              <a:solidFill>
                <a:schemeClr val="tx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AF7B39-368B-6CA9-49F3-F1C2E802D78C}"/>
              </a:ext>
            </a:extLst>
          </p:cNvPr>
          <p:cNvSpPr txBox="1"/>
          <p:nvPr/>
        </p:nvSpPr>
        <p:spPr>
          <a:xfrm>
            <a:off x="7750331" y="3039910"/>
            <a:ext cx="31299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Perubahan</a:t>
            </a:r>
            <a:r>
              <a:rPr lang="en-ID" sz="2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Atau</a:t>
            </a:r>
            <a:r>
              <a:rPr lang="en-ID" sz="2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Transformasi</a:t>
            </a:r>
            <a:r>
              <a:rPr lang="en-ID" sz="2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Ekonomi</a:t>
            </a:r>
            <a:endParaRPr lang="en-ID" sz="5400" dirty="0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DAAFDE-773E-84C8-1722-D670F54CF384}"/>
              </a:ext>
            </a:extLst>
          </p:cNvPr>
          <p:cNvSpPr txBox="1"/>
          <p:nvPr/>
        </p:nvSpPr>
        <p:spPr>
          <a:xfrm>
            <a:off x="7750331" y="5137708"/>
            <a:ext cx="4209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Keberlanjutan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Pembangunan Dari Masyarakat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Agraris</a:t>
            </a:r>
            <a:r>
              <a:rPr lang="en-ID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Ke Masyarakat </a:t>
            </a:r>
            <a:r>
              <a:rPr lang="en-ID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Industri</a:t>
            </a:r>
            <a:endParaRPr lang="en-ID" sz="4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3AADC2-299E-B3B7-D7F2-1C30CAAD5E59}"/>
              </a:ext>
            </a:extLst>
          </p:cNvPr>
          <p:cNvSpPr txBox="1"/>
          <p:nvPr/>
        </p:nvSpPr>
        <p:spPr>
          <a:xfrm>
            <a:off x="750277" y="157620"/>
            <a:ext cx="10691446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lnSpc>
                <a:spcPct val="107000"/>
              </a:lnSpc>
              <a:spcAft>
                <a:spcPts val="800"/>
              </a:spcAft>
            </a:pPr>
            <a:r>
              <a:rPr lang="en-ID" sz="24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Fase</a:t>
            </a:r>
            <a:r>
              <a:rPr lang="en-ID" sz="24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Pembangunan di Indonesia </a:t>
            </a:r>
            <a:endParaRPr lang="en-ID" sz="20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B37D5-532B-8DAC-5E37-A0273349D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5697"/>
            <a:ext cx="11305735" cy="6189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841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D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FASE PEMBANGUNAN DI INDONESIA SELAMA PERIODE PRESIDEN DARI ORDE LAMA HINGGA SAAT INI</a:t>
            </a:r>
            <a:endParaRPr lang="en-US" sz="72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838DDB-5448-4447-9F88-955973B555D3}"/>
              </a:ext>
            </a:extLst>
          </p:cNvPr>
          <p:cNvCxnSpPr>
            <a:cxnSpLocks/>
            <a:stCxn id="4" idx="0"/>
          </p:cNvCxnSpPr>
          <p:nvPr/>
        </p:nvCxnSpPr>
        <p:spPr>
          <a:xfrm>
            <a:off x="2425677" y="2007644"/>
            <a:ext cx="0" cy="4850357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EAFCB6E-37F7-43D3-9DBC-FF9D924C3C42}"/>
              </a:ext>
            </a:extLst>
          </p:cNvPr>
          <p:cNvSpPr/>
          <p:nvPr/>
        </p:nvSpPr>
        <p:spPr>
          <a:xfrm>
            <a:off x="2317665" y="2007643"/>
            <a:ext cx="216024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C2115-AC12-4C60-B4A5-222841FE27DF}"/>
              </a:ext>
            </a:extLst>
          </p:cNvPr>
          <p:cNvSpPr txBox="1"/>
          <p:nvPr/>
        </p:nvSpPr>
        <p:spPr>
          <a:xfrm>
            <a:off x="2749712" y="1928616"/>
            <a:ext cx="9396200" cy="15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Presiden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Soekarno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pembangunan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ekonomi yang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terpusat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besar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pemerintah dalam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sektor-sektor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kunci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industri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nasionalisasi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I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1555B-E42A-49A0-A4E9-1DA940BA5CC5}"/>
              </a:ext>
            </a:extLst>
          </p:cNvPr>
          <p:cNvSpPr txBox="1"/>
          <p:nvPr/>
        </p:nvSpPr>
        <p:spPr>
          <a:xfrm>
            <a:off x="46087" y="1872647"/>
            <a:ext cx="2163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(1945-1967)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BBC8FC-FBFF-49EC-8ED1-F878E295363A}"/>
              </a:ext>
            </a:extLst>
          </p:cNvPr>
          <p:cNvSpPr/>
          <p:nvPr/>
        </p:nvSpPr>
        <p:spPr>
          <a:xfrm>
            <a:off x="2317665" y="3597764"/>
            <a:ext cx="216024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39A52C-6BF6-4990-B4C4-F4A8B7692340}"/>
              </a:ext>
            </a:extLst>
          </p:cNvPr>
          <p:cNvSpPr txBox="1"/>
          <p:nvPr/>
        </p:nvSpPr>
        <p:spPr>
          <a:xfrm>
            <a:off x="100093" y="3433580"/>
            <a:ext cx="205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(1967-1998)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F549EC-EAE1-4046-9779-67320E25248C}"/>
              </a:ext>
            </a:extLst>
          </p:cNvPr>
          <p:cNvSpPr/>
          <p:nvPr/>
        </p:nvSpPr>
        <p:spPr>
          <a:xfrm>
            <a:off x="2317665" y="5187884"/>
            <a:ext cx="216024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5833D8-7C9E-4305-9616-271E003744F7}"/>
              </a:ext>
            </a:extLst>
          </p:cNvPr>
          <p:cNvSpPr txBox="1"/>
          <p:nvPr/>
        </p:nvSpPr>
        <p:spPr>
          <a:xfrm>
            <a:off x="108013" y="4991332"/>
            <a:ext cx="205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(1998-1999)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0" name="L-Shape 29">
            <a:extLst>
              <a:ext uri="{FF2B5EF4-FFF2-40B4-BE49-F238E27FC236}">
                <a16:creationId xmlns:a16="http://schemas.microsoft.com/office/drawing/2014/main" id="{F6F12C38-2CB4-4543-A9EE-F824F6D7E6D7}"/>
              </a:ext>
            </a:extLst>
          </p:cNvPr>
          <p:cNvSpPr/>
          <p:nvPr/>
        </p:nvSpPr>
        <p:spPr>
          <a:xfrm rot="16200000">
            <a:off x="11130030" y="5801272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BF2AF7-02BC-73A3-168B-EC36C3E3410B}"/>
              </a:ext>
            </a:extLst>
          </p:cNvPr>
          <p:cNvSpPr txBox="1"/>
          <p:nvPr/>
        </p:nvSpPr>
        <p:spPr>
          <a:xfrm>
            <a:off x="2687787" y="3521168"/>
            <a:ext cx="9396200" cy="1600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Presiden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Soeharto</a:t>
            </a:r>
            <a:endParaRPr lang="en-I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Fokus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pembangunan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industrialisasi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peningkatan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ekonomi.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I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64BC76-A194-4E23-7BD4-D99B8354F788}"/>
              </a:ext>
            </a:extLst>
          </p:cNvPr>
          <p:cNvSpPr txBox="1"/>
          <p:nvPr/>
        </p:nvSpPr>
        <p:spPr>
          <a:xfrm>
            <a:off x="2687787" y="5077961"/>
            <a:ext cx="9396200" cy="831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Presiden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BJ Habibie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Mempromosikan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liberalisasi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ekonomi dan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demokratisasi</a:t>
            </a:r>
            <a:endParaRPr lang="en-I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472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838DDB-5448-4447-9F88-955973B555D3}"/>
              </a:ext>
            </a:extLst>
          </p:cNvPr>
          <p:cNvCxnSpPr>
            <a:cxnSpLocks/>
            <a:stCxn id="4" idx="0"/>
          </p:cNvCxnSpPr>
          <p:nvPr/>
        </p:nvCxnSpPr>
        <p:spPr>
          <a:xfrm>
            <a:off x="2471765" y="558671"/>
            <a:ext cx="0" cy="629932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EAFCB6E-37F7-43D3-9DBC-FF9D924C3C42}"/>
              </a:ext>
            </a:extLst>
          </p:cNvPr>
          <p:cNvSpPr/>
          <p:nvPr/>
        </p:nvSpPr>
        <p:spPr>
          <a:xfrm>
            <a:off x="2363753" y="558671"/>
            <a:ext cx="216024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C2115-AC12-4C60-B4A5-222841FE27DF}"/>
              </a:ext>
            </a:extLst>
          </p:cNvPr>
          <p:cNvSpPr txBox="1"/>
          <p:nvPr/>
        </p:nvSpPr>
        <p:spPr>
          <a:xfrm>
            <a:off x="2795800" y="479644"/>
            <a:ext cx="9396200" cy="831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Presiden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Abdurrahman Wahid (Gus Dur)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Fokus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pada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pemulihan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stabilitas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politik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ekonomi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pasca-krisis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1997-1998</a:t>
            </a:r>
            <a:endParaRPr lang="en-I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1555B-E42A-49A0-A4E9-1DA940BA5CC5}"/>
              </a:ext>
            </a:extLst>
          </p:cNvPr>
          <p:cNvSpPr txBox="1"/>
          <p:nvPr/>
        </p:nvSpPr>
        <p:spPr>
          <a:xfrm>
            <a:off x="92175" y="423675"/>
            <a:ext cx="2163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ID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1999-2001</a:t>
            </a:r>
            <a:r>
              <a:rPr lang="en-ID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BBC8FC-FBFF-49EC-8ED1-F878E295363A}"/>
              </a:ext>
            </a:extLst>
          </p:cNvPr>
          <p:cNvSpPr/>
          <p:nvPr/>
        </p:nvSpPr>
        <p:spPr>
          <a:xfrm>
            <a:off x="2363753" y="2148792"/>
            <a:ext cx="216024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39A52C-6BF6-4990-B4C4-F4A8B7692340}"/>
              </a:ext>
            </a:extLst>
          </p:cNvPr>
          <p:cNvSpPr txBox="1"/>
          <p:nvPr/>
        </p:nvSpPr>
        <p:spPr>
          <a:xfrm>
            <a:off x="146181" y="1984608"/>
            <a:ext cx="205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(2001-2004)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F549EC-EAE1-4046-9779-67320E25248C}"/>
              </a:ext>
            </a:extLst>
          </p:cNvPr>
          <p:cNvSpPr/>
          <p:nvPr/>
        </p:nvSpPr>
        <p:spPr>
          <a:xfrm>
            <a:off x="2363753" y="3738912"/>
            <a:ext cx="216024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5833D8-7C9E-4305-9616-271E003744F7}"/>
              </a:ext>
            </a:extLst>
          </p:cNvPr>
          <p:cNvSpPr txBox="1"/>
          <p:nvPr/>
        </p:nvSpPr>
        <p:spPr>
          <a:xfrm>
            <a:off x="154101" y="3542360"/>
            <a:ext cx="205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(2004-2014)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0" name="L-Shape 29">
            <a:extLst>
              <a:ext uri="{FF2B5EF4-FFF2-40B4-BE49-F238E27FC236}">
                <a16:creationId xmlns:a16="http://schemas.microsoft.com/office/drawing/2014/main" id="{F6F12C38-2CB4-4543-A9EE-F824F6D7E6D7}"/>
              </a:ext>
            </a:extLst>
          </p:cNvPr>
          <p:cNvSpPr/>
          <p:nvPr/>
        </p:nvSpPr>
        <p:spPr>
          <a:xfrm rot="16200000">
            <a:off x="11176118" y="4352300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BF2AF7-02BC-73A3-168B-EC36C3E3410B}"/>
              </a:ext>
            </a:extLst>
          </p:cNvPr>
          <p:cNvSpPr txBox="1"/>
          <p:nvPr/>
        </p:nvSpPr>
        <p:spPr>
          <a:xfrm>
            <a:off x="2733875" y="2072196"/>
            <a:ext cx="9396200" cy="831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Presiden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Megawati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Soekarnoputri</a:t>
            </a:r>
            <a:endParaRPr lang="en-ID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Fokus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pada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sektor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pertanian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kebijakan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kemiskinan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I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64BC76-A194-4E23-7BD4-D99B8354F788}"/>
              </a:ext>
            </a:extLst>
          </p:cNvPr>
          <p:cNvSpPr txBox="1"/>
          <p:nvPr/>
        </p:nvSpPr>
        <p:spPr>
          <a:xfrm>
            <a:off x="2733875" y="3567647"/>
            <a:ext cx="9396200" cy="15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Presiden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Susilo Bambang Yudhoyono (SBY) </a:t>
            </a:r>
          </a:p>
          <a:p>
            <a:pPr lvl="0" algn="just">
              <a:lnSpc>
                <a:spcPct val="107000"/>
              </a:lnSpc>
            </a:pP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Fokus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pendidikan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perbaikan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iklim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investasi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59155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I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479D27-87C1-0C66-22D4-45591E6856F3}"/>
              </a:ext>
            </a:extLst>
          </p:cNvPr>
          <p:cNvSpPr/>
          <p:nvPr/>
        </p:nvSpPr>
        <p:spPr>
          <a:xfrm>
            <a:off x="2363753" y="5280258"/>
            <a:ext cx="216024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D559E0-7AEF-07E6-1811-74DC6039F80F}"/>
              </a:ext>
            </a:extLst>
          </p:cNvPr>
          <p:cNvSpPr txBox="1"/>
          <p:nvPr/>
        </p:nvSpPr>
        <p:spPr>
          <a:xfrm>
            <a:off x="129872" y="5100112"/>
            <a:ext cx="2055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(2014-sekarang)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ED21C7-D5D9-F8C1-82A3-77B7D75CA89F}"/>
              </a:ext>
            </a:extLst>
          </p:cNvPr>
          <p:cNvSpPr txBox="1"/>
          <p:nvPr/>
        </p:nvSpPr>
        <p:spPr>
          <a:xfrm>
            <a:off x="2687789" y="5188678"/>
            <a:ext cx="9396200" cy="15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AutoNum type="arabicPeriod" startAt="7"/>
            </a:pP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Presiden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Joko Widodo (Jokowi)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Fokus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pembangunan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industrialisasi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peningkatan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konektivitas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nasional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I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0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5" name="Google Shape;8425;p62"/>
          <p:cNvSpPr/>
          <p:nvPr/>
        </p:nvSpPr>
        <p:spPr>
          <a:xfrm>
            <a:off x="451026" y="2746031"/>
            <a:ext cx="5751484" cy="3633383"/>
          </a:xfrm>
          <a:custGeom>
            <a:avLst/>
            <a:gdLst/>
            <a:ahLst/>
            <a:cxnLst/>
            <a:rect l="l" t="t" r="r" b="b"/>
            <a:pathLst>
              <a:path w="30407" h="19209" extrusionOk="0">
                <a:moveTo>
                  <a:pt x="16859" y="0"/>
                </a:moveTo>
                <a:cubicBezTo>
                  <a:pt x="12840" y="0"/>
                  <a:pt x="1" y="14702"/>
                  <a:pt x="1202" y="16081"/>
                </a:cubicBezTo>
                <a:cubicBezTo>
                  <a:pt x="2302" y="17356"/>
                  <a:pt x="14777" y="19208"/>
                  <a:pt x="18286" y="19208"/>
                </a:cubicBezTo>
                <a:cubicBezTo>
                  <a:pt x="18625" y="19208"/>
                  <a:pt x="18880" y="19191"/>
                  <a:pt x="19034" y="19154"/>
                </a:cubicBezTo>
                <a:cubicBezTo>
                  <a:pt x="20772" y="18750"/>
                  <a:pt x="28978" y="10875"/>
                  <a:pt x="29736" y="9978"/>
                </a:cubicBezTo>
                <a:cubicBezTo>
                  <a:pt x="30407" y="9190"/>
                  <a:pt x="30258" y="8368"/>
                  <a:pt x="29982" y="7781"/>
                </a:cubicBezTo>
                <a:cubicBezTo>
                  <a:pt x="29789" y="7374"/>
                  <a:pt x="29490" y="7013"/>
                  <a:pt x="29126" y="6734"/>
                </a:cubicBezTo>
                <a:cubicBezTo>
                  <a:pt x="27602" y="5540"/>
                  <a:pt x="20432" y="109"/>
                  <a:pt x="16910" y="1"/>
                </a:cubicBezTo>
                <a:cubicBezTo>
                  <a:pt x="16893" y="0"/>
                  <a:pt x="16876" y="0"/>
                  <a:pt x="16859" y="0"/>
                </a:cubicBezTo>
                <a:close/>
              </a:path>
            </a:pathLst>
          </a:custGeom>
          <a:solidFill>
            <a:srgbClr val="FFB23E">
              <a:alpha val="83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441" name="Google Shape;8441;p62"/>
          <p:cNvGrpSpPr/>
          <p:nvPr/>
        </p:nvGrpSpPr>
        <p:grpSpPr>
          <a:xfrm>
            <a:off x="1184895" y="4854883"/>
            <a:ext cx="3707339" cy="1305821"/>
            <a:chOff x="4943581" y="3518459"/>
            <a:chExt cx="649499" cy="228770"/>
          </a:xfrm>
        </p:grpSpPr>
        <p:sp>
          <p:nvSpPr>
            <p:cNvPr id="8442" name="Google Shape;8442;p62"/>
            <p:cNvSpPr/>
            <p:nvPr/>
          </p:nvSpPr>
          <p:spPr>
            <a:xfrm>
              <a:off x="4945346" y="3519549"/>
              <a:ext cx="258107" cy="25546"/>
            </a:xfrm>
            <a:custGeom>
              <a:avLst/>
              <a:gdLst/>
              <a:ahLst/>
              <a:cxnLst/>
              <a:rect l="l" t="t" r="r" b="b"/>
              <a:pathLst>
                <a:path w="4971" h="492" extrusionOk="0">
                  <a:moveTo>
                    <a:pt x="0" y="0"/>
                  </a:moveTo>
                  <a:cubicBezTo>
                    <a:pt x="0" y="0"/>
                    <a:pt x="277" y="492"/>
                    <a:pt x="704" y="492"/>
                  </a:cubicBezTo>
                  <a:lnTo>
                    <a:pt x="4971" y="492"/>
                  </a:lnTo>
                  <a:cubicBezTo>
                    <a:pt x="4971" y="492"/>
                    <a:pt x="3680" y="479"/>
                    <a:pt x="33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3" name="Google Shape;8443;p62"/>
            <p:cNvSpPr/>
            <p:nvPr/>
          </p:nvSpPr>
          <p:spPr>
            <a:xfrm>
              <a:off x="4943581" y="3518459"/>
              <a:ext cx="259872" cy="27727"/>
            </a:xfrm>
            <a:custGeom>
              <a:avLst/>
              <a:gdLst/>
              <a:ahLst/>
              <a:cxnLst/>
              <a:rect l="l" t="t" r="r" b="b"/>
              <a:pathLst>
                <a:path w="5005" h="534" extrusionOk="0">
                  <a:moveTo>
                    <a:pt x="3404" y="42"/>
                  </a:moveTo>
                  <a:cubicBezTo>
                    <a:pt x="3586" y="321"/>
                    <a:pt x="4088" y="436"/>
                    <a:pt x="4482" y="490"/>
                  </a:cubicBezTo>
                  <a:lnTo>
                    <a:pt x="738" y="490"/>
                  </a:lnTo>
                  <a:cubicBezTo>
                    <a:pt x="385" y="490"/>
                    <a:pt x="139" y="149"/>
                    <a:pt x="75" y="42"/>
                  </a:cubicBezTo>
                  <a:close/>
                  <a:moveTo>
                    <a:pt x="1" y="1"/>
                  </a:moveTo>
                  <a:lnTo>
                    <a:pt x="11" y="21"/>
                  </a:lnTo>
                  <a:cubicBezTo>
                    <a:pt x="24" y="42"/>
                    <a:pt x="300" y="533"/>
                    <a:pt x="738" y="533"/>
                  </a:cubicBezTo>
                  <a:lnTo>
                    <a:pt x="5005" y="533"/>
                  </a:lnTo>
                  <a:lnTo>
                    <a:pt x="5005" y="490"/>
                  </a:lnTo>
                  <a:cubicBezTo>
                    <a:pt x="4995" y="490"/>
                    <a:pt x="3724" y="469"/>
                    <a:pt x="342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4" name="Google Shape;8444;p62"/>
            <p:cNvSpPr/>
            <p:nvPr/>
          </p:nvSpPr>
          <p:spPr>
            <a:xfrm>
              <a:off x="4968088" y="3527234"/>
              <a:ext cx="198811" cy="17238"/>
            </a:xfrm>
            <a:custGeom>
              <a:avLst/>
              <a:gdLst/>
              <a:ahLst/>
              <a:cxnLst/>
              <a:rect l="l" t="t" r="r" b="b"/>
              <a:pathLst>
                <a:path w="3829" h="332" extrusionOk="0">
                  <a:moveTo>
                    <a:pt x="85" y="1"/>
                  </a:moveTo>
                  <a:cubicBezTo>
                    <a:pt x="85" y="1"/>
                    <a:pt x="138" y="119"/>
                    <a:pt x="0" y="183"/>
                  </a:cubicBezTo>
                  <a:cubicBezTo>
                    <a:pt x="0" y="183"/>
                    <a:pt x="105" y="290"/>
                    <a:pt x="320" y="331"/>
                  </a:cubicBezTo>
                  <a:lnTo>
                    <a:pt x="3829" y="331"/>
                  </a:lnTo>
                  <a:cubicBezTo>
                    <a:pt x="3829" y="331"/>
                    <a:pt x="3380" y="290"/>
                    <a:pt x="3137" y="152"/>
                  </a:cubicBezTo>
                  <a:cubicBezTo>
                    <a:pt x="3137" y="152"/>
                    <a:pt x="3112" y="155"/>
                    <a:pt x="3077" y="155"/>
                  </a:cubicBezTo>
                  <a:cubicBezTo>
                    <a:pt x="2994" y="155"/>
                    <a:pt x="2855" y="135"/>
                    <a:pt x="28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5" name="Google Shape;8445;p62"/>
            <p:cNvSpPr/>
            <p:nvPr/>
          </p:nvSpPr>
          <p:spPr>
            <a:xfrm>
              <a:off x="4966323" y="3526195"/>
              <a:ext cx="200577" cy="19471"/>
            </a:xfrm>
            <a:custGeom>
              <a:avLst/>
              <a:gdLst/>
              <a:ahLst/>
              <a:cxnLst/>
              <a:rect l="l" t="t" r="r" b="b"/>
              <a:pathLst>
                <a:path w="3863" h="375" extrusionOk="0">
                  <a:moveTo>
                    <a:pt x="2861" y="44"/>
                  </a:moveTo>
                  <a:cubicBezTo>
                    <a:pt x="2872" y="139"/>
                    <a:pt x="2966" y="192"/>
                    <a:pt x="3107" y="192"/>
                  </a:cubicBezTo>
                  <a:lnTo>
                    <a:pt x="3171" y="192"/>
                  </a:lnTo>
                  <a:cubicBezTo>
                    <a:pt x="3286" y="256"/>
                    <a:pt x="3448" y="300"/>
                    <a:pt x="3576" y="331"/>
                  </a:cubicBezTo>
                  <a:lnTo>
                    <a:pt x="354" y="331"/>
                  </a:lnTo>
                  <a:cubicBezTo>
                    <a:pt x="203" y="300"/>
                    <a:pt x="108" y="236"/>
                    <a:pt x="75" y="203"/>
                  </a:cubicBezTo>
                  <a:cubicBezTo>
                    <a:pt x="108" y="182"/>
                    <a:pt x="129" y="159"/>
                    <a:pt x="139" y="128"/>
                  </a:cubicBezTo>
                  <a:cubicBezTo>
                    <a:pt x="162" y="95"/>
                    <a:pt x="149" y="64"/>
                    <a:pt x="149" y="44"/>
                  </a:cubicBezTo>
                  <a:close/>
                  <a:moveTo>
                    <a:pt x="85" y="0"/>
                  </a:moveTo>
                  <a:lnTo>
                    <a:pt x="108" y="31"/>
                  </a:lnTo>
                  <a:cubicBezTo>
                    <a:pt x="108" y="31"/>
                    <a:pt x="119" y="75"/>
                    <a:pt x="108" y="108"/>
                  </a:cubicBezTo>
                  <a:cubicBezTo>
                    <a:pt x="98" y="139"/>
                    <a:pt x="65" y="159"/>
                    <a:pt x="21" y="182"/>
                  </a:cubicBezTo>
                  <a:lnTo>
                    <a:pt x="1" y="192"/>
                  </a:lnTo>
                  <a:lnTo>
                    <a:pt x="21" y="213"/>
                  </a:lnTo>
                  <a:cubicBezTo>
                    <a:pt x="21" y="223"/>
                    <a:pt x="129" y="331"/>
                    <a:pt x="354" y="374"/>
                  </a:cubicBezTo>
                  <a:lnTo>
                    <a:pt x="3863" y="374"/>
                  </a:lnTo>
                  <a:lnTo>
                    <a:pt x="3863" y="331"/>
                  </a:lnTo>
                  <a:cubicBezTo>
                    <a:pt x="3852" y="331"/>
                    <a:pt x="3414" y="287"/>
                    <a:pt x="3181" y="149"/>
                  </a:cubicBezTo>
                  <a:lnTo>
                    <a:pt x="3107" y="149"/>
                  </a:lnTo>
                  <a:cubicBezTo>
                    <a:pt x="3020" y="149"/>
                    <a:pt x="2902" y="128"/>
                    <a:pt x="2902" y="21"/>
                  </a:cubicBezTo>
                  <a:lnTo>
                    <a:pt x="289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6" name="Google Shape;8446;p62"/>
            <p:cNvSpPr/>
            <p:nvPr/>
          </p:nvSpPr>
          <p:spPr>
            <a:xfrm>
              <a:off x="5177492" y="3696241"/>
              <a:ext cx="403334" cy="49949"/>
            </a:xfrm>
            <a:custGeom>
              <a:avLst/>
              <a:gdLst/>
              <a:ahLst/>
              <a:cxnLst/>
              <a:rect l="l" t="t" r="r" b="b"/>
              <a:pathLst>
                <a:path w="7768" h="962" extrusionOk="0">
                  <a:moveTo>
                    <a:pt x="1" y="1"/>
                  </a:moveTo>
                  <a:lnTo>
                    <a:pt x="1" y="961"/>
                  </a:lnTo>
                  <a:lnTo>
                    <a:pt x="7768" y="961"/>
                  </a:lnTo>
                  <a:lnTo>
                    <a:pt x="776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7" name="Google Shape;8447;p62"/>
            <p:cNvSpPr/>
            <p:nvPr/>
          </p:nvSpPr>
          <p:spPr>
            <a:xfrm>
              <a:off x="5176298" y="3695203"/>
              <a:ext cx="405619" cy="52026"/>
            </a:xfrm>
            <a:custGeom>
              <a:avLst/>
              <a:gdLst/>
              <a:ahLst/>
              <a:cxnLst/>
              <a:rect l="l" t="t" r="r" b="b"/>
              <a:pathLst>
                <a:path w="7812" h="1002" extrusionOk="0">
                  <a:moveTo>
                    <a:pt x="7770" y="41"/>
                  </a:moveTo>
                  <a:lnTo>
                    <a:pt x="7770" y="961"/>
                  </a:lnTo>
                  <a:lnTo>
                    <a:pt x="44" y="961"/>
                  </a:lnTo>
                  <a:lnTo>
                    <a:pt x="44" y="41"/>
                  </a:lnTo>
                  <a:close/>
                  <a:moveTo>
                    <a:pt x="0" y="0"/>
                  </a:moveTo>
                  <a:lnTo>
                    <a:pt x="0" y="1002"/>
                  </a:lnTo>
                  <a:lnTo>
                    <a:pt x="7811" y="1002"/>
                  </a:lnTo>
                  <a:lnTo>
                    <a:pt x="781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8" name="Google Shape;8448;p62"/>
            <p:cNvSpPr/>
            <p:nvPr/>
          </p:nvSpPr>
          <p:spPr>
            <a:xfrm>
              <a:off x="4955315" y="3696241"/>
              <a:ext cx="403334" cy="49949"/>
            </a:xfrm>
            <a:custGeom>
              <a:avLst/>
              <a:gdLst/>
              <a:ahLst/>
              <a:cxnLst/>
              <a:rect l="l" t="t" r="r" b="b"/>
              <a:pathLst>
                <a:path w="7768" h="962" extrusionOk="0">
                  <a:moveTo>
                    <a:pt x="0" y="1"/>
                  </a:moveTo>
                  <a:lnTo>
                    <a:pt x="0" y="961"/>
                  </a:lnTo>
                  <a:lnTo>
                    <a:pt x="7768" y="961"/>
                  </a:lnTo>
                  <a:lnTo>
                    <a:pt x="7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9" name="Google Shape;8449;p62"/>
            <p:cNvSpPr/>
            <p:nvPr/>
          </p:nvSpPr>
          <p:spPr>
            <a:xfrm>
              <a:off x="4954121" y="3695203"/>
              <a:ext cx="405567" cy="52026"/>
            </a:xfrm>
            <a:custGeom>
              <a:avLst/>
              <a:gdLst/>
              <a:ahLst/>
              <a:cxnLst/>
              <a:rect l="l" t="t" r="r" b="b"/>
              <a:pathLst>
                <a:path w="7811" h="1002" extrusionOk="0">
                  <a:moveTo>
                    <a:pt x="7770" y="41"/>
                  </a:moveTo>
                  <a:lnTo>
                    <a:pt x="7770" y="961"/>
                  </a:lnTo>
                  <a:lnTo>
                    <a:pt x="44" y="961"/>
                  </a:lnTo>
                  <a:lnTo>
                    <a:pt x="44" y="41"/>
                  </a:lnTo>
                  <a:close/>
                  <a:moveTo>
                    <a:pt x="0" y="0"/>
                  </a:moveTo>
                  <a:lnTo>
                    <a:pt x="0" y="1002"/>
                  </a:lnTo>
                  <a:lnTo>
                    <a:pt x="7811" y="1002"/>
                  </a:lnTo>
                  <a:lnTo>
                    <a:pt x="781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0" name="Google Shape;8450;p62"/>
            <p:cNvSpPr/>
            <p:nvPr/>
          </p:nvSpPr>
          <p:spPr>
            <a:xfrm>
              <a:off x="5257297" y="3709533"/>
              <a:ext cx="98549" cy="52"/>
            </a:xfrm>
            <a:custGeom>
              <a:avLst/>
              <a:gdLst/>
              <a:ahLst/>
              <a:cxnLst/>
              <a:rect l="l" t="t" r="r" b="b"/>
              <a:pathLst>
                <a:path w="1898" h="1" extrusionOk="0">
                  <a:moveTo>
                    <a:pt x="1898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1" name="Google Shape;8451;p62"/>
            <p:cNvSpPr/>
            <p:nvPr/>
          </p:nvSpPr>
          <p:spPr>
            <a:xfrm>
              <a:off x="5257297" y="3708495"/>
              <a:ext cx="98549" cy="2181"/>
            </a:xfrm>
            <a:custGeom>
              <a:avLst/>
              <a:gdLst/>
              <a:ahLst/>
              <a:cxnLst/>
              <a:rect l="l" t="t" r="r" b="b"/>
              <a:pathLst>
                <a:path w="1898" h="42" extrusionOk="0">
                  <a:moveTo>
                    <a:pt x="0" y="0"/>
                  </a:moveTo>
                  <a:lnTo>
                    <a:pt x="0" y="41"/>
                  </a:lnTo>
                  <a:lnTo>
                    <a:pt x="1898" y="41"/>
                  </a:lnTo>
                  <a:lnTo>
                    <a:pt x="189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2" name="Google Shape;8452;p62"/>
            <p:cNvSpPr/>
            <p:nvPr/>
          </p:nvSpPr>
          <p:spPr>
            <a:xfrm>
              <a:off x="5193432" y="3720593"/>
              <a:ext cx="142995" cy="52"/>
            </a:xfrm>
            <a:custGeom>
              <a:avLst/>
              <a:gdLst/>
              <a:ahLst/>
              <a:cxnLst/>
              <a:rect l="l" t="t" r="r" b="b"/>
              <a:pathLst>
                <a:path w="2754" h="1" extrusionOk="0">
                  <a:moveTo>
                    <a:pt x="275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3" name="Google Shape;8453;p62"/>
            <p:cNvSpPr/>
            <p:nvPr/>
          </p:nvSpPr>
          <p:spPr>
            <a:xfrm>
              <a:off x="5193432" y="3719502"/>
              <a:ext cx="142995" cy="2337"/>
            </a:xfrm>
            <a:custGeom>
              <a:avLst/>
              <a:gdLst/>
              <a:ahLst/>
              <a:cxnLst/>
              <a:rect l="l" t="t" r="r" b="b"/>
              <a:pathLst>
                <a:path w="2754" h="45" extrusionOk="0">
                  <a:moveTo>
                    <a:pt x="1" y="1"/>
                  </a:moveTo>
                  <a:lnTo>
                    <a:pt x="1" y="44"/>
                  </a:lnTo>
                  <a:lnTo>
                    <a:pt x="2754" y="44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4" name="Google Shape;8454;p62"/>
            <p:cNvSpPr/>
            <p:nvPr/>
          </p:nvSpPr>
          <p:spPr>
            <a:xfrm>
              <a:off x="5279364" y="3730562"/>
              <a:ext cx="25027" cy="52"/>
            </a:xfrm>
            <a:custGeom>
              <a:avLst/>
              <a:gdLst/>
              <a:ahLst/>
              <a:cxnLst/>
              <a:rect l="l" t="t" r="r" b="b"/>
              <a:pathLst>
                <a:path w="482" h="1" extrusionOk="0">
                  <a:moveTo>
                    <a:pt x="0" y="0"/>
                  </a:moveTo>
                  <a:lnTo>
                    <a:pt x="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5" name="Google Shape;8455;p62"/>
            <p:cNvSpPr/>
            <p:nvPr/>
          </p:nvSpPr>
          <p:spPr>
            <a:xfrm>
              <a:off x="5279364" y="3729471"/>
              <a:ext cx="25027" cy="2337"/>
            </a:xfrm>
            <a:custGeom>
              <a:avLst/>
              <a:gdLst/>
              <a:ahLst/>
              <a:cxnLst/>
              <a:rect l="l" t="t" r="r" b="b"/>
              <a:pathLst>
                <a:path w="482" h="45" extrusionOk="0">
                  <a:moveTo>
                    <a:pt x="0" y="1"/>
                  </a:moveTo>
                  <a:lnTo>
                    <a:pt x="0" y="44"/>
                  </a:lnTo>
                  <a:lnTo>
                    <a:pt x="482" y="44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6" name="Google Shape;8456;p62"/>
            <p:cNvSpPr/>
            <p:nvPr/>
          </p:nvSpPr>
          <p:spPr>
            <a:xfrm>
              <a:off x="5314308" y="3730562"/>
              <a:ext cx="39928" cy="52"/>
            </a:xfrm>
            <a:custGeom>
              <a:avLst/>
              <a:gdLst/>
              <a:ahLst/>
              <a:cxnLst/>
              <a:rect l="l" t="t" r="r" b="b"/>
              <a:pathLst>
                <a:path w="769" h="1" extrusionOk="0">
                  <a:moveTo>
                    <a:pt x="1" y="0"/>
                  </a:moveTo>
                  <a:lnTo>
                    <a:pt x="7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7" name="Google Shape;8457;p62"/>
            <p:cNvSpPr/>
            <p:nvPr/>
          </p:nvSpPr>
          <p:spPr>
            <a:xfrm>
              <a:off x="5314308" y="3729471"/>
              <a:ext cx="39928" cy="2337"/>
            </a:xfrm>
            <a:custGeom>
              <a:avLst/>
              <a:gdLst/>
              <a:ahLst/>
              <a:cxnLst/>
              <a:rect l="l" t="t" r="r" b="b"/>
              <a:pathLst>
                <a:path w="769" h="45" extrusionOk="0">
                  <a:moveTo>
                    <a:pt x="1" y="1"/>
                  </a:moveTo>
                  <a:lnTo>
                    <a:pt x="1" y="44"/>
                  </a:lnTo>
                  <a:lnTo>
                    <a:pt x="769" y="44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8" name="Google Shape;8458;p62"/>
            <p:cNvSpPr/>
            <p:nvPr/>
          </p:nvSpPr>
          <p:spPr>
            <a:xfrm>
              <a:off x="4957444" y="3728433"/>
              <a:ext cx="126379" cy="52"/>
            </a:xfrm>
            <a:custGeom>
              <a:avLst/>
              <a:gdLst/>
              <a:ahLst/>
              <a:cxnLst/>
              <a:rect l="l" t="t" r="r" b="b"/>
              <a:pathLst>
                <a:path w="2434" h="1" extrusionOk="0">
                  <a:moveTo>
                    <a:pt x="0" y="0"/>
                  </a:moveTo>
                  <a:lnTo>
                    <a:pt x="24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9" name="Google Shape;8459;p62"/>
            <p:cNvSpPr/>
            <p:nvPr/>
          </p:nvSpPr>
          <p:spPr>
            <a:xfrm>
              <a:off x="4957444" y="3727239"/>
              <a:ext cx="126379" cy="2285"/>
            </a:xfrm>
            <a:custGeom>
              <a:avLst/>
              <a:gdLst/>
              <a:ahLst/>
              <a:cxnLst/>
              <a:rect l="l" t="t" r="r" b="b"/>
              <a:pathLst>
                <a:path w="2434" h="44" extrusionOk="0">
                  <a:moveTo>
                    <a:pt x="0" y="0"/>
                  </a:moveTo>
                  <a:lnTo>
                    <a:pt x="0" y="44"/>
                  </a:lnTo>
                  <a:lnTo>
                    <a:pt x="2433" y="44"/>
                  </a:lnTo>
                  <a:lnTo>
                    <a:pt x="2433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0" name="Google Shape;8460;p62"/>
            <p:cNvSpPr/>
            <p:nvPr/>
          </p:nvSpPr>
          <p:spPr>
            <a:xfrm>
              <a:off x="4968607" y="3721787"/>
              <a:ext cx="16667" cy="52"/>
            </a:xfrm>
            <a:custGeom>
              <a:avLst/>
              <a:gdLst/>
              <a:ahLst/>
              <a:cxnLst/>
              <a:rect l="l" t="t" r="r" b="b"/>
              <a:pathLst>
                <a:path w="321" h="1" extrusionOk="0">
                  <a:moveTo>
                    <a:pt x="0" y="0"/>
                  </a:moveTo>
                  <a:lnTo>
                    <a:pt x="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1" name="Google Shape;8461;p62"/>
            <p:cNvSpPr/>
            <p:nvPr/>
          </p:nvSpPr>
          <p:spPr>
            <a:xfrm>
              <a:off x="4968607" y="3720593"/>
              <a:ext cx="16667" cy="2285"/>
            </a:xfrm>
            <a:custGeom>
              <a:avLst/>
              <a:gdLst/>
              <a:ahLst/>
              <a:cxnLst/>
              <a:rect l="l" t="t" r="r" b="b"/>
              <a:pathLst>
                <a:path w="321" h="44" extrusionOk="0">
                  <a:moveTo>
                    <a:pt x="0" y="0"/>
                  </a:moveTo>
                  <a:lnTo>
                    <a:pt x="0" y="44"/>
                  </a:lnTo>
                  <a:lnTo>
                    <a:pt x="320" y="44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2" name="Google Shape;8462;p62"/>
            <p:cNvSpPr/>
            <p:nvPr/>
          </p:nvSpPr>
          <p:spPr>
            <a:xfrm>
              <a:off x="5007290" y="3720593"/>
              <a:ext cx="55505" cy="52"/>
            </a:xfrm>
            <a:custGeom>
              <a:avLst/>
              <a:gdLst/>
              <a:ahLst/>
              <a:cxnLst/>
              <a:rect l="l" t="t" r="r" b="b"/>
              <a:pathLst>
                <a:path w="1069" h="1" extrusionOk="0">
                  <a:moveTo>
                    <a:pt x="1068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3" name="Google Shape;8463;p62"/>
            <p:cNvSpPr/>
            <p:nvPr/>
          </p:nvSpPr>
          <p:spPr>
            <a:xfrm>
              <a:off x="5007290" y="3719502"/>
              <a:ext cx="55505" cy="2337"/>
            </a:xfrm>
            <a:custGeom>
              <a:avLst/>
              <a:gdLst/>
              <a:ahLst/>
              <a:cxnLst/>
              <a:rect l="l" t="t" r="r" b="b"/>
              <a:pathLst>
                <a:path w="1069" h="45" extrusionOk="0">
                  <a:moveTo>
                    <a:pt x="1" y="1"/>
                  </a:moveTo>
                  <a:lnTo>
                    <a:pt x="1" y="44"/>
                  </a:lnTo>
                  <a:lnTo>
                    <a:pt x="1068" y="44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4" name="Google Shape;8464;p62"/>
            <p:cNvSpPr/>
            <p:nvPr/>
          </p:nvSpPr>
          <p:spPr>
            <a:xfrm>
              <a:off x="4957444" y="3707301"/>
              <a:ext cx="48859" cy="52"/>
            </a:xfrm>
            <a:custGeom>
              <a:avLst/>
              <a:gdLst/>
              <a:ahLst/>
              <a:cxnLst/>
              <a:rect l="l" t="t" r="r" b="b"/>
              <a:pathLst>
                <a:path w="941" h="1" extrusionOk="0">
                  <a:moveTo>
                    <a:pt x="0" y="0"/>
                  </a:moveTo>
                  <a:lnTo>
                    <a:pt x="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5" name="Google Shape;8465;p62"/>
            <p:cNvSpPr/>
            <p:nvPr/>
          </p:nvSpPr>
          <p:spPr>
            <a:xfrm>
              <a:off x="4957444" y="3706210"/>
              <a:ext cx="48859" cy="2337"/>
            </a:xfrm>
            <a:custGeom>
              <a:avLst/>
              <a:gdLst/>
              <a:ahLst/>
              <a:cxnLst/>
              <a:rect l="l" t="t" r="r" b="b"/>
              <a:pathLst>
                <a:path w="941" h="45" extrusionOk="0">
                  <a:moveTo>
                    <a:pt x="0" y="1"/>
                  </a:moveTo>
                  <a:lnTo>
                    <a:pt x="0" y="44"/>
                  </a:lnTo>
                  <a:lnTo>
                    <a:pt x="940" y="44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6" name="Google Shape;8466;p62"/>
            <p:cNvSpPr/>
            <p:nvPr/>
          </p:nvSpPr>
          <p:spPr>
            <a:xfrm>
              <a:off x="5550348" y="3716179"/>
              <a:ext cx="24923" cy="2337"/>
            </a:xfrm>
            <a:custGeom>
              <a:avLst/>
              <a:gdLst/>
              <a:ahLst/>
              <a:cxnLst/>
              <a:rect l="l" t="t" r="r" b="b"/>
              <a:pathLst>
                <a:path w="480" h="45" extrusionOk="0">
                  <a:moveTo>
                    <a:pt x="0" y="1"/>
                  </a:moveTo>
                  <a:lnTo>
                    <a:pt x="0" y="44"/>
                  </a:lnTo>
                  <a:lnTo>
                    <a:pt x="479" y="44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7" name="Google Shape;8467;p62"/>
            <p:cNvSpPr/>
            <p:nvPr/>
          </p:nvSpPr>
          <p:spPr>
            <a:xfrm>
              <a:off x="5502631" y="3727239"/>
              <a:ext cx="78195" cy="2285"/>
            </a:xfrm>
            <a:custGeom>
              <a:avLst/>
              <a:gdLst/>
              <a:ahLst/>
              <a:cxnLst/>
              <a:rect l="l" t="t" r="r" b="b"/>
              <a:pathLst>
                <a:path w="1506" h="44" extrusionOk="0">
                  <a:moveTo>
                    <a:pt x="0" y="0"/>
                  </a:moveTo>
                  <a:lnTo>
                    <a:pt x="0" y="44"/>
                  </a:lnTo>
                  <a:lnTo>
                    <a:pt x="1506" y="44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8" name="Google Shape;8468;p62"/>
            <p:cNvSpPr/>
            <p:nvPr/>
          </p:nvSpPr>
          <p:spPr>
            <a:xfrm>
              <a:off x="5362440" y="3733885"/>
              <a:ext cx="37852" cy="2285"/>
            </a:xfrm>
            <a:custGeom>
              <a:avLst/>
              <a:gdLst/>
              <a:ahLst/>
              <a:cxnLst/>
              <a:rect l="l" t="t" r="r" b="b"/>
              <a:pathLst>
                <a:path w="729" h="44" extrusionOk="0">
                  <a:moveTo>
                    <a:pt x="1" y="0"/>
                  </a:moveTo>
                  <a:lnTo>
                    <a:pt x="1" y="44"/>
                  </a:lnTo>
                  <a:lnTo>
                    <a:pt x="728" y="44"/>
                  </a:lnTo>
                  <a:lnTo>
                    <a:pt x="728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9" name="Google Shape;8469;p62"/>
            <p:cNvSpPr/>
            <p:nvPr/>
          </p:nvSpPr>
          <p:spPr>
            <a:xfrm>
              <a:off x="5358598" y="3716179"/>
              <a:ext cx="101508" cy="2337"/>
            </a:xfrm>
            <a:custGeom>
              <a:avLst/>
              <a:gdLst/>
              <a:ahLst/>
              <a:cxnLst/>
              <a:rect l="l" t="t" r="r" b="b"/>
              <a:pathLst>
                <a:path w="1955" h="45" extrusionOk="0">
                  <a:moveTo>
                    <a:pt x="1" y="1"/>
                  </a:moveTo>
                  <a:lnTo>
                    <a:pt x="1" y="44"/>
                  </a:lnTo>
                  <a:lnTo>
                    <a:pt x="1955" y="44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0" name="Google Shape;8470;p62"/>
            <p:cNvSpPr/>
            <p:nvPr/>
          </p:nvSpPr>
          <p:spPr>
            <a:xfrm>
              <a:off x="5488767" y="3701849"/>
              <a:ext cx="58828" cy="2181"/>
            </a:xfrm>
            <a:custGeom>
              <a:avLst/>
              <a:gdLst/>
              <a:ahLst/>
              <a:cxnLst/>
              <a:rect l="l" t="t" r="r" b="b"/>
              <a:pathLst>
                <a:path w="1133" h="42" extrusionOk="0">
                  <a:moveTo>
                    <a:pt x="1" y="0"/>
                  </a:moveTo>
                  <a:lnTo>
                    <a:pt x="1" y="41"/>
                  </a:lnTo>
                  <a:lnTo>
                    <a:pt x="1133" y="41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1" name="Google Shape;8471;p62"/>
            <p:cNvSpPr/>
            <p:nvPr/>
          </p:nvSpPr>
          <p:spPr>
            <a:xfrm>
              <a:off x="5139173" y="3696241"/>
              <a:ext cx="47146" cy="48859"/>
            </a:xfrm>
            <a:custGeom>
              <a:avLst/>
              <a:gdLst/>
              <a:ahLst/>
              <a:cxnLst/>
              <a:rect l="l" t="t" r="r" b="b"/>
              <a:pathLst>
                <a:path w="908" h="941" extrusionOk="0">
                  <a:moveTo>
                    <a:pt x="1" y="1"/>
                  </a:moveTo>
                  <a:lnTo>
                    <a:pt x="1" y="941"/>
                  </a:lnTo>
                  <a:lnTo>
                    <a:pt x="908" y="941"/>
                  </a:lnTo>
                  <a:lnTo>
                    <a:pt x="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2" name="Google Shape;8472;p62"/>
            <p:cNvSpPr/>
            <p:nvPr/>
          </p:nvSpPr>
          <p:spPr>
            <a:xfrm>
              <a:off x="5138135" y="3695203"/>
              <a:ext cx="49378" cy="50988"/>
            </a:xfrm>
            <a:custGeom>
              <a:avLst/>
              <a:gdLst/>
              <a:ahLst/>
              <a:cxnLst/>
              <a:rect l="l" t="t" r="r" b="b"/>
              <a:pathLst>
                <a:path w="951" h="982" extrusionOk="0">
                  <a:moveTo>
                    <a:pt x="907" y="41"/>
                  </a:moveTo>
                  <a:lnTo>
                    <a:pt x="907" y="938"/>
                  </a:lnTo>
                  <a:lnTo>
                    <a:pt x="41" y="938"/>
                  </a:lnTo>
                  <a:lnTo>
                    <a:pt x="41" y="41"/>
                  </a:lnTo>
                  <a:close/>
                  <a:moveTo>
                    <a:pt x="0" y="0"/>
                  </a:moveTo>
                  <a:lnTo>
                    <a:pt x="0" y="981"/>
                  </a:lnTo>
                  <a:lnTo>
                    <a:pt x="951" y="981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3" name="Google Shape;8473;p62"/>
            <p:cNvSpPr/>
            <p:nvPr/>
          </p:nvSpPr>
          <p:spPr>
            <a:xfrm>
              <a:off x="5171884" y="3645876"/>
              <a:ext cx="403386" cy="49898"/>
            </a:xfrm>
            <a:custGeom>
              <a:avLst/>
              <a:gdLst/>
              <a:ahLst/>
              <a:cxnLst/>
              <a:rect l="l" t="t" r="r" b="b"/>
              <a:pathLst>
                <a:path w="7769" h="961" extrusionOk="0">
                  <a:moveTo>
                    <a:pt x="1" y="0"/>
                  </a:moveTo>
                  <a:lnTo>
                    <a:pt x="1" y="960"/>
                  </a:lnTo>
                  <a:lnTo>
                    <a:pt x="7768" y="960"/>
                  </a:lnTo>
                  <a:lnTo>
                    <a:pt x="776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4" name="Google Shape;8474;p62"/>
            <p:cNvSpPr/>
            <p:nvPr/>
          </p:nvSpPr>
          <p:spPr>
            <a:xfrm>
              <a:off x="5170846" y="3644786"/>
              <a:ext cx="405619" cy="52026"/>
            </a:xfrm>
            <a:custGeom>
              <a:avLst/>
              <a:gdLst/>
              <a:ahLst/>
              <a:cxnLst/>
              <a:rect l="l" t="t" r="r" b="b"/>
              <a:pathLst>
                <a:path w="7812" h="1002" extrusionOk="0">
                  <a:moveTo>
                    <a:pt x="7768" y="42"/>
                  </a:moveTo>
                  <a:lnTo>
                    <a:pt x="7768" y="961"/>
                  </a:lnTo>
                  <a:lnTo>
                    <a:pt x="41" y="961"/>
                  </a:lnTo>
                  <a:lnTo>
                    <a:pt x="41" y="42"/>
                  </a:lnTo>
                  <a:close/>
                  <a:moveTo>
                    <a:pt x="0" y="1"/>
                  </a:moveTo>
                  <a:lnTo>
                    <a:pt x="0" y="1002"/>
                  </a:lnTo>
                  <a:lnTo>
                    <a:pt x="7811" y="1002"/>
                  </a:lnTo>
                  <a:lnTo>
                    <a:pt x="781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5" name="Google Shape;8475;p62"/>
            <p:cNvSpPr/>
            <p:nvPr/>
          </p:nvSpPr>
          <p:spPr>
            <a:xfrm>
              <a:off x="4950227" y="3645876"/>
              <a:ext cx="403490" cy="49898"/>
            </a:xfrm>
            <a:custGeom>
              <a:avLst/>
              <a:gdLst/>
              <a:ahLst/>
              <a:cxnLst/>
              <a:rect l="l" t="t" r="r" b="b"/>
              <a:pathLst>
                <a:path w="7771" h="961" extrusionOk="0">
                  <a:moveTo>
                    <a:pt x="1" y="0"/>
                  </a:moveTo>
                  <a:lnTo>
                    <a:pt x="1" y="960"/>
                  </a:lnTo>
                  <a:lnTo>
                    <a:pt x="7771" y="960"/>
                  </a:lnTo>
                  <a:lnTo>
                    <a:pt x="77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6" name="Google Shape;8476;p62"/>
            <p:cNvSpPr/>
            <p:nvPr/>
          </p:nvSpPr>
          <p:spPr>
            <a:xfrm>
              <a:off x="4949188" y="3644786"/>
              <a:ext cx="405619" cy="52026"/>
            </a:xfrm>
            <a:custGeom>
              <a:avLst/>
              <a:gdLst/>
              <a:ahLst/>
              <a:cxnLst/>
              <a:rect l="l" t="t" r="r" b="b"/>
              <a:pathLst>
                <a:path w="7812" h="1002" extrusionOk="0">
                  <a:moveTo>
                    <a:pt x="7768" y="42"/>
                  </a:moveTo>
                  <a:lnTo>
                    <a:pt x="7768" y="961"/>
                  </a:lnTo>
                  <a:lnTo>
                    <a:pt x="44" y="961"/>
                  </a:lnTo>
                  <a:lnTo>
                    <a:pt x="44" y="42"/>
                  </a:lnTo>
                  <a:close/>
                  <a:moveTo>
                    <a:pt x="0" y="1"/>
                  </a:moveTo>
                  <a:lnTo>
                    <a:pt x="0" y="1002"/>
                  </a:lnTo>
                  <a:lnTo>
                    <a:pt x="7811" y="1002"/>
                  </a:lnTo>
                  <a:lnTo>
                    <a:pt x="781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7" name="Google Shape;8477;p62"/>
            <p:cNvSpPr/>
            <p:nvPr/>
          </p:nvSpPr>
          <p:spPr>
            <a:xfrm>
              <a:off x="5252208" y="3659168"/>
              <a:ext cx="98705" cy="52"/>
            </a:xfrm>
            <a:custGeom>
              <a:avLst/>
              <a:gdLst/>
              <a:ahLst/>
              <a:cxnLst/>
              <a:rect l="l" t="t" r="r" b="b"/>
              <a:pathLst>
                <a:path w="1901" h="1" extrusionOk="0">
                  <a:moveTo>
                    <a:pt x="190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8" name="Google Shape;8478;p62"/>
            <p:cNvSpPr/>
            <p:nvPr/>
          </p:nvSpPr>
          <p:spPr>
            <a:xfrm>
              <a:off x="5252208" y="3658078"/>
              <a:ext cx="98705" cy="2181"/>
            </a:xfrm>
            <a:custGeom>
              <a:avLst/>
              <a:gdLst/>
              <a:ahLst/>
              <a:cxnLst/>
              <a:rect l="l" t="t" r="r" b="b"/>
              <a:pathLst>
                <a:path w="1901" h="42" extrusionOk="0">
                  <a:moveTo>
                    <a:pt x="1" y="1"/>
                  </a:moveTo>
                  <a:lnTo>
                    <a:pt x="1" y="42"/>
                  </a:lnTo>
                  <a:lnTo>
                    <a:pt x="1901" y="42"/>
                  </a:lnTo>
                  <a:lnTo>
                    <a:pt x="190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9" name="Google Shape;8479;p62"/>
            <p:cNvSpPr/>
            <p:nvPr/>
          </p:nvSpPr>
          <p:spPr>
            <a:xfrm>
              <a:off x="5188551" y="3670176"/>
              <a:ext cx="142995" cy="52"/>
            </a:xfrm>
            <a:custGeom>
              <a:avLst/>
              <a:gdLst/>
              <a:ahLst/>
              <a:cxnLst/>
              <a:rect l="l" t="t" r="r" b="b"/>
              <a:pathLst>
                <a:path w="2754" h="1" extrusionOk="0">
                  <a:moveTo>
                    <a:pt x="2753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0" name="Google Shape;8480;p62"/>
            <p:cNvSpPr/>
            <p:nvPr/>
          </p:nvSpPr>
          <p:spPr>
            <a:xfrm>
              <a:off x="5188551" y="3669138"/>
              <a:ext cx="142995" cy="2285"/>
            </a:xfrm>
            <a:custGeom>
              <a:avLst/>
              <a:gdLst/>
              <a:ahLst/>
              <a:cxnLst/>
              <a:rect l="l" t="t" r="r" b="b"/>
              <a:pathLst>
                <a:path w="2754" h="44" extrusionOk="0">
                  <a:moveTo>
                    <a:pt x="0" y="0"/>
                  </a:moveTo>
                  <a:lnTo>
                    <a:pt x="0" y="44"/>
                  </a:lnTo>
                  <a:lnTo>
                    <a:pt x="2753" y="44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1" name="Google Shape;8481;p62"/>
            <p:cNvSpPr/>
            <p:nvPr/>
          </p:nvSpPr>
          <p:spPr>
            <a:xfrm>
              <a:off x="5274431" y="3680145"/>
              <a:ext cx="24923" cy="52"/>
            </a:xfrm>
            <a:custGeom>
              <a:avLst/>
              <a:gdLst/>
              <a:ahLst/>
              <a:cxnLst/>
              <a:rect l="l" t="t" r="r" b="b"/>
              <a:pathLst>
                <a:path w="480" h="1" extrusionOk="0">
                  <a:moveTo>
                    <a:pt x="0" y="1"/>
                  </a:moveTo>
                  <a:lnTo>
                    <a:pt x="4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2" name="Google Shape;8482;p62"/>
            <p:cNvSpPr/>
            <p:nvPr/>
          </p:nvSpPr>
          <p:spPr>
            <a:xfrm>
              <a:off x="5274431" y="3679107"/>
              <a:ext cx="24923" cy="2285"/>
            </a:xfrm>
            <a:custGeom>
              <a:avLst/>
              <a:gdLst/>
              <a:ahLst/>
              <a:cxnLst/>
              <a:rect l="l" t="t" r="r" b="b"/>
              <a:pathLst>
                <a:path w="480" h="44" extrusionOk="0">
                  <a:moveTo>
                    <a:pt x="0" y="0"/>
                  </a:moveTo>
                  <a:lnTo>
                    <a:pt x="0" y="44"/>
                  </a:lnTo>
                  <a:lnTo>
                    <a:pt x="479" y="4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3" name="Google Shape;8483;p62"/>
            <p:cNvSpPr/>
            <p:nvPr/>
          </p:nvSpPr>
          <p:spPr>
            <a:xfrm>
              <a:off x="5308752" y="3680145"/>
              <a:ext cx="40448" cy="52"/>
            </a:xfrm>
            <a:custGeom>
              <a:avLst/>
              <a:gdLst/>
              <a:ahLst/>
              <a:cxnLst/>
              <a:rect l="l" t="t" r="r" b="b"/>
              <a:pathLst>
                <a:path w="779" h="1" extrusionOk="0">
                  <a:moveTo>
                    <a:pt x="0" y="1"/>
                  </a:moveTo>
                  <a:lnTo>
                    <a:pt x="7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4" name="Google Shape;8484;p62"/>
            <p:cNvSpPr/>
            <p:nvPr/>
          </p:nvSpPr>
          <p:spPr>
            <a:xfrm>
              <a:off x="5308752" y="3679107"/>
              <a:ext cx="40448" cy="2285"/>
            </a:xfrm>
            <a:custGeom>
              <a:avLst/>
              <a:gdLst/>
              <a:ahLst/>
              <a:cxnLst/>
              <a:rect l="l" t="t" r="r" b="b"/>
              <a:pathLst>
                <a:path w="779" h="44" extrusionOk="0">
                  <a:moveTo>
                    <a:pt x="0" y="0"/>
                  </a:moveTo>
                  <a:lnTo>
                    <a:pt x="0" y="44"/>
                  </a:lnTo>
                  <a:lnTo>
                    <a:pt x="779" y="44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5" name="Google Shape;8485;p62"/>
            <p:cNvSpPr/>
            <p:nvPr/>
          </p:nvSpPr>
          <p:spPr>
            <a:xfrm>
              <a:off x="4952511" y="3678016"/>
              <a:ext cx="126379" cy="52"/>
            </a:xfrm>
            <a:custGeom>
              <a:avLst/>
              <a:gdLst/>
              <a:ahLst/>
              <a:cxnLst/>
              <a:rect l="l" t="t" r="r" b="b"/>
              <a:pathLst>
                <a:path w="2434" h="1" extrusionOk="0">
                  <a:moveTo>
                    <a:pt x="0" y="1"/>
                  </a:moveTo>
                  <a:lnTo>
                    <a:pt x="24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6" name="Google Shape;8486;p62"/>
            <p:cNvSpPr/>
            <p:nvPr/>
          </p:nvSpPr>
          <p:spPr>
            <a:xfrm>
              <a:off x="4952511" y="3676822"/>
              <a:ext cx="126379" cy="2337"/>
            </a:xfrm>
            <a:custGeom>
              <a:avLst/>
              <a:gdLst/>
              <a:ahLst/>
              <a:cxnLst/>
              <a:rect l="l" t="t" r="r" b="b"/>
              <a:pathLst>
                <a:path w="2434" h="45" extrusionOk="0">
                  <a:moveTo>
                    <a:pt x="0" y="1"/>
                  </a:moveTo>
                  <a:lnTo>
                    <a:pt x="0" y="44"/>
                  </a:lnTo>
                  <a:lnTo>
                    <a:pt x="2433" y="44"/>
                  </a:lnTo>
                  <a:lnTo>
                    <a:pt x="2433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7" name="Google Shape;8487;p62"/>
            <p:cNvSpPr/>
            <p:nvPr/>
          </p:nvSpPr>
          <p:spPr>
            <a:xfrm>
              <a:off x="4963519" y="3671370"/>
              <a:ext cx="16719" cy="52"/>
            </a:xfrm>
            <a:custGeom>
              <a:avLst/>
              <a:gdLst/>
              <a:ahLst/>
              <a:cxnLst/>
              <a:rect l="l" t="t" r="r" b="b"/>
              <a:pathLst>
                <a:path w="322" h="1" extrusionOk="0">
                  <a:moveTo>
                    <a:pt x="1" y="1"/>
                  </a:moveTo>
                  <a:lnTo>
                    <a:pt x="3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8" name="Google Shape;8488;p62"/>
            <p:cNvSpPr/>
            <p:nvPr/>
          </p:nvSpPr>
          <p:spPr>
            <a:xfrm>
              <a:off x="4963519" y="3670176"/>
              <a:ext cx="16719" cy="2337"/>
            </a:xfrm>
            <a:custGeom>
              <a:avLst/>
              <a:gdLst/>
              <a:ahLst/>
              <a:cxnLst/>
              <a:rect l="l" t="t" r="r" b="b"/>
              <a:pathLst>
                <a:path w="322" h="45" extrusionOk="0">
                  <a:moveTo>
                    <a:pt x="1" y="1"/>
                  </a:moveTo>
                  <a:lnTo>
                    <a:pt x="1" y="44"/>
                  </a:lnTo>
                  <a:lnTo>
                    <a:pt x="321" y="44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9" name="Google Shape;8489;p62"/>
            <p:cNvSpPr/>
            <p:nvPr/>
          </p:nvSpPr>
          <p:spPr>
            <a:xfrm>
              <a:off x="5002357" y="3670176"/>
              <a:ext cx="55505" cy="52"/>
            </a:xfrm>
            <a:custGeom>
              <a:avLst/>
              <a:gdLst/>
              <a:ahLst/>
              <a:cxnLst/>
              <a:rect l="l" t="t" r="r" b="b"/>
              <a:pathLst>
                <a:path w="1069" h="1" extrusionOk="0">
                  <a:moveTo>
                    <a:pt x="106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0" name="Google Shape;8490;p62"/>
            <p:cNvSpPr/>
            <p:nvPr/>
          </p:nvSpPr>
          <p:spPr>
            <a:xfrm>
              <a:off x="5002357" y="3669138"/>
              <a:ext cx="55505" cy="2285"/>
            </a:xfrm>
            <a:custGeom>
              <a:avLst/>
              <a:gdLst/>
              <a:ahLst/>
              <a:cxnLst/>
              <a:rect l="l" t="t" r="r" b="b"/>
              <a:pathLst>
                <a:path w="1069" h="44" extrusionOk="0">
                  <a:moveTo>
                    <a:pt x="1" y="0"/>
                  </a:moveTo>
                  <a:lnTo>
                    <a:pt x="1" y="44"/>
                  </a:lnTo>
                  <a:lnTo>
                    <a:pt x="1069" y="4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1" name="Google Shape;8491;p62"/>
            <p:cNvSpPr/>
            <p:nvPr/>
          </p:nvSpPr>
          <p:spPr>
            <a:xfrm>
              <a:off x="4952511" y="3656884"/>
              <a:ext cx="48184" cy="52"/>
            </a:xfrm>
            <a:custGeom>
              <a:avLst/>
              <a:gdLst/>
              <a:ahLst/>
              <a:cxnLst/>
              <a:rect l="l" t="t" r="r" b="b"/>
              <a:pathLst>
                <a:path w="928" h="1" extrusionOk="0">
                  <a:moveTo>
                    <a:pt x="0" y="1"/>
                  </a:moveTo>
                  <a:lnTo>
                    <a:pt x="9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2" name="Google Shape;8492;p62"/>
            <p:cNvSpPr/>
            <p:nvPr/>
          </p:nvSpPr>
          <p:spPr>
            <a:xfrm>
              <a:off x="4952511" y="3655845"/>
              <a:ext cx="48184" cy="2285"/>
            </a:xfrm>
            <a:custGeom>
              <a:avLst/>
              <a:gdLst/>
              <a:ahLst/>
              <a:cxnLst/>
              <a:rect l="l" t="t" r="r" b="b"/>
              <a:pathLst>
                <a:path w="928" h="44" extrusionOk="0">
                  <a:moveTo>
                    <a:pt x="0" y="0"/>
                  </a:moveTo>
                  <a:lnTo>
                    <a:pt x="0" y="44"/>
                  </a:lnTo>
                  <a:lnTo>
                    <a:pt x="927" y="44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3" name="Google Shape;8493;p62"/>
            <p:cNvSpPr/>
            <p:nvPr/>
          </p:nvSpPr>
          <p:spPr>
            <a:xfrm>
              <a:off x="5544740" y="3665815"/>
              <a:ext cx="25079" cy="2285"/>
            </a:xfrm>
            <a:custGeom>
              <a:avLst/>
              <a:gdLst/>
              <a:ahLst/>
              <a:cxnLst/>
              <a:rect l="l" t="t" r="r" b="b"/>
              <a:pathLst>
                <a:path w="483" h="44" extrusionOk="0">
                  <a:moveTo>
                    <a:pt x="1" y="0"/>
                  </a:moveTo>
                  <a:lnTo>
                    <a:pt x="1" y="44"/>
                  </a:lnTo>
                  <a:lnTo>
                    <a:pt x="482" y="44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4" name="Google Shape;8494;p62"/>
            <p:cNvSpPr/>
            <p:nvPr/>
          </p:nvSpPr>
          <p:spPr>
            <a:xfrm>
              <a:off x="5497698" y="3676822"/>
              <a:ext cx="77572" cy="2337"/>
            </a:xfrm>
            <a:custGeom>
              <a:avLst/>
              <a:gdLst/>
              <a:ahLst/>
              <a:cxnLst/>
              <a:rect l="l" t="t" r="r" b="b"/>
              <a:pathLst>
                <a:path w="1494" h="45" extrusionOk="0">
                  <a:moveTo>
                    <a:pt x="0" y="1"/>
                  </a:moveTo>
                  <a:lnTo>
                    <a:pt x="0" y="44"/>
                  </a:lnTo>
                  <a:lnTo>
                    <a:pt x="1493" y="44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5" name="Google Shape;8495;p62"/>
            <p:cNvSpPr/>
            <p:nvPr/>
          </p:nvSpPr>
          <p:spPr>
            <a:xfrm>
              <a:off x="5357559" y="3683468"/>
              <a:ext cx="37644" cy="2337"/>
            </a:xfrm>
            <a:custGeom>
              <a:avLst/>
              <a:gdLst/>
              <a:ahLst/>
              <a:cxnLst/>
              <a:rect l="l" t="t" r="r" b="b"/>
              <a:pathLst>
                <a:path w="725" h="45" extrusionOk="0">
                  <a:moveTo>
                    <a:pt x="0" y="1"/>
                  </a:moveTo>
                  <a:lnTo>
                    <a:pt x="0" y="44"/>
                  </a:lnTo>
                  <a:lnTo>
                    <a:pt x="725" y="44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6" name="Google Shape;8496;p62"/>
            <p:cNvSpPr/>
            <p:nvPr/>
          </p:nvSpPr>
          <p:spPr>
            <a:xfrm>
              <a:off x="5353665" y="3665815"/>
              <a:ext cx="100833" cy="2285"/>
            </a:xfrm>
            <a:custGeom>
              <a:avLst/>
              <a:gdLst/>
              <a:ahLst/>
              <a:cxnLst/>
              <a:rect l="l" t="t" r="r" b="b"/>
              <a:pathLst>
                <a:path w="1942" h="44" extrusionOk="0">
                  <a:moveTo>
                    <a:pt x="1" y="0"/>
                  </a:moveTo>
                  <a:lnTo>
                    <a:pt x="1" y="44"/>
                  </a:lnTo>
                  <a:lnTo>
                    <a:pt x="1942" y="44"/>
                  </a:lnTo>
                  <a:lnTo>
                    <a:pt x="1942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7" name="Google Shape;8497;p62"/>
            <p:cNvSpPr/>
            <p:nvPr/>
          </p:nvSpPr>
          <p:spPr>
            <a:xfrm>
              <a:off x="5483835" y="3651432"/>
              <a:ext cx="58205" cy="2181"/>
            </a:xfrm>
            <a:custGeom>
              <a:avLst/>
              <a:gdLst/>
              <a:ahLst/>
              <a:cxnLst/>
              <a:rect l="l" t="t" r="r" b="b"/>
              <a:pathLst>
                <a:path w="1121" h="42" extrusionOk="0">
                  <a:moveTo>
                    <a:pt x="1" y="1"/>
                  </a:moveTo>
                  <a:lnTo>
                    <a:pt x="1" y="42"/>
                  </a:lnTo>
                  <a:lnTo>
                    <a:pt x="1120" y="42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8" name="Google Shape;8498;p62"/>
            <p:cNvSpPr/>
            <p:nvPr/>
          </p:nvSpPr>
          <p:spPr>
            <a:xfrm>
              <a:off x="5134292" y="3645876"/>
              <a:ext cx="47094" cy="48807"/>
            </a:xfrm>
            <a:custGeom>
              <a:avLst/>
              <a:gdLst/>
              <a:ahLst/>
              <a:cxnLst/>
              <a:rect l="l" t="t" r="r" b="b"/>
              <a:pathLst>
                <a:path w="907" h="940" extrusionOk="0">
                  <a:moveTo>
                    <a:pt x="0" y="0"/>
                  </a:moveTo>
                  <a:lnTo>
                    <a:pt x="0" y="940"/>
                  </a:lnTo>
                  <a:lnTo>
                    <a:pt x="907" y="940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9" name="Google Shape;8499;p62"/>
            <p:cNvSpPr/>
            <p:nvPr/>
          </p:nvSpPr>
          <p:spPr>
            <a:xfrm>
              <a:off x="5133098" y="3644786"/>
              <a:ext cx="49378" cy="50988"/>
            </a:xfrm>
            <a:custGeom>
              <a:avLst/>
              <a:gdLst/>
              <a:ahLst/>
              <a:cxnLst/>
              <a:rect l="l" t="t" r="r" b="b"/>
              <a:pathLst>
                <a:path w="951" h="982" extrusionOk="0">
                  <a:moveTo>
                    <a:pt x="907" y="42"/>
                  </a:moveTo>
                  <a:lnTo>
                    <a:pt x="907" y="938"/>
                  </a:lnTo>
                  <a:lnTo>
                    <a:pt x="44" y="938"/>
                  </a:lnTo>
                  <a:lnTo>
                    <a:pt x="44" y="42"/>
                  </a:lnTo>
                  <a:close/>
                  <a:moveTo>
                    <a:pt x="0" y="1"/>
                  </a:moveTo>
                  <a:lnTo>
                    <a:pt x="0" y="981"/>
                  </a:lnTo>
                  <a:lnTo>
                    <a:pt x="950" y="981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0" name="Google Shape;8500;p62"/>
            <p:cNvSpPr/>
            <p:nvPr/>
          </p:nvSpPr>
          <p:spPr>
            <a:xfrm>
              <a:off x="5188551" y="3595460"/>
              <a:ext cx="403334" cy="49898"/>
            </a:xfrm>
            <a:custGeom>
              <a:avLst/>
              <a:gdLst/>
              <a:ahLst/>
              <a:cxnLst/>
              <a:rect l="l" t="t" r="r" b="b"/>
              <a:pathLst>
                <a:path w="7768" h="961" extrusionOk="0">
                  <a:moveTo>
                    <a:pt x="0" y="0"/>
                  </a:moveTo>
                  <a:lnTo>
                    <a:pt x="0" y="961"/>
                  </a:lnTo>
                  <a:lnTo>
                    <a:pt x="7767" y="961"/>
                  </a:lnTo>
                  <a:lnTo>
                    <a:pt x="7767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1" name="Google Shape;8501;p62"/>
            <p:cNvSpPr/>
            <p:nvPr/>
          </p:nvSpPr>
          <p:spPr>
            <a:xfrm>
              <a:off x="5187461" y="3594265"/>
              <a:ext cx="405619" cy="52182"/>
            </a:xfrm>
            <a:custGeom>
              <a:avLst/>
              <a:gdLst/>
              <a:ahLst/>
              <a:cxnLst/>
              <a:rect l="l" t="t" r="r" b="b"/>
              <a:pathLst>
                <a:path w="7812" h="1005" extrusionOk="0">
                  <a:moveTo>
                    <a:pt x="7768" y="44"/>
                  </a:moveTo>
                  <a:lnTo>
                    <a:pt x="7768" y="961"/>
                  </a:lnTo>
                  <a:lnTo>
                    <a:pt x="42" y="961"/>
                  </a:lnTo>
                  <a:lnTo>
                    <a:pt x="42" y="44"/>
                  </a:lnTo>
                  <a:close/>
                  <a:moveTo>
                    <a:pt x="1" y="0"/>
                  </a:moveTo>
                  <a:lnTo>
                    <a:pt x="1" y="1004"/>
                  </a:lnTo>
                  <a:lnTo>
                    <a:pt x="7811" y="1004"/>
                  </a:lnTo>
                  <a:lnTo>
                    <a:pt x="781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2" name="Google Shape;8502;p62"/>
            <p:cNvSpPr/>
            <p:nvPr/>
          </p:nvSpPr>
          <p:spPr>
            <a:xfrm>
              <a:off x="4966323" y="3595460"/>
              <a:ext cx="403386" cy="49898"/>
            </a:xfrm>
            <a:custGeom>
              <a:avLst/>
              <a:gdLst/>
              <a:ahLst/>
              <a:cxnLst/>
              <a:rect l="l" t="t" r="r" b="b"/>
              <a:pathLst>
                <a:path w="7769" h="961" extrusionOk="0">
                  <a:moveTo>
                    <a:pt x="1" y="0"/>
                  </a:moveTo>
                  <a:lnTo>
                    <a:pt x="1" y="961"/>
                  </a:lnTo>
                  <a:lnTo>
                    <a:pt x="7768" y="961"/>
                  </a:lnTo>
                  <a:lnTo>
                    <a:pt x="77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3" name="Google Shape;8503;p62"/>
            <p:cNvSpPr/>
            <p:nvPr/>
          </p:nvSpPr>
          <p:spPr>
            <a:xfrm>
              <a:off x="4965284" y="3594265"/>
              <a:ext cx="405619" cy="52182"/>
            </a:xfrm>
            <a:custGeom>
              <a:avLst/>
              <a:gdLst/>
              <a:ahLst/>
              <a:cxnLst/>
              <a:rect l="l" t="t" r="r" b="b"/>
              <a:pathLst>
                <a:path w="7812" h="1005" extrusionOk="0">
                  <a:moveTo>
                    <a:pt x="7768" y="44"/>
                  </a:moveTo>
                  <a:lnTo>
                    <a:pt x="7768" y="961"/>
                  </a:lnTo>
                  <a:lnTo>
                    <a:pt x="41" y="961"/>
                  </a:lnTo>
                  <a:lnTo>
                    <a:pt x="41" y="44"/>
                  </a:lnTo>
                  <a:close/>
                  <a:moveTo>
                    <a:pt x="0" y="0"/>
                  </a:moveTo>
                  <a:lnTo>
                    <a:pt x="0" y="1004"/>
                  </a:lnTo>
                  <a:lnTo>
                    <a:pt x="7811" y="1004"/>
                  </a:lnTo>
                  <a:lnTo>
                    <a:pt x="781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4" name="Google Shape;8504;p62"/>
            <p:cNvSpPr/>
            <p:nvPr/>
          </p:nvSpPr>
          <p:spPr>
            <a:xfrm>
              <a:off x="5268304" y="3608752"/>
              <a:ext cx="98705" cy="52"/>
            </a:xfrm>
            <a:custGeom>
              <a:avLst/>
              <a:gdLst/>
              <a:ahLst/>
              <a:cxnLst/>
              <a:rect l="l" t="t" r="r" b="b"/>
              <a:pathLst>
                <a:path w="1901" h="1" extrusionOk="0">
                  <a:moveTo>
                    <a:pt x="190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5" name="Google Shape;8505;p62"/>
            <p:cNvSpPr/>
            <p:nvPr/>
          </p:nvSpPr>
          <p:spPr>
            <a:xfrm>
              <a:off x="5268304" y="3607558"/>
              <a:ext cx="98705" cy="2337"/>
            </a:xfrm>
            <a:custGeom>
              <a:avLst/>
              <a:gdLst/>
              <a:ahLst/>
              <a:cxnLst/>
              <a:rect l="l" t="t" r="r" b="b"/>
              <a:pathLst>
                <a:path w="1901" h="45" extrusionOk="0">
                  <a:moveTo>
                    <a:pt x="1" y="1"/>
                  </a:moveTo>
                  <a:lnTo>
                    <a:pt x="1" y="44"/>
                  </a:lnTo>
                  <a:lnTo>
                    <a:pt x="1901" y="44"/>
                  </a:lnTo>
                  <a:lnTo>
                    <a:pt x="190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6" name="Google Shape;8506;p62"/>
            <p:cNvSpPr/>
            <p:nvPr/>
          </p:nvSpPr>
          <p:spPr>
            <a:xfrm>
              <a:off x="5204595" y="3619811"/>
              <a:ext cx="142995" cy="52"/>
            </a:xfrm>
            <a:custGeom>
              <a:avLst/>
              <a:gdLst/>
              <a:ahLst/>
              <a:cxnLst/>
              <a:rect l="l" t="t" r="r" b="b"/>
              <a:pathLst>
                <a:path w="2754" h="1" extrusionOk="0">
                  <a:moveTo>
                    <a:pt x="275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7" name="Google Shape;8507;p62"/>
            <p:cNvSpPr/>
            <p:nvPr/>
          </p:nvSpPr>
          <p:spPr>
            <a:xfrm>
              <a:off x="5204595" y="3618721"/>
              <a:ext cx="142995" cy="2181"/>
            </a:xfrm>
            <a:custGeom>
              <a:avLst/>
              <a:gdLst/>
              <a:ahLst/>
              <a:cxnLst/>
              <a:rect l="l" t="t" r="r" b="b"/>
              <a:pathLst>
                <a:path w="2754" h="42" extrusionOk="0">
                  <a:moveTo>
                    <a:pt x="1" y="1"/>
                  </a:moveTo>
                  <a:lnTo>
                    <a:pt x="1" y="42"/>
                  </a:lnTo>
                  <a:lnTo>
                    <a:pt x="2754" y="4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8" name="Google Shape;8508;p62"/>
            <p:cNvSpPr/>
            <p:nvPr/>
          </p:nvSpPr>
          <p:spPr>
            <a:xfrm>
              <a:off x="5290527" y="3629780"/>
              <a:ext cx="24923" cy="52"/>
            </a:xfrm>
            <a:custGeom>
              <a:avLst/>
              <a:gdLst/>
              <a:ahLst/>
              <a:cxnLst/>
              <a:rect l="l" t="t" r="r" b="b"/>
              <a:pathLst>
                <a:path w="480" h="1" extrusionOk="0">
                  <a:moveTo>
                    <a:pt x="0" y="0"/>
                  </a:moveTo>
                  <a:lnTo>
                    <a:pt x="4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9" name="Google Shape;8509;p62"/>
            <p:cNvSpPr/>
            <p:nvPr/>
          </p:nvSpPr>
          <p:spPr>
            <a:xfrm>
              <a:off x="5290527" y="3628690"/>
              <a:ext cx="24923" cy="2181"/>
            </a:xfrm>
            <a:custGeom>
              <a:avLst/>
              <a:gdLst/>
              <a:ahLst/>
              <a:cxnLst/>
              <a:rect l="l" t="t" r="r" b="b"/>
              <a:pathLst>
                <a:path w="480" h="42" extrusionOk="0">
                  <a:moveTo>
                    <a:pt x="0" y="1"/>
                  </a:moveTo>
                  <a:lnTo>
                    <a:pt x="0" y="42"/>
                  </a:lnTo>
                  <a:lnTo>
                    <a:pt x="479" y="42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0" name="Google Shape;8510;p62"/>
            <p:cNvSpPr/>
            <p:nvPr/>
          </p:nvSpPr>
          <p:spPr>
            <a:xfrm>
              <a:off x="5325367" y="3629780"/>
              <a:ext cx="40448" cy="52"/>
            </a:xfrm>
            <a:custGeom>
              <a:avLst/>
              <a:gdLst/>
              <a:ahLst/>
              <a:cxnLst/>
              <a:rect l="l" t="t" r="r" b="b"/>
              <a:pathLst>
                <a:path w="779" h="1" extrusionOk="0">
                  <a:moveTo>
                    <a:pt x="0" y="0"/>
                  </a:moveTo>
                  <a:lnTo>
                    <a:pt x="7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1" name="Google Shape;8511;p62"/>
            <p:cNvSpPr/>
            <p:nvPr/>
          </p:nvSpPr>
          <p:spPr>
            <a:xfrm>
              <a:off x="5325367" y="3628690"/>
              <a:ext cx="40448" cy="2181"/>
            </a:xfrm>
            <a:custGeom>
              <a:avLst/>
              <a:gdLst/>
              <a:ahLst/>
              <a:cxnLst/>
              <a:rect l="l" t="t" r="r" b="b"/>
              <a:pathLst>
                <a:path w="779" h="42" extrusionOk="0">
                  <a:moveTo>
                    <a:pt x="0" y="1"/>
                  </a:moveTo>
                  <a:lnTo>
                    <a:pt x="0" y="42"/>
                  </a:lnTo>
                  <a:lnTo>
                    <a:pt x="779" y="42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2" name="Google Shape;8512;p62"/>
            <p:cNvSpPr/>
            <p:nvPr/>
          </p:nvSpPr>
          <p:spPr>
            <a:xfrm>
              <a:off x="4968607" y="3627496"/>
              <a:ext cx="126379" cy="52"/>
            </a:xfrm>
            <a:custGeom>
              <a:avLst/>
              <a:gdLst/>
              <a:ahLst/>
              <a:cxnLst/>
              <a:rect l="l" t="t" r="r" b="b"/>
              <a:pathLst>
                <a:path w="2434" h="1" extrusionOk="0">
                  <a:moveTo>
                    <a:pt x="0" y="1"/>
                  </a:moveTo>
                  <a:lnTo>
                    <a:pt x="24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3" name="Google Shape;8513;p62"/>
            <p:cNvSpPr/>
            <p:nvPr/>
          </p:nvSpPr>
          <p:spPr>
            <a:xfrm>
              <a:off x="4968607" y="3626457"/>
              <a:ext cx="126379" cy="2285"/>
            </a:xfrm>
            <a:custGeom>
              <a:avLst/>
              <a:gdLst/>
              <a:ahLst/>
              <a:cxnLst/>
              <a:rect l="l" t="t" r="r" b="b"/>
              <a:pathLst>
                <a:path w="2434" h="44" extrusionOk="0">
                  <a:moveTo>
                    <a:pt x="0" y="0"/>
                  </a:moveTo>
                  <a:lnTo>
                    <a:pt x="0" y="44"/>
                  </a:lnTo>
                  <a:lnTo>
                    <a:pt x="2433" y="44"/>
                  </a:lnTo>
                  <a:lnTo>
                    <a:pt x="2433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4" name="Google Shape;8514;p62"/>
            <p:cNvSpPr/>
            <p:nvPr/>
          </p:nvSpPr>
          <p:spPr>
            <a:xfrm>
              <a:off x="4979615" y="3620850"/>
              <a:ext cx="16667" cy="52"/>
            </a:xfrm>
            <a:custGeom>
              <a:avLst/>
              <a:gdLst/>
              <a:ahLst/>
              <a:cxnLst/>
              <a:rect l="l" t="t" r="r" b="b"/>
              <a:pathLst>
                <a:path w="321" h="1" extrusionOk="0">
                  <a:moveTo>
                    <a:pt x="1" y="1"/>
                  </a:moveTo>
                  <a:lnTo>
                    <a:pt x="3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5" name="Google Shape;8515;p62"/>
            <p:cNvSpPr/>
            <p:nvPr/>
          </p:nvSpPr>
          <p:spPr>
            <a:xfrm>
              <a:off x="4979615" y="3619811"/>
              <a:ext cx="16667" cy="2285"/>
            </a:xfrm>
            <a:custGeom>
              <a:avLst/>
              <a:gdLst/>
              <a:ahLst/>
              <a:cxnLst/>
              <a:rect l="l" t="t" r="r" b="b"/>
              <a:pathLst>
                <a:path w="321" h="44" extrusionOk="0">
                  <a:moveTo>
                    <a:pt x="1" y="0"/>
                  </a:moveTo>
                  <a:lnTo>
                    <a:pt x="1" y="44"/>
                  </a:lnTo>
                  <a:lnTo>
                    <a:pt x="321" y="44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6" name="Google Shape;8516;p62"/>
            <p:cNvSpPr/>
            <p:nvPr/>
          </p:nvSpPr>
          <p:spPr>
            <a:xfrm>
              <a:off x="5018972" y="3619811"/>
              <a:ext cx="55505" cy="52"/>
            </a:xfrm>
            <a:custGeom>
              <a:avLst/>
              <a:gdLst/>
              <a:ahLst/>
              <a:cxnLst/>
              <a:rect l="l" t="t" r="r" b="b"/>
              <a:pathLst>
                <a:path w="1069" h="1" extrusionOk="0">
                  <a:moveTo>
                    <a:pt x="106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7" name="Google Shape;8517;p62"/>
            <p:cNvSpPr/>
            <p:nvPr/>
          </p:nvSpPr>
          <p:spPr>
            <a:xfrm>
              <a:off x="5018972" y="3618721"/>
              <a:ext cx="55505" cy="2181"/>
            </a:xfrm>
            <a:custGeom>
              <a:avLst/>
              <a:gdLst/>
              <a:ahLst/>
              <a:cxnLst/>
              <a:rect l="l" t="t" r="r" b="b"/>
              <a:pathLst>
                <a:path w="1069" h="42" extrusionOk="0">
                  <a:moveTo>
                    <a:pt x="1" y="1"/>
                  </a:moveTo>
                  <a:lnTo>
                    <a:pt x="1" y="42"/>
                  </a:lnTo>
                  <a:lnTo>
                    <a:pt x="1069" y="42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8" name="Google Shape;8518;p62"/>
            <p:cNvSpPr/>
            <p:nvPr/>
          </p:nvSpPr>
          <p:spPr>
            <a:xfrm>
              <a:off x="4968607" y="3606519"/>
              <a:ext cx="48703" cy="52"/>
            </a:xfrm>
            <a:custGeom>
              <a:avLst/>
              <a:gdLst/>
              <a:ahLst/>
              <a:cxnLst/>
              <a:rect l="l" t="t" r="r" b="b"/>
              <a:pathLst>
                <a:path w="938" h="1" extrusionOk="0">
                  <a:moveTo>
                    <a:pt x="0" y="0"/>
                  </a:moveTo>
                  <a:lnTo>
                    <a:pt x="9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9" name="Google Shape;8519;p62"/>
            <p:cNvSpPr/>
            <p:nvPr/>
          </p:nvSpPr>
          <p:spPr>
            <a:xfrm>
              <a:off x="4968607" y="3605429"/>
              <a:ext cx="48703" cy="2181"/>
            </a:xfrm>
            <a:custGeom>
              <a:avLst/>
              <a:gdLst/>
              <a:ahLst/>
              <a:cxnLst/>
              <a:rect l="l" t="t" r="r" b="b"/>
              <a:pathLst>
                <a:path w="938" h="42" extrusionOk="0">
                  <a:moveTo>
                    <a:pt x="0" y="1"/>
                  </a:moveTo>
                  <a:lnTo>
                    <a:pt x="0" y="42"/>
                  </a:lnTo>
                  <a:lnTo>
                    <a:pt x="938" y="42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0" name="Google Shape;8520;p62"/>
            <p:cNvSpPr/>
            <p:nvPr/>
          </p:nvSpPr>
          <p:spPr>
            <a:xfrm>
              <a:off x="5561355" y="3615398"/>
              <a:ext cx="25079" cy="2181"/>
            </a:xfrm>
            <a:custGeom>
              <a:avLst/>
              <a:gdLst/>
              <a:ahLst/>
              <a:cxnLst/>
              <a:rect l="l" t="t" r="r" b="b"/>
              <a:pathLst>
                <a:path w="483" h="42" extrusionOk="0">
                  <a:moveTo>
                    <a:pt x="1" y="1"/>
                  </a:moveTo>
                  <a:lnTo>
                    <a:pt x="1" y="42"/>
                  </a:lnTo>
                  <a:lnTo>
                    <a:pt x="482" y="42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1" name="Google Shape;8521;p62"/>
            <p:cNvSpPr/>
            <p:nvPr/>
          </p:nvSpPr>
          <p:spPr>
            <a:xfrm>
              <a:off x="5514313" y="3626457"/>
              <a:ext cx="77572" cy="2285"/>
            </a:xfrm>
            <a:custGeom>
              <a:avLst/>
              <a:gdLst/>
              <a:ahLst/>
              <a:cxnLst/>
              <a:rect l="l" t="t" r="r" b="b"/>
              <a:pathLst>
                <a:path w="1494" h="44" extrusionOk="0">
                  <a:moveTo>
                    <a:pt x="0" y="0"/>
                  </a:moveTo>
                  <a:lnTo>
                    <a:pt x="0" y="44"/>
                  </a:lnTo>
                  <a:lnTo>
                    <a:pt x="1493" y="4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2" name="Google Shape;8522;p62"/>
            <p:cNvSpPr/>
            <p:nvPr/>
          </p:nvSpPr>
          <p:spPr>
            <a:xfrm>
              <a:off x="5374174" y="3633103"/>
              <a:ext cx="37125" cy="2285"/>
            </a:xfrm>
            <a:custGeom>
              <a:avLst/>
              <a:gdLst/>
              <a:ahLst/>
              <a:cxnLst/>
              <a:rect l="l" t="t" r="r" b="b"/>
              <a:pathLst>
                <a:path w="715" h="44" extrusionOk="0">
                  <a:moveTo>
                    <a:pt x="0" y="0"/>
                  </a:moveTo>
                  <a:lnTo>
                    <a:pt x="0" y="44"/>
                  </a:lnTo>
                  <a:lnTo>
                    <a:pt x="715" y="44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3" name="Google Shape;8523;p62"/>
            <p:cNvSpPr/>
            <p:nvPr/>
          </p:nvSpPr>
          <p:spPr>
            <a:xfrm>
              <a:off x="5369657" y="3615398"/>
              <a:ext cx="101508" cy="2181"/>
            </a:xfrm>
            <a:custGeom>
              <a:avLst/>
              <a:gdLst/>
              <a:ahLst/>
              <a:cxnLst/>
              <a:rect l="l" t="t" r="r" b="b"/>
              <a:pathLst>
                <a:path w="1955" h="42" extrusionOk="0">
                  <a:moveTo>
                    <a:pt x="0" y="1"/>
                  </a:moveTo>
                  <a:lnTo>
                    <a:pt x="0" y="42"/>
                  </a:lnTo>
                  <a:lnTo>
                    <a:pt x="1954" y="42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4" name="Google Shape;8524;p62"/>
            <p:cNvSpPr/>
            <p:nvPr/>
          </p:nvSpPr>
          <p:spPr>
            <a:xfrm>
              <a:off x="5500502" y="3600911"/>
              <a:ext cx="58153" cy="2337"/>
            </a:xfrm>
            <a:custGeom>
              <a:avLst/>
              <a:gdLst/>
              <a:ahLst/>
              <a:cxnLst/>
              <a:rect l="l" t="t" r="r" b="b"/>
              <a:pathLst>
                <a:path w="1120" h="45" extrusionOk="0">
                  <a:moveTo>
                    <a:pt x="0" y="0"/>
                  </a:moveTo>
                  <a:lnTo>
                    <a:pt x="0" y="44"/>
                  </a:lnTo>
                  <a:lnTo>
                    <a:pt x="1119" y="44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5" name="Google Shape;8525;p62"/>
            <p:cNvSpPr/>
            <p:nvPr/>
          </p:nvSpPr>
          <p:spPr>
            <a:xfrm>
              <a:off x="5150233" y="3595460"/>
              <a:ext cx="47769" cy="48703"/>
            </a:xfrm>
            <a:custGeom>
              <a:avLst/>
              <a:gdLst/>
              <a:ahLst/>
              <a:cxnLst/>
              <a:rect l="l" t="t" r="r" b="b"/>
              <a:pathLst>
                <a:path w="920" h="938" extrusionOk="0">
                  <a:moveTo>
                    <a:pt x="1" y="0"/>
                  </a:moveTo>
                  <a:lnTo>
                    <a:pt x="1" y="938"/>
                  </a:lnTo>
                  <a:lnTo>
                    <a:pt x="920" y="938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6" name="Google Shape;8526;p62"/>
            <p:cNvSpPr/>
            <p:nvPr/>
          </p:nvSpPr>
          <p:spPr>
            <a:xfrm>
              <a:off x="5149194" y="3594265"/>
              <a:ext cx="49898" cy="51092"/>
            </a:xfrm>
            <a:custGeom>
              <a:avLst/>
              <a:gdLst/>
              <a:ahLst/>
              <a:cxnLst/>
              <a:rect l="l" t="t" r="r" b="b"/>
              <a:pathLst>
                <a:path w="961" h="984" extrusionOk="0">
                  <a:moveTo>
                    <a:pt x="917" y="44"/>
                  </a:moveTo>
                  <a:lnTo>
                    <a:pt x="917" y="940"/>
                  </a:lnTo>
                  <a:lnTo>
                    <a:pt x="44" y="940"/>
                  </a:lnTo>
                  <a:lnTo>
                    <a:pt x="44" y="44"/>
                  </a:lnTo>
                  <a:close/>
                  <a:moveTo>
                    <a:pt x="0" y="0"/>
                  </a:moveTo>
                  <a:lnTo>
                    <a:pt x="0" y="984"/>
                  </a:lnTo>
                  <a:lnTo>
                    <a:pt x="960" y="984"/>
                  </a:lnTo>
                  <a:lnTo>
                    <a:pt x="96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7" name="Google Shape;8527;p62"/>
            <p:cNvSpPr/>
            <p:nvPr/>
          </p:nvSpPr>
          <p:spPr>
            <a:xfrm>
              <a:off x="5175778" y="3545043"/>
              <a:ext cx="403334" cy="49949"/>
            </a:xfrm>
            <a:custGeom>
              <a:avLst/>
              <a:gdLst/>
              <a:ahLst/>
              <a:cxnLst/>
              <a:rect l="l" t="t" r="r" b="b"/>
              <a:pathLst>
                <a:path w="7768" h="962" extrusionOk="0">
                  <a:moveTo>
                    <a:pt x="0" y="1"/>
                  </a:moveTo>
                  <a:lnTo>
                    <a:pt x="0" y="961"/>
                  </a:lnTo>
                  <a:lnTo>
                    <a:pt x="7768" y="961"/>
                  </a:lnTo>
                  <a:lnTo>
                    <a:pt x="776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8" name="Google Shape;8528;p62"/>
            <p:cNvSpPr/>
            <p:nvPr/>
          </p:nvSpPr>
          <p:spPr>
            <a:xfrm>
              <a:off x="5174688" y="3543849"/>
              <a:ext cx="405619" cy="52182"/>
            </a:xfrm>
            <a:custGeom>
              <a:avLst/>
              <a:gdLst/>
              <a:ahLst/>
              <a:cxnLst/>
              <a:rect l="l" t="t" r="r" b="b"/>
              <a:pathLst>
                <a:path w="7812" h="1005" extrusionOk="0">
                  <a:moveTo>
                    <a:pt x="7768" y="44"/>
                  </a:moveTo>
                  <a:lnTo>
                    <a:pt x="7768" y="961"/>
                  </a:lnTo>
                  <a:lnTo>
                    <a:pt x="42" y="961"/>
                  </a:lnTo>
                  <a:lnTo>
                    <a:pt x="42" y="44"/>
                  </a:lnTo>
                  <a:close/>
                  <a:moveTo>
                    <a:pt x="1" y="1"/>
                  </a:moveTo>
                  <a:lnTo>
                    <a:pt x="1" y="1005"/>
                  </a:lnTo>
                  <a:lnTo>
                    <a:pt x="7812" y="1005"/>
                  </a:lnTo>
                  <a:lnTo>
                    <a:pt x="781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9" name="Google Shape;8529;p62"/>
            <p:cNvSpPr/>
            <p:nvPr/>
          </p:nvSpPr>
          <p:spPr>
            <a:xfrm>
              <a:off x="4954121" y="3545043"/>
              <a:ext cx="403490" cy="49949"/>
            </a:xfrm>
            <a:custGeom>
              <a:avLst/>
              <a:gdLst/>
              <a:ahLst/>
              <a:cxnLst/>
              <a:rect l="l" t="t" r="r" b="b"/>
              <a:pathLst>
                <a:path w="7771" h="962" extrusionOk="0">
                  <a:moveTo>
                    <a:pt x="0" y="1"/>
                  </a:moveTo>
                  <a:lnTo>
                    <a:pt x="0" y="961"/>
                  </a:lnTo>
                  <a:lnTo>
                    <a:pt x="7770" y="961"/>
                  </a:lnTo>
                  <a:lnTo>
                    <a:pt x="77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0" name="Google Shape;8530;p62"/>
            <p:cNvSpPr/>
            <p:nvPr/>
          </p:nvSpPr>
          <p:spPr>
            <a:xfrm>
              <a:off x="4953031" y="3543849"/>
              <a:ext cx="405619" cy="52182"/>
            </a:xfrm>
            <a:custGeom>
              <a:avLst/>
              <a:gdLst/>
              <a:ahLst/>
              <a:cxnLst/>
              <a:rect l="l" t="t" r="r" b="b"/>
              <a:pathLst>
                <a:path w="7812" h="1005" extrusionOk="0">
                  <a:moveTo>
                    <a:pt x="7768" y="44"/>
                  </a:moveTo>
                  <a:lnTo>
                    <a:pt x="7768" y="961"/>
                  </a:lnTo>
                  <a:lnTo>
                    <a:pt x="44" y="961"/>
                  </a:lnTo>
                  <a:lnTo>
                    <a:pt x="44" y="44"/>
                  </a:lnTo>
                  <a:close/>
                  <a:moveTo>
                    <a:pt x="1" y="1"/>
                  </a:moveTo>
                  <a:lnTo>
                    <a:pt x="1" y="1005"/>
                  </a:lnTo>
                  <a:lnTo>
                    <a:pt x="7812" y="1005"/>
                  </a:lnTo>
                  <a:lnTo>
                    <a:pt x="781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1" name="Google Shape;8531;p62"/>
            <p:cNvSpPr/>
            <p:nvPr/>
          </p:nvSpPr>
          <p:spPr>
            <a:xfrm>
              <a:off x="5256103" y="3558335"/>
              <a:ext cx="98705" cy="52"/>
            </a:xfrm>
            <a:custGeom>
              <a:avLst/>
              <a:gdLst/>
              <a:ahLst/>
              <a:cxnLst/>
              <a:rect l="l" t="t" r="r" b="b"/>
              <a:pathLst>
                <a:path w="1901" h="1" extrusionOk="0">
                  <a:moveTo>
                    <a:pt x="190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2" name="Google Shape;8532;p62"/>
            <p:cNvSpPr/>
            <p:nvPr/>
          </p:nvSpPr>
          <p:spPr>
            <a:xfrm>
              <a:off x="5256103" y="3557141"/>
              <a:ext cx="98705" cy="2337"/>
            </a:xfrm>
            <a:custGeom>
              <a:avLst/>
              <a:gdLst/>
              <a:ahLst/>
              <a:cxnLst/>
              <a:rect l="l" t="t" r="r" b="b"/>
              <a:pathLst>
                <a:path w="1901" h="45" extrusionOk="0">
                  <a:moveTo>
                    <a:pt x="0" y="1"/>
                  </a:moveTo>
                  <a:lnTo>
                    <a:pt x="0" y="44"/>
                  </a:lnTo>
                  <a:lnTo>
                    <a:pt x="1900" y="44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3" name="Google Shape;8533;p62"/>
            <p:cNvSpPr/>
            <p:nvPr/>
          </p:nvSpPr>
          <p:spPr>
            <a:xfrm>
              <a:off x="5192394" y="3569395"/>
              <a:ext cx="142995" cy="52"/>
            </a:xfrm>
            <a:custGeom>
              <a:avLst/>
              <a:gdLst/>
              <a:ahLst/>
              <a:cxnLst/>
              <a:rect l="l" t="t" r="r" b="b"/>
              <a:pathLst>
                <a:path w="2754" h="1" extrusionOk="0">
                  <a:moveTo>
                    <a:pt x="2753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4" name="Google Shape;8534;p62"/>
            <p:cNvSpPr/>
            <p:nvPr/>
          </p:nvSpPr>
          <p:spPr>
            <a:xfrm>
              <a:off x="5192394" y="3568356"/>
              <a:ext cx="142995" cy="2181"/>
            </a:xfrm>
            <a:custGeom>
              <a:avLst/>
              <a:gdLst/>
              <a:ahLst/>
              <a:cxnLst/>
              <a:rect l="l" t="t" r="r" b="b"/>
              <a:pathLst>
                <a:path w="2754" h="42" extrusionOk="0">
                  <a:moveTo>
                    <a:pt x="0" y="0"/>
                  </a:moveTo>
                  <a:lnTo>
                    <a:pt x="0" y="41"/>
                  </a:lnTo>
                  <a:lnTo>
                    <a:pt x="2753" y="41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5" name="Google Shape;8535;p62"/>
            <p:cNvSpPr/>
            <p:nvPr/>
          </p:nvSpPr>
          <p:spPr>
            <a:xfrm>
              <a:off x="5278273" y="3579364"/>
              <a:ext cx="24923" cy="52"/>
            </a:xfrm>
            <a:custGeom>
              <a:avLst/>
              <a:gdLst/>
              <a:ahLst/>
              <a:cxnLst/>
              <a:rect l="l" t="t" r="r" b="b"/>
              <a:pathLst>
                <a:path w="480" h="1" extrusionOk="0">
                  <a:moveTo>
                    <a:pt x="1" y="1"/>
                  </a:moveTo>
                  <a:lnTo>
                    <a:pt x="4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6" name="Google Shape;8536;p62"/>
            <p:cNvSpPr/>
            <p:nvPr/>
          </p:nvSpPr>
          <p:spPr>
            <a:xfrm>
              <a:off x="5278273" y="3578325"/>
              <a:ext cx="24923" cy="2181"/>
            </a:xfrm>
            <a:custGeom>
              <a:avLst/>
              <a:gdLst/>
              <a:ahLst/>
              <a:cxnLst/>
              <a:rect l="l" t="t" r="r" b="b"/>
              <a:pathLst>
                <a:path w="480" h="42" extrusionOk="0">
                  <a:moveTo>
                    <a:pt x="1" y="0"/>
                  </a:moveTo>
                  <a:lnTo>
                    <a:pt x="1" y="41"/>
                  </a:lnTo>
                  <a:lnTo>
                    <a:pt x="480" y="41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7" name="Google Shape;8537;p62"/>
            <p:cNvSpPr/>
            <p:nvPr/>
          </p:nvSpPr>
          <p:spPr>
            <a:xfrm>
              <a:off x="5312594" y="3579364"/>
              <a:ext cx="40448" cy="52"/>
            </a:xfrm>
            <a:custGeom>
              <a:avLst/>
              <a:gdLst/>
              <a:ahLst/>
              <a:cxnLst/>
              <a:rect l="l" t="t" r="r" b="b"/>
              <a:pathLst>
                <a:path w="779" h="1" extrusionOk="0">
                  <a:moveTo>
                    <a:pt x="0" y="1"/>
                  </a:moveTo>
                  <a:lnTo>
                    <a:pt x="7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8" name="Google Shape;8538;p62"/>
            <p:cNvSpPr/>
            <p:nvPr/>
          </p:nvSpPr>
          <p:spPr>
            <a:xfrm>
              <a:off x="5312594" y="3578325"/>
              <a:ext cx="40448" cy="2181"/>
            </a:xfrm>
            <a:custGeom>
              <a:avLst/>
              <a:gdLst/>
              <a:ahLst/>
              <a:cxnLst/>
              <a:rect l="l" t="t" r="r" b="b"/>
              <a:pathLst>
                <a:path w="779" h="42" extrusionOk="0">
                  <a:moveTo>
                    <a:pt x="0" y="0"/>
                  </a:moveTo>
                  <a:lnTo>
                    <a:pt x="0" y="41"/>
                  </a:lnTo>
                  <a:lnTo>
                    <a:pt x="779" y="4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9" name="Google Shape;8539;p62"/>
            <p:cNvSpPr/>
            <p:nvPr/>
          </p:nvSpPr>
          <p:spPr>
            <a:xfrm>
              <a:off x="4956354" y="3577131"/>
              <a:ext cx="126379" cy="52"/>
            </a:xfrm>
            <a:custGeom>
              <a:avLst/>
              <a:gdLst/>
              <a:ahLst/>
              <a:cxnLst/>
              <a:rect l="l" t="t" r="r" b="b"/>
              <a:pathLst>
                <a:path w="2434" h="1" extrusionOk="0">
                  <a:moveTo>
                    <a:pt x="1" y="0"/>
                  </a:moveTo>
                  <a:lnTo>
                    <a:pt x="24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0" name="Google Shape;8540;p62"/>
            <p:cNvSpPr/>
            <p:nvPr/>
          </p:nvSpPr>
          <p:spPr>
            <a:xfrm>
              <a:off x="4956354" y="3576041"/>
              <a:ext cx="126379" cy="2337"/>
            </a:xfrm>
            <a:custGeom>
              <a:avLst/>
              <a:gdLst/>
              <a:ahLst/>
              <a:cxnLst/>
              <a:rect l="l" t="t" r="r" b="b"/>
              <a:pathLst>
                <a:path w="2434" h="45" extrusionOk="0">
                  <a:moveTo>
                    <a:pt x="1" y="1"/>
                  </a:moveTo>
                  <a:lnTo>
                    <a:pt x="1" y="44"/>
                  </a:lnTo>
                  <a:lnTo>
                    <a:pt x="2434" y="44"/>
                  </a:lnTo>
                  <a:lnTo>
                    <a:pt x="2434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1" name="Google Shape;8541;p62"/>
            <p:cNvSpPr/>
            <p:nvPr/>
          </p:nvSpPr>
          <p:spPr>
            <a:xfrm>
              <a:off x="4967413" y="3570485"/>
              <a:ext cx="16667" cy="52"/>
            </a:xfrm>
            <a:custGeom>
              <a:avLst/>
              <a:gdLst/>
              <a:ahLst/>
              <a:cxnLst/>
              <a:rect l="l" t="t" r="r" b="b"/>
              <a:pathLst>
                <a:path w="321" h="1" extrusionOk="0">
                  <a:moveTo>
                    <a:pt x="0" y="0"/>
                  </a:moveTo>
                  <a:lnTo>
                    <a:pt x="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2" name="Google Shape;8542;p62"/>
            <p:cNvSpPr/>
            <p:nvPr/>
          </p:nvSpPr>
          <p:spPr>
            <a:xfrm>
              <a:off x="4967413" y="3569395"/>
              <a:ext cx="16667" cy="2337"/>
            </a:xfrm>
            <a:custGeom>
              <a:avLst/>
              <a:gdLst/>
              <a:ahLst/>
              <a:cxnLst/>
              <a:rect l="l" t="t" r="r" b="b"/>
              <a:pathLst>
                <a:path w="321" h="45" extrusionOk="0">
                  <a:moveTo>
                    <a:pt x="0" y="1"/>
                  </a:moveTo>
                  <a:lnTo>
                    <a:pt x="0" y="44"/>
                  </a:lnTo>
                  <a:lnTo>
                    <a:pt x="320" y="4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3" name="Google Shape;8543;p62"/>
            <p:cNvSpPr/>
            <p:nvPr/>
          </p:nvSpPr>
          <p:spPr>
            <a:xfrm>
              <a:off x="5006251" y="3569395"/>
              <a:ext cx="55453" cy="52"/>
            </a:xfrm>
            <a:custGeom>
              <a:avLst/>
              <a:gdLst/>
              <a:ahLst/>
              <a:cxnLst/>
              <a:rect l="l" t="t" r="r" b="b"/>
              <a:pathLst>
                <a:path w="1068" h="1" extrusionOk="0">
                  <a:moveTo>
                    <a:pt x="1068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4" name="Google Shape;8544;p62"/>
            <p:cNvSpPr/>
            <p:nvPr/>
          </p:nvSpPr>
          <p:spPr>
            <a:xfrm>
              <a:off x="5006251" y="3568356"/>
              <a:ext cx="55453" cy="2181"/>
            </a:xfrm>
            <a:custGeom>
              <a:avLst/>
              <a:gdLst/>
              <a:ahLst/>
              <a:cxnLst/>
              <a:rect l="l" t="t" r="r" b="b"/>
              <a:pathLst>
                <a:path w="1068" h="42" extrusionOk="0">
                  <a:moveTo>
                    <a:pt x="0" y="0"/>
                  </a:moveTo>
                  <a:lnTo>
                    <a:pt x="0" y="41"/>
                  </a:lnTo>
                  <a:lnTo>
                    <a:pt x="1068" y="41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5" name="Google Shape;8545;p62"/>
            <p:cNvSpPr/>
            <p:nvPr/>
          </p:nvSpPr>
          <p:spPr>
            <a:xfrm>
              <a:off x="4956354" y="3556102"/>
              <a:ext cx="48340" cy="52"/>
            </a:xfrm>
            <a:custGeom>
              <a:avLst/>
              <a:gdLst/>
              <a:ahLst/>
              <a:cxnLst/>
              <a:rect l="l" t="t" r="r" b="b"/>
              <a:pathLst>
                <a:path w="931" h="1" extrusionOk="0">
                  <a:moveTo>
                    <a:pt x="1" y="0"/>
                  </a:moveTo>
                  <a:lnTo>
                    <a:pt x="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6" name="Google Shape;8546;p62"/>
            <p:cNvSpPr/>
            <p:nvPr/>
          </p:nvSpPr>
          <p:spPr>
            <a:xfrm>
              <a:off x="4956354" y="3555012"/>
              <a:ext cx="48340" cy="2181"/>
            </a:xfrm>
            <a:custGeom>
              <a:avLst/>
              <a:gdLst/>
              <a:ahLst/>
              <a:cxnLst/>
              <a:rect l="l" t="t" r="r" b="b"/>
              <a:pathLst>
                <a:path w="931" h="42" extrusionOk="0">
                  <a:moveTo>
                    <a:pt x="1" y="1"/>
                  </a:moveTo>
                  <a:lnTo>
                    <a:pt x="1" y="42"/>
                  </a:lnTo>
                  <a:lnTo>
                    <a:pt x="930" y="42"/>
                  </a:lnTo>
                  <a:lnTo>
                    <a:pt x="930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7" name="Google Shape;8547;p62"/>
            <p:cNvSpPr/>
            <p:nvPr/>
          </p:nvSpPr>
          <p:spPr>
            <a:xfrm>
              <a:off x="5548634" y="3565033"/>
              <a:ext cx="25027" cy="2181"/>
            </a:xfrm>
            <a:custGeom>
              <a:avLst/>
              <a:gdLst/>
              <a:ahLst/>
              <a:cxnLst/>
              <a:rect l="l" t="t" r="r" b="b"/>
              <a:pathLst>
                <a:path w="482" h="42" extrusionOk="0">
                  <a:moveTo>
                    <a:pt x="0" y="0"/>
                  </a:moveTo>
                  <a:lnTo>
                    <a:pt x="0" y="41"/>
                  </a:lnTo>
                  <a:lnTo>
                    <a:pt x="482" y="41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8" name="Google Shape;8548;p62"/>
            <p:cNvSpPr/>
            <p:nvPr/>
          </p:nvSpPr>
          <p:spPr>
            <a:xfrm>
              <a:off x="5501540" y="3576041"/>
              <a:ext cx="77572" cy="2337"/>
            </a:xfrm>
            <a:custGeom>
              <a:avLst/>
              <a:gdLst/>
              <a:ahLst/>
              <a:cxnLst/>
              <a:rect l="l" t="t" r="r" b="b"/>
              <a:pathLst>
                <a:path w="1494" h="45" extrusionOk="0">
                  <a:moveTo>
                    <a:pt x="1" y="1"/>
                  </a:moveTo>
                  <a:lnTo>
                    <a:pt x="1" y="44"/>
                  </a:lnTo>
                  <a:lnTo>
                    <a:pt x="1494" y="44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9" name="Google Shape;8549;p62"/>
            <p:cNvSpPr/>
            <p:nvPr/>
          </p:nvSpPr>
          <p:spPr>
            <a:xfrm>
              <a:off x="5361401" y="3582687"/>
              <a:ext cx="37696" cy="2337"/>
            </a:xfrm>
            <a:custGeom>
              <a:avLst/>
              <a:gdLst/>
              <a:ahLst/>
              <a:cxnLst/>
              <a:rect l="l" t="t" r="r" b="b"/>
              <a:pathLst>
                <a:path w="726" h="45" extrusionOk="0">
                  <a:moveTo>
                    <a:pt x="0" y="1"/>
                  </a:moveTo>
                  <a:lnTo>
                    <a:pt x="0" y="44"/>
                  </a:lnTo>
                  <a:lnTo>
                    <a:pt x="725" y="44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0" name="Google Shape;8550;p62"/>
            <p:cNvSpPr/>
            <p:nvPr/>
          </p:nvSpPr>
          <p:spPr>
            <a:xfrm>
              <a:off x="5357559" y="3565033"/>
              <a:ext cx="100833" cy="2181"/>
            </a:xfrm>
            <a:custGeom>
              <a:avLst/>
              <a:gdLst/>
              <a:ahLst/>
              <a:cxnLst/>
              <a:rect l="l" t="t" r="r" b="b"/>
              <a:pathLst>
                <a:path w="1942" h="42" extrusionOk="0">
                  <a:moveTo>
                    <a:pt x="0" y="0"/>
                  </a:moveTo>
                  <a:lnTo>
                    <a:pt x="0" y="41"/>
                  </a:lnTo>
                  <a:lnTo>
                    <a:pt x="1941" y="41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1" name="Google Shape;8551;p62"/>
            <p:cNvSpPr/>
            <p:nvPr/>
          </p:nvSpPr>
          <p:spPr>
            <a:xfrm>
              <a:off x="5487729" y="3550495"/>
              <a:ext cx="58153" cy="2337"/>
            </a:xfrm>
            <a:custGeom>
              <a:avLst/>
              <a:gdLst/>
              <a:ahLst/>
              <a:cxnLst/>
              <a:rect l="l" t="t" r="r" b="b"/>
              <a:pathLst>
                <a:path w="1120" h="45" extrusionOk="0">
                  <a:moveTo>
                    <a:pt x="0" y="1"/>
                  </a:moveTo>
                  <a:lnTo>
                    <a:pt x="0" y="44"/>
                  </a:lnTo>
                  <a:lnTo>
                    <a:pt x="1119" y="44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2" name="Google Shape;8552;p62"/>
            <p:cNvSpPr/>
            <p:nvPr/>
          </p:nvSpPr>
          <p:spPr>
            <a:xfrm>
              <a:off x="5138135" y="3545043"/>
              <a:ext cx="47146" cy="48755"/>
            </a:xfrm>
            <a:custGeom>
              <a:avLst/>
              <a:gdLst/>
              <a:ahLst/>
              <a:cxnLst/>
              <a:rect l="l" t="t" r="r" b="b"/>
              <a:pathLst>
                <a:path w="908" h="939" extrusionOk="0">
                  <a:moveTo>
                    <a:pt x="0" y="1"/>
                  </a:moveTo>
                  <a:lnTo>
                    <a:pt x="0" y="938"/>
                  </a:lnTo>
                  <a:lnTo>
                    <a:pt x="907" y="93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3" name="Google Shape;8553;p62"/>
            <p:cNvSpPr/>
            <p:nvPr/>
          </p:nvSpPr>
          <p:spPr>
            <a:xfrm>
              <a:off x="5136940" y="3543849"/>
              <a:ext cx="49378" cy="51144"/>
            </a:xfrm>
            <a:custGeom>
              <a:avLst/>
              <a:gdLst/>
              <a:ahLst/>
              <a:cxnLst/>
              <a:rect l="l" t="t" r="r" b="b"/>
              <a:pathLst>
                <a:path w="951" h="985" extrusionOk="0">
                  <a:moveTo>
                    <a:pt x="910" y="44"/>
                  </a:moveTo>
                  <a:lnTo>
                    <a:pt x="910" y="941"/>
                  </a:lnTo>
                  <a:lnTo>
                    <a:pt x="44" y="941"/>
                  </a:lnTo>
                  <a:lnTo>
                    <a:pt x="44" y="44"/>
                  </a:lnTo>
                  <a:close/>
                  <a:moveTo>
                    <a:pt x="0" y="1"/>
                  </a:moveTo>
                  <a:lnTo>
                    <a:pt x="0" y="984"/>
                  </a:lnTo>
                  <a:lnTo>
                    <a:pt x="951" y="984"/>
                  </a:lnTo>
                  <a:lnTo>
                    <a:pt x="95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54" name="Google Shape;8554;p62"/>
          <p:cNvGrpSpPr/>
          <p:nvPr/>
        </p:nvGrpSpPr>
        <p:grpSpPr>
          <a:xfrm>
            <a:off x="3878151" y="2964744"/>
            <a:ext cx="1844211" cy="3195968"/>
            <a:chOff x="3599529" y="2664937"/>
            <a:chExt cx="442172" cy="766272"/>
          </a:xfrm>
        </p:grpSpPr>
        <p:sp>
          <p:nvSpPr>
            <p:cNvPr id="8555" name="Google Shape;8555;p62"/>
            <p:cNvSpPr/>
            <p:nvPr/>
          </p:nvSpPr>
          <p:spPr>
            <a:xfrm>
              <a:off x="3654463" y="2666028"/>
              <a:ext cx="386200" cy="764092"/>
            </a:xfrm>
            <a:custGeom>
              <a:avLst/>
              <a:gdLst/>
              <a:ahLst/>
              <a:cxnLst/>
              <a:rect l="l" t="t" r="r" b="b"/>
              <a:pathLst>
                <a:path w="7438" h="14716" extrusionOk="0">
                  <a:moveTo>
                    <a:pt x="0" y="0"/>
                  </a:moveTo>
                  <a:lnTo>
                    <a:pt x="0" y="14716"/>
                  </a:lnTo>
                  <a:lnTo>
                    <a:pt x="7437" y="14716"/>
                  </a:lnTo>
                  <a:lnTo>
                    <a:pt x="7437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6" name="Google Shape;8556;p62"/>
            <p:cNvSpPr/>
            <p:nvPr/>
          </p:nvSpPr>
          <p:spPr>
            <a:xfrm>
              <a:off x="3653373" y="2664937"/>
              <a:ext cx="388328" cy="766272"/>
            </a:xfrm>
            <a:custGeom>
              <a:avLst/>
              <a:gdLst/>
              <a:ahLst/>
              <a:cxnLst/>
              <a:rect l="l" t="t" r="r" b="b"/>
              <a:pathLst>
                <a:path w="7479" h="14758" extrusionOk="0">
                  <a:moveTo>
                    <a:pt x="7438" y="45"/>
                  </a:moveTo>
                  <a:lnTo>
                    <a:pt x="7438" y="14716"/>
                  </a:lnTo>
                  <a:lnTo>
                    <a:pt x="42" y="14716"/>
                  </a:lnTo>
                  <a:lnTo>
                    <a:pt x="42" y="45"/>
                  </a:lnTo>
                  <a:close/>
                  <a:moveTo>
                    <a:pt x="1" y="1"/>
                  </a:moveTo>
                  <a:lnTo>
                    <a:pt x="1" y="14757"/>
                  </a:lnTo>
                  <a:lnTo>
                    <a:pt x="7479" y="14757"/>
                  </a:lnTo>
                  <a:lnTo>
                    <a:pt x="747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7" name="Google Shape;8557;p62"/>
            <p:cNvSpPr/>
            <p:nvPr/>
          </p:nvSpPr>
          <p:spPr>
            <a:xfrm>
              <a:off x="3997412" y="2669870"/>
              <a:ext cx="2285" cy="131987"/>
            </a:xfrm>
            <a:custGeom>
              <a:avLst/>
              <a:gdLst/>
              <a:ahLst/>
              <a:cxnLst/>
              <a:rect l="l" t="t" r="r" b="b"/>
              <a:pathLst>
                <a:path w="44" h="2542" extrusionOk="0">
                  <a:moveTo>
                    <a:pt x="0" y="1"/>
                  </a:moveTo>
                  <a:lnTo>
                    <a:pt x="0" y="2541"/>
                  </a:lnTo>
                  <a:lnTo>
                    <a:pt x="44" y="2541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8" name="Google Shape;8558;p62"/>
            <p:cNvSpPr/>
            <p:nvPr/>
          </p:nvSpPr>
          <p:spPr>
            <a:xfrm>
              <a:off x="4021711" y="2702581"/>
              <a:ext cx="2337" cy="56024"/>
            </a:xfrm>
            <a:custGeom>
              <a:avLst/>
              <a:gdLst/>
              <a:ahLst/>
              <a:cxnLst/>
              <a:rect l="l" t="t" r="r" b="b"/>
              <a:pathLst>
                <a:path w="45" h="1079" extrusionOk="0">
                  <a:moveTo>
                    <a:pt x="1" y="1"/>
                  </a:moveTo>
                  <a:lnTo>
                    <a:pt x="1" y="1079"/>
                  </a:lnTo>
                  <a:lnTo>
                    <a:pt x="44" y="107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9" name="Google Shape;8559;p62"/>
            <p:cNvSpPr/>
            <p:nvPr/>
          </p:nvSpPr>
          <p:spPr>
            <a:xfrm>
              <a:off x="4009614" y="2690483"/>
              <a:ext cx="2181" cy="198344"/>
            </a:xfrm>
            <a:custGeom>
              <a:avLst/>
              <a:gdLst/>
              <a:ahLst/>
              <a:cxnLst/>
              <a:rect l="l" t="t" r="r" b="b"/>
              <a:pathLst>
                <a:path w="42" h="3820" extrusionOk="0">
                  <a:moveTo>
                    <a:pt x="1" y="1"/>
                  </a:moveTo>
                  <a:lnTo>
                    <a:pt x="1" y="3819"/>
                  </a:lnTo>
                  <a:lnTo>
                    <a:pt x="42" y="38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0" name="Google Shape;8560;p62"/>
            <p:cNvSpPr/>
            <p:nvPr/>
          </p:nvSpPr>
          <p:spPr>
            <a:xfrm>
              <a:off x="4030642" y="2666028"/>
              <a:ext cx="2285" cy="259353"/>
            </a:xfrm>
            <a:custGeom>
              <a:avLst/>
              <a:gdLst/>
              <a:ahLst/>
              <a:cxnLst/>
              <a:rect l="l" t="t" r="r" b="b"/>
              <a:pathLst>
                <a:path w="44" h="4995" extrusionOk="0">
                  <a:moveTo>
                    <a:pt x="0" y="0"/>
                  </a:moveTo>
                  <a:lnTo>
                    <a:pt x="0" y="4994"/>
                  </a:lnTo>
                  <a:lnTo>
                    <a:pt x="44" y="499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1" name="Google Shape;8561;p62"/>
            <p:cNvSpPr/>
            <p:nvPr/>
          </p:nvSpPr>
          <p:spPr>
            <a:xfrm>
              <a:off x="4001254" y="3292732"/>
              <a:ext cx="2285" cy="135777"/>
            </a:xfrm>
            <a:custGeom>
              <a:avLst/>
              <a:gdLst/>
              <a:ahLst/>
              <a:cxnLst/>
              <a:rect l="l" t="t" r="r" b="b"/>
              <a:pathLst>
                <a:path w="44" h="2615" extrusionOk="0">
                  <a:moveTo>
                    <a:pt x="0" y="0"/>
                  </a:moveTo>
                  <a:lnTo>
                    <a:pt x="0" y="2615"/>
                  </a:lnTo>
                  <a:lnTo>
                    <a:pt x="44" y="2615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2" name="Google Shape;8562;p62"/>
            <p:cNvSpPr/>
            <p:nvPr/>
          </p:nvSpPr>
          <p:spPr>
            <a:xfrm>
              <a:off x="4015065" y="3400159"/>
              <a:ext cx="2337" cy="29959"/>
            </a:xfrm>
            <a:custGeom>
              <a:avLst/>
              <a:gdLst/>
              <a:ahLst/>
              <a:cxnLst/>
              <a:rect l="l" t="t" r="r" b="b"/>
              <a:pathLst>
                <a:path w="45" h="577" extrusionOk="0">
                  <a:moveTo>
                    <a:pt x="1" y="1"/>
                  </a:moveTo>
                  <a:lnTo>
                    <a:pt x="1" y="577"/>
                  </a:lnTo>
                  <a:lnTo>
                    <a:pt x="44" y="57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3" name="Google Shape;8563;p62"/>
            <p:cNvSpPr/>
            <p:nvPr/>
          </p:nvSpPr>
          <p:spPr>
            <a:xfrm>
              <a:off x="4018388" y="3269990"/>
              <a:ext cx="2337" cy="119733"/>
            </a:xfrm>
            <a:custGeom>
              <a:avLst/>
              <a:gdLst/>
              <a:ahLst/>
              <a:cxnLst/>
              <a:rect l="l" t="t" r="r" b="b"/>
              <a:pathLst>
                <a:path w="45" h="2306" extrusionOk="0">
                  <a:moveTo>
                    <a:pt x="1" y="0"/>
                  </a:moveTo>
                  <a:lnTo>
                    <a:pt x="1" y="2305"/>
                  </a:lnTo>
                  <a:lnTo>
                    <a:pt x="44" y="2305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4" name="Google Shape;8564;p62"/>
            <p:cNvSpPr/>
            <p:nvPr/>
          </p:nvSpPr>
          <p:spPr>
            <a:xfrm>
              <a:off x="4002967" y="3078240"/>
              <a:ext cx="2181" cy="196734"/>
            </a:xfrm>
            <a:custGeom>
              <a:avLst/>
              <a:gdLst/>
              <a:ahLst/>
              <a:cxnLst/>
              <a:rect l="l" t="t" r="r" b="b"/>
              <a:pathLst>
                <a:path w="42" h="3789" extrusionOk="0">
                  <a:moveTo>
                    <a:pt x="1" y="0"/>
                  </a:moveTo>
                  <a:lnTo>
                    <a:pt x="1" y="3788"/>
                  </a:lnTo>
                  <a:lnTo>
                    <a:pt x="42" y="378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5" name="Google Shape;8565;p62"/>
            <p:cNvSpPr/>
            <p:nvPr/>
          </p:nvSpPr>
          <p:spPr>
            <a:xfrm>
              <a:off x="3600724" y="2666028"/>
              <a:ext cx="385680" cy="764092"/>
            </a:xfrm>
            <a:custGeom>
              <a:avLst/>
              <a:gdLst/>
              <a:ahLst/>
              <a:cxnLst/>
              <a:rect l="l" t="t" r="r" b="b"/>
              <a:pathLst>
                <a:path w="7428" h="14716" extrusionOk="0">
                  <a:moveTo>
                    <a:pt x="1" y="0"/>
                  </a:moveTo>
                  <a:lnTo>
                    <a:pt x="1" y="14716"/>
                  </a:lnTo>
                  <a:lnTo>
                    <a:pt x="7427" y="14716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6" name="Google Shape;8566;p62"/>
            <p:cNvSpPr/>
            <p:nvPr/>
          </p:nvSpPr>
          <p:spPr>
            <a:xfrm>
              <a:off x="3599529" y="2664937"/>
              <a:ext cx="387913" cy="766272"/>
            </a:xfrm>
            <a:custGeom>
              <a:avLst/>
              <a:gdLst/>
              <a:ahLst/>
              <a:cxnLst/>
              <a:rect l="l" t="t" r="r" b="b"/>
              <a:pathLst>
                <a:path w="7471" h="14758" extrusionOk="0">
                  <a:moveTo>
                    <a:pt x="7427" y="45"/>
                  </a:moveTo>
                  <a:lnTo>
                    <a:pt x="7427" y="14716"/>
                  </a:lnTo>
                  <a:lnTo>
                    <a:pt x="44" y="14716"/>
                  </a:lnTo>
                  <a:lnTo>
                    <a:pt x="44" y="45"/>
                  </a:lnTo>
                  <a:close/>
                  <a:moveTo>
                    <a:pt x="1" y="1"/>
                  </a:moveTo>
                  <a:lnTo>
                    <a:pt x="1" y="14757"/>
                  </a:lnTo>
                  <a:lnTo>
                    <a:pt x="7471" y="14757"/>
                  </a:lnTo>
                  <a:lnTo>
                    <a:pt x="747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7" name="Google Shape;8567;p62"/>
            <p:cNvSpPr/>
            <p:nvPr/>
          </p:nvSpPr>
          <p:spPr>
            <a:xfrm>
              <a:off x="3628398" y="2692612"/>
              <a:ext cx="330227" cy="711442"/>
            </a:xfrm>
            <a:custGeom>
              <a:avLst/>
              <a:gdLst/>
              <a:ahLst/>
              <a:cxnLst/>
              <a:rect l="l" t="t" r="r" b="b"/>
              <a:pathLst>
                <a:path w="6360" h="13702" extrusionOk="0">
                  <a:moveTo>
                    <a:pt x="3030" y="4452"/>
                  </a:moveTo>
                  <a:cubicBezTo>
                    <a:pt x="4206" y="4452"/>
                    <a:pt x="5156" y="5486"/>
                    <a:pt x="5156" y="6767"/>
                  </a:cubicBezTo>
                  <a:cubicBezTo>
                    <a:pt x="5156" y="8037"/>
                    <a:pt x="4206" y="9072"/>
                    <a:pt x="3030" y="9072"/>
                  </a:cubicBezTo>
                  <a:cubicBezTo>
                    <a:pt x="1857" y="9072"/>
                    <a:pt x="907" y="8037"/>
                    <a:pt x="907" y="6767"/>
                  </a:cubicBezTo>
                  <a:cubicBezTo>
                    <a:pt x="907" y="5486"/>
                    <a:pt x="1857" y="4452"/>
                    <a:pt x="3030" y="4452"/>
                  </a:cubicBezTo>
                  <a:close/>
                  <a:moveTo>
                    <a:pt x="661" y="1"/>
                  </a:moveTo>
                  <a:cubicBezTo>
                    <a:pt x="651" y="300"/>
                    <a:pt x="405" y="536"/>
                    <a:pt x="98" y="536"/>
                  </a:cubicBezTo>
                  <a:cubicBezTo>
                    <a:pt x="64" y="536"/>
                    <a:pt x="34" y="523"/>
                    <a:pt x="0" y="523"/>
                  </a:cubicBezTo>
                  <a:lnTo>
                    <a:pt x="0" y="12869"/>
                  </a:lnTo>
                  <a:cubicBezTo>
                    <a:pt x="34" y="12859"/>
                    <a:pt x="64" y="12859"/>
                    <a:pt x="98" y="12859"/>
                  </a:cubicBezTo>
                  <a:cubicBezTo>
                    <a:pt x="418" y="12859"/>
                    <a:pt x="674" y="13115"/>
                    <a:pt x="674" y="13425"/>
                  </a:cubicBezTo>
                  <a:cubicBezTo>
                    <a:pt x="674" y="13533"/>
                    <a:pt x="641" y="13617"/>
                    <a:pt x="597" y="13702"/>
                  </a:cubicBezTo>
                  <a:lnTo>
                    <a:pt x="5763" y="13702"/>
                  </a:lnTo>
                  <a:cubicBezTo>
                    <a:pt x="5719" y="13617"/>
                    <a:pt x="5688" y="13533"/>
                    <a:pt x="5688" y="13425"/>
                  </a:cubicBezTo>
                  <a:cubicBezTo>
                    <a:pt x="5688" y="13115"/>
                    <a:pt x="5944" y="12859"/>
                    <a:pt x="6265" y="12859"/>
                  </a:cubicBezTo>
                  <a:cubicBezTo>
                    <a:pt x="6295" y="12859"/>
                    <a:pt x="6329" y="12859"/>
                    <a:pt x="6359" y="12869"/>
                  </a:cubicBezTo>
                  <a:lnTo>
                    <a:pt x="6359" y="523"/>
                  </a:lnTo>
                  <a:cubicBezTo>
                    <a:pt x="6329" y="523"/>
                    <a:pt x="6295" y="536"/>
                    <a:pt x="6265" y="536"/>
                  </a:cubicBezTo>
                  <a:cubicBezTo>
                    <a:pt x="5955" y="536"/>
                    <a:pt x="5709" y="300"/>
                    <a:pt x="5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8" name="Google Shape;8568;p62"/>
            <p:cNvSpPr/>
            <p:nvPr/>
          </p:nvSpPr>
          <p:spPr>
            <a:xfrm>
              <a:off x="3627308" y="2691574"/>
              <a:ext cx="332512" cy="713675"/>
            </a:xfrm>
            <a:custGeom>
              <a:avLst/>
              <a:gdLst/>
              <a:ahLst/>
              <a:cxnLst/>
              <a:rect l="l" t="t" r="r" b="b"/>
              <a:pathLst>
                <a:path w="6404" h="13745" extrusionOk="0">
                  <a:moveTo>
                    <a:pt x="3051" y="4492"/>
                  </a:moveTo>
                  <a:cubicBezTo>
                    <a:pt x="4216" y="4492"/>
                    <a:pt x="5154" y="5516"/>
                    <a:pt x="5154" y="6787"/>
                  </a:cubicBezTo>
                  <a:cubicBezTo>
                    <a:pt x="5154" y="8047"/>
                    <a:pt x="4216" y="9071"/>
                    <a:pt x="3051" y="9071"/>
                  </a:cubicBezTo>
                  <a:cubicBezTo>
                    <a:pt x="1888" y="9071"/>
                    <a:pt x="951" y="8047"/>
                    <a:pt x="951" y="6787"/>
                  </a:cubicBezTo>
                  <a:cubicBezTo>
                    <a:pt x="951" y="5516"/>
                    <a:pt x="1888" y="4492"/>
                    <a:pt x="3051" y="4492"/>
                  </a:cubicBezTo>
                  <a:close/>
                  <a:moveTo>
                    <a:pt x="3051" y="4449"/>
                  </a:moveTo>
                  <a:cubicBezTo>
                    <a:pt x="1868" y="4449"/>
                    <a:pt x="908" y="5496"/>
                    <a:pt x="908" y="6787"/>
                  </a:cubicBezTo>
                  <a:cubicBezTo>
                    <a:pt x="908" y="8067"/>
                    <a:pt x="1868" y="9112"/>
                    <a:pt x="3051" y="9112"/>
                  </a:cubicBezTo>
                  <a:cubicBezTo>
                    <a:pt x="4237" y="9112"/>
                    <a:pt x="5197" y="8067"/>
                    <a:pt x="5197" y="6787"/>
                  </a:cubicBezTo>
                  <a:cubicBezTo>
                    <a:pt x="5197" y="5496"/>
                    <a:pt x="4237" y="4449"/>
                    <a:pt x="3051" y="4449"/>
                  </a:cubicBezTo>
                  <a:close/>
                  <a:moveTo>
                    <a:pt x="5699" y="44"/>
                  </a:moveTo>
                  <a:cubicBezTo>
                    <a:pt x="5720" y="341"/>
                    <a:pt x="5976" y="576"/>
                    <a:pt x="6286" y="576"/>
                  </a:cubicBezTo>
                  <a:cubicBezTo>
                    <a:pt x="6306" y="576"/>
                    <a:pt x="6339" y="576"/>
                    <a:pt x="6360" y="566"/>
                  </a:cubicBezTo>
                  <a:lnTo>
                    <a:pt x="6360" y="12869"/>
                  </a:lnTo>
                  <a:cubicBezTo>
                    <a:pt x="6339" y="12859"/>
                    <a:pt x="6306" y="12859"/>
                    <a:pt x="6286" y="12859"/>
                  </a:cubicBezTo>
                  <a:cubicBezTo>
                    <a:pt x="5955" y="12859"/>
                    <a:pt x="5689" y="13125"/>
                    <a:pt x="5689" y="13445"/>
                  </a:cubicBezTo>
                  <a:cubicBezTo>
                    <a:pt x="5689" y="13530"/>
                    <a:pt x="5709" y="13617"/>
                    <a:pt x="5753" y="13701"/>
                  </a:cubicBezTo>
                  <a:lnTo>
                    <a:pt x="651" y="13701"/>
                  </a:lnTo>
                  <a:cubicBezTo>
                    <a:pt x="695" y="13617"/>
                    <a:pt x="715" y="13530"/>
                    <a:pt x="715" y="13445"/>
                  </a:cubicBezTo>
                  <a:cubicBezTo>
                    <a:pt x="715" y="13125"/>
                    <a:pt x="449" y="12859"/>
                    <a:pt x="119" y="12859"/>
                  </a:cubicBezTo>
                  <a:cubicBezTo>
                    <a:pt x="96" y="12859"/>
                    <a:pt x="65" y="12859"/>
                    <a:pt x="42" y="12869"/>
                  </a:cubicBezTo>
                  <a:lnTo>
                    <a:pt x="42" y="566"/>
                  </a:lnTo>
                  <a:cubicBezTo>
                    <a:pt x="65" y="576"/>
                    <a:pt x="96" y="576"/>
                    <a:pt x="119" y="576"/>
                  </a:cubicBezTo>
                  <a:cubicBezTo>
                    <a:pt x="426" y="576"/>
                    <a:pt x="682" y="341"/>
                    <a:pt x="705" y="44"/>
                  </a:cubicBezTo>
                  <a:close/>
                  <a:moveTo>
                    <a:pt x="662" y="0"/>
                  </a:moveTo>
                  <a:lnTo>
                    <a:pt x="662" y="10"/>
                  </a:lnTo>
                  <a:cubicBezTo>
                    <a:pt x="651" y="310"/>
                    <a:pt x="406" y="533"/>
                    <a:pt x="119" y="533"/>
                  </a:cubicBezTo>
                  <a:cubicBezTo>
                    <a:pt x="85" y="533"/>
                    <a:pt x="55" y="523"/>
                    <a:pt x="21" y="523"/>
                  </a:cubicBezTo>
                  <a:lnTo>
                    <a:pt x="1" y="512"/>
                  </a:lnTo>
                  <a:lnTo>
                    <a:pt x="1" y="12913"/>
                  </a:lnTo>
                  <a:lnTo>
                    <a:pt x="21" y="12913"/>
                  </a:lnTo>
                  <a:cubicBezTo>
                    <a:pt x="55" y="12900"/>
                    <a:pt x="85" y="12900"/>
                    <a:pt x="119" y="12900"/>
                  </a:cubicBezTo>
                  <a:cubicBezTo>
                    <a:pt x="416" y="12900"/>
                    <a:pt x="672" y="13146"/>
                    <a:pt x="672" y="13445"/>
                  </a:cubicBezTo>
                  <a:cubicBezTo>
                    <a:pt x="672" y="13540"/>
                    <a:pt x="641" y="13627"/>
                    <a:pt x="598" y="13712"/>
                  </a:cubicBezTo>
                  <a:lnTo>
                    <a:pt x="587" y="13745"/>
                  </a:lnTo>
                  <a:lnTo>
                    <a:pt x="5817" y="13745"/>
                  </a:lnTo>
                  <a:lnTo>
                    <a:pt x="5804" y="13712"/>
                  </a:lnTo>
                  <a:cubicBezTo>
                    <a:pt x="5763" y="13627"/>
                    <a:pt x="5730" y="13540"/>
                    <a:pt x="5730" y="13445"/>
                  </a:cubicBezTo>
                  <a:cubicBezTo>
                    <a:pt x="5730" y="13146"/>
                    <a:pt x="5986" y="12900"/>
                    <a:pt x="6286" y="12900"/>
                  </a:cubicBezTo>
                  <a:cubicBezTo>
                    <a:pt x="6316" y="12900"/>
                    <a:pt x="6350" y="12900"/>
                    <a:pt x="6380" y="12913"/>
                  </a:cubicBezTo>
                  <a:lnTo>
                    <a:pt x="6403" y="12913"/>
                  </a:lnTo>
                  <a:lnTo>
                    <a:pt x="6403" y="512"/>
                  </a:lnTo>
                  <a:lnTo>
                    <a:pt x="6380" y="523"/>
                  </a:lnTo>
                  <a:cubicBezTo>
                    <a:pt x="6350" y="523"/>
                    <a:pt x="6316" y="533"/>
                    <a:pt x="6286" y="533"/>
                  </a:cubicBezTo>
                  <a:cubicBezTo>
                    <a:pt x="5996" y="533"/>
                    <a:pt x="5753" y="310"/>
                    <a:pt x="5740" y="10"/>
                  </a:cubicBezTo>
                  <a:lnTo>
                    <a:pt x="574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9" name="Google Shape;8569;p62"/>
            <p:cNvSpPr/>
            <p:nvPr/>
          </p:nvSpPr>
          <p:spPr>
            <a:xfrm>
              <a:off x="3602333" y="3001758"/>
              <a:ext cx="437811" cy="78766"/>
            </a:xfrm>
            <a:custGeom>
              <a:avLst/>
              <a:gdLst/>
              <a:ahLst/>
              <a:cxnLst/>
              <a:rect l="l" t="t" r="r" b="b"/>
              <a:pathLst>
                <a:path w="8432" h="1517" extrusionOk="0">
                  <a:moveTo>
                    <a:pt x="0" y="1"/>
                  </a:moveTo>
                  <a:lnTo>
                    <a:pt x="0" y="1517"/>
                  </a:lnTo>
                  <a:lnTo>
                    <a:pt x="8431" y="1517"/>
                  </a:lnTo>
                  <a:lnTo>
                    <a:pt x="8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0" name="Google Shape;8570;p62"/>
            <p:cNvSpPr/>
            <p:nvPr/>
          </p:nvSpPr>
          <p:spPr>
            <a:xfrm>
              <a:off x="3601295" y="3000720"/>
              <a:ext cx="439887" cy="80895"/>
            </a:xfrm>
            <a:custGeom>
              <a:avLst/>
              <a:gdLst/>
              <a:ahLst/>
              <a:cxnLst/>
              <a:rect l="l" t="t" r="r" b="b"/>
              <a:pathLst>
                <a:path w="8472" h="1558" extrusionOk="0">
                  <a:moveTo>
                    <a:pt x="8431" y="44"/>
                  </a:moveTo>
                  <a:lnTo>
                    <a:pt x="8431" y="1516"/>
                  </a:lnTo>
                  <a:lnTo>
                    <a:pt x="44" y="1516"/>
                  </a:lnTo>
                  <a:lnTo>
                    <a:pt x="44" y="44"/>
                  </a:lnTo>
                  <a:close/>
                  <a:moveTo>
                    <a:pt x="0" y="0"/>
                  </a:moveTo>
                  <a:lnTo>
                    <a:pt x="0" y="1557"/>
                  </a:lnTo>
                  <a:lnTo>
                    <a:pt x="8472" y="1557"/>
                  </a:lnTo>
                  <a:lnTo>
                    <a:pt x="8472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1" name="Google Shape;8571;p62"/>
            <p:cNvSpPr/>
            <p:nvPr/>
          </p:nvSpPr>
          <p:spPr>
            <a:xfrm>
              <a:off x="3987391" y="3001758"/>
              <a:ext cx="52753" cy="78766"/>
            </a:xfrm>
            <a:custGeom>
              <a:avLst/>
              <a:gdLst/>
              <a:ahLst/>
              <a:cxnLst/>
              <a:rect l="l" t="t" r="r" b="b"/>
              <a:pathLst>
                <a:path w="1016" h="1517" extrusionOk="0">
                  <a:moveTo>
                    <a:pt x="1" y="1"/>
                  </a:moveTo>
                  <a:lnTo>
                    <a:pt x="1" y="1517"/>
                  </a:lnTo>
                  <a:lnTo>
                    <a:pt x="1015" y="1517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2" name="Google Shape;8572;p62"/>
            <p:cNvSpPr/>
            <p:nvPr/>
          </p:nvSpPr>
          <p:spPr>
            <a:xfrm>
              <a:off x="3986352" y="3000720"/>
              <a:ext cx="54830" cy="80895"/>
            </a:xfrm>
            <a:custGeom>
              <a:avLst/>
              <a:gdLst/>
              <a:ahLst/>
              <a:cxnLst/>
              <a:rect l="l" t="t" r="r" b="b"/>
              <a:pathLst>
                <a:path w="1056" h="1558" extrusionOk="0">
                  <a:moveTo>
                    <a:pt x="1015" y="44"/>
                  </a:moveTo>
                  <a:lnTo>
                    <a:pt x="1015" y="1516"/>
                  </a:lnTo>
                  <a:lnTo>
                    <a:pt x="41" y="1516"/>
                  </a:lnTo>
                  <a:lnTo>
                    <a:pt x="41" y="44"/>
                  </a:lnTo>
                  <a:close/>
                  <a:moveTo>
                    <a:pt x="0" y="0"/>
                  </a:moveTo>
                  <a:lnTo>
                    <a:pt x="0" y="1557"/>
                  </a:lnTo>
                  <a:lnTo>
                    <a:pt x="1056" y="1557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73" name="Google Shape;8573;p62"/>
          <p:cNvGrpSpPr/>
          <p:nvPr/>
        </p:nvGrpSpPr>
        <p:grpSpPr>
          <a:xfrm>
            <a:off x="1698792" y="2619818"/>
            <a:ext cx="1248027" cy="3540293"/>
            <a:chOff x="3074956" y="2582381"/>
            <a:chExt cx="299230" cy="848828"/>
          </a:xfrm>
        </p:grpSpPr>
        <p:sp>
          <p:nvSpPr>
            <p:cNvPr id="8574" name="Google Shape;8574;p62"/>
            <p:cNvSpPr/>
            <p:nvPr/>
          </p:nvSpPr>
          <p:spPr>
            <a:xfrm>
              <a:off x="3140794" y="3379442"/>
              <a:ext cx="85932" cy="50676"/>
            </a:xfrm>
            <a:custGeom>
              <a:avLst/>
              <a:gdLst/>
              <a:ahLst/>
              <a:cxnLst/>
              <a:rect l="l" t="t" r="r" b="b"/>
              <a:pathLst>
                <a:path w="1655" h="976" extrusionOk="0">
                  <a:moveTo>
                    <a:pt x="927" y="0"/>
                  </a:moveTo>
                  <a:cubicBezTo>
                    <a:pt x="844" y="0"/>
                    <a:pt x="772" y="17"/>
                    <a:pt x="728" y="59"/>
                  </a:cubicBezTo>
                  <a:lnTo>
                    <a:pt x="482" y="433"/>
                  </a:lnTo>
                  <a:lnTo>
                    <a:pt x="0" y="817"/>
                  </a:lnTo>
                  <a:lnTo>
                    <a:pt x="0" y="976"/>
                  </a:lnTo>
                  <a:lnTo>
                    <a:pt x="1655" y="976"/>
                  </a:lnTo>
                  <a:lnTo>
                    <a:pt x="1601" y="420"/>
                  </a:lnTo>
                  <a:lnTo>
                    <a:pt x="1601" y="177"/>
                  </a:lnTo>
                  <a:cubicBezTo>
                    <a:pt x="1601" y="177"/>
                    <a:pt x="1200" y="0"/>
                    <a:pt x="927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5" name="Google Shape;8575;p62"/>
            <p:cNvSpPr/>
            <p:nvPr/>
          </p:nvSpPr>
          <p:spPr>
            <a:xfrm>
              <a:off x="3139703" y="3377937"/>
              <a:ext cx="88216" cy="53272"/>
            </a:xfrm>
            <a:custGeom>
              <a:avLst/>
              <a:gdLst/>
              <a:ahLst/>
              <a:cxnLst/>
              <a:rect l="l" t="t" r="r" b="b"/>
              <a:pathLst>
                <a:path w="1699" h="1026" extrusionOk="0">
                  <a:moveTo>
                    <a:pt x="951" y="44"/>
                  </a:moveTo>
                  <a:cubicBezTo>
                    <a:pt x="1197" y="44"/>
                    <a:pt x="1527" y="183"/>
                    <a:pt x="1602" y="216"/>
                  </a:cubicBezTo>
                  <a:lnTo>
                    <a:pt x="1602" y="449"/>
                  </a:lnTo>
                  <a:lnTo>
                    <a:pt x="1655" y="984"/>
                  </a:lnTo>
                  <a:lnTo>
                    <a:pt x="45" y="984"/>
                  </a:lnTo>
                  <a:lnTo>
                    <a:pt x="45" y="856"/>
                  </a:lnTo>
                  <a:lnTo>
                    <a:pt x="513" y="472"/>
                  </a:lnTo>
                  <a:lnTo>
                    <a:pt x="769" y="98"/>
                  </a:lnTo>
                  <a:cubicBezTo>
                    <a:pt x="813" y="65"/>
                    <a:pt x="867" y="44"/>
                    <a:pt x="951" y="44"/>
                  </a:cubicBezTo>
                  <a:close/>
                  <a:moveTo>
                    <a:pt x="951" y="1"/>
                  </a:moveTo>
                  <a:cubicBezTo>
                    <a:pt x="854" y="1"/>
                    <a:pt x="779" y="24"/>
                    <a:pt x="739" y="65"/>
                  </a:cubicBezTo>
                  <a:lnTo>
                    <a:pt x="493" y="439"/>
                  </a:lnTo>
                  <a:lnTo>
                    <a:pt x="1" y="833"/>
                  </a:lnTo>
                  <a:lnTo>
                    <a:pt x="1" y="1025"/>
                  </a:lnTo>
                  <a:lnTo>
                    <a:pt x="1699" y="1025"/>
                  </a:lnTo>
                  <a:lnTo>
                    <a:pt x="1645" y="449"/>
                  </a:lnTo>
                  <a:lnTo>
                    <a:pt x="1645" y="183"/>
                  </a:lnTo>
                  <a:lnTo>
                    <a:pt x="1635" y="183"/>
                  </a:lnTo>
                  <a:cubicBezTo>
                    <a:pt x="1612" y="172"/>
                    <a:pt x="1228" y="1"/>
                    <a:pt x="951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6" name="Google Shape;8576;p62"/>
            <p:cNvSpPr/>
            <p:nvPr/>
          </p:nvSpPr>
          <p:spPr>
            <a:xfrm>
              <a:off x="3140794" y="3422382"/>
              <a:ext cx="85932" cy="7736"/>
            </a:xfrm>
            <a:custGeom>
              <a:avLst/>
              <a:gdLst/>
              <a:ahLst/>
              <a:cxnLst/>
              <a:rect l="l" t="t" r="r" b="b"/>
              <a:pathLst>
                <a:path w="1655" h="149" extrusionOk="0">
                  <a:moveTo>
                    <a:pt x="0" y="0"/>
                  </a:moveTo>
                  <a:lnTo>
                    <a:pt x="0" y="149"/>
                  </a:lnTo>
                  <a:lnTo>
                    <a:pt x="1655" y="149"/>
                  </a:lnTo>
                  <a:lnTo>
                    <a:pt x="16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7" name="Google Shape;8577;p62"/>
            <p:cNvSpPr/>
            <p:nvPr/>
          </p:nvSpPr>
          <p:spPr>
            <a:xfrm>
              <a:off x="3139703" y="3421188"/>
              <a:ext cx="88216" cy="10021"/>
            </a:xfrm>
            <a:custGeom>
              <a:avLst/>
              <a:gdLst/>
              <a:ahLst/>
              <a:cxnLst/>
              <a:rect l="l" t="t" r="r" b="b"/>
              <a:pathLst>
                <a:path w="1699" h="193" extrusionOk="0">
                  <a:moveTo>
                    <a:pt x="1645" y="44"/>
                  </a:moveTo>
                  <a:lnTo>
                    <a:pt x="1655" y="151"/>
                  </a:lnTo>
                  <a:lnTo>
                    <a:pt x="45" y="151"/>
                  </a:lnTo>
                  <a:lnTo>
                    <a:pt x="45" y="44"/>
                  </a:lnTo>
                  <a:close/>
                  <a:moveTo>
                    <a:pt x="1" y="0"/>
                  </a:moveTo>
                  <a:lnTo>
                    <a:pt x="1" y="192"/>
                  </a:lnTo>
                  <a:lnTo>
                    <a:pt x="1699" y="192"/>
                  </a:lnTo>
                  <a:lnTo>
                    <a:pt x="168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8" name="Google Shape;8578;p62"/>
            <p:cNvSpPr/>
            <p:nvPr/>
          </p:nvSpPr>
          <p:spPr>
            <a:xfrm>
              <a:off x="3269925" y="3379442"/>
              <a:ext cx="92059" cy="50676"/>
            </a:xfrm>
            <a:custGeom>
              <a:avLst/>
              <a:gdLst/>
              <a:ahLst/>
              <a:cxnLst/>
              <a:rect l="l" t="t" r="r" b="b"/>
              <a:pathLst>
                <a:path w="1773" h="976" extrusionOk="0">
                  <a:moveTo>
                    <a:pt x="772" y="0"/>
                  </a:moveTo>
                  <a:cubicBezTo>
                    <a:pt x="481" y="0"/>
                    <a:pt x="54" y="177"/>
                    <a:pt x="54" y="177"/>
                  </a:cubicBezTo>
                  <a:lnTo>
                    <a:pt x="54" y="420"/>
                  </a:lnTo>
                  <a:lnTo>
                    <a:pt x="0" y="976"/>
                  </a:lnTo>
                  <a:lnTo>
                    <a:pt x="1772" y="976"/>
                  </a:lnTo>
                  <a:lnTo>
                    <a:pt x="1772" y="817"/>
                  </a:lnTo>
                  <a:lnTo>
                    <a:pt x="1250" y="433"/>
                  </a:lnTo>
                  <a:lnTo>
                    <a:pt x="984" y="59"/>
                  </a:lnTo>
                  <a:cubicBezTo>
                    <a:pt x="936" y="17"/>
                    <a:pt x="860" y="0"/>
                    <a:pt x="772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9" name="Google Shape;8579;p62"/>
            <p:cNvSpPr/>
            <p:nvPr/>
          </p:nvSpPr>
          <p:spPr>
            <a:xfrm>
              <a:off x="3268835" y="3377937"/>
              <a:ext cx="94187" cy="53272"/>
            </a:xfrm>
            <a:custGeom>
              <a:avLst/>
              <a:gdLst/>
              <a:ahLst/>
              <a:cxnLst/>
              <a:rect l="l" t="t" r="r" b="b"/>
              <a:pathLst>
                <a:path w="1814" h="1026" extrusionOk="0">
                  <a:moveTo>
                    <a:pt x="789" y="44"/>
                  </a:moveTo>
                  <a:cubicBezTo>
                    <a:pt x="887" y="44"/>
                    <a:pt x="951" y="65"/>
                    <a:pt x="992" y="98"/>
                  </a:cubicBezTo>
                  <a:lnTo>
                    <a:pt x="1248" y="472"/>
                  </a:lnTo>
                  <a:lnTo>
                    <a:pt x="1773" y="856"/>
                  </a:lnTo>
                  <a:lnTo>
                    <a:pt x="1773" y="984"/>
                  </a:lnTo>
                  <a:lnTo>
                    <a:pt x="44" y="984"/>
                  </a:lnTo>
                  <a:lnTo>
                    <a:pt x="95" y="449"/>
                  </a:lnTo>
                  <a:lnTo>
                    <a:pt x="95" y="216"/>
                  </a:lnTo>
                  <a:cubicBezTo>
                    <a:pt x="172" y="183"/>
                    <a:pt x="533" y="44"/>
                    <a:pt x="789" y="44"/>
                  </a:cubicBezTo>
                  <a:close/>
                  <a:moveTo>
                    <a:pt x="789" y="1"/>
                  </a:moveTo>
                  <a:cubicBezTo>
                    <a:pt x="503" y="1"/>
                    <a:pt x="85" y="172"/>
                    <a:pt x="75" y="183"/>
                  </a:cubicBezTo>
                  <a:lnTo>
                    <a:pt x="54" y="183"/>
                  </a:lnTo>
                  <a:lnTo>
                    <a:pt x="54" y="449"/>
                  </a:lnTo>
                  <a:lnTo>
                    <a:pt x="1" y="1025"/>
                  </a:lnTo>
                  <a:lnTo>
                    <a:pt x="1814" y="1025"/>
                  </a:lnTo>
                  <a:lnTo>
                    <a:pt x="1814" y="833"/>
                  </a:lnTo>
                  <a:lnTo>
                    <a:pt x="1291" y="439"/>
                  </a:lnTo>
                  <a:lnTo>
                    <a:pt x="1025" y="78"/>
                  </a:lnTo>
                  <a:lnTo>
                    <a:pt x="1025" y="65"/>
                  </a:lnTo>
                  <a:cubicBezTo>
                    <a:pt x="971" y="24"/>
                    <a:pt x="897" y="1"/>
                    <a:pt x="789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0" name="Google Shape;8580;p62"/>
            <p:cNvSpPr/>
            <p:nvPr/>
          </p:nvSpPr>
          <p:spPr>
            <a:xfrm>
              <a:off x="3269925" y="3422382"/>
              <a:ext cx="92059" cy="7736"/>
            </a:xfrm>
            <a:custGeom>
              <a:avLst/>
              <a:gdLst/>
              <a:ahLst/>
              <a:cxnLst/>
              <a:rect l="l" t="t" r="r" b="b"/>
              <a:pathLst>
                <a:path w="1773" h="149" extrusionOk="0">
                  <a:moveTo>
                    <a:pt x="10" y="0"/>
                  </a:moveTo>
                  <a:lnTo>
                    <a:pt x="0" y="149"/>
                  </a:lnTo>
                  <a:lnTo>
                    <a:pt x="1772" y="149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1" name="Google Shape;8581;p62"/>
            <p:cNvSpPr/>
            <p:nvPr/>
          </p:nvSpPr>
          <p:spPr>
            <a:xfrm>
              <a:off x="3268835" y="3421188"/>
              <a:ext cx="94187" cy="10021"/>
            </a:xfrm>
            <a:custGeom>
              <a:avLst/>
              <a:gdLst/>
              <a:ahLst/>
              <a:cxnLst/>
              <a:rect l="l" t="t" r="r" b="b"/>
              <a:pathLst>
                <a:path w="1814" h="193" extrusionOk="0">
                  <a:moveTo>
                    <a:pt x="1773" y="44"/>
                  </a:moveTo>
                  <a:lnTo>
                    <a:pt x="1773" y="151"/>
                  </a:lnTo>
                  <a:lnTo>
                    <a:pt x="44" y="151"/>
                  </a:lnTo>
                  <a:lnTo>
                    <a:pt x="54" y="44"/>
                  </a:lnTo>
                  <a:close/>
                  <a:moveTo>
                    <a:pt x="21" y="0"/>
                  </a:moveTo>
                  <a:lnTo>
                    <a:pt x="1" y="192"/>
                  </a:lnTo>
                  <a:lnTo>
                    <a:pt x="1814" y="192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2" name="Google Shape;8582;p62"/>
            <p:cNvSpPr/>
            <p:nvPr/>
          </p:nvSpPr>
          <p:spPr>
            <a:xfrm>
              <a:off x="3140274" y="2975174"/>
              <a:ext cx="182871" cy="415588"/>
            </a:xfrm>
            <a:custGeom>
              <a:avLst/>
              <a:gdLst/>
              <a:ahLst/>
              <a:cxnLst/>
              <a:rect l="l" t="t" r="r" b="b"/>
              <a:pathLst>
                <a:path w="3522" h="8004" extrusionOk="0">
                  <a:moveTo>
                    <a:pt x="0" y="1"/>
                  </a:moveTo>
                  <a:lnTo>
                    <a:pt x="0" y="118"/>
                  </a:lnTo>
                  <a:cubicBezTo>
                    <a:pt x="0" y="118"/>
                    <a:pt x="384" y="4493"/>
                    <a:pt x="418" y="5315"/>
                  </a:cubicBezTo>
                  <a:cubicBezTo>
                    <a:pt x="448" y="6147"/>
                    <a:pt x="704" y="7269"/>
                    <a:pt x="704" y="7269"/>
                  </a:cubicBezTo>
                  <a:lnTo>
                    <a:pt x="587" y="7471"/>
                  </a:lnTo>
                  <a:lnTo>
                    <a:pt x="704" y="7899"/>
                  </a:lnTo>
                  <a:cubicBezTo>
                    <a:pt x="704" y="7899"/>
                    <a:pt x="863" y="7857"/>
                    <a:pt x="1010" y="7857"/>
                  </a:cubicBezTo>
                  <a:cubicBezTo>
                    <a:pt x="1062" y="7857"/>
                    <a:pt x="1111" y="7862"/>
                    <a:pt x="1153" y="7876"/>
                  </a:cubicBezTo>
                  <a:cubicBezTo>
                    <a:pt x="1304" y="7940"/>
                    <a:pt x="1580" y="8004"/>
                    <a:pt x="1580" y="8004"/>
                  </a:cubicBezTo>
                  <a:cubicBezTo>
                    <a:pt x="1580" y="8004"/>
                    <a:pt x="1719" y="7630"/>
                    <a:pt x="1729" y="7471"/>
                  </a:cubicBezTo>
                  <a:cubicBezTo>
                    <a:pt x="1739" y="7299"/>
                    <a:pt x="1570" y="6895"/>
                    <a:pt x="1570" y="6895"/>
                  </a:cubicBezTo>
                  <a:lnTo>
                    <a:pt x="1537" y="1901"/>
                  </a:lnTo>
                  <a:lnTo>
                    <a:pt x="1783" y="1901"/>
                  </a:lnTo>
                  <a:lnTo>
                    <a:pt x="2423" y="7194"/>
                  </a:lnTo>
                  <a:lnTo>
                    <a:pt x="2392" y="7502"/>
                  </a:lnTo>
                  <a:lnTo>
                    <a:pt x="2520" y="8004"/>
                  </a:lnTo>
                  <a:cubicBezTo>
                    <a:pt x="2520" y="8004"/>
                    <a:pt x="3255" y="7855"/>
                    <a:pt x="3309" y="7845"/>
                  </a:cubicBezTo>
                  <a:cubicBezTo>
                    <a:pt x="3323" y="7839"/>
                    <a:pt x="3338" y="7837"/>
                    <a:pt x="3353" y="7837"/>
                  </a:cubicBezTo>
                  <a:cubicBezTo>
                    <a:pt x="3396" y="7837"/>
                    <a:pt x="3437" y="7855"/>
                    <a:pt x="3437" y="7855"/>
                  </a:cubicBezTo>
                  <a:cubicBezTo>
                    <a:pt x="3437" y="7855"/>
                    <a:pt x="3522" y="7673"/>
                    <a:pt x="3522" y="7620"/>
                  </a:cubicBezTo>
                  <a:cubicBezTo>
                    <a:pt x="3522" y="7566"/>
                    <a:pt x="3404" y="7246"/>
                    <a:pt x="3404" y="7246"/>
                  </a:cubicBezTo>
                  <a:lnTo>
                    <a:pt x="3383" y="4772"/>
                  </a:lnTo>
                  <a:lnTo>
                    <a:pt x="3383" y="364"/>
                  </a:lnTo>
                  <a:lnTo>
                    <a:pt x="338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3" name="Google Shape;8583;p62"/>
            <p:cNvSpPr/>
            <p:nvPr/>
          </p:nvSpPr>
          <p:spPr>
            <a:xfrm>
              <a:off x="3139184" y="2974136"/>
              <a:ext cx="185156" cy="417820"/>
            </a:xfrm>
            <a:custGeom>
              <a:avLst/>
              <a:gdLst/>
              <a:ahLst/>
              <a:cxnLst/>
              <a:rect l="l" t="t" r="r" b="b"/>
              <a:pathLst>
                <a:path w="3566" h="8047" extrusionOk="0">
                  <a:moveTo>
                    <a:pt x="44" y="44"/>
                  </a:moveTo>
                  <a:lnTo>
                    <a:pt x="3384" y="118"/>
                  </a:lnTo>
                  <a:lnTo>
                    <a:pt x="3384" y="4792"/>
                  </a:lnTo>
                  <a:lnTo>
                    <a:pt x="3404" y="7266"/>
                  </a:lnTo>
                  <a:cubicBezTo>
                    <a:pt x="3448" y="7394"/>
                    <a:pt x="3522" y="7599"/>
                    <a:pt x="3522" y="7640"/>
                  </a:cubicBezTo>
                  <a:cubicBezTo>
                    <a:pt x="3522" y="7673"/>
                    <a:pt x="3478" y="7778"/>
                    <a:pt x="3448" y="7842"/>
                  </a:cubicBezTo>
                  <a:cubicBezTo>
                    <a:pt x="3426" y="7842"/>
                    <a:pt x="3394" y="7837"/>
                    <a:pt x="3367" y="7837"/>
                  </a:cubicBezTo>
                  <a:cubicBezTo>
                    <a:pt x="3353" y="7837"/>
                    <a:pt x="3340" y="7838"/>
                    <a:pt x="3330" y="7842"/>
                  </a:cubicBezTo>
                  <a:cubicBezTo>
                    <a:pt x="3276" y="7855"/>
                    <a:pt x="2679" y="7970"/>
                    <a:pt x="2562" y="8003"/>
                  </a:cubicBezTo>
                  <a:lnTo>
                    <a:pt x="2434" y="7522"/>
                  </a:lnTo>
                  <a:lnTo>
                    <a:pt x="2464" y="7214"/>
                  </a:lnTo>
                  <a:lnTo>
                    <a:pt x="1824" y="1921"/>
                  </a:lnTo>
                  <a:lnTo>
                    <a:pt x="1824" y="1900"/>
                  </a:lnTo>
                  <a:lnTo>
                    <a:pt x="1537" y="1900"/>
                  </a:lnTo>
                  <a:lnTo>
                    <a:pt x="1568" y="6915"/>
                  </a:lnTo>
                  <a:lnTo>
                    <a:pt x="1568" y="6925"/>
                  </a:lnTo>
                  <a:cubicBezTo>
                    <a:pt x="1568" y="6935"/>
                    <a:pt x="1740" y="7319"/>
                    <a:pt x="1729" y="7481"/>
                  </a:cubicBezTo>
                  <a:cubicBezTo>
                    <a:pt x="1719" y="7629"/>
                    <a:pt x="1612" y="7929"/>
                    <a:pt x="1591" y="8003"/>
                  </a:cubicBezTo>
                  <a:cubicBezTo>
                    <a:pt x="1527" y="7983"/>
                    <a:pt x="1302" y="7929"/>
                    <a:pt x="1174" y="7885"/>
                  </a:cubicBezTo>
                  <a:cubicBezTo>
                    <a:pt x="1143" y="7865"/>
                    <a:pt x="1079" y="7855"/>
                    <a:pt x="1015" y="7855"/>
                  </a:cubicBezTo>
                  <a:cubicBezTo>
                    <a:pt x="907" y="7855"/>
                    <a:pt x="789" y="7875"/>
                    <a:pt x="749" y="7885"/>
                  </a:cubicBezTo>
                  <a:lnTo>
                    <a:pt x="631" y="7491"/>
                  </a:lnTo>
                  <a:lnTo>
                    <a:pt x="749" y="7299"/>
                  </a:lnTo>
                  <a:lnTo>
                    <a:pt x="749" y="7289"/>
                  </a:lnTo>
                  <a:cubicBezTo>
                    <a:pt x="749" y="7278"/>
                    <a:pt x="492" y="6157"/>
                    <a:pt x="459" y="5335"/>
                  </a:cubicBezTo>
                  <a:cubicBezTo>
                    <a:pt x="428" y="4513"/>
                    <a:pt x="44" y="182"/>
                    <a:pt x="44" y="138"/>
                  </a:cubicBezTo>
                  <a:lnTo>
                    <a:pt x="44" y="44"/>
                  </a:lnTo>
                  <a:close/>
                  <a:moveTo>
                    <a:pt x="1" y="0"/>
                  </a:moveTo>
                  <a:lnTo>
                    <a:pt x="1" y="138"/>
                  </a:lnTo>
                  <a:cubicBezTo>
                    <a:pt x="1" y="182"/>
                    <a:pt x="385" y="4525"/>
                    <a:pt x="416" y="5345"/>
                  </a:cubicBezTo>
                  <a:cubicBezTo>
                    <a:pt x="439" y="6126"/>
                    <a:pt x="684" y="7181"/>
                    <a:pt x="705" y="7289"/>
                  </a:cubicBezTo>
                  <a:lnTo>
                    <a:pt x="577" y="7481"/>
                  </a:lnTo>
                  <a:lnTo>
                    <a:pt x="715" y="7939"/>
                  </a:lnTo>
                  <a:lnTo>
                    <a:pt x="736" y="7939"/>
                  </a:lnTo>
                  <a:cubicBezTo>
                    <a:pt x="736" y="7939"/>
                    <a:pt x="877" y="7896"/>
                    <a:pt x="1015" y="7896"/>
                  </a:cubicBezTo>
                  <a:cubicBezTo>
                    <a:pt x="1079" y="7896"/>
                    <a:pt x="1133" y="7906"/>
                    <a:pt x="1163" y="7919"/>
                  </a:cubicBezTo>
                  <a:cubicBezTo>
                    <a:pt x="1312" y="7970"/>
                    <a:pt x="1591" y="8047"/>
                    <a:pt x="1591" y="8047"/>
                  </a:cubicBezTo>
                  <a:lnTo>
                    <a:pt x="1612" y="8047"/>
                  </a:lnTo>
                  <a:lnTo>
                    <a:pt x="1622" y="8034"/>
                  </a:lnTo>
                  <a:cubicBezTo>
                    <a:pt x="1622" y="8013"/>
                    <a:pt x="1760" y="7650"/>
                    <a:pt x="1773" y="7491"/>
                  </a:cubicBezTo>
                  <a:cubicBezTo>
                    <a:pt x="1783" y="7319"/>
                    <a:pt x="1632" y="6958"/>
                    <a:pt x="1612" y="6915"/>
                  </a:cubicBezTo>
                  <a:lnTo>
                    <a:pt x="1581" y="1941"/>
                  </a:lnTo>
                  <a:lnTo>
                    <a:pt x="1793" y="1941"/>
                  </a:lnTo>
                  <a:lnTo>
                    <a:pt x="2423" y="7214"/>
                  </a:lnTo>
                  <a:lnTo>
                    <a:pt x="2390" y="7535"/>
                  </a:lnTo>
                  <a:lnTo>
                    <a:pt x="2528" y="8047"/>
                  </a:lnTo>
                  <a:lnTo>
                    <a:pt x="2551" y="8047"/>
                  </a:lnTo>
                  <a:cubicBezTo>
                    <a:pt x="2572" y="8034"/>
                    <a:pt x="3276" y="7896"/>
                    <a:pt x="3340" y="7875"/>
                  </a:cubicBezTo>
                  <a:lnTo>
                    <a:pt x="3361" y="7875"/>
                  </a:lnTo>
                  <a:cubicBezTo>
                    <a:pt x="3404" y="7875"/>
                    <a:pt x="3448" y="7896"/>
                    <a:pt x="3448" y="7896"/>
                  </a:cubicBezTo>
                  <a:lnTo>
                    <a:pt x="3468" y="7896"/>
                  </a:lnTo>
                  <a:lnTo>
                    <a:pt x="3478" y="7885"/>
                  </a:lnTo>
                  <a:cubicBezTo>
                    <a:pt x="3478" y="7865"/>
                    <a:pt x="3566" y="7693"/>
                    <a:pt x="3566" y="7640"/>
                  </a:cubicBezTo>
                  <a:cubicBezTo>
                    <a:pt x="3566" y="7586"/>
                    <a:pt x="3468" y="7309"/>
                    <a:pt x="3448" y="7255"/>
                  </a:cubicBezTo>
                  <a:lnTo>
                    <a:pt x="3425" y="4792"/>
                  </a:lnTo>
                  <a:lnTo>
                    <a:pt x="3425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4" name="Google Shape;8584;p62"/>
            <p:cNvSpPr/>
            <p:nvPr/>
          </p:nvSpPr>
          <p:spPr>
            <a:xfrm>
              <a:off x="3295419" y="3080473"/>
              <a:ext cx="19471" cy="100885"/>
            </a:xfrm>
            <a:custGeom>
              <a:avLst/>
              <a:gdLst/>
              <a:ahLst/>
              <a:cxnLst/>
              <a:rect l="l" t="t" r="r" b="b"/>
              <a:pathLst>
                <a:path w="375" h="1943" extrusionOk="0">
                  <a:moveTo>
                    <a:pt x="277" y="1"/>
                  </a:moveTo>
                  <a:cubicBezTo>
                    <a:pt x="257" y="1"/>
                    <a:pt x="257" y="11"/>
                    <a:pt x="257" y="21"/>
                  </a:cubicBezTo>
                  <a:lnTo>
                    <a:pt x="331" y="1655"/>
                  </a:lnTo>
                  <a:lnTo>
                    <a:pt x="21" y="1686"/>
                  </a:lnTo>
                  <a:cubicBezTo>
                    <a:pt x="11" y="1686"/>
                    <a:pt x="1" y="1686"/>
                    <a:pt x="1" y="1709"/>
                  </a:cubicBezTo>
                  <a:lnTo>
                    <a:pt x="1" y="1911"/>
                  </a:lnTo>
                  <a:cubicBezTo>
                    <a:pt x="1" y="1922"/>
                    <a:pt x="11" y="1932"/>
                    <a:pt x="21" y="1932"/>
                  </a:cubicBezTo>
                  <a:lnTo>
                    <a:pt x="257" y="1942"/>
                  </a:lnTo>
                  <a:cubicBezTo>
                    <a:pt x="267" y="1942"/>
                    <a:pt x="277" y="1932"/>
                    <a:pt x="277" y="1922"/>
                  </a:cubicBezTo>
                  <a:cubicBezTo>
                    <a:pt x="288" y="1911"/>
                    <a:pt x="277" y="1901"/>
                    <a:pt x="267" y="1901"/>
                  </a:cubicBezTo>
                  <a:lnTo>
                    <a:pt x="44" y="1888"/>
                  </a:lnTo>
                  <a:lnTo>
                    <a:pt x="44" y="1719"/>
                  </a:lnTo>
                  <a:lnTo>
                    <a:pt x="352" y="1696"/>
                  </a:lnTo>
                  <a:cubicBezTo>
                    <a:pt x="364" y="1696"/>
                    <a:pt x="375" y="1686"/>
                    <a:pt x="375" y="1676"/>
                  </a:cubicBezTo>
                  <a:lnTo>
                    <a:pt x="300" y="21"/>
                  </a:lnTo>
                  <a:cubicBezTo>
                    <a:pt x="300" y="11"/>
                    <a:pt x="288" y="1"/>
                    <a:pt x="27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5" name="Google Shape;8585;p62"/>
            <p:cNvSpPr/>
            <p:nvPr/>
          </p:nvSpPr>
          <p:spPr>
            <a:xfrm>
              <a:off x="3305388" y="3016297"/>
              <a:ext cx="4985" cy="58153"/>
            </a:xfrm>
            <a:custGeom>
              <a:avLst/>
              <a:gdLst/>
              <a:ahLst/>
              <a:cxnLst/>
              <a:rect l="l" t="t" r="r" b="b"/>
              <a:pathLst>
                <a:path w="96" h="1120" extrusionOk="0">
                  <a:moveTo>
                    <a:pt x="21" y="0"/>
                  </a:moveTo>
                  <a:cubicBezTo>
                    <a:pt x="11" y="0"/>
                    <a:pt x="1" y="10"/>
                    <a:pt x="1" y="21"/>
                  </a:cubicBezTo>
                  <a:lnTo>
                    <a:pt x="55" y="1099"/>
                  </a:lnTo>
                  <a:cubicBezTo>
                    <a:pt x="55" y="1109"/>
                    <a:pt x="65" y="1119"/>
                    <a:pt x="75" y="1119"/>
                  </a:cubicBezTo>
                  <a:cubicBezTo>
                    <a:pt x="85" y="1109"/>
                    <a:pt x="96" y="1109"/>
                    <a:pt x="96" y="1088"/>
                  </a:cubicBezTo>
                  <a:lnTo>
                    <a:pt x="44" y="21"/>
                  </a:lnTo>
                  <a:cubicBezTo>
                    <a:pt x="44" y="10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6" name="Google Shape;8586;p62"/>
            <p:cNvSpPr/>
            <p:nvPr/>
          </p:nvSpPr>
          <p:spPr>
            <a:xfrm>
              <a:off x="3298223" y="3229542"/>
              <a:ext cx="14434" cy="36086"/>
            </a:xfrm>
            <a:custGeom>
              <a:avLst/>
              <a:gdLst/>
              <a:ahLst/>
              <a:cxnLst/>
              <a:rect l="l" t="t" r="r" b="b"/>
              <a:pathLst>
                <a:path w="278" h="695" extrusionOk="0">
                  <a:moveTo>
                    <a:pt x="21" y="1"/>
                  </a:moveTo>
                  <a:cubicBezTo>
                    <a:pt x="11" y="1"/>
                    <a:pt x="1" y="11"/>
                    <a:pt x="1" y="21"/>
                  </a:cubicBezTo>
                  <a:cubicBezTo>
                    <a:pt x="21" y="577"/>
                    <a:pt x="75" y="598"/>
                    <a:pt x="95" y="608"/>
                  </a:cubicBezTo>
                  <a:cubicBezTo>
                    <a:pt x="203" y="651"/>
                    <a:pt x="234" y="695"/>
                    <a:pt x="234" y="695"/>
                  </a:cubicBezTo>
                  <a:lnTo>
                    <a:pt x="267" y="695"/>
                  </a:lnTo>
                  <a:cubicBezTo>
                    <a:pt x="277" y="695"/>
                    <a:pt x="277" y="672"/>
                    <a:pt x="267" y="662"/>
                  </a:cubicBezTo>
                  <a:cubicBezTo>
                    <a:pt x="267" y="662"/>
                    <a:pt x="234" y="618"/>
                    <a:pt x="118" y="567"/>
                  </a:cubicBezTo>
                  <a:cubicBezTo>
                    <a:pt x="106" y="567"/>
                    <a:pt x="65" y="513"/>
                    <a:pt x="42" y="21"/>
                  </a:cubicBezTo>
                  <a:cubicBezTo>
                    <a:pt x="42" y="11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7" name="Google Shape;8587;p62"/>
            <p:cNvSpPr/>
            <p:nvPr/>
          </p:nvSpPr>
          <p:spPr>
            <a:xfrm>
              <a:off x="3297704" y="3181306"/>
              <a:ext cx="2700" cy="41123"/>
            </a:xfrm>
            <a:custGeom>
              <a:avLst/>
              <a:gdLst/>
              <a:ahLst/>
              <a:cxnLst/>
              <a:rect l="l" t="t" r="r" b="b"/>
              <a:pathLst>
                <a:path w="52" h="792" extrusionOk="0">
                  <a:moveTo>
                    <a:pt x="31" y="0"/>
                  </a:moveTo>
                  <a:cubicBezTo>
                    <a:pt x="11" y="0"/>
                    <a:pt x="11" y="10"/>
                    <a:pt x="11" y="23"/>
                  </a:cubicBezTo>
                  <a:cubicBezTo>
                    <a:pt x="11" y="33"/>
                    <a:pt x="0" y="407"/>
                    <a:pt x="11" y="768"/>
                  </a:cubicBezTo>
                  <a:cubicBezTo>
                    <a:pt x="11" y="779"/>
                    <a:pt x="21" y="792"/>
                    <a:pt x="31" y="792"/>
                  </a:cubicBezTo>
                  <a:cubicBezTo>
                    <a:pt x="41" y="792"/>
                    <a:pt x="52" y="779"/>
                    <a:pt x="52" y="768"/>
                  </a:cubicBezTo>
                  <a:cubicBezTo>
                    <a:pt x="41" y="407"/>
                    <a:pt x="52" y="33"/>
                    <a:pt x="52" y="23"/>
                  </a:cubicBezTo>
                  <a:cubicBezTo>
                    <a:pt x="52" y="10"/>
                    <a:pt x="41" y="0"/>
                    <a:pt x="31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8" name="Google Shape;8588;p62"/>
            <p:cNvSpPr/>
            <p:nvPr/>
          </p:nvSpPr>
          <p:spPr>
            <a:xfrm>
              <a:off x="3201283" y="3064948"/>
              <a:ext cx="32659" cy="4569"/>
            </a:xfrm>
            <a:custGeom>
              <a:avLst/>
              <a:gdLst/>
              <a:ahLst/>
              <a:cxnLst/>
              <a:rect l="l" t="t" r="r" b="b"/>
              <a:pathLst>
                <a:path w="629" h="88" extrusionOk="0">
                  <a:moveTo>
                    <a:pt x="21" y="0"/>
                  </a:moveTo>
                  <a:cubicBezTo>
                    <a:pt x="11" y="0"/>
                    <a:pt x="1" y="11"/>
                    <a:pt x="1" y="23"/>
                  </a:cubicBezTo>
                  <a:cubicBezTo>
                    <a:pt x="1" y="34"/>
                    <a:pt x="11" y="44"/>
                    <a:pt x="21" y="44"/>
                  </a:cubicBezTo>
                  <a:lnTo>
                    <a:pt x="608" y="87"/>
                  </a:lnTo>
                  <a:cubicBezTo>
                    <a:pt x="618" y="87"/>
                    <a:pt x="628" y="87"/>
                    <a:pt x="628" y="64"/>
                  </a:cubicBezTo>
                  <a:cubicBezTo>
                    <a:pt x="628" y="54"/>
                    <a:pt x="618" y="44"/>
                    <a:pt x="608" y="44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9" name="Google Shape;8589;p62"/>
            <p:cNvSpPr/>
            <p:nvPr/>
          </p:nvSpPr>
          <p:spPr>
            <a:xfrm>
              <a:off x="3211253" y="2991789"/>
              <a:ext cx="16667" cy="54986"/>
            </a:xfrm>
            <a:custGeom>
              <a:avLst/>
              <a:gdLst/>
              <a:ahLst/>
              <a:cxnLst/>
              <a:rect l="l" t="t" r="r" b="b"/>
              <a:pathLst>
                <a:path w="321" h="1059" extrusionOk="0">
                  <a:moveTo>
                    <a:pt x="21" y="1"/>
                  </a:moveTo>
                  <a:cubicBezTo>
                    <a:pt x="11" y="1"/>
                    <a:pt x="1" y="11"/>
                    <a:pt x="1" y="24"/>
                  </a:cubicBezTo>
                  <a:lnTo>
                    <a:pt x="11" y="843"/>
                  </a:lnTo>
                  <a:cubicBezTo>
                    <a:pt x="11" y="856"/>
                    <a:pt x="21" y="866"/>
                    <a:pt x="21" y="866"/>
                  </a:cubicBezTo>
                  <a:lnTo>
                    <a:pt x="288" y="1058"/>
                  </a:lnTo>
                  <a:lnTo>
                    <a:pt x="298" y="1058"/>
                  </a:lnTo>
                  <a:cubicBezTo>
                    <a:pt x="308" y="1058"/>
                    <a:pt x="308" y="1058"/>
                    <a:pt x="321" y="1048"/>
                  </a:cubicBezTo>
                  <a:cubicBezTo>
                    <a:pt x="321" y="1035"/>
                    <a:pt x="321" y="1025"/>
                    <a:pt x="308" y="1025"/>
                  </a:cubicBezTo>
                  <a:lnTo>
                    <a:pt x="52" y="833"/>
                  </a:lnTo>
                  <a:lnTo>
                    <a:pt x="42" y="24"/>
                  </a:lnTo>
                  <a:cubicBezTo>
                    <a:pt x="42" y="11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0" name="Google Shape;8590;p62"/>
            <p:cNvSpPr/>
            <p:nvPr/>
          </p:nvSpPr>
          <p:spPr>
            <a:xfrm>
              <a:off x="3225635" y="3007366"/>
              <a:ext cx="4413" cy="54830"/>
            </a:xfrm>
            <a:custGeom>
              <a:avLst/>
              <a:gdLst/>
              <a:ahLst/>
              <a:cxnLst/>
              <a:rect l="l" t="t" r="r" b="b"/>
              <a:pathLst>
                <a:path w="85" h="1056" extrusionOk="0">
                  <a:moveTo>
                    <a:pt x="21" y="0"/>
                  </a:moveTo>
                  <a:cubicBezTo>
                    <a:pt x="11" y="0"/>
                    <a:pt x="0" y="11"/>
                    <a:pt x="0" y="21"/>
                  </a:cubicBezTo>
                  <a:lnTo>
                    <a:pt x="44" y="1035"/>
                  </a:lnTo>
                  <a:cubicBezTo>
                    <a:pt x="44" y="1045"/>
                    <a:pt x="54" y="1056"/>
                    <a:pt x="64" y="1056"/>
                  </a:cubicBezTo>
                  <a:cubicBezTo>
                    <a:pt x="75" y="1056"/>
                    <a:pt x="85" y="1045"/>
                    <a:pt x="85" y="1035"/>
                  </a:cubicBezTo>
                  <a:lnTo>
                    <a:pt x="44" y="21"/>
                  </a:lnTo>
                  <a:cubicBezTo>
                    <a:pt x="44" y="11"/>
                    <a:pt x="31" y="0"/>
                    <a:pt x="21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1" name="Google Shape;8591;p62"/>
            <p:cNvSpPr/>
            <p:nvPr/>
          </p:nvSpPr>
          <p:spPr>
            <a:xfrm>
              <a:off x="3216185" y="3250571"/>
              <a:ext cx="3375" cy="54986"/>
            </a:xfrm>
            <a:custGeom>
              <a:avLst/>
              <a:gdLst/>
              <a:ahLst/>
              <a:cxnLst/>
              <a:rect l="l" t="t" r="r" b="b"/>
              <a:pathLst>
                <a:path w="65" h="1059" extrusionOk="0">
                  <a:moveTo>
                    <a:pt x="21" y="0"/>
                  </a:moveTo>
                  <a:cubicBezTo>
                    <a:pt x="11" y="0"/>
                    <a:pt x="1" y="11"/>
                    <a:pt x="1" y="21"/>
                  </a:cubicBezTo>
                  <a:lnTo>
                    <a:pt x="21" y="1035"/>
                  </a:lnTo>
                  <a:cubicBezTo>
                    <a:pt x="21" y="1045"/>
                    <a:pt x="34" y="1058"/>
                    <a:pt x="44" y="1058"/>
                  </a:cubicBezTo>
                  <a:cubicBezTo>
                    <a:pt x="54" y="1058"/>
                    <a:pt x="65" y="1045"/>
                    <a:pt x="65" y="1035"/>
                  </a:cubicBezTo>
                  <a:lnTo>
                    <a:pt x="44" y="21"/>
                  </a:lnTo>
                  <a:cubicBezTo>
                    <a:pt x="44" y="11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2" name="Google Shape;8592;p62"/>
            <p:cNvSpPr/>
            <p:nvPr/>
          </p:nvSpPr>
          <p:spPr>
            <a:xfrm>
              <a:off x="3212862" y="3068271"/>
              <a:ext cx="5660" cy="171863"/>
            </a:xfrm>
            <a:custGeom>
              <a:avLst/>
              <a:gdLst/>
              <a:ahLst/>
              <a:cxnLst/>
              <a:rect l="l" t="t" r="r" b="b"/>
              <a:pathLst>
                <a:path w="109" h="3310" extrusionOk="0">
                  <a:moveTo>
                    <a:pt x="21" y="0"/>
                  </a:moveTo>
                  <a:cubicBezTo>
                    <a:pt x="11" y="0"/>
                    <a:pt x="0" y="11"/>
                    <a:pt x="0" y="23"/>
                  </a:cubicBezTo>
                  <a:lnTo>
                    <a:pt x="65" y="3289"/>
                  </a:lnTo>
                  <a:cubicBezTo>
                    <a:pt x="65" y="3299"/>
                    <a:pt x="75" y="3309"/>
                    <a:pt x="85" y="3309"/>
                  </a:cubicBezTo>
                  <a:cubicBezTo>
                    <a:pt x="98" y="3309"/>
                    <a:pt x="108" y="3299"/>
                    <a:pt x="108" y="3289"/>
                  </a:cubicBezTo>
                  <a:lnTo>
                    <a:pt x="44" y="23"/>
                  </a:lnTo>
                  <a:cubicBezTo>
                    <a:pt x="44" y="11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3" name="Google Shape;8593;p62"/>
            <p:cNvSpPr/>
            <p:nvPr/>
          </p:nvSpPr>
          <p:spPr>
            <a:xfrm>
              <a:off x="3274442" y="3014012"/>
              <a:ext cx="32607" cy="18952"/>
            </a:xfrm>
            <a:custGeom>
              <a:avLst/>
              <a:gdLst/>
              <a:ahLst/>
              <a:cxnLst/>
              <a:rect l="l" t="t" r="r" b="b"/>
              <a:pathLst>
                <a:path w="628" h="365" extrusionOk="0">
                  <a:moveTo>
                    <a:pt x="10" y="0"/>
                  </a:moveTo>
                  <a:cubicBezTo>
                    <a:pt x="0" y="11"/>
                    <a:pt x="0" y="21"/>
                    <a:pt x="0" y="31"/>
                  </a:cubicBezTo>
                  <a:cubicBezTo>
                    <a:pt x="0" y="31"/>
                    <a:pt x="169" y="364"/>
                    <a:pt x="469" y="364"/>
                  </a:cubicBezTo>
                  <a:cubicBezTo>
                    <a:pt x="512" y="364"/>
                    <a:pt x="564" y="351"/>
                    <a:pt x="617" y="341"/>
                  </a:cubicBezTo>
                  <a:cubicBezTo>
                    <a:pt x="628" y="331"/>
                    <a:pt x="628" y="321"/>
                    <a:pt x="628" y="310"/>
                  </a:cubicBezTo>
                  <a:cubicBezTo>
                    <a:pt x="620" y="303"/>
                    <a:pt x="613" y="295"/>
                    <a:pt x="606" y="295"/>
                  </a:cubicBezTo>
                  <a:cubicBezTo>
                    <a:pt x="603" y="295"/>
                    <a:pt x="600" y="296"/>
                    <a:pt x="597" y="300"/>
                  </a:cubicBezTo>
                  <a:cubicBezTo>
                    <a:pt x="551" y="315"/>
                    <a:pt x="508" y="322"/>
                    <a:pt x="467" y="322"/>
                  </a:cubicBezTo>
                  <a:cubicBezTo>
                    <a:pt x="197" y="322"/>
                    <a:pt x="50" y="29"/>
                    <a:pt x="41" y="11"/>
                  </a:cubicBezTo>
                  <a:cubicBezTo>
                    <a:pt x="31" y="0"/>
                    <a:pt x="21" y="0"/>
                    <a:pt x="10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4" name="Google Shape;8594;p62"/>
            <p:cNvSpPr/>
            <p:nvPr/>
          </p:nvSpPr>
          <p:spPr>
            <a:xfrm>
              <a:off x="3148115" y="3014012"/>
              <a:ext cx="22119" cy="21600"/>
            </a:xfrm>
            <a:custGeom>
              <a:avLst/>
              <a:gdLst/>
              <a:ahLst/>
              <a:cxnLst/>
              <a:rect l="l" t="t" r="r" b="b"/>
              <a:pathLst>
                <a:path w="426" h="416" extrusionOk="0">
                  <a:moveTo>
                    <a:pt x="415" y="0"/>
                  </a:moveTo>
                  <a:cubicBezTo>
                    <a:pt x="405" y="0"/>
                    <a:pt x="384" y="0"/>
                    <a:pt x="384" y="11"/>
                  </a:cubicBezTo>
                  <a:cubicBezTo>
                    <a:pt x="384" y="21"/>
                    <a:pt x="233" y="331"/>
                    <a:pt x="21" y="374"/>
                  </a:cubicBezTo>
                  <a:cubicBezTo>
                    <a:pt x="11" y="374"/>
                    <a:pt x="0" y="385"/>
                    <a:pt x="0" y="395"/>
                  </a:cubicBezTo>
                  <a:cubicBezTo>
                    <a:pt x="0" y="405"/>
                    <a:pt x="11" y="415"/>
                    <a:pt x="21" y="415"/>
                  </a:cubicBezTo>
                  <a:lnTo>
                    <a:pt x="31" y="415"/>
                  </a:lnTo>
                  <a:cubicBezTo>
                    <a:pt x="267" y="364"/>
                    <a:pt x="415" y="44"/>
                    <a:pt x="425" y="31"/>
                  </a:cubicBezTo>
                  <a:cubicBezTo>
                    <a:pt x="425" y="21"/>
                    <a:pt x="425" y="11"/>
                    <a:pt x="415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5" name="Google Shape;8595;p62"/>
            <p:cNvSpPr/>
            <p:nvPr/>
          </p:nvSpPr>
          <p:spPr>
            <a:xfrm>
              <a:off x="3172414" y="2727608"/>
              <a:ext cx="105922" cy="254264"/>
            </a:xfrm>
            <a:custGeom>
              <a:avLst/>
              <a:gdLst/>
              <a:ahLst/>
              <a:cxnLst/>
              <a:rect l="l" t="t" r="r" b="b"/>
              <a:pathLst>
                <a:path w="2040" h="4897" extrusionOk="0">
                  <a:moveTo>
                    <a:pt x="800" y="0"/>
                  </a:moveTo>
                  <a:lnTo>
                    <a:pt x="365" y="138"/>
                  </a:lnTo>
                  <a:lnTo>
                    <a:pt x="1" y="4866"/>
                  </a:lnTo>
                  <a:lnTo>
                    <a:pt x="1942" y="4897"/>
                  </a:lnTo>
                  <a:lnTo>
                    <a:pt x="2039" y="31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6" name="Google Shape;8596;p62"/>
            <p:cNvSpPr/>
            <p:nvPr/>
          </p:nvSpPr>
          <p:spPr>
            <a:xfrm>
              <a:off x="3170701" y="2726414"/>
              <a:ext cx="109245" cy="256653"/>
            </a:xfrm>
            <a:custGeom>
              <a:avLst/>
              <a:gdLst/>
              <a:ahLst/>
              <a:cxnLst/>
              <a:rect l="l" t="t" r="r" b="b"/>
              <a:pathLst>
                <a:path w="2104" h="4943" extrusionOk="0">
                  <a:moveTo>
                    <a:pt x="846" y="44"/>
                  </a:moveTo>
                  <a:lnTo>
                    <a:pt x="2049" y="77"/>
                  </a:lnTo>
                  <a:lnTo>
                    <a:pt x="1955" y="4899"/>
                  </a:lnTo>
                  <a:lnTo>
                    <a:pt x="54" y="4866"/>
                  </a:lnTo>
                  <a:lnTo>
                    <a:pt x="418" y="172"/>
                  </a:lnTo>
                  <a:lnTo>
                    <a:pt x="846" y="44"/>
                  </a:lnTo>
                  <a:close/>
                  <a:moveTo>
                    <a:pt x="833" y="0"/>
                  </a:moveTo>
                  <a:lnTo>
                    <a:pt x="375" y="141"/>
                  </a:lnTo>
                  <a:lnTo>
                    <a:pt x="13" y="4889"/>
                  </a:lnTo>
                  <a:lnTo>
                    <a:pt x="1" y="4909"/>
                  </a:lnTo>
                  <a:lnTo>
                    <a:pt x="1998" y="4943"/>
                  </a:lnTo>
                  <a:lnTo>
                    <a:pt x="2093" y="54"/>
                  </a:lnTo>
                  <a:lnTo>
                    <a:pt x="2103" y="33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7" name="Google Shape;8597;p62"/>
            <p:cNvSpPr/>
            <p:nvPr/>
          </p:nvSpPr>
          <p:spPr>
            <a:xfrm>
              <a:off x="3197960" y="2715354"/>
              <a:ext cx="73211" cy="78766"/>
            </a:xfrm>
            <a:custGeom>
              <a:avLst/>
              <a:gdLst/>
              <a:ahLst/>
              <a:cxnLst/>
              <a:rect l="l" t="t" r="r" b="b"/>
              <a:pathLst>
                <a:path w="1410" h="1517" extrusionOk="0">
                  <a:moveTo>
                    <a:pt x="1194" y="1"/>
                  </a:moveTo>
                  <a:lnTo>
                    <a:pt x="159" y="54"/>
                  </a:lnTo>
                  <a:lnTo>
                    <a:pt x="52" y="54"/>
                  </a:lnTo>
                  <a:lnTo>
                    <a:pt x="1" y="193"/>
                  </a:lnTo>
                  <a:lnTo>
                    <a:pt x="21" y="1335"/>
                  </a:lnTo>
                  <a:lnTo>
                    <a:pt x="661" y="917"/>
                  </a:lnTo>
                  <a:lnTo>
                    <a:pt x="1302" y="1517"/>
                  </a:lnTo>
                  <a:lnTo>
                    <a:pt x="1386" y="162"/>
                  </a:lnTo>
                  <a:cubicBezTo>
                    <a:pt x="1386" y="162"/>
                    <a:pt x="1409" y="98"/>
                    <a:pt x="1322" y="54"/>
                  </a:cubicBezTo>
                  <a:cubicBezTo>
                    <a:pt x="1227" y="11"/>
                    <a:pt x="1194" y="1"/>
                    <a:pt x="1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8" name="Google Shape;8598;p62"/>
            <p:cNvSpPr/>
            <p:nvPr/>
          </p:nvSpPr>
          <p:spPr>
            <a:xfrm>
              <a:off x="3196766" y="2714316"/>
              <a:ext cx="74405" cy="81934"/>
            </a:xfrm>
            <a:custGeom>
              <a:avLst/>
              <a:gdLst/>
              <a:ahLst/>
              <a:cxnLst/>
              <a:rect l="l" t="t" r="r" b="b"/>
              <a:pathLst>
                <a:path w="1433" h="1578" extrusionOk="0">
                  <a:moveTo>
                    <a:pt x="1217" y="41"/>
                  </a:moveTo>
                  <a:cubicBezTo>
                    <a:pt x="1227" y="41"/>
                    <a:pt x="1261" y="64"/>
                    <a:pt x="1335" y="95"/>
                  </a:cubicBezTo>
                  <a:cubicBezTo>
                    <a:pt x="1355" y="105"/>
                    <a:pt x="1378" y="118"/>
                    <a:pt x="1389" y="138"/>
                  </a:cubicBezTo>
                  <a:lnTo>
                    <a:pt x="1389" y="169"/>
                  </a:lnTo>
                  <a:lnTo>
                    <a:pt x="1304" y="1493"/>
                  </a:lnTo>
                  <a:lnTo>
                    <a:pt x="695" y="907"/>
                  </a:lnTo>
                  <a:lnTo>
                    <a:pt x="65" y="1311"/>
                  </a:lnTo>
                  <a:lnTo>
                    <a:pt x="44" y="213"/>
                  </a:lnTo>
                  <a:lnTo>
                    <a:pt x="88" y="95"/>
                  </a:lnTo>
                  <a:lnTo>
                    <a:pt x="182" y="95"/>
                  </a:lnTo>
                  <a:lnTo>
                    <a:pt x="1217" y="41"/>
                  </a:lnTo>
                  <a:close/>
                  <a:moveTo>
                    <a:pt x="1217" y="0"/>
                  </a:moveTo>
                  <a:lnTo>
                    <a:pt x="182" y="54"/>
                  </a:lnTo>
                  <a:lnTo>
                    <a:pt x="65" y="54"/>
                  </a:lnTo>
                  <a:lnTo>
                    <a:pt x="1" y="202"/>
                  </a:lnTo>
                  <a:lnTo>
                    <a:pt x="24" y="1386"/>
                  </a:lnTo>
                  <a:lnTo>
                    <a:pt x="684" y="960"/>
                  </a:lnTo>
                  <a:lnTo>
                    <a:pt x="1345" y="1578"/>
                  </a:lnTo>
                  <a:lnTo>
                    <a:pt x="1432" y="182"/>
                  </a:lnTo>
                  <a:lnTo>
                    <a:pt x="1432" y="128"/>
                  </a:lnTo>
                  <a:cubicBezTo>
                    <a:pt x="1419" y="95"/>
                    <a:pt x="1389" y="74"/>
                    <a:pt x="1355" y="54"/>
                  </a:cubicBezTo>
                  <a:cubicBezTo>
                    <a:pt x="1261" y="10"/>
                    <a:pt x="1227" y="0"/>
                    <a:pt x="1227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9" name="Google Shape;8599;p62"/>
            <p:cNvSpPr/>
            <p:nvPr/>
          </p:nvSpPr>
          <p:spPr>
            <a:xfrm>
              <a:off x="3202374" y="2696454"/>
              <a:ext cx="62151" cy="68070"/>
            </a:xfrm>
            <a:custGeom>
              <a:avLst/>
              <a:gdLst/>
              <a:ahLst/>
              <a:cxnLst/>
              <a:rect l="l" t="t" r="r" b="b"/>
              <a:pathLst>
                <a:path w="1197" h="1311" extrusionOk="0">
                  <a:moveTo>
                    <a:pt x="0" y="1"/>
                  </a:moveTo>
                  <a:lnTo>
                    <a:pt x="10" y="88"/>
                  </a:lnTo>
                  <a:lnTo>
                    <a:pt x="44" y="557"/>
                  </a:lnTo>
                  <a:cubicBezTo>
                    <a:pt x="44" y="557"/>
                    <a:pt x="341" y="1207"/>
                    <a:pt x="543" y="1304"/>
                  </a:cubicBezTo>
                  <a:cubicBezTo>
                    <a:pt x="552" y="1308"/>
                    <a:pt x="562" y="1310"/>
                    <a:pt x="572" y="1310"/>
                  </a:cubicBezTo>
                  <a:cubicBezTo>
                    <a:pt x="777" y="1310"/>
                    <a:pt x="1196" y="526"/>
                    <a:pt x="1196" y="526"/>
                  </a:cubicBezTo>
                  <a:lnTo>
                    <a:pt x="1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0" name="Google Shape;8600;p62"/>
            <p:cNvSpPr/>
            <p:nvPr/>
          </p:nvSpPr>
          <p:spPr>
            <a:xfrm>
              <a:off x="3201283" y="2695416"/>
              <a:ext cx="64280" cy="69836"/>
            </a:xfrm>
            <a:custGeom>
              <a:avLst/>
              <a:gdLst/>
              <a:ahLst/>
              <a:cxnLst/>
              <a:rect l="l" t="t" r="r" b="b"/>
              <a:pathLst>
                <a:path w="1238" h="1345" extrusionOk="0">
                  <a:moveTo>
                    <a:pt x="1163" y="44"/>
                  </a:moveTo>
                  <a:lnTo>
                    <a:pt x="1194" y="533"/>
                  </a:lnTo>
                  <a:cubicBezTo>
                    <a:pt x="1076" y="758"/>
                    <a:pt x="756" y="1301"/>
                    <a:pt x="597" y="1301"/>
                  </a:cubicBezTo>
                  <a:lnTo>
                    <a:pt x="564" y="1301"/>
                  </a:lnTo>
                  <a:cubicBezTo>
                    <a:pt x="385" y="1217"/>
                    <a:pt x="106" y="620"/>
                    <a:pt x="85" y="566"/>
                  </a:cubicBezTo>
                  <a:lnTo>
                    <a:pt x="52" y="108"/>
                  </a:lnTo>
                  <a:lnTo>
                    <a:pt x="42" y="44"/>
                  </a:lnTo>
                  <a:close/>
                  <a:moveTo>
                    <a:pt x="1" y="0"/>
                  </a:moveTo>
                  <a:lnTo>
                    <a:pt x="11" y="108"/>
                  </a:lnTo>
                  <a:lnTo>
                    <a:pt x="42" y="577"/>
                  </a:lnTo>
                  <a:cubicBezTo>
                    <a:pt x="52" y="610"/>
                    <a:pt x="352" y="1237"/>
                    <a:pt x="554" y="1335"/>
                  </a:cubicBezTo>
                  <a:cubicBezTo>
                    <a:pt x="564" y="1345"/>
                    <a:pt x="577" y="1345"/>
                    <a:pt x="597" y="1345"/>
                  </a:cubicBezTo>
                  <a:cubicBezTo>
                    <a:pt x="810" y="1345"/>
                    <a:pt x="1194" y="630"/>
                    <a:pt x="1238" y="556"/>
                  </a:cubicBezTo>
                  <a:lnTo>
                    <a:pt x="1238" y="546"/>
                  </a:lnTo>
                  <a:lnTo>
                    <a:pt x="1204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1" name="Google Shape;8601;p62"/>
            <p:cNvSpPr/>
            <p:nvPr/>
          </p:nvSpPr>
          <p:spPr>
            <a:xfrm>
              <a:off x="3202893" y="2700037"/>
              <a:ext cx="60438" cy="44757"/>
            </a:xfrm>
            <a:custGeom>
              <a:avLst/>
              <a:gdLst/>
              <a:ahLst/>
              <a:cxnLst/>
              <a:rect l="l" t="t" r="r" b="b"/>
              <a:pathLst>
                <a:path w="1164" h="862" extrusionOk="0">
                  <a:moveTo>
                    <a:pt x="740" y="0"/>
                  </a:moveTo>
                  <a:cubicBezTo>
                    <a:pt x="407" y="0"/>
                    <a:pt x="0" y="19"/>
                    <a:pt x="0" y="19"/>
                  </a:cubicBezTo>
                  <a:cubicBezTo>
                    <a:pt x="0" y="19"/>
                    <a:pt x="374" y="828"/>
                    <a:pt x="587" y="862"/>
                  </a:cubicBezTo>
                  <a:cubicBezTo>
                    <a:pt x="590" y="862"/>
                    <a:pt x="593" y="862"/>
                    <a:pt x="596" y="862"/>
                  </a:cubicBezTo>
                  <a:cubicBezTo>
                    <a:pt x="821" y="862"/>
                    <a:pt x="1163" y="113"/>
                    <a:pt x="1163" y="39"/>
                  </a:cubicBezTo>
                  <a:cubicBezTo>
                    <a:pt x="1163" y="9"/>
                    <a:pt x="969" y="0"/>
                    <a:pt x="740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2" name="Google Shape;8602;p62"/>
            <p:cNvSpPr/>
            <p:nvPr/>
          </p:nvSpPr>
          <p:spPr>
            <a:xfrm>
              <a:off x="3201283" y="2698739"/>
              <a:ext cx="63242" cy="47146"/>
            </a:xfrm>
            <a:custGeom>
              <a:avLst/>
              <a:gdLst/>
              <a:ahLst/>
              <a:cxnLst/>
              <a:rect l="l" t="t" r="r" b="b"/>
              <a:pathLst>
                <a:path w="1218" h="908" extrusionOk="0">
                  <a:moveTo>
                    <a:pt x="769" y="44"/>
                  </a:moveTo>
                  <a:cubicBezTo>
                    <a:pt x="1076" y="44"/>
                    <a:pt x="1153" y="64"/>
                    <a:pt x="1174" y="64"/>
                  </a:cubicBezTo>
                  <a:cubicBezTo>
                    <a:pt x="1163" y="108"/>
                    <a:pt x="1089" y="290"/>
                    <a:pt x="982" y="492"/>
                  </a:cubicBezTo>
                  <a:cubicBezTo>
                    <a:pt x="843" y="725"/>
                    <a:pt x="715" y="866"/>
                    <a:pt x="641" y="866"/>
                  </a:cubicBezTo>
                  <a:lnTo>
                    <a:pt x="628" y="866"/>
                  </a:lnTo>
                  <a:cubicBezTo>
                    <a:pt x="459" y="833"/>
                    <a:pt x="180" y="300"/>
                    <a:pt x="65" y="64"/>
                  </a:cubicBezTo>
                  <a:cubicBezTo>
                    <a:pt x="170" y="54"/>
                    <a:pt x="490" y="44"/>
                    <a:pt x="769" y="44"/>
                  </a:cubicBezTo>
                  <a:close/>
                  <a:moveTo>
                    <a:pt x="769" y="0"/>
                  </a:moveTo>
                  <a:cubicBezTo>
                    <a:pt x="436" y="0"/>
                    <a:pt x="31" y="21"/>
                    <a:pt x="31" y="21"/>
                  </a:cubicBezTo>
                  <a:lnTo>
                    <a:pt x="1" y="21"/>
                  </a:lnTo>
                  <a:lnTo>
                    <a:pt x="11" y="54"/>
                  </a:lnTo>
                  <a:cubicBezTo>
                    <a:pt x="52" y="129"/>
                    <a:pt x="395" y="876"/>
                    <a:pt x="618" y="907"/>
                  </a:cubicBezTo>
                  <a:lnTo>
                    <a:pt x="641" y="907"/>
                  </a:lnTo>
                  <a:cubicBezTo>
                    <a:pt x="769" y="907"/>
                    <a:pt x="918" y="694"/>
                    <a:pt x="1012" y="513"/>
                  </a:cubicBezTo>
                  <a:cubicBezTo>
                    <a:pt x="1120" y="321"/>
                    <a:pt x="1217" y="108"/>
                    <a:pt x="1217" y="64"/>
                  </a:cubicBezTo>
                  <a:cubicBezTo>
                    <a:pt x="1217" y="34"/>
                    <a:pt x="1217" y="0"/>
                    <a:pt x="769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3" name="Google Shape;8603;p62"/>
            <p:cNvSpPr/>
            <p:nvPr/>
          </p:nvSpPr>
          <p:spPr>
            <a:xfrm>
              <a:off x="3180670" y="2662238"/>
              <a:ext cx="14019" cy="26065"/>
            </a:xfrm>
            <a:custGeom>
              <a:avLst/>
              <a:gdLst/>
              <a:ahLst/>
              <a:cxnLst/>
              <a:rect l="l" t="t" r="r" b="b"/>
              <a:pathLst>
                <a:path w="270" h="502" extrusionOk="0">
                  <a:moveTo>
                    <a:pt x="110" y="0"/>
                  </a:moveTo>
                  <a:cubicBezTo>
                    <a:pt x="72" y="0"/>
                    <a:pt x="36" y="25"/>
                    <a:pt x="24" y="107"/>
                  </a:cubicBezTo>
                  <a:cubicBezTo>
                    <a:pt x="1" y="309"/>
                    <a:pt x="270" y="501"/>
                    <a:pt x="270" y="501"/>
                  </a:cubicBezTo>
                  <a:lnTo>
                    <a:pt x="226" y="53"/>
                  </a:lnTo>
                  <a:cubicBezTo>
                    <a:pt x="226" y="53"/>
                    <a:pt x="165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4" name="Google Shape;8604;p62"/>
            <p:cNvSpPr/>
            <p:nvPr/>
          </p:nvSpPr>
          <p:spPr>
            <a:xfrm>
              <a:off x="3179632" y="2661095"/>
              <a:ext cx="16148" cy="29440"/>
            </a:xfrm>
            <a:custGeom>
              <a:avLst/>
              <a:gdLst/>
              <a:ahLst/>
              <a:cxnLst/>
              <a:rect l="l" t="t" r="r" b="b"/>
              <a:pathLst>
                <a:path w="311" h="567" extrusionOk="0">
                  <a:moveTo>
                    <a:pt x="128" y="42"/>
                  </a:moveTo>
                  <a:cubicBezTo>
                    <a:pt x="172" y="42"/>
                    <a:pt x="213" y="75"/>
                    <a:pt x="236" y="85"/>
                  </a:cubicBezTo>
                  <a:lnTo>
                    <a:pt x="256" y="469"/>
                  </a:lnTo>
                  <a:cubicBezTo>
                    <a:pt x="192" y="416"/>
                    <a:pt x="54" y="277"/>
                    <a:pt x="64" y="129"/>
                  </a:cubicBezTo>
                  <a:cubicBezTo>
                    <a:pt x="75" y="42"/>
                    <a:pt x="118" y="42"/>
                    <a:pt x="128" y="42"/>
                  </a:cubicBezTo>
                  <a:close/>
                  <a:moveTo>
                    <a:pt x="128" y="1"/>
                  </a:moveTo>
                  <a:cubicBezTo>
                    <a:pt x="85" y="1"/>
                    <a:pt x="34" y="21"/>
                    <a:pt x="21" y="129"/>
                  </a:cubicBezTo>
                  <a:cubicBezTo>
                    <a:pt x="0" y="341"/>
                    <a:pt x="256" y="533"/>
                    <a:pt x="267" y="533"/>
                  </a:cubicBezTo>
                  <a:lnTo>
                    <a:pt x="310" y="567"/>
                  </a:lnTo>
                  <a:lnTo>
                    <a:pt x="310" y="567"/>
                  </a:lnTo>
                  <a:lnTo>
                    <a:pt x="267" y="65"/>
                  </a:lnTo>
                  <a:lnTo>
                    <a:pt x="267" y="55"/>
                  </a:lnTo>
                  <a:cubicBezTo>
                    <a:pt x="256" y="55"/>
                    <a:pt x="192" y="1"/>
                    <a:pt x="128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5" name="Google Shape;8605;p62"/>
            <p:cNvSpPr/>
            <p:nvPr/>
          </p:nvSpPr>
          <p:spPr>
            <a:xfrm>
              <a:off x="3267121" y="2662238"/>
              <a:ext cx="13344" cy="26065"/>
            </a:xfrm>
            <a:custGeom>
              <a:avLst/>
              <a:gdLst/>
              <a:ahLst/>
              <a:cxnLst/>
              <a:rect l="l" t="t" r="r" b="b"/>
              <a:pathLst>
                <a:path w="257" h="502" extrusionOk="0">
                  <a:moveTo>
                    <a:pt x="154" y="0"/>
                  </a:moveTo>
                  <a:cubicBezTo>
                    <a:pt x="98" y="0"/>
                    <a:pt x="34" y="53"/>
                    <a:pt x="34" y="53"/>
                  </a:cubicBezTo>
                  <a:lnTo>
                    <a:pt x="0" y="501"/>
                  </a:lnTo>
                  <a:cubicBezTo>
                    <a:pt x="0" y="501"/>
                    <a:pt x="256" y="309"/>
                    <a:pt x="236" y="107"/>
                  </a:cubicBezTo>
                  <a:cubicBezTo>
                    <a:pt x="228" y="25"/>
                    <a:pt x="193" y="0"/>
                    <a:pt x="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6" name="Google Shape;8606;p62"/>
            <p:cNvSpPr/>
            <p:nvPr/>
          </p:nvSpPr>
          <p:spPr>
            <a:xfrm>
              <a:off x="3265512" y="2661095"/>
              <a:ext cx="16148" cy="29440"/>
            </a:xfrm>
            <a:custGeom>
              <a:avLst/>
              <a:gdLst/>
              <a:ahLst/>
              <a:cxnLst/>
              <a:rect l="l" t="t" r="r" b="b"/>
              <a:pathLst>
                <a:path w="311" h="567" extrusionOk="0">
                  <a:moveTo>
                    <a:pt x="182" y="42"/>
                  </a:moveTo>
                  <a:cubicBezTo>
                    <a:pt x="193" y="42"/>
                    <a:pt x="236" y="42"/>
                    <a:pt x="246" y="129"/>
                  </a:cubicBezTo>
                  <a:cubicBezTo>
                    <a:pt x="257" y="277"/>
                    <a:pt x="118" y="416"/>
                    <a:pt x="54" y="469"/>
                  </a:cubicBezTo>
                  <a:lnTo>
                    <a:pt x="85" y="85"/>
                  </a:lnTo>
                  <a:cubicBezTo>
                    <a:pt x="108" y="65"/>
                    <a:pt x="149" y="42"/>
                    <a:pt x="182" y="42"/>
                  </a:cubicBezTo>
                  <a:close/>
                  <a:moveTo>
                    <a:pt x="182" y="1"/>
                  </a:moveTo>
                  <a:cubicBezTo>
                    <a:pt x="118" y="1"/>
                    <a:pt x="54" y="55"/>
                    <a:pt x="44" y="55"/>
                  </a:cubicBezTo>
                  <a:lnTo>
                    <a:pt x="44" y="65"/>
                  </a:lnTo>
                  <a:lnTo>
                    <a:pt x="1" y="567"/>
                  </a:lnTo>
                  <a:lnTo>
                    <a:pt x="1" y="567"/>
                  </a:lnTo>
                  <a:lnTo>
                    <a:pt x="44" y="533"/>
                  </a:lnTo>
                  <a:cubicBezTo>
                    <a:pt x="54" y="533"/>
                    <a:pt x="310" y="341"/>
                    <a:pt x="287" y="129"/>
                  </a:cubicBezTo>
                  <a:cubicBezTo>
                    <a:pt x="277" y="21"/>
                    <a:pt x="223" y="1"/>
                    <a:pt x="182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7" name="Google Shape;8607;p62"/>
            <p:cNvSpPr/>
            <p:nvPr/>
          </p:nvSpPr>
          <p:spPr>
            <a:xfrm>
              <a:off x="3189082" y="2606784"/>
              <a:ext cx="81414" cy="122849"/>
            </a:xfrm>
            <a:custGeom>
              <a:avLst/>
              <a:gdLst/>
              <a:ahLst/>
              <a:cxnLst/>
              <a:rect l="l" t="t" r="r" b="b"/>
              <a:pathLst>
                <a:path w="1568" h="2366" extrusionOk="0">
                  <a:moveTo>
                    <a:pt x="875" y="1"/>
                  </a:moveTo>
                  <a:cubicBezTo>
                    <a:pt x="766" y="1"/>
                    <a:pt x="658" y="16"/>
                    <a:pt x="566" y="53"/>
                  </a:cubicBezTo>
                  <a:cubicBezTo>
                    <a:pt x="256" y="171"/>
                    <a:pt x="0" y="693"/>
                    <a:pt x="0" y="801"/>
                  </a:cubicBezTo>
                  <a:cubicBezTo>
                    <a:pt x="0" y="908"/>
                    <a:pt x="31" y="1141"/>
                    <a:pt x="31" y="1141"/>
                  </a:cubicBezTo>
                  <a:cubicBezTo>
                    <a:pt x="31" y="1141"/>
                    <a:pt x="138" y="1718"/>
                    <a:pt x="213" y="1825"/>
                  </a:cubicBezTo>
                  <a:cubicBezTo>
                    <a:pt x="300" y="1933"/>
                    <a:pt x="556" y="2294"/>
                    <a:pt x="789" y="2358"/>
                  </a:cubicBezTo>
                  <a:cubicBezTo>
                    <a:pt x="806" y="2363"/>
                    <a:pt x="824" y="2366"/>
                    <a:pt x="843" y="2366"/>
                  </a:cubicBezTo>
                  <a:cubicBezTo>
                    <a:pt x="1078" y="2366"/>
                    <a:pt x="1404" y="1962"/>
                    <a:pt x="1473" y="1815"/>
                  </a:cubicBezTo>
                  <a:cubicBezTo>
                    <a:pt x="1547" y="1654"/>
                    <a:pt x="1567" y="972"/>
                    <a:pt x="1567" y="972"/>
                  </a:cubicBezTo>
                  <a:lnTo>
                    <a:pt x="1557" y="599"/>
                  </a:lnTo>
                  <a:cubicBezTo>
                    <a:pt x="1557" y="599"/>
                    <a:pt x="1537" y="332"/>
                    <a:pt x="1429" y="181"/>
                  </a:cubicBezTo>
                  <a:cubicBezTo>
                    <a:pt x="1357" y="79"/>
                    <a:pt x="1115" y="1"/>
                    <a:pt x="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8" name="Google Shape;8608;p62"/>
            <p:cNvSpPr/>
            <p:nvPr/>
          </p:nvSpPr>
          <p:spPr>
            <a:xfrm>
              <a:off x="3187991" y="2605642"/>
              <a:ext cx="83699" cy="125341"/>
            </a:xfrm>
            <a:custGeom>
              <a:avLst/>
              <a:gdLst/>
              <a:ahLst/>
              <a:cxnLst/>
              <a:rect l="l" t="t" r="r" b="b"/>
              <a:pathLst>
                <a:path w="1612" h="2414" extrusionOk="0">
                  <a:moveTo>
                    <a:pt x="884" y="44"/>
                  </a:moveTo>
                  <a:cubicBezTo>
                    <a:pt x="1120" y="44"/>
                    <a:pt x="1366" y="119"/>
                    <a:pt x="1430" y="213"/>
                  </a:cubicBezTo>
                  <a:cubicBezTo>
                    <a:pt x="1537" y="354"/>
                    <a:pt x="1558" y="621"/>
                    <a:pt x="1558" y="621"/>
                  </a:cubicBezTo>
                  <a:lnTo>
                    <a:pt x="1568" y="994"/>
                  </a:lnTo>
                  <a:cubicBezTo>
                    <a:pt x="1568" y="994"/>
                    <a:pt x="1547" y="1676"/>
                    <a:pt x="1473" y="1827"/>
                  </a:cubicBezTo>
                  <a:cubicBezTo>
                    <a:pt x="1409" y="1965"/>
                    <a:pt x="1089" y="2370"/>
                    <a:pt x="864" y="2370"/>
                  </a:cubicBezTo>
                  <a:cubicBezTo>
                    <a:pt x="843" y="2370"/>
                    <a:pt x="833" y="2370"/>
                    <a:pt x="820" y="2359"/>
                  </a:cubicBezTo>
                  <a:cubicBezTo>
                    <a:pt x="608" y="2306"/>
                    <a:pt x="385" y="1996"/>
                    <a:pt x="287" y="1868"/>
                  </a:cubicBezTo>
                  <a:cubicBezTo>
                    <a:pt x="277" y="1857"/>
                    <a:pt x="267" y="1837"/>
                    <a:pt x="257" y="1827"/>
                  </a:cubicBezTo>
                  <a:cubicBezTo>
                    <a:pt x="193" y="1750"/>
                    <a:pt x="106" y="1315"/>
                    <a:pt x="75" y="1163"/>
                  </a:cubicBezTo>
                  <a:cubicBezTo>
                    <a:pt x="75" y="1153"/>
                    <a:pt x="42" y="930"/>
                    <a:pt x="42" y="823"/>
                  </a:cubicBezTo>
                  <a:cubicBezTo>
                    <a:pt x="42" y="726"/>
                    <a:pt x="298" y="203"/>
                    <a:pt x="587" y="98"/>
                  </a:cubicBezTo>
                  <a:cubicBezTo>
                    <a:pt x="672" y="65"/>
                    <a:pt x="779" y="44"/>
                    <a:pt x="884" y="44"/>
                  </a:cubicBezTo>
                  <a:close/>
                  <a:moveTo>
                    <a:pt x="884" y="1"/>
                  </a:moveTo>
                  <a:cubicBezTo>
                    <a:pt x="769" y="1"/>
                    <a:pt x="661" y="21"/>
                    <a:pt x="577" y="55"/>
                  </a:cubicBezTo>
                  <a:cubicBezTo>
                    <a:pt x="257" y="172"/>
                    <a:pt x="1" y="715"/>
                    <a:pt x="1" y="823"/>
                  </a:cubicBezTo>
                  <a:cubicBezTo>
                    <a:pt x="1" y="930"/>
                    <a:pt x="31" y="1153"/>
                    <a:pt x="31" y="1163"/>
                  </a:cubicBezTo>
                  <a:cubicBezTo>
                    <a:pt x="42" y="1187"/>
                    <a:pt x="139" y="1750"/>
                    <a:pt x="223" y="1857"/>
                  </a:cubicBezTo>
                  <a:cubicBezTo>
                    <a:pt x="223" y="1868"/>
                    <a:pt x="234" y="1878"/>
                    <a:pt x="244" y="1901"/>
                  </a:cubicBezTo>
                  <a:cubicBezTo>
                    <a:pt x="362" y="2039"/>
                    <a:pt x="587" y="2349"/>
                    <a:pt x="810" y="2403"/>
                  </a:cubicBezTo>
                  <a:cubicBezTo>
                    <a:pt x="820" y="2413"/>
                    <a:pt x="843" y="2413"/>
                    <a:pt x="864" y="2413"/>
                  </a:cubicBezTo>
                  <a:cubicBezTo>
                    <a:pt x="1109" y="2413"/>
                    <a:pt x="1440" y="1986"/>
                    <a:pt x="1514" y="1847"/>
                  </a:cubicBezTo>
                  <a:cubicBezTo>
                    <a:pt x="1588" y="1686"/>
                    <a:pt x="1611" y="1025"/>
                    <a:pt x="1611" y="994"/>
                  </a:cubicBezTo>
                  <a:lnTo>
                    <a:pt x="1601" y="621"/>
                  </a:lnTo>
                  <a:cubicBezTo>
                    <a:pt x="1601" y="610"/>
                    <a:pt x="1578" y="341"/>
                    <a:pt x="1473" y="193"/>
                  </a:cubicBezTo>
                  <a:cubicBezTo>
                    <a:pt x="1386" y="85"/>
                    <a:pt x="1140" y="1"/>
                    <a:pt x="884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9" name="Google Shape;8609;p62"/>
            <p:cNvSpPr/>
            <p:nvPr/>
          </p:nvSpPr>
          <p:spPr>
            <a:xfrm>
              <a:off x="3178022" y="2583679"/>
              <a:ext cx="101353" cy="92422"/>
            </a:xfrm>
            <a:custGeom>
              <a:avLst/>
              <a:gdLst/>
              <a:ahLst/>
              <a:cxnLst/>
              <a:rect l="l" t="t" r="r" b="b"/>
              <a:pathLst>
                <a:path w="1952" h="1780" extrusionOk="0">
                  <a:moveTo>
                    <a:pt x="1193" y="0"/>
                  </a:moveTo>
                  <a:cubicBezTo>
                    <a:pt x="1155" y="0"/>
                    <a:pt x="1113" y="6"/>
                    <a:pt x="1066" y="19"/>
                  </a:cubicBezTo>
                  <a:cubicBezTo>
                    <a:pt x="810" y="104"/>
                    <a:pt x="65" y="316"/>
                    <a:pt x="31" y="542"/>
                  </a:cubicBezTo>
                  <a:cubicBezTo>
                    <a:pt x="1" y="754"/>
                    <a:pt x="159" y="1256"/>
                    <a:pt x="159" y="1256"/>
                  </a:cubicBezTo>
                  <a:lnTo>
                    <a:pt x="287" y="1725"/>
                  </a:lnTo>
                  <a:lnTo>
                    <a:pt x="277" y="1384"/>
                  </a:lnTo>
                  <a:cubicBezTo>
                    <a:pt x="277" y="1384"/>
                    <a:pt x="308" y="1353"/>
                    <a:pt x="426" y="1300"/>
                  </a:cubicBezTo>
                  <a:cubicBezTo>
                    <a:pt x="533" y="1246"/>
                    <a:pt x="789" y="946"/>
                    <a:pt x="789" y="946"/>
                  </a:cubicBezTo>
                  <a:lnTo>
                    <a:pt x="789" y="946"/>
                  </a:lnTo>
                  <a:lnTo>
                    <a:pt x="769" y="1118"/>
                  </a:lnTo>
                  <a:lnTo>
                    <a:pt x="917" y="980"/>
                  </a:lnTo>
                  <a:lnTo>
                    <a:pt x="917" y="980"/>
                  </a:lnTo>
                  <a:cubicBezTo>
                    <a:pt x="917" y="980"/>
                    <a:pt x="833" y="1182"/>
                    <a:pt x="874" y="1182"/>
                  </a:cubicBezTo>
                  <a:cubicBezTo>
                    <a:pt x="876" y="1182"/>
                    <a:pt x="879" y="1183"/>
                    <a:pt x="882" y="1183"/>
                  </a:cubicBezTo>
                  <a:cubicBezTo>
                    <a:pt x="943" y="1183"/>
                    <a:pt x="1179" y="1092"/>
                    <a:pt x="1281" y="990"/>
                  </a:cubicBezTo>
                  <a:cubicBezTo>
                    <a:pt x="1386" y="882"/>
                    <a:pt x="1494" y="659"/>
                    <a:pt x="1494" y="659"/>
                  </a:cubicBezTo>
                  <a:cubicBezTo>
                    <a:pt x="1494" y="659"/>
                    <a:pt x="1504" y="828"/>
                    <a:pt x="1537" y="990"/>
                  </a:cubicBezTo>
                  <a:cubicBezTo>
                    <a:pt x="1568" y="1138"/>
                    <a:pt x="1696" y="1172"/>
                    <a:pt x="1696" y="1172"/>
                  </a:cubicBezTo>
                  <a:cubicBezTo>
                    <a:pt x="1696" y="1172"/>
                    <a:pt x="1767" y="1779"/>
                    <a:pt x="1770" y="1779"/>
                  </a:cubicBezTo>
                  <a:cubicBezTo>
                    <a:pt x="1770" y="1779"/>
                    <a:pt x="1770" y="1779"/>
                    <a:pt x="1770" y="1779"/>
                  </a:cubicBezTo>
                  <a:cubicBezTo>
                    <a:pt x="1770" y="1748"/>
                    <a:pt x="1814" y="1138"/>
                    <a:pt x="1814" y="1138"/>
                  </a:cubicBezTo>
                  <a:cubicBezTo>
                    <a:pt x="1814" y="1138"/>
                    <a:pt x="1908" y="905"/>
                    <a:pt x="1931" y="680"/>
                  </a:cubicBezTo>
                  <a:cubicBezTo>
                    <a:pt x="1952" y="467"/>
                    <a:pt x="1770" y="360"/>
                    <a:pt x="1601" y="232"/>
                  </a:cubicBezTo>
                  <a:cubicBezTo>
                    <a:pt x="1460" y="126"/>
                    <a:pt x="1369" y="0"/>
                    <a:pt x="1193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0" name="Google Shape;8610;p62"/>
            <p:cNvSpPr/>
            <p:nvPr/>
          </p:nvSpPr>
          <p:spPr>
            <a:xfrm>
              <a:off x="3176828" y="2582381"/>
              <a:ext cx="103637" cy="100314"/>
            </a:xfrm>
            <a:custGeom>
              <a:avLst/>
              <a:gdLst/>
              <a:ahLst/>
              <a:cxnLst/>
              <a:rect l="l" t="t" r="r" b="b"/>
              <a:pathLst>
                <a:path w="1996" h="1932" extrusionOk="0">
                  <a:moveTo>
                    <a:pt x="1217" y="44"/>
                  </a:moveTo>
                  <a:cubicBezTo>
                    <a:pt x="1345" y="44"/>
                    <a:pt x="1419" y="118"/>
                    <a:pt x="1517" y="193"/>
                  </a:cubicBezTo>
                  <a:cubicBezTo>
                    <a:pt x="1547" y="226"/>
                    <a:pt x="1581" y="246"/>
                    <a:pt x="1611" y="277"/>
                  </a:cubicBezTo>
                  <a:cubicBezTo>
                    <a:pt x="1634" y="290"/>
                    <a:pt x="1655" y="311"/>
                    <a:pt x="1675" y="321"/>
                  </a:cubicBezTo>
                  <a:cubicBezTo>
                    <a:pt x="1826" y="428"/>
                    <a:pt x="1954" y="523"/>
                    <a:pt x="1931" y="705"/>
                  </a:cubicBezTo>
                  <a:cubicBezTo>
                    <a:pt x="1911" y="917"/>
                    <a:pt x="1816" y="1153"/>
                    <a:pt x="1816" y="1153"/>
                  </a:cubicBezTo>
                  <a:lnTo>
                    <a:pt x="1816" y="1163"/>
                  </a:lnTo>
                  <a:cubicBezTo>
                    <a:pt x="1816" y="1174"/>
                    <a:pt x="1803" y="1399"/>
                    <a:pt x="1793" y="1571"/>
                  </a:cubicBezTo>
                  <a:cubicBezTo>
                    <a:pt x="1773" y="1453"/>
                    <a:pt x="1762" y="1302"/>
                    <a:pt x="1739" y="1197"/>
                  </a:cubicBezTo>
                  <a:lnTo>
                    <a:pt x="1739" y="1174"/>
                  </a:lnTo>
                  <a:lnTo>
                    <a:pt x="1729" y="1174"/>
                  </a:lnTo>
                  <a:cubicBezTo>
                    <a:pt x="1729" y="1174"/>
                    <a:pt x="1611" y="1153"/>
                    <a:pt x="1581" y="1005"/>
                  </a:cubicBezTo>
                  <a:cubicBezTo>
                    <a:pt x="1547" y="853"/>
                    <a:pt x="1537" y="684"/>
                    <a:pt x="1537" y="684"/>
                  </a:cubicBezTo>
                  <a:lnTo>
                    <a:pt x="1537" y="597"/>
                  </a:lnTo>
                  <a:lnTo>
                    <a:pt x="1496" y="674"/>
                  </a:lnTo>
                  <a:cubicBezTo>
                    <a:pt x="1496" y="674"/>
                    <a:pt x="1389" y="897"/>
                    <a:pt x="1291" y="994"/>
                  </a:cubicBezTo>
                  <a:cubicBezTo>
                    <a:pt x="1196" y="1099"/>
                    <a:pt x="961" y="1186"/>
                    <a:pt x="907" y="1186"/>
                  </a:cubicBezTo>
                  <a:cubicBezTo>
                    <a:pt x="897" y="1163"/>
                    <a:pt x="930" y="1089"/>
                    <a:pt x="951" y="1015"/>
                  </a:cubicBezTo>
                  <a:lnTo>
                    <a:pt x="994" y="917"/>
                  </a:lnTo>
                  <a:lnTo>
                    <a:pt x="994" y="917"/>
                  </a:lnTo>
                  <a:lnTo>
                    <a:pt x="823" y="1089"/>
                  </a:lnTo>
                  <a:lnTo>
                    <a:pt x="843" y="907"/>
                  </a:lnTo>
                  <a:lnTo>
                    <a:pt x="802" y="961"/>
                  </a:lnTo>
                  <a:cubicBezTo>
                    <a:pt x="792" y="961"/>
                    <a:pt x="546" y="1250"/>
                    <a:pt x="438" y="1302"/>
                  </a:cubicBezTo>
                  <a:cubicBezTo>
                    <a:pt x="321" y="1366"/>
                    <a:pt x="290" y="1389"/>
                    <a:pt x="280" y="1389"/>
                  </a:cubicBezTo>
                  <a:lnTo>
                    <a:pt x="280" y="1399"/>
                  </a:lnTo>
                  <a:lnTo>
                    <a:pt x="280" y="1558"/>
                  </a:lnTo>
                  <a:lnTo>
                    <a:pt x="203" y="1281"/>
                  </a:lnTo>
                  <a:cubicBezTo>
                    <a:pt x="203" y="1271"/>
                    <a:pt x="44" y="779"/>
                    <a:pt x="75" y="567"/>
                  </a:cubicBezTo>
                  <a:cubicBezTo>
                    <a:pt x="98" y="375"/>
                    <a:pt x="759" y="172"/>
                    <a:pt x="1035" y="85"/>
                  </a:cubicBezTo>
                  <a:lnTo>
                    <a:pt x="1099" y="65"/>
                  </a:lnTo>
                  <a:cubicBezTo>
                    <a:pt x="1143" y="54"/>
                    <a:pt x="1186" y="44"/>
                    <a:pt x="1217" y="44"/>
                  </a:cubicBezTo>
                  <a:close/>
                  <a:moveTo>
                    <a:pt x="1217" y="1"/>
                  </a:moveTo>
                  <a:cubicBezTo>
                    <a:pt x="1176" y="1"/>
                    <a:pt x="1132" y="11"/>
                    <a:pt x="1089" y="21"/>
                  </a:cubicBezTo>
                  <a:lnTo>
                    <a:pt x="1025" y="44"/>
                  </a:lnTo>
                  <a:cubicBezTo>
                    <a:pt x="523" y="193"/>
                    <a:pt x="54" y="364"/>
                    <a:pt x="34" y="556"/>
                  </a:cubicBezTo>
                  <a:cubicBezTo>
                    <a:pt x="0" y="779"/>
                    <a:pt x="152" y="1271"/>
                    <a:pt x="162" y="1291"/>
                  </a:cubicBezTo>
                  <a:lnTo>
                    <a:pt x="344" y="1932"/>
                  </a:lnTo>
                  <a:lnTo>
                    <a:pt x="321" y="1419"/>
                  </a:lnTo>
                  <a:cubicBezTo>
                    <a:pt x="331" y="1409"/>
                    <a:pt x="374" y="1389"/>
                    <a:pt x="449" y="1345"/>
                  </a:cubicBezTo>
                  <a:cubicBezTo>
                    <a:pt x="546" y="1302"/>
                    <a:pt x="705" y="1133"/>
                    <a:pt x="779" y="1035"/>
                  </a:cubicBezTo>
                  <a:lnTo>
                    <a:pt x="779" y="1035"/>
                  </a:lnTo>
                  <a:lnTo>
                    <a:pt x="759" y="1207"/>
                  </a:lnTo>
                  <a:lnTo>
                    <a:pt x="887" y="1079"/>
                  </a:lnTo>
                  <a:lnTo>
                    <a:pt x="887" y="1079"/>
                  </a:lnTo>
                  <a:cubicBezTo>
                    <a:pt x="866" y="1133"/>
                    <a:pt x="856" y="1186"/>
                    <a:pt x="866" y="1217"/>
                  </a:cubicBezTo>
                  <a:cubicBezTo>
                    <a:pt x="876" y="1217"/>
                    <a:pt x="876" y="1227"/>
                    <a:pt x="887" y="1227"/>
                  </a:cubicBezTo>
                  <a:lnTo>
                    <a:pt x="897" y="1227"/>
                  </a:lnTo>
                  <a:cubicBezTo>
                    <a:pt x="961" y="1227"/>
                    <a:pt x="1217" y="1133"/>
                    <a:pt x="1324" y="1025"/>
                  </a:cubicBezTo>
                  <a:cubicBezTo>
                    <a:pt x="1389" y="961"/>
                    <a:pt x="1463" y="833"/>
                    <a:pt x="1506" y="759"/>
                  </a:cubicBezTo>
                  <a:cubicBezTo>
                    <a:pt x="1506" y="823"/>
                    <a:pt x="1517" y="930"/>
                    <a:pt x="1537" y="1015"/>
                  </a:cubicBezTo>
                  <a:cubicBezTo>
                    <a:pt x="1570" y="1153"/>
                    <a:pt x="1665" y="1197"/>
                    <a:pt x="1709" y="1207"/>
                  </a:cubicBezTo>
                  <a:cubicBezTo>
                    <a:pt x="1709" y="1250"/>
                    <a:pt x="1719" y="1378"/>
                    <a:pt x="1739" y="1494"/>
                  </a:cubicBezTo>
                  <a:cubicBezTo>
                    <a:pt x="1762" y="1676"/>
                    <a:pt x="1773" y="1750"/>
                    <a:pt x="1773" y="1793"/>
                  </a:cubicBezTo>
                  <a:lnTo>
                    <a:pt x="1773" y="1804"/>
                  </a:lnTo>
                  <a:cubicBezTo>
                    <a:pt x="1783" y="1827"/>
                    <a:pt x="1783" y="1827"/>
                    <a:pt x="1793" y="1827"/>
                  </a:cubicBezTo>
                  <a:lnTo>
                    <a:pt x="1816" y="1827"/>
                  </a:lnTo>
                  <a:lnTo>
                    <a:pt x="1816" y="1804"/>
                  </a:lnTo>
                  <a:cubicBezTo>
                    <a:pt x="1816" y="1783"/>
                    <a:pt x="1847" y="1409"/>
                    <a:pt x="1857" y="1163"/>
                  </a:cubicBezTo>
                  <a:cubicBezTo>
                    <a:pt x="1867" y="1133"/>
                    <a:pt x="1954" y="917"/>
                    <a:pt x="1975" y="715"/>
                  </a:cubicBezTo>
                  <a:cubicBezTo>
                    <a:pt x="1995" y="503"/>
                    <a:pt x="1857" y="395"/>
                    <a:pt x="1698" y="290"/>
                  </a:cubicBezTo>
                  <a:cubicBezTo>
                    <a:pt x="1675" y="277"/>
                    <a:pt x="1655" y="257"/>
                    <a:pt x="1634" y="246"/>
                  </a:cubicBezTo>
                  <a:cubicBezTo>
                    <a:pt x="1601" y="213"/>
                    <a:pt x="1570" y="193"/>
                    <a:pt x="1537" y="162"/>
                  </a:cubicBezTo>
                  <a:cubicBezTo>
                    <a:pt x="1453" y="75"/>
                    <a:pt x="1355" y="1"/>
                    <a:pt x="121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1" name="Google Shape;8611;p62"/>
            <p:cNvSpPr/>
            <p:nvPr/>
          </p:nvSpPr>
          <p:spPr>
            <a:xfrm>
              <a:off x="3221793" y="2690483"/>
              <a:ext cx="19419" cy="7217"/>
            </a:xfrm>
            <a:custGeom>
              <a:avLst/>
              <a:gdLst/>
              <a:ahLst/>
              <a:cxnLst/>
              <a:rect l="l" t="t" r="r" b="b"/>
              <a:pathLst>
                <a:path w="374" h="139" extrusionOk="0">
                  <a:moveTo>
                    <a:pt x="351" y="1"/>
                  </a:moveTo>
                  <a:lnTo>
                    <a:pt x="341" y="11"/>
                  </a:lnTo>
                  <a:cubicBezTo>
                    <a:pt x="300" y="30"/>
                    <a:pt x="214" y="96"/>
                    <a:pt x="168" y="96"/>
                  </a:cubicBezTo>
                  <a:cubicBezTo>
                    <a:pt x="165" y="96"/>
                    <a:pt x="162" y="96"/>
                    <a:pt x="159" y="95"/>
                  </a:cubicBezTo>
                  <a:cubicBezTo>
                    <a:pt x="95" y="85"/>
                    <a:pt x="31" y="21"/>
                    <a:pt x="31" y="21"/>
                  </a:cubicBezTo>
                  <a:lnTo>
                    <a:pt x="0" y="52"/>
                  </a:lnTo>
                  <a:cubicBezTo>
                    <a:pt x="0" y="52"/>
                    <a:pt x="74" y="129"/>
                    <a:pt x="149" y="139"/>
                  </a:cubicBezTo>
                  <a:lnTo>
                    <a:pt x="169" y="139"/>
                  </a:lnTo>
                  <a:cubicBezTo>
                    <a:pt x="233" y="139"/>
                    <a:pt x="320" y="75"/>
                    <a:pt x="361" y="42"/>
                  </a:cubicBezTo>
                  <a:lnTo>
                    <a:pt x="374" y="31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2" name="Google Shape;8612;p62"/>
            <p:cNvSpPr/>
            <p:nvPr/>
          </p:nvSpPr>
          <p:spPr>
            <a:xfrm>
              <a:off x="3221222" y="2703100"/>
              <a:ext cx="22690" cy="4361"/>
            </a:xfrm>
            <a:custGeom>
              <a:avLst/>
              <a:gdLst/>
              <a:ahLst/>
              <a:cxnLst/>
              <a:rect l="l" t="t" r="r" b="b"/>
              <a:pathLst>
                <a:path w="437" h="84" extrusionOk="0">
                  <a:moveTo>
                    <a:pt x="436" y="1"/>
                  </a:moveTo>
                  <a:lnTo>
                    <a:pt x="1" y="24"/>
                  </a:lnTo>
                  <a:cubicBezTo>
                    <a:pt x="1" y="24"/>
                    <a:pt x="78" y="84"/>
                    <a:pt x="196" y="84"/>
                  </a:cubicBezTo>
                  <a:cubicBezTo>
                    <a:pt x="265" y="84"/>
                    <a:pt x="347" y="64"/>
                    <a:pt x="4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3" name="Google Shape;8613;p62"/>
            <p:cNvSpPr/>
            <p:nvPr/>
          </p:nvSpPr>
          <p:spPr>
            <a:xfrm>
              <a:off x="3220599" y="2702062"/>
              <a:ext cx="24507" cy="6698"/>
            </a:xfrm>
            <a:custGeom>
              <a:avLst/>
              <a:gdLst/>
              <a:ahLst/>
              <a:cxnLst/>
              <a:rect l="l" t="t" r="r" b="b"/>
              <a:pathLst>
                <a:path w="472" h="129" extrusionOk="0">
                  <a:moveTo>
                    <a:pt x="438" y="0"/>
                  </a:moveTo>
                  <a:cubicBezTo>
                    <a:pt x="350" y="62"/>
                    <a:pt x="270" y="81"/>
                    <a:pt x="205" y="81"/>
                  </a:cubicBezTo>
                  <a:cubicBezTo>
                    <a:pt x="98" y="81"/>
                    <a:pt x="29" y="29"/>
                    <a:pt x="23" y="21"/>
                  </a:cubicBezTo>
                  <a:lnTo>
                    <a:pt x="0" y="65"/>
                  </a:lnTo>
                  <a:cubicBezTo>
                    <a:pt x="0" y="65"/>
                    <a:pt x="77" y="129"/>
                    <a:pt x="205" y="129"/>
                  </a:cubicBezTo>
                  <a:cubicBezTo>
                    <a:pt x="279" y="129"/>
                    <a:pt x="364" y="108"/>
                    <a:pt x="471" y="34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4" name="Google Shape;8614;p62"/>
            <p:cNvSpPr/>
            <p:nvPr/>
          </p:nvSpPr>
          <p:spPr>
            <a:xfrm>
              <a:off x="3211824" y="2667741"/>
              <a:ext cx="5452" cy="9502"/>
            </a:xfrm>
            <a:custGeom>
              <a:avLst/>
              <a:gdLst/>
              <a:ahLst/>
              <a:cxnLst/>
              <a:rect l="l" t="t" r="r" b="b"/>
              <a:pathLst>
                <a:path w="105" h="183" extrusionOk="0">
                  <a:moveTo>
                    <a:pt x="54" y="1"/>
                  </a:moveTo>
                  <a:cubicBezTo>
                    <a:pt x="20" y="1"/>
                    <a:pt x="0" y="42"/>
                    <a:pt x="0" y="85"/>
                  </a:cubicBezTo>
                  <a:cubicBezTo>
                    <a:pt x="0" y="139"/>
                    <a:pt x="20" y="183"/>
                    <a:pt x="54" y="183"/>
                  </a:cubicBezTo>
                  <a:cubicBezTo>
                    <a:pt x="85" y="183"/>
                    <a:pt x="105" y="139"/>
                    <a:pt x="105" y="85"/>
                  </a:cubicBezTo>
                  <a:cubicBezTo>
                    <a:pt x="105" y="42"/>
                    <a:pt x="85" y="1"/>
                    <a:pt x="54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5" name="Google Shape;8615;p62"/>
            <p:cNvSpPr/>
            <p:nvPr/>
          </p:nvSpPr>
          <p:spPr>
            <a:xfrm>
              <a:off x="3243860" y="2667741"/>
              <a:ext cx="5608" cy="9502"/>
            </a:xfrm>
            <a:custGeom>
              <a:avLst/>
              <a:gdLst/>
              <a:ahLst/>
              <a:cxnLst/>
              <a:rect l="l" t="t" r="r" b="b"/>
              <a:pathLst>
                <a:path w="108" h="183" extrusionOk="0">
                  <a:moveTo>
                    <a:pt x="54" y="1"/>
                  </a:moveTo>
                  <a:cubicBezTo>
                    <a:pt x="33" y="1"/>
                    <a:pt x="0" y="42"/>
                    <a:pt x="0" y="85"/>
                  </a:cubicBezTo>
                  <a:cubicBezTo>
                    <a:pt x="0" y="139"/>
                    <a:pt x="33" y="183"/>
                    <a:pt x="54" y="183"/>
                  </a:cubicBezTo>
                  <a:cubicBezTo>
                    <a:pt x="87" y="183"/>
                    <a:pt x="108" y="139"/>
                    <a:pt x="108" y="85"/>
                  </a:cubicBezTo>
                  <a:cubicBezTo>
                    <a:pt x="108" y="42"/>
                    <a:pt x="87" y="1"/>
                    <a:pt x="54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6" name="Google Shape;8616;p62"/>
            <p:cNvSpPr/>
            <p:nvPr/>
          </p:nvSpPr>
          <p:spPr>
            <a:xfrm>
              <a:off x="3239446" y="2654813"/>
              <a:ext cx="18952" cy="6335"/>
            </a:xfrm>
            <a:custGeom>
              <a:avLst/>
              <a:gdLst/>
              <a:ahLst/>
              <a:cxnLst/>
              <a:rect l="l" t="t" r="r" b="b"/>
              <a:pathLst>
                <a:path w="365" h="122" extrusionOk="0">
                  <a:moveTo>
                    <a:pt x="147" y="1"/>
                  </a:moveTo>
                  <a:cubicBezTo>
                    <a:pt x="65" y="1"/>
                    <a:pt x="7" y="35"/>
                    <a:pt x="1" y="35"/>
                  </a:cubicBezTo>
                  <a:lnTo>
                    <a:pt x="34" y="68"/>
                  </a:lnTo>
                  <a:cubicBezTo>
                    <a:pt x="34" y="68"/>
                    <a:pt x="79" y="42"/>
                    <a:pt x="144" y="42"/>
                  </a:cubicBezTo>
                  <a:cubicBezTo>
                    <a:pt x="197" y="42"/>
                    <a:pt x="264" y="59"/>
                    <a:pt x="331" y="122"/>
                  </a:cubicBezTo>
                  <a:lnTo>
                    <a:pt x="364" y="88"/>
                  </a:lnTo>
                  <a:cubicBezTo>
                    <a:pt x="286" y="20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7" name="Google Shape;8617;p62"/>
            <p:cNvSpPr/>
            <p:nvPr/>
          </p:nvSpPr>
          <p:spPr>
            <a:xfrm>
              <a:off x="3203412" y="2654397"/>
              <a:ext cx="15109" cy="5556"/>
            </a:xfrm>
            <a:custGeom>
              <a:avLst/>
              <a:gdLst/>
              <a:ahLst/>
              <a:cxnLst/>
              <a:rect l="l" t="t" r="r" b="b"/>
              <a:pathLst>
                <a:path w="291" h="107" extrusionOk="0">
                  <a:moveTo>
                    <a:pt x="162" y="1"/>
                  </a:moveTo>
                  <a:cubicBezTo>
                    <a:pt x="110" y="1"/>
                    <a:pt x="50" y="18"/>
                    <a:pt x="1" y="76"/>
                  </a:cubicBezTo>
                  <a:lnTo>
                    <a:pt x="34" y="107"/>
                  </a:lnTo>
                  <a:cubicBezTo>
                    <a:pt x="75" y="56"/>
                    <a:pt x="123" y="42"/>
                    <a:pt x="165" y="42"/>
                  </a:cubicBezTo>
                  <a:cubicBezTo>
                    <a:pt x="218" y="42"/>
                    <a:pt x="261" y="66"/>
                    <a:pt x="267" y="66"/>
                  </a:cubicBezTo>
                  <a:lnTo>
                    <a:pt x="290" y="32"/>
                  </a:lnTo>
                  <a:cubicBezTo>
                    <a:pt x="290" y="32"/>
                    <a:pt x="233" y="1"/>
                    <a:pt x="162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8" name="Google Shape;8618;p62"/>
            <p:cNvSpPr/>
            <p:nvPr/>
          </p:nvSpPr>
          <p:spPr>
            <a:xfrm>
              <a:off x="3247858" y="2677191"/>
              <a:ext cx="10021" cy="4465"/>
            </a:xfrm>
            <a:custGeom>
              <a:avLst/>
              <a:gdLst/>
              <a:ahLst/>
              <a:cxnLst/>
              <a:rect l="l" t="t" r="r" b="b"/>
              <a:pathLst>
                <a:path w="193" h="86" extrusionOk="0">
                  <a:moveTo>
                    <a:pt x="179" y="1"/>
                  </a:moveTo>
                  <a:lnTo>
                    <a:pt x="0" y="42"/>
                  </a:lnTo>
                  <a:lnTo>
                    <a:pt x="10" y="85"/>
                  </a:lnTo>
                  <a:lnTo>
                    <a:pt x="192" y="42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9" name="Google Shape;8619;p62"/>
            <p:cNvSpPr/>
            <p:nvPr/>
          </p:nvSpPr>
          <p:spPr>
            <a:xfrm>
              <a:off x="3204606" y="2677191"/>
              <a:ext cx="8308" cy="4465"/>
            </a:xfrm>
            <a:custGeom>
              <a:avLst/>
              <a:gdLst/>
              <a:ahLst/>
              <a:cxnLst/>
              <a:rect l="l" t="t" r="r" b="b"/>
              <a:pathLst>
                <a:path w="160" h="86" extrusionOk="0">
                  <a:moveTo>
                    <a:pt x="11" y="1"/>
                  </a:moveTo>
                  <a:lnTo>
                    <a:pt x="1" y="31"/>
                  </a:lnTo>
                  <a:lnTo>
                    <a:pt x="149" y="85"/>
                  </a:lnTo>
                  <a:lnTo>
                    <a:pt x="159" y="42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0" name="Google Shape;8620;p62"/>
            <p:cNvSpPr/>
            <p:nvPr/>
          </p:nvSpPr>
          <p:spPr>
            <a:xfrm>
              <a:off x="3086535" y="2722519"/>
              <a:ext cx="113087" cy="290454"/>
            </a:xfrm>
            <a:custGeom>
              <a:avLst/>
              <a:gdLst/>
              <a:ahLst/>
              <a:cxnLst/>
              <a:rect l="l" t="t" r="r" b="b"/>
              <a:pathLst>
                <a:path w="2178" h="5594" extrusionOk="0">
                  <a:moveTo>
                    <a:pt x="2177" y="1"/>
                  </a:moveTo>
                  <a:cubicBezTo>
                    <a:pt x="2177" y="1"/>
                    <a:pt x="876" y="449"/>
                    <a:pt x="843" y="503"/>
                  </a:cubicBezTo>
                  <a:cubicBezTo>
                    <a:pt x="802" y="567"/>
                    <a:pt x="610" y="1399"/>
                    <a:pt x="610" y="1399"/>
                  </a:cubicBezTo>
                  <a:lnTo>
                    <a:pt x="1" y="2595"/>
                  </a:lnTo>
                  <a:lnTo>
                    <a:pt x="907" y="2680"/>
                  </a:lnTo>
                  <a:cubicBezTo>
                    <a:pt x="907" y="2680"/>
                    <a:pt x="748" y="5187"/>
                    <a:pt x="769" y="5305"/>
                  </a:cubicBezTo>
                  <a:cubicBezTo>
                    <a:pt x="789" y="5422"/>
                    <a:pt x="930" y="5422"/>
                    <a:pt x="930" y="5422"/>
                  </a:cubicBezTo>
                  <a:lnTo>
                    <a:pt x="994" y="5540"/>
                  </a:lnTo>
                  <a:lnTo>
                    <a:pt x="2060" y="5594"/>
                  </a:lnTo>
                  <a:lnTo>
                    <a:pt x="2157" y="1112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1" name="Google Shape;8621;p62"/>
            <p:cNvSpPr/>
            <p:nvPr/>
          </p:nvSpPr>
          <p:spPr>
            <a:xfrm>
              <a:off x="3084925" y="2720962"/>
              <a:ext cx="115735" cy="293103"/>
            </a:xfrm>
            <a:custGeom>
              <a:avLst/>
              <a:gdLst/>
              <a:ahLst/>
              <a:cxnLst/>
              <a:rect l="l" t="t" r="r" b="b"/>
              <a:pathLst>
                <a:path w="2229" h="5645" extrusionOk="0">
                  <a:moveTo>
                    <a:pt x="2188" y="64"/>
                  </a:moveTo>
                  <a:lnTo>
                    <a:pt x="2165" y="1142"/>
                  </a:lnTo>
                  <a:lnTo>
                    <a:pt x="2070" y="5601"/>
                  </a:lnTo>
                  <a:lnTo>
                    <a:pt x="1035" y="5547"/>
                  </a:lnTo>
                  <a:lnTo>
                    <a:pt x="982" y="5432"/>
                  </a:lnTo>
                  <a:lnTo>
                    <a:pt x="961" y="5432"/>
                  </a:lnTo>
                  <a:cubicBezTo>
                    <a:pt x="961" y="5432"/>
                    <a:pt x="833" y="5419"/>
                    <a:pt x="820" y="5324"/>
                  </a:cubicBezTo>
                  <a:cubicBezTo>
                    <a:pt x="800" y="5240"/>
                    <a:pt x="907" y="3575"/>
                    <a:pt x="961" y="2710"/>
                  </a:cubicBezTo>
                  <a:lnTo>
                    <a:pt x="971" y="2689"/>
                  </a:lnTo>
                  <a:lnTo>
                    <a:pt x="65" y="2602"/>
                  </a:lnTo>
                  <a:lnTo>
                    <a:pt x="662" y="1439"/>
                  </a:lnTo>
                  <a:lnTo>
                    <a:pt x="662" y="1429"/>
                  </a:lnTo>
                  <a:cubicBezTo>
                    <a:pt x="736" y="1099"/>
                    <a:pt x="864" y="597"/>
                    <a:pt x="884" y="553"/>
                  </a:cubicBezTo>
                  <a:cubicBezTo>
                    <a:pt x="928" y="502"/>
                    <a:pt x="1696" y="223"/>
                    <a:pt x="2188" y="64"/>
                  </a:cubicBezTo>
                  <a:close/>
                  <a:moveTo>
                    <a:pt x="2229" y="0"/>
                  </a:moveTo>
                  <a:lnTo>
                    <a:pt x="2198" y="10"/>
                  </a:lnTo>
                  <a:cubicBezTo>
                    <a:pt x="1899" y="118"/>
                    <a:pt x="897" y="459"/>
                    <a:pt x="854" y="523"/>
                  </a:cubicBezTo>
                  <a:cubicBezTo>
                    <a:pt x="810" y="587"/>
                    <a:pt x="641" y="1322"/>
                    <a:pt x="618" y="1419"/>
                  </a:cubicBezTo>
                  <a:lnTo>
                    <a:pt x="1" y="2646"/>
                  </a:lnTo>
                  <a:lnTo>
                    <a:pt x="918" y="2730"/>
                  </a:lnTo>
                  <a:cubicBezTo>
                    <a:pt x="907" y="2986"/>
                    <a:pt x="756" y="5227"/>
                    <a:pt x="779" y="5335"/>
                  </a:cubicBezTo>
                  <a:cubicBezTo>
                    <a:pt x="790" y="5432"/>
                    <a:pt x="897" y="5463"/>
                    <a:pt x="948" y="5463"/>
                  </a:cubicBezTo>
                  <a:lnTo>
                    <a:pt x="1012" y="5591"/>
                  </a:lnTo>
                  <a:lnTo>
                    <a:pt x="2114" y="5644"/>
                  </a:lnTo>
                  <a:lnTo>
                    <a:pt x="2208" y="1142"/>
                  </a:lnTo>
                  <a:lnTo>
                    <a:pt x="2229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2" name="Google Shape;8622;p62"/>
            <p:cNvSpPr/>
            <p:nvPr/>
          </p:nvSpPr>
          <p:spPr>
            <a:xfrm>
              <a:off x="3259385" y="2720962"/>
              <a:ext cx="105403" cy="292583"/>
            </a:xfrm>
            <a:custGeom>
              <a:avLst/>
              <a:gdLst/>
              <a:ahLst/>
              <a:cxnLst/>
              <a:rect l="l" t="t" r="r" b="b"/>
              <a:pathLst>
                <a:path w="2030" h="5635" extrusionOk="0">
                  <a:moveTo>
                    <a:pt x="162" y="0"/>
                  </a:moveTo>
                  <a:lnTo>
                    <a:pt x="1" y="5634"/>
                  </a:lnTo>
                  <a:lnTo>
                    <a:pt x="1" y="5634"/>
                  </a:lnTo>
                  <a:lnTo>
                    <a:pt x="1379" y="5624"/>
                  </a:lnTo>
                  <a:lnTo>
                    <a:pt x="1430" y="5409"/>
                  </a:lnTo>
                  <a:lnTo>
                    <a:pt x="1571" y="5314"/>
                  </a:lnTo>
                  <a:lnTo>
                    <a:pt x="1571" y="4876"/>
                  </a:lnTo>
                  <a:cubicBezTo>
                    <a:pt x="1571" y="4651"/>
                    <a:pt x="1302" y="3040"/>
                    <a:pt x="1302" y="3040"/>
                  </a:cubicBezTo>
                  <a:cubicBezTo>
                    <a:pt x="1302" y="3040"/>
                    <a:pt x="1996" y="2945"/>
                    <a:pt x="2006" y="2807"/>
                  </a:cubicBezTo>
                  <a:cubicBezTo>
                    <a:pt x="2029" y="2666"/>
                    <a:pt x="1719" y="587"/>
                    <a:pt x="1558" y="425"/>
                  </a:cubicBezTo>
                  <a:cubicBezTo>
                    <a:pt x="1389" y="277"/>
                    <a:pt x="162" y="0"/>
                    <a:pt x="162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3" name="Google Shape;8623;p62"/>
            <p:cNvSpPr/>
            <p:nvPr/>
          </p:nvSpPr>
          <p:spPr>
            <a:xfrm>
              <a:off x="3258346" y="2719768"/>
              <a:ext cx="107480" cy="294816"/>
            </a:xfrm>
            <a:custGeom>
              <a:avLst/>
              <a:gdLst/>
              <a:ahLst/>
              <a:cxnLst/>
              <a:rect l="l" t="t" r="r" b="b"/>
              <a:pathLst>
                <a:path w="2070" h="5678" extrusionOk="0">
                  <a:moveTo>
                    <a:pt x="203" y="54"/>
                  </a:moveTo>
                  <a:cubicBezTo>
                    <a:pt x="374" y="87"/>
                    <a:pt x="1419" y="333"/>
                    <a:pt x="1557" y="471"/>
                  </a:cubicBezTo>
                  <a:cubicBezTo>
                    <a:pt x="1729" y="620"/>
                    <a:pt x="2026" y="2702"/>
                    <a:pt x="2006" y="2830"/>
                  </a:cubicBezTo>
                  <a:cubicBezTo>
                    <a:pt x="2006" y="2914"/>
                    <a:pt x="1601" y="3009"/>
                    <a:pt x="1322" y="3043"/>
                  </a:cubicBezTo>
                  <a:lnTo>
                    <a:pt x="1301" y="3053"/>
                  </a:lnTo>
                  <a:lnTo>
                    <a:pt x="1301" y="3073"/>
                  </a:lnTo>
                  <a:cubicBezTo>
                    <a:pt x="1312" y="3086"/>
                    <a:pt x="1568" y="4674"/>
                    <a:pt x="1568" y="4899"/>
                  </a:cubicBezTo>
                  <a:lnTo>
                    <a:pt x="1568" y="5327"/>
                  </a:lnTo>
                  <a:lnTo>
                    <a:pt x="1429" y="5422"/>
                  </a:lnTo>
                  <a:lnTo>
                    <a:pt x="1376" y="5624"/>
                  </a:lnTo>
                  <a:lnTo>
                    <a:pt x="41" y="5634"/>
                  </a:lnTo>
                  <a:lnTo>
                    <a:pt x="203" y="54"/>
                  </a:lnTo>
                  <a:close/>
                  <a:moveTo>
                    <a:pt x="159" y="0"/>
                  </a:moveTo>
                  <a:lnTo>
                    <a:pt x="0" y="5657"/>
                  </a:lnTo>
                  <a:lnTo>
                    <a:pt x="0" y="5678"/>
                  </a:lnTo>
                  <a:lnTo>
                    <a:pt x="1409" y="5667"/>
                  </a:lnTo>
                  <a:lnTo>
                    <a:pt x="1473" y="5455"/>
                  </a:lnTo>
                  <a:lnTo>
                    <a:pt x="1611" y="5347"/>
                  </a:lnTo>
                  <a:lnTo>
                    <a:pt x="1611" y="4899"/>
                  </a:lnTo>
                  <a:cubicBezTo>
                    <a:pt x="1611" y="4687"/>
                    <a:pt x="1386" y="3288"/>
                    <a:pt x="1355" y="3086"/>
                  </a:cubicBezTo>
                  <a:cubicBezTo>
                    <a:pt x="1504" y="3063"/>
                    <a:pt x="2039" y="2978"/>
                    <a:pt x="2049" y="2840"/>
                  </a:cubicBezTo>
                  <a:cubicBezTo>
                    <a:pt x="2070" y="2722"/>
                    <a:pt x="1770" y="599"/>
                    <a:pt x="1591" y="438"/>
                  </a:cubicBezTo>
                  <a:cubicBezTo>
                    <a:pt x="1419" y="279"/>
                    <a:pt x="233" y="13"/>
                    <a:pt x="182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4" name="Google Shape;8624;p62"/>
            <p:cNvSpPr/>
            <p:nvPr/>
          </p:nvSpPr>
          <p:spPr>
            <a:xfrm>
              <a:off x="3285450" y="2881973"/>
              <a:ext cx="14954" cy="32919"/>
            </a:xfrm>
            <a:custGeom>
              <a:avLst/>
              <a:gdLst/>
              <a:ahLst/>
              <a:cxnLst/>
              <a:rect l="l" t="t" r="r" b="b"/>
              <a:pathLst>
                <a:path w="288" h="634" extrusionOk="0">
                  <a:moveTo>
                    <a:pt x="140" y="0"/>
                  </a:moveTo>
                  <a:cubicBezTo>
                    <a:pt x="81" y="0"/>
                    <a:pt x="8" y="15"/>
                    <a:pt x="1" y="111"/>
                  </a:cubicBezTo>
                  <a:lnTo>
                    <a:pt x="183" y="633"/>
                  </a:lnTo>
                  <a:cubicBezTo>
                    <a:pt x="183" y="633"/>
                    <a:pt x="288" y="387"/>
                    <a:pt x="267" y="228"/>
                  </a:cubicBezTo>
                  <a:cubicBezTo>
                    <a:pt x="257" y="67"/>
                    <a:pt x="257" y="13"/>
                    <a:pt x="203" y="3"/>
                  </a:cubicBezTo>
                  <a:cubicBezTo>
                    <a:pt x="190" y="3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5" name="Google Shape;8625;p62"/>
            <p:cNvSpPr/>
            <p:nvPr/>
          </p:nvSpPr>
          <p:spPr>
            <a:xfrm>
              <a:off x="3284411" y="2881039"/>
              <a:ext cx="17186" cy="37177"/>
            </a:xfrm>
            <a:custGeom>
              <a:avLst/>
              <a:gdLst/>
              <a:ahLst/>
              <a:cxnLst/>
              <a:rect l="l" t="t" r="r" b="b"/>
              <a:pathLst>
                <a:path w="331" h="716" extrusionOk="0">
                  <a:moveTo>
                    <a:pt x="223" y="44"/>
                  </a:moveTo>
                  <a:cubicBezTo>
                    <a:pt x="244" y="54"/>
                    <a:pt x="256" y="75"/>
                    <a:pt x="267" y="203"/>
                  </a:cubicBezTo>
                  <a:lnTo>
                    <a:pt x="267" y="246"/>
                  </a:lnTo>
                  <a:cubicBezTo>
                    <a:pt x="277" y="351"/>
                    <a:pt x="233" y="513"/>
                    <a:pt x="203" y="587"/>
                  </a:cubicBezTo>
                  <a:lnTo>
                    <a:pt x="41" y="129"/>
                  </a:lnTo>
                  <a:cubicBezTo>
                    <a:pt x="41" y="65"/>
                    <a:pt x="85" y="44"/>
                    <a:pt x="149" y="44"/>
                  </a:cubicBezTo>
                  <a:close/>
                  <a:moveTo>
                    <a:pt x="149" y="1"/>
                  </a:moveTo>
                  <a:cubicBezTo>
                    <a:pt x="51" y="1"/>
                    <a:pt x="0" y="44"/>
                    <a:pt x="0" y="129"/>
                  </a:cubicBezTo>
                  <a:lnTo>
                    <a:pt x="203" y="715"/>
                  </a:lnTo>
                  <a:lnTo>
                    <a:pt x="223" y="661"/>
                  </a:lnTo>
                  <a:cubicBezTo>
                    <a:pt x="223" y="651"/>
                    <a:pt x="331" y="405"/>
                    <a:pt x="308" y="236"/>
                  </a:cubicBezTo>
                  <a:lnTo>
                    <a:pt x="308" y="203"/>
                  </a:lnTo>
                  <a:cubicBezTo>
                    <a:pt x="297" y="65"/>
                    <a:pt x="287" y="11"/>
                    <a:pt x="233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6" name="Google Shape;8626;p62"/>
            <p:cNvSpPr/>
            <p:nvPr/>
          </p:nvSpPr>
          <p:spPr>
            <a:xfrm>
              <a:off x="3190639" y="2797911"/>
              <a:ext cx="62722" cy="79338"/>
            </a:xfrm>
            <a:custGeom>
              <a:avLst/>
              <a:gdLst/>
              <a:ahLst/>
              <a:cxnLst/>
              <a:rect l="l" t="t" r="r" b="b"/>
              <a:pathLst>
                <a:path w="1208" h="1528" extrusionOk="0">
                  <a:moveTo>
                    <a:pt x="685" y="1"/>
                  </a:moveTo>
                  <a:lnTo>
                    <a:pt x="1" y="365"/>
                  </a:lnTo>
                  <a:lnTo>
                    <a:pt x="590" y="1527"/>
                  </a:lnTo>
                  <a:lnTo>
                    <a:pt x="1207" y="1217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7" name="Google Shape;8627;p62"/>
            <p:cNvSpPr/>
            <p:nvPr/>
          </p:nvSpPr>
          <p:spPr>
            <a:xfrm>
              <a:off x="3189601" y="2796197"/>
              <a:ext cx="64955" cy="82609"/>
            </a:xfrm>
            <a:custGeom>
              <a:avLst/>
              <a:gdLst/>
              <a:ahLst/>
              <a:cxnLst/>
              <a:rect l="l" t="t" r="r" b="b"/>
              <a:pathLst>
                <a:path w="1251" h="1591" extrusionOk="0">
                  <a:moveTo>
                    <a:pt x="694" y="65"/>
                  </a:moveTo>
                  <a:lnTo>
                    <a:pt x="1196" y="1250"/>
                  </a:lnTo>
                  <a:lnTo>
                    <a:pt x="620" y="1527"/>
                  </a:lnTo>
                  <a:lnTo>
                    <a:pt x="54" y="408"/>
                  </a:lnTo>
                  <a:lnTo>
                    <a:pt x="694" y="65"/>
                  </a:lnTo>
                  <a:close/>
                  <a:moveTo>
                    <a:pt x="715" y="1"/>
                  </a:moveTo>
                  <a:lnTo>
                    <a:pt x="0" y="385"/>
                  </a:lnTo>
                  <a:lnTo>
                    <a:pt x="597" y="1591"/>
                  </a:lnTo>
                  <a:lnTo>
                    <a:pt x="1250" y="1261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8" name="Google Shape;8628;p62"/>
            <p:cNvSpPr/>
            <p:nvPr/>
          </p:nvSpPr>
          <p:spPr>
            <a:xfrm>
              <a:off x="3198480" y="2807361"/>
              <a:ext cx="47665" cy="60957"/>
            </a:xfrm>
            <a:custGeom>
              <a:avLst/>
              <a:gdLst/>
              <a:ahLst/>
              <a:cxnLst/>
              <a:rect l="l" t="t" r="r" b="b"/>
              <a:pathLst>
                <a:path w="918" h="1174" extrusionOk="0">
                  <a:moveTo>
                    <a:pt x="455" y="455"/>
                  </a:moveTo>
                  <a:cubicBezTo>
                    <a:pt x="521" y="455"/>
                    <a:pt x="581" y="513"/>
                    <a:pt x="608" y="587"/>
                  </a:cubicBezTo>
                  <a:cubicBezTo>
                    <a:pt x="631" y="672"/>
                    <a:pt x="598" y="769"/>
                    <a:pt x="523" y="790"/>
                  </a:cubicBezTo>
                  <a:cubicBezTo>
                    <a:pt x="514" y="792"/>
                    <a:pt x="504" y="793"/>
                    <a:pt x="495" y="793"/>
                  </a:cubicBezTo>
                  <a:cubicBezTo>
                    <a:pt x="428" y="793"/>
                    <a:pt x="359" y="735"/>
                    <a:pt x="342" y="661"/>
                  </a:cubicBezTo>
                  <a:cubicBezTo>
                    <a:pt x="311" y="577"/>
                    <a:pt x="352" y="480"/>
                    <a:pt x="426" y="459"/>
                  </a:cubicBezTo>
                  <a:cubicBezTo>
                    <a:pt x="436" y="457"/>
                    <a:pt x="446" y="455"/>
                    <a:pt x="455" y="455"/>
                  </a:cubicBezTo>
                  <a:close/>
                  <a:moveTo>
                    <a:pt x="426" y="1"/>
                  </a:moveTo>
                  <a:lnTo>
                    <a:pt x="21" y="224"/>
                  </a:lnTo>
                  <a:cubicBezTo>
                    <a:pt x="21" y="234"/>
                    <a:pt x="32" y="234"/>
                    <a:pt x="32" y="247"/>
                  </a:cubicBezTo>
                  <a:cubicBezTo>
                    <a:pt x="42" y="288"/>
                    <a:pt x="32" y="321"/>
                    <a:pt x="1" y="341"/>
                  </a:cubicBezTo>
                  <a:lnTo>
                    <a:pt x="406" y="1143"/>
                  </a:lnTo>
                  <a:cubicBezTo>
                    <a:pt x="416" y="1130"/>
                    <a:pt x="416" y="1130"/>
                    <a:pt x="426" y="1120"/>
                  </a:cubicBezTo>
                  <a:cubicBezTo>
                    <a:pt x="433" y="1118"/>
                    <a:pt x="441" y="1117"/>
                    <a:pt x="447" y="1117"/>
                  </a:cubicBezTo>
                  <a:cubicBezTo>
                    <a:pt x="480" y="1117"/>
                    <a:pt x="505" y="1138"/>
                    <a:pt x="513" y="1174"/>
                  </a:cubicBezTo>
                  <a:lnTo>
                    <a:pt x="864" y="992"/>
                  </a:lnTo>
                  <a:cubicBezTo>
                    <a:pt x="854" y="951"/>
                    <a:pt x="874" y="907"/>
                    <a:pt x="907" y="897"/>
                  </a:cubicBezTo>
                  <a:lnTo>
                    <a:pt x="918" y="897"/>
                  </a:lnTo>
                  <a:lnTo>
                    <a:pt x="534" y="1"/>
                  </a:lnTo>
                  <a:cubicBezTo>
                    <a:pt x="523" y="11"/>
                    <a:pt x="513" y="21"/>
                    <a:pt x="503" y="32"/>
                  </a:cubicBezTo>
                  <a:cubicBezTo>
                    <a:pt x="497" y="33"/>
                    <a:pt x="491" y="34"/>
                    <a:pt x="486" y="34"/>
                  </a:cubicBezTo>
                  <a:cubicBezTo>
                    <a:pt x="462" y="34"/>
                    <a:pt x="445" y="17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9" name="Google Shape;8629;p62"/>
            <p:cNvSpPr/>
            <p:nvPr/>
          </p:nvSpPr>
          <p:spPr>
            <a:xfrm>
              <a:off x="3197285" y="2804557"/>
              <a:ext cx="50624" cy="64851"/>
            </a:xfrm>
            <a:custGeom>
              <a:avLst/>
              <a:gdLst/>
              <a:ahLst/>
              <a:cxnLst/>
              <a:rect l="l" t="t" r="r" b="b"/>
              <a:pathLst>
                <a:path w="975" h="1249" extrusionOk="0">
                  <a:moveTo>
                    <a:pt x="482" y="534"/>
                  </a:moveTo>
                  <a:cubicBezTo>
                    <a:pt x="536" y="534"/>
                    <a:pt x="590" y="577"/>
                    <a:pt x="610" y="651"/>
                  </a:cubicBezTo>
                  <a:cubicBezTo>
                    <a:pt x="631" y="726"/>
                    <a:pt x="600" y="800"/>
                    <a:pt x="536" y="823"/>
                  </a:cubicBezTo>
                  <a:cubicBezTo>
                    <a:pt x="530" y="824"/>
                    <a:pt x="524" y="825"/>
                    <a:pt x="517" y="825"/>
                  </a:cubicBezTo>
                  <a:cubicBezTo>
                    <a:pt x="460" y="825"/>
                    <a:pt x="406" y="783"/>
                    <a:pt x="385" y="715"/>
                  </a:cubicBezTo>
                  <a:cubicBezTo>
                    <a:pt x="365" y="631"/>
                    <a:pt x="398" y="557"/>
                    <a:pt x="462" y="534"/>
                  </a:cubicBezTo>
                  <a:close/>
                  <a:moveTo>
                    <a:pt x="439" y="493"/>
                  </a:moveTo>
                  <a:cubicBezTo>
                    <a:pt x="354" y="523"/>
                    <a:pt x="311" y="621"/>
                    <a:pt x="344" y="726"/>
                  </a:cubicBezTo>
                  <a:cubicBezTo>
                    <a:pt x="365" y="813"/>
                    <a:pt x="429" y="864"/>
                    <a:pt x="513" y="864"/>
                  </a:cubicBezTo>
                  <a:lnTo>
                    <a:pt x="546" y="864"/>
                  </a:lnTo>
                  <a:cubicBezTo>
                    <a:pt x="631" y="833"/>
                    <a:pt x="674" y="736"/>
                    <a:pt x="654" y="631"/>
                  </a:cubicBezTo>
                  <a:cubicBezTo>
                    <a:pt x="631" y="544"/>
                    <a:pt x="557" y="493"/>
                    <a:pt x="482" y="493"/>
                  </a:cubicBezTo>
                  <a:close/>
                  <a:moveTo>
                    <a:pt x="557" y="86"/>
                  </a:moveTo>
                  <a:lnTo>
                    <a:pt x="910" y="941"/>
                  </a:lnTo>
                  <a:cubicBezTo>
                    <a:pt x="877" y="951"/>
                    <a:pt x="856" y="992"/>
                    <a:pt x="866" y="1036"/>
                  </a:cubicBezTo>
                  <a:lnTo>
                    <a:pt x="546" y="1197"/>
                  </a:lnTo>
                  <a:cubicBezTo>
                    <a:pt x="526" y="1174"/>
                    <a:pt x="503" y="1153"/>
                    <a:pt x="472" y="1153"/>
                  </a:cubicBezTo>
                  <a:lnTo>
                    <a:pt x="449" y="1153"/>
                  </a:lnTo>
                  <a:lnTo>
                    <a:pt x="439" y="1164"/>
                  </a:lnTo>
                  <a:lnTo>
                    <a:pt x="55" y="395"/>
                  </a:lnTo>
                  <a:cubicBezTo>
                    <a:pt x="78" y="375"/>
                    <a:pt x="88" y="331"/>
                    <a:pt x="78" y="301"/>
                  </a:cubicBezTo>
                  <a:lnTo>
                    <a:pt x="78" y="288"/>
                  </a:lnTo>
                  <a:lnTo>
                    <a:pt x="439" y="86"/>
                  </a:lnTo>
                  <a:cubicBezTo>
                    <a:pt x="463" y="102"/>
                    <a:pt x="481" y="113"/>
                    <a:pt x="502" y="113"/>
                  </a:cubicBezTo>
                  <a:cubicBezTo>
                    <a:pt x="509" y="113"/>
                    <a:pt x="517" y="111"/>
                    <a:pt x="526" y="109"/>
                  </a:cubicBezTo>
                  <a:cubicBezTo>
                    <a:pt x="536" y="109"/>
                    <a:pt x="546" y="96"/>
                    <a:pt x="557" y="86"/>
                  </a:cubicBezTo>
                  <a:close/>
                  <a:moveTo>
                    <a:pt x="557" y="1"/>
                  </a:moveTo>
                  <a:lnTo>
                    <a:pt x="536" y="45"/>
                  </a:lnTo>
                  <a:cubicBezTo>
                    <a:pt x="536" y="55"/>
                    <a:pt x="526" y="65"/>
                    <a:pt x="513" y="65"/>
                  </a:cubicBezTo>
                  <a:cubicBezTo>
                    <a:pt x="493" y="65"/>
                    <a:pt x="482" y="65"/>
                    <a:pt x="462" y="45"/>
                  </a:cubicBezTo>
                  <a:lnTo>
                    <a:pt x="449" y="32"/>
                  </a:lnTo>
                  <a:lnTo>
                    <a:pt x="14" y="267"/>
                  </a:lnTo>
                  <a:lnTo>
                    <a:pt x="24" y="288"/>
                  </a:lnTo>
                  <a:cubicBezTo>
                    <a:pt x="34" y="301"/>
                    <a:pt x="34" y="301"/>
                    <a:pt x="34" y="311"/>
                  </a:cubicBezTo>
                  <a:cubicBezTo>
                    <a:pt x="44" y="331"/>
                    <a:pt x="34" y="365"/>
                    <a:pt x="14" y="375"/>
                  </a:cubicBezTo>
                  <a:lnTo>
                    <a:pt x="1" y="385"/>
                  </a:lnTo>
                  <a:lnTo>
                    <a:pt x="418" y="1228"/>
                  </a:lnTo>
                  <a:lnTo>
                    <a:pt x="439" y="1207"/>
                  </a:lnTo>
                  <a:cubicBezTo>
                    <a:pt x="449" y="1207"/>
                    <a:pt x="449" y="1197"/>
                    <a:pt x="462" y="1197"/>
                  </a:cubicBezTo>
                  <a:cubicBezTo>
                    <a:pt x="482" y="1197"/>
                    <a:pt x="503" y="1207"/>
                    <a:pt x="513" y="1238"/>
                  </a:cubicBezTo>
                  <a:lnTo>
                    <a:pt x="526" y="1248"/>
                  </a:lnTo>
                  <a:lnTo>
                    <a:pt x="897" y="1069"/>
                  </a:lnTo>
                  <a:lnTo>
                    <a:pt x="920" y="1056"/>
                  </a:lnTo>
                  <a:lnTo>
                    <a:pt x="910" y="1046"/>
                  </a:lnTo>
                  <a:cubicBezTo>
                    <a:pt x="897" y="1015"/>
                    <a:pt x="910" y="982"/>
                    <a:pt x="941" y="972"/>
                  </a:cubicBezTo>
                  <a:lnTo>
                    <a:pt x="974" y="972"/>
                  </a:lnTo>
                  <a:lnTo>
                    <a:pt x="557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0" name="Google Shape;8630;p62"/>
            <p:cNvSpPr/>
            <p:nvPr/>
          </p:nvSpPr>
          <p:spPr>
            <a:xfrm>
              <a:off x="3203931" y="2799001"/>
              <a:ext cx="50624" cy="75963"/>
            </a:xfrm>
            <a:custGeom>
              <a:avLst/>
              <a:gdLst/>
              <a:ahLst/>
              <a:cxnLst/>
              <a:rect l="l" t="t" r="r" b="b"/>
              <a:pathLst>
                <a:path w="975" h="1463" extrusionOk="0">
                  <a:moveTo>
                    <a:pt x="738" y="0"/>
                  </a:moveTo>
                  <a:lnTo>
                    <a:pt x="1" y="203"/>
                  </a:lnTo>
                  <a:lnTo>
                    <a:pt x="311" y="1463"/>
                  </a:lnTo>
                  <a:lnTo>
                    <a:pt x="974" y="1304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1" name="Google Shape;8631;p62"/>
            <p:cNvSpPr/>
            <p:nvPr/>
          </p:nvSpPr>
          <p:spPr>
            <a:xfrm>
              <a:off x="3202374" y="2797392"/>
              <a:ext cx="53740" cy="78663"/>
            </a:xfrm>
            <a:custGeom>
              <a:avLst/>
              <a:gdLst/>
              <a:ahLst/>
              <a:cxnLst/>
              <a:rect l="l" t="t" r="r" b="b"/>
              <a:pathLst>
                <a:path w="1035" h="1515" extrusionOk="0">
                  <a:moveTo>
                    <a:pt x="758" y="54"/>
                  </a:moveTo>
                  <a:lnTo>
                    <a:pt x="981" y="1322"/>
                  </a:lnTo>
                  <a:lnTo>
                    <a:pt x="351" y="1473"/>
                  </a:lnTo>
                  <a:lnTo>
                    <a:pt x="54" y="247"/>
                  </a:lnTo>
                  <a:lnTo>
                    <a:pt x="758" y="54"/>
                  </a:lnTo>
                  <a:close/>
                  <a:moveTo>
                    <a:pt x="789" y="1"/>
                  </a:moveTo>
                  <a:lnTo>
                    <a:pt x="0" y="224"/>
                  </a:lnTo>
                  <a:lnTo>
                    <a:pt x="320" y="1514"/>
                  </a:lnTo>
                  <a:lnTo>
                    <a:pt x="1035" y="1355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2" name="Google Shape;8632;p62"/>
            <p:cNvSpPr/>
            <p:nvPr/>
          </p:nvSpPr>
          <p:spPr>
            <a:xfrm>
              <a:off x="3209539" y="2806842"/>
              <a:ext cx="39928" cy="60438"/>
            </a:xfrm>
            <a:custGeom>
              <a:avLst/>
              <a:gdLst/>
              <a:ahLst/>
              <a:cxnLst/>
              <a:rect l="l" t="t" r="r" b="b"/>
              <a:pathLst>
                <a:path w="769" h="1164" extrusionOk="0">
                  <a:moveTo>
                    <a:pt x="385" y="449"/>
                  </a:moveTo>
                  <a:cubicBezTo>
                    <a:pt x="459" y="449"/>
                    <a:pt x="533" y="523"/>
                    <a:pt x="533" y="607"/>
                  </a:cubicBezTo>
                  <a:cubicBezTo>
                    <a:pt x="546" y="705"/>
                    <a:pt x="482" y="779"/>
                    <a:pt x="405" y="789"/>
                  </a:cubicBezTo>
                  <a:cubicBezTo>
                    <a:pt x="331" y="789"/>
                    <a:pt x="257" y="715"/>
                    <a:pt x="257" y="628"/>
                  </a:cubicBezTo>
                  <a:cubicBezTo>
                    <a:pt x="257" y="533"/>
                    <a:pt x="310" y="459"/>
                    <a:pt x="385" y="449"/>
                  </a:cubicBezTo>
                  <a:close/>
                  <a:moveTo>
                    <a:pt x="492" y="1"/>
                  </a:moveTo>
                  <a:lnTo>
                    <a:pt x="44" y="129"/>
                  </a:lnTo>
                  <a:cubicBezTo>
                    <a:pt x="44" y="139"/>
                    <a:pt x="54" y="149"/>
                    <a:pt x="54" y="149"/>
                  </a:cubicBezTo>
                  <a:cubicBezTo>
                    <a:pt x="54" y="193"/>
                    <a:pt x="34" y="223"/>
                    <a:pt x="0" y="234"/>
                  </a:cubicBezTo>
                  <a:lnTo>
                    <a:pt x="213" y="1109"/>
                  </a:lnTo>
                  <a:cubicBezTo>
                    <a:pt x="226" y="1099"/>
                    <a:pt x="236" y="1099"/>
                    <a:pt x="246" y="1099"/>
                  </a:cubicBezTo>
                  <a:cubicBezTo>
                    <a:pt x="277" y="1099"/>
                    <a:pt x="310" y="1120"/>
                    <a:pt x="321" y="1163"/>
                  </a:cubicBezTo>
                  <a:lnTo>
                    <a:pt x="694" y="1066"/>
                  </a:lnTo>
                  <a:cubicBezTo>
                    <a:pt x="694" y="1025"/>
                    <a:pt x="725" y="981"/>
                    <a:pt x="759" y="981"/>
                  </a:cubicBezTo>
                  <a:lnTo>
                    <a:pt x="769" y="981"/>
                  </a:lnTo>
                  <a:lnTo>
                    <a:pt x="597" y="21"/>
                  </a:lnTo>
                  <a:cubicBezTo>
                    <a:pt x="587" y="31"/>
                    <a:pt x="566" y="42"/>
                    <a:pt x="556" y="42"/>
                  </a:cubicBezTo>
                  <a:cubicBezTo>
                    <a:pt x="523" y="42"/>
                    <a:pt x="502" y="31"/>
                    <a:pt x="4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3" name="Google Shape;8633;p62"/>
            <p:cNvSpPr/>
            <p:nvPr/>
          </p:nvSpPr>
          <p:spPr>
            <a:xfrm>
              <a:off x="3208449" y="2805128"/>
              <a:ext cx="42784" cy="63190"/>
            </a:xfrm>
            <a:custGeom>
              <a:avLst/>
              <a:gdLst/>
              <a:ahLst/>
              <a:cxnLst/>
              <a:rect l="l" t="t" r="r" b="b"/>
              <a:pathLst>
                <a:path w="824" h="1217" extrusionOk="0">
                  <a:moveTo>
                    <a:pt x="416" y="502"/>
                  </a:moveTo>
                  <a:cubicBezTo>
                    <a:pt x="480" y="502"/>
                    <a:pt x="534" y="566"/>
                    <a:pt x="534" y="640"/>
                  </a:cubicBezTo>
                  <a:cubicBezTo>
                    <a:pt x="534" y="684"/>
                    <a:pt x="523" y="725"/>
                    <a:pt x="503" y="748"/>
                  </a:cubicBezTo>
                  <a:cubicBezTo>
                    <a:pt x="480" y="779"/>
                    <a:pt x="459" y="802"/>
                    <a:pt x="426" y="802"/>
                  </a:cubicBezTo>
                  <a:lnTo>
                    <a:pt x="416" y="802"/>
                  </a:lnTo>
                  <a:cubicBezTo>
                    <a:pt x="352" y="802"/>
                    <a:pt x="298" y="738"/>
                    <a:pt x="298" y="661"/>
                  </a:cubicBezTo>
                  <a:cubicBezTo>
                    <a:pt x="298" y="620"/>
                    <a:pt x="311" y="576"/>
                    <a:pt x="331" y="556"/>
                  </a:cubicBezTo>
                  <a:cubicBezTo>
                    <a:pt x="352" y="523"/>
                    <a:pt x="375" y="502"/>
                    <a:pt x="406" y="502"/>
                  </a:cubicBezTo>
                  <a:close/>
                  <a:moveTo>
                    <a:pt x="406" y="459"/>
                  </a:moveTo>
                  <a:cubicBezTo>
                    <a:pt x="362" y="469"/>
                    <a:pt x="321" y="492"/>
                    <a:pt x="298" y="523"/>
                  </a:cubicBezTo>
                  <a:cubicBezTo>
                    <a:pt x="267" y="566"/>
                    <a:pt x="257" y="610"/>
                    <a:pt x="257" y="661"/>
                  </a:cubicBezTo>
                  <a:cubicBezTo>
                    <a:pt x="257" y="758"/>
                    <a:pt x="331" y="843"/>
                    <a:pt x="416" y="843"/>
                  </a:cubicBezTo>
                  <a:lnTo>
                    <a:pt x="426" y="843"/>
                  </a:lnTo>
                  <a:cubicBezTo>
                    <a:pt x="470" y="843"/>
                    <a:pt x="513" y="812"/>
                    <a:pt x="534" y="779"/>
                  </a:cubicBezTo>
                  <a:cubicBezTo>
                    <a:pt x="567" y="738"/>
                    <a:pt x="577" y="694"/>
                    <a:pt x="577" y="640"/>
                  </a:cubicBezTo>
                  <a:cubicBezTo>
                    <a:pt x="577" y="546"/>
                    <a:pt x="503" y="459"/>
                    <a:pt x="416" y="459"/>
                  </a:cubicBezTo>
                  <a:close/>
                  <a:moveTo>
                    <a:pt x="503" y="64"/>
                  </a:moveTo>
                  <a:cubicBezTo>
                    <a:pt x="513" y="85"/>
                    <a:pt x="544" y="98"/>
                    <a:pt x="577" y="98"/>
                  </a:cubicBezTo>
                  <a:cubicBezTo>
                    <a:pt x="587" y="98"/>
                    <a:pt x="598" y="98"/>
                    <a:pt x="608" y="85"/>
                  </a:cubicBezTo>
                  <a:lnTo>
                    <a:pt x="769" y="994"/>
                  </a:lnTo>
                  <a:cubicBezTo>
                    <a:pt x="726" y="1004"/>
                    <a:pt x="705" y="1035"/>
                    <a:pt x="695" y="1089"/>
                  </a:cubicBezTo>
                  <a:lnTo>
                    <a:pt x="352" y="1163"/>
                  </a:lnTo>
                  <a:cubicBezTo>
                    <a:pt x="342" y="1132"/>
                    <a:pt x="311" y="1109"/>
                    <a:pt x="267" y="1109"/>
                  </a:cubicBezTo>
                  <a:lnTo>
                    <a:pt x="257" y="1109"/>
                  </a:lnTo>
                  <a:lnTo>
                    <a:pt x="42" y="277"/>
                  </a:lnTo>
                  <a:cubicBezTo>
                    <a:pt x="75" y="267"/>
                    <a:pt x="96" y="226"/>
                    <a:pt x="96" y="182"/>
                  </a:cubicBezTo>
                  <a:lnTo>
                    <a:pt x="96" y="172"/>
                  </a:lnTo>
                  <a:lnTo>
                    <a:pt x="503" y="64"/>
                  </a:lnTo>
                  <a:close/>
                  <a:moveTo>
                    <a:pt x="631" y="0"/>
                  </a:moveTo>
                  <a:lnTo>
                    <a:pt x="598" y="44"/>
                  </a:lnTo>
                  <a:cubicBezTo>
                    <a:pt x="598" y="54"/>
                    <a:pt x="587" y="54"/>
                    <a:pt x="567" y="54"/>
                  </a:cubicBezTo>
                  <a:cubicBezTo>
                    <a:pt x="554" y="54"/>
                    <a:pt x="534" y="44"/>
                    <a:pt x="534" y="21"/>
                  </a:cubicBezTo>
                  <a:lnTo>
                    <a:pt x="523" y="10"/>
                  </a:lnTo>
                  <a:lnTo>
                    <a:pt x="32" y="149"/>
                  </a:lnTo>
                  <a:lnTo>
                    <a:pt x="42" y="172"/>
                  </a:lnTo>
                  <a:cubicBezTo>
                    <a:pt x="42" y="172"/>
                    <a:pt x="55" y="182"/>
                    <a:pt x="55" y="192"/>
                  </a:cubicBezTo>
                  <a:cubicBezTo>
                    <a:pt x="55" y="213"/>
                    <a:pt x="32" y="246"/>
                    <a:pt x="11" y="246"/>
                  </a:cubicBezTo>
                  <a:lnTo>
                    <a:pt x="1" y="256"/>
                  </a:lnTo>
                  <a:lnTo>
                    <a:pt x="224" y="1173"/>
                  </a:lnTo>
                  <a:lnTo>
                    <a:pt x="247" y="1153"/>
                  </a:lnTo>
                  <a:lnTo>
                    <a:pt x="267" y="1153"/>
                  </a:lnTo>
                  <a:cubicBezTo>
                    <a:pt x="288" y="1153"/>
                    <a:pt x="311" y="1173"/>
                    <a:pt x="321" y="1196"/>
                  </a:cubicBezTo>
                  <a:lnTo>
                    <a:pt x="321" y="1217"/>
                  </a:lnTo>
                  <a:lnTo>
                    <a:pt x="726" y="1122"/>
                  </a:lnTo>
                  <a:lnTo>
                    <a:pt x="736" y="1122"/>
                  </a:lnTo>
                  <a:lnTo>
                    <a:pt x="736" y="1099"/>
                  </a:lnTo>
                  <a:cubicBezTo>
                    <a:pt x="736" y="1068"/>
                    <a:pt x="759" y="1035"/>
                    <a:pt x="780" y="1035"/>
                  </a:cubicBezTo>
                  <a:lnTo>
                    <a:pt x="823" y="1035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4" name="Google Shape;8634;p62"/>
            <p:cNvSpPr/>
            <p:nvPr/>
          </p:nvSpPr>
          <p:spPr>
            <a:xfrm>
              <a:off x="3218989" y="2804557"/>
              <a:ext cx="44342" cy="69368"/>
            </a:xfrm>
            <a:custGeom>
              <a:avLst/>
              <a:gdLst/>
              <a:ahLst/>
              <a:cxnLst/>
              <a:rect l="l" t="t" r="r" b="b"/>
              <a:pathLst>
                <a:path w="854" h="1336" extrusionOk="0">
                  <a:moveTo>
                    <a:pt x="75" y="1"/>
                  </a:moveTo>
                  <a:lnTo>
                    <a:pt x="0" y="1292"/>
                  </a:lnTo>
                  <a:lnTo>
                    <a:pt x="694" y="1335"/>
                  </a:lnTo>
                  <a:lnTo>
                    <a:pt x="853" y="2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5" name="Google Shape;8635;p62"/>
            <p:cNvSpPr/>
            <p:nvPr/>
          </p:nvSpPr>
          <p:spPr>
            <a:xfrm>
              <a:off x="3217899" y="2803518"/>
              <a:ext cx="46626" cy="71445"/>
            </a:xfrm>
            <a:custGeom>
              <a:avLst/>
              <a:gdLst/>
              <a:ahLst/>
              <a:cxnLst/>
              <a:rect l="l" t="t" r="r" b="b"/>
              <a:pathLst>
                <a:path w="898" h="1376" extrusionOk="0">
                  <a:moveTo>
                    <a:pt x="116" y="41"/>
                  </a:moveTo>
                  <a:lnTo>
                    <a:pt x="843" y="65"/>
                  </a:lnTo>
                  <a:lnTo>
                    <a:pt x="692" y="1332"/>
                  </a:lnTo>
                  <a:lnTo>
                    <a:pt x="52" y="1291"/>
                  </a:lnTo>
                  <a:lnTo>
                    <a:pt x="116" y="41"/>
                  </a:lnTo>
                  <a:close/>
                  <a:moveTo>
                    <a:pt x="75" y="1"/>
                  </a:moveTo>
                  <a:lnTo>
                    <a:pt x="1" y="1332"/>
                  </a:lnTo>
                  <a:lnTo>
                    <a:pt x="726" y="1376"/>
                  </a:lnTo>
                  <a:lnTo>
                    <a:pt x="897" y="21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6" name="Google Shape;8636;p62"/>
            <p:cNvSpPr/>
            <p:nvPr/>
          </p:nvSpPr>
          <p:spPr>
            <a:xfrm>
              <a:off x="3222831" y="2810684"/>
              <a:ext cx="36086" cy="56596"/>
            </a:xfrm>
            <a:custGeom>
              <a:avLst/>
              <a:gdLst/>
              <a:ahLst/>
              <a:cxnLst/>
              <a:rect l="l" t="t" r="r" b="b"/>
              <a:pathLst>
                <a:path w="695" h="1090" extrusionOk="0">
                  <a:moveTo>
                    <a:pt x="335" y="402"/>
                  </a:moveTo>
                  <a:cubicBezTo>
                    <a:pt x="345" y="402"/>
                    <a:pt x="355" y="403"/>
                    <a:pt x="364" y="405"/>
                  </a:cubicBezTo>
                  <a:cubicBezTo>
                    <a:pt x="438" y="426"/>
                    <a:pt x="482" y="513"/>
                    <a:pt x="459" y="608"/>
                  </a:cubicBezTo>
                  <a:cubicBezTo>
                    <a:pt x="440" y="687"/>
                    <a:pt x="368" y="737"/>
                    <a:pt x="297" y="737"/>
                  </a:cubicBezTo>
                  <a:cubicBezTo>
                    <a:pt x="290" y="737"/>
                    <a:pt x="284" y="737"/>
                    <a:pt x="277" y="736"/>
                  </a:cubicBezTo>
                  <a:cubicBezTo>
                    <a:pt x="203" y="715"/>
                    <a:pt x="162" y="631"/>
                    <a:pt x="182" y="533"/>
                  </a:cubicBezTo>
                  <a:cubicBezTo>
                    <a:pt x="200" y="460"/>
                    <a:pt x="269" y="402"/>
                    <a:pt x="335" y="402"/>
                  </a:cubicBezTo>
                  <a:close/>
                  <a:moveTo>
                    <a:pt x="129" y="1"/>
                  </a:moveTo>
                  <a:lnTo>
                    <a:pt x="129" y="21"/>
                  </a:lnTo>
                  <a:cubicBezTo>
                    <a:pt x="118" y="65"/>
                    <a:pt x="85" y="85"/>
                    <a:pt x="54" y="85"/>
                  </a:cubicBezTo>
                  <a:lnTo>
                    <a:pt x="1" y="982"/>
                  </a:lnTo>
                  <a:lnTo>
                    <a:pt x="34" y="982"/>
                  </a:lnTo>
                  <a:cubicBezTo>
                    <a:pt x="65" y="992"/>
                    <a:pt x="85" y="1025"/>
                    <a:pt x="85" y="1066"/>
                  </a:cubicBezTo>
                  <a:lnTo>
                    <a:pt x="482" y="1089"/>
                  </a:lnTo>
                  <a:cubicBezTo>
                    <a:pt x="491" y="1051"/>
                    <a:pt x="515" y="1023"/>
                    <a:pt x="550" y="1023"/>
                  </a:cubicBezTo>
                  <a:cubicBezTo>
                    <a:pt x="555" y="1023"/>
                    <a:pt x="561" y="1024"/>
                    <a:pt x="567" y="1025"/>
                  </a:cubicBezTo>
                  <a:lnTo>
                    <a:pt x="577" y="1025"/>
                  </a:lnTo>
                  <a:lnTo>
                    <a:pt x="695" y="55"/>
                  </a:lnTo>
                  <a:lnTo>
                    <a:pt x="695" y="55"/>
                  </a:lnTo>
                  <a:cubicBezTo>
                    <a:pt x="680" y="62"/>
                    <a:pt x="664" y="69"/>
                    <a:pt x="653" y="69"/>
                  </a:cubicBezTo>
                  <a:cubicBezTo>
                    <a:pt x="648" y="69"/>
                    <a:pt x="644" y="68"/>
                    <a:pt x="641" y="65"/>
                  </a:cubicBezTo>
                  <a:cubicBezTo>
                    <a:pt x="610" y="65"/>
                    <a:pt x="597" y="42"/>
                    <a:pt x="587" y="11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7" name="Google Shape;8637;p62"/>
            <p:cNvSpPr/>
            <p:nvPr/>
          </p:nvSpPr>
          <p:spPr>
            <a:xfrm>
              <a:off x="3221793" y="2809490"/>
              <a:ext cx="38215" cy="58828"/>
            </a:xfrm>
            <a:custGeom>
              <a:avLst/>
              <a:gdLst/>
              <a:ahLst/>
              <a:cxnLst/>
              <a:rect l="l" t="t" r="r" b="b"/>
              <a:pathLst>
                <a:path w="736" h="1133" extrusionOk="0">
                  <a:moveTo>
                    <a:pt x="374" y="449"/>
                  </a:moveTo>
                  <a:cubicBezTo>
                    <a:pt x="438" y="472"/>
                    <a:pt x="479" y="546"/>
                    <a:pt x="458" y="620"/>
                  </a:cubicBezTo>
                  <a:cubicBezTo>
                    <a:pt x="440" y="689"/>
                    <a:pt x="384" y="740"/>
                    <a:pt x="326" y="740"/>
                  </a:cubicBezTo>
                  <a:cubicBezTo>
                    <a:pt x="320" y="740"/>
                    <a:pt x="315" y="739"/>
                    <a:pt x="310" y="738"/>
                  </a:cubicBezTo>
                  <a:cubicBezTo>
                    <a:pt x="277" y="728"/>
                    <a:pt x="256" y="705"/>
                    <a:pt x="233" y="674"/>
                  </a:cubicBezTo>
                  <a:cubicBezTo>
                    <a:pt x="223" y="641"/>
                    <a:pt x="213" y="600"/>
                    <a:pt x="223" y="567"/>
                  </a:cubicBezTo>
                  <a:cubicBezTo>
                    <a:pt x="246" y="492"/>
                    <a:pt x="297" y="449"/>
                    <a:pt x="351" y="449"/>
                  </a:cubicBezTo>
                  <a:close/>
                  <a:moveTo>
                    <a:pt x="353" y="404"/>
                  </a:moveTo>
                  <a:cubicBezTo>
                    <a:pt x="277" y="404"/>
                    <a:pt x="209" y="473"/>
                    <a:pt x="182" y="556"/>
                  </a:cubicBezTo>
                  <a:cubicBezTo>
                    <a:pt x="169" y="600"/>
                    <a:pt x="182" y="654"/>
                    <a:pt x="192" y="695"/>
                  </a:cubicBezTo>
                  <a:cubicBezTo>
                    <a:pt x="213" y="738"/>
                    <a:pt x="256" y="769"/>
                    <a:pt x="297" y="782"/>
                  </a:cubicBezTo>
                  <a:lnTo>
                    <a:pt x="330" y="782"/>
                  </a:lnTo>
                  <a:cubicBezTo>
                    <a:pt x="405" y="782"/>
                    <a:pt x="479" y="718"/>
                    <a:pt x="502" y="631"/>
                  </a:cubicBezTo>
                  <a:cubicBezTo>
                    <a:pt x="523" y="536"/>
                    <a:pt x="469" y="428"/>
                    <a:pt x="384" y="408"/>
                  </a:cubicBezTo>
                  <a:cubicBezTo>
                    <a:pt x="374" y="405"/>
                    <a:pt x="363" y="404"/>
                    <a:pt x="353" y="404"/>
                  </a:cubicBezTo>
                  <a:close/>
                  <a:moveTo>
                    <a:pt x="169" y="44"/>
                  </a:moveTo>
                  <a:lnTo>
                    <a:pt x="597" y="55"/>
                  </a:lnTo>
                  <a:cubicBezTo>
                    <a:pt x="607" y="88"/>
                    <a:pt x="630" y="108"/>
                    <a:pt x="651" y="108"/>
                  </a:cubicBezTo>
                  <a:cubicBezTo>
                    <a:pt x="656" y="113"/>
                    <a:pt x="661" y="116"/>
                    <a:pt x="666" y="116"/>
                  </a:cubicBezTo>
                  <a:cubicBezTo>
                    <a:pt x="671" y="116"/>
                    <a:pt x="676" y="113"/>
                    <a:pt x="681" y="108"/>
                  </a:cubicBezTo>
                  <a:lnTo>
                    <a:pt x="681" y="108"/>
                  </a:lnTo>
                  <a:lnTo>
                    <a:pt x="576" y="1025"/>
                  </a:lnTo>
                  <a:cubicBezTo>
                    <a:pt x="533" y="1025"/>
                    <a:pt x="502" y="1048"/>
                    <a:pt x="479" y="1089"/>
                  </a:cubicBezTo>
                  <a:lnTo>
                    <a:pt x="128" y="1069"/>
                  </a:lnTo>
                  <a:cubicBezTo>
                    <a:pt x="128" y="1025"/>
                    <a:pt x="95" y="994"/>
                    <a:pt x="64" y="984"/>
                  </a:cubicBezTo>
                  <a:lnTo>
                    <a:pt x="54" y="984"/>
                  </a:lnTo>
                  <a:lnTo>
                    <a:pt x="95" y="129"/>
                  </a:lnTo>
                  <a:cubicBezTo>
                    <a:pt x="128" y="119"/>
                    <a:pt x="159" y="88"/>
                    <a:pt x="169" y="55"/>
                  </a:cubicBezTo>
                  <a:lnTo>
                    <a:pt x="169" y="44"/>
                  </a:lnTo>
                  <a:close/>
                  <a:moveTo>
                    <a:pt x="128" y="1"/>
                  </a:moveTo>
                  <a:lnTo>
                    <a:pt x="128" y="24"/>
                  </a:lnTo>
                  <a:lnTo>
                    <a:pt x="128" y="44"/>
                  </a:lnTo>
                  <a:cubicBezTo>
                    <a:pt x="118" y="65"/>
                    <a:pt x="95" y="88"/>
                    <a:pt x="74" y="88"/>
                  </a:cubicBezTo>
                  <a:lnTo>
                    <a:pt x="54" y="88"/>
                  </a:lnTo>
                  <a:lnTo>
                    <a:pt x="0" y="1038"/>
                  </a:lnTo>
                  <a:lnTo>
                    <a:pt x="0" y="1038"/>
                  </a:lnTo>
                  <a:lnTo>
                    <a:pt x="31" y="1025"/>
                  </a:lnTo>
                  <a:lnTo>
                    <a:pt x="54" y="1025"/>
                  </a:lnTo>
                  <a:cubicBezTo>
                    <a:pt x="74" y="1038"/>
                    <a:pt x="85" y="1058"/>
                    <a:pt x="85" y="1089"/>
                  </a:cubicBezTo>
                  <a:lnTo>
                    <a:pt x="85" y="1112"/>
                  </a:lnTo>
                  <a:lnTo>
                    <a:pt x="489" y="1133"/>
                  </a:lnTo>
                  <a:lnTo>
                    <a:pt x="512" y="1133"/>
                  </a:lnTo>
                  <a:lnTo>
                    <a:pt x="523" y="1112"/>
                  </a:lnTo>
                  <a:cubicBezTo>
                    <a:pt x="523" y="1085"/>
                    <a:pt x="543" y="1066"/>
                    <a:pt x="564" y="1066"/>
                  </a:cubicBezTo>
                  <a:cubicBezTo>
                    <a:pt x="568" y="1066"/>
                    <a:pt x="572" y="1067"/>
                    <a:pt x="576" y="1069"/>
                  </a:cubicBezTo>
                  <a:lnTo>
                    <a:pt x="587" y="1069"/>
                  </a:lnTo>
                  <a:lnTo>
                    <a:pt x="607" y="1079"/>
                  </a:lnTo>
                  <a:lnTo>
                    <a:pt x="735" y="34"/>
                  </a:lnTo>
                  <a:lnTo>
                    <a:pt x="694" y="65"/>
                  </a:lnTo>
                  <a:cubicBezTo>
                    <a:pt x="686" y="65"/>
                    <a:pt x="678" y="70"/>
                    <a:pt x="671" y="70"/>
                  </a:cubicBezTo>
                  <a:cubicBezTo>
                    <a:pt x="668" y="70"/>
                    <a:pt x="664" y="69"/>
                    <a:pt x="661" y="65"/>
                  </a:cubicBezTo>
                  <a:cubicBezTo>
                    <a:pt x="651" y="65"/>
                    <a:pt x="640" y="55"/>
                    <a:pt x="630" y="34"/>
                  </a:cubicBezTo>
                  <a:lnTo>
                    <a:pt x="630" y="14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8" name="Google Shape;8638;p62"/>
            <p:cNvSpPr/>
            <p:nvPr/>
          </p:nvSpPr>
          <p:spPr>
            <a:xfrm>
              <a:off x="3212862" y="2855597"/>
              <a:ext cx="89255" cy="47249"/>
            </a:xfrm>
            <a:custGeom>
              <a:avLst/>
              <a:gdLst/>
              <a:ahLst/>
              <a:cxnLst/>
              <a:rect l="l" t="t" r="r" b="b"/>
              <a:pathLst>
                <a:path w="1719" h="910" extrusionOk="0">
                  <a:moveTo>
                    <a:pt x="767" y="1"/>
                  </a:moveTo>
                  <a:cubicBezTo>
                    <a:pt x="644" y="1"/>
                    <a:pt x="515" y="59"/>
                    <a:pt x="331" y="96"/>
                  </a:cubicBezTo>
                  <a:cubicBezTo>
                    <a:pt x="75" y="137"/>
                    <a:pt x="0" y="160"/>
                    <a:pt x="0" y="224"/>
                  </a:cubicBezTo>
                  <a:cubicBezTo>
                    <a:pt x="0" y="288"/>
                    <a:pt x="139" y="298"/>
                    <a:pt x="139" y="298"/>
                  </a:cubicBezTo>
                  <a:cubicBezTo>
                    <a:pt x="139" y="298"/>
                    <a:pt x="11" y="319"/>
                    <a:pt x="75" y="406"/>
                  </a:cubicBezTo>
                  <a:cubicBezTo>
                    <a:pt x="139" y="491"/>
                    <a:pt x="226" y="511"/>
                    <a:pt x="226" y="511"/>
                  </a:cubicBezTo>
                  <a:cubicBezTo>
                    <a:pt x="226" y="511"/>
                    <a:pt x="277" y="608"/>
                    <a:pt x="364" y="672"/>
                  </a:cubicBezTo>
                  <a:cubicBezTo>
                    <a:pt x="438" y="726"/>
                    <a:pt x="492" y="767"/>
                    <a:pt x="492" y="767"/>
                  </a:cubicBezTo>
                  <a:cubicBezTo>
                    <a:pt x="492" y="767"/>
                    <a:pt x="577" y="875"/>
                    <a:pt x="684" y="905"/>
                  </a:cubicBezTo>
                  <a:cubicBezTo>
                    <a:pt x="694" y="908"/>
                    <a:pt x="706" y="909"/>
                    <a:pt x="722" y="909"/>
                  </a:cubicBezTo>
                  <a:cubicBezTo>
                    <a:pt x="898" y="909"/>
                    <a:pt x="1429" y="747"/>
                    <a:pt x="1429" y="747"/>
                  </a:cubicBezTo>
                  <a:cubicBezTo>
                    <a:pt x="1429" y="747"/>
                    <a:pt x="1482" y="761"/>
                    <a:pt x="1539" y="761"/>
                  </a:cubicBezTo>
                  <a:cubicBezTo>
                    <a:pt x="1590" y="761"/>
                    <a:pt x="1644" y="749"/>
                    <a:pt x="1665" y="703"/>
                  </a:cubicBezTo>
                  <a:cubicBezTo>
                    <a:pt x="1719" y="598"/>
                    <a:pt x="1601" y="288"/>
                    <a:pt x="1601" y="288"/>
                  </a:cubicBezTo>
                  <a:cubicBezTo>
                    <a:pt x="1601" y="288"/>
                    <a:pt x="1409" y="255"/>
                    <a:pt x="1378" y="234"/>
                  </a:cubicBezTo>
                  <a:cubicBezTo>
                    <a:pt x="1345" y="224"/>
                    <a:pt x="1122" y="137"/>
                    <a:pt x="930" y="42"/>
                  </a:cubicBezTo>
                  <a:cubicBezTo>
                    <a:pt x="874" y="12"/>
                    <a:pt x="821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9" name="Google Shape;8639;p62"/>
            <p:cNvSpPr/>
            <p:nvPr/>
          </p:nvSpPr>
          <p:spPr>
            <a:xfrm>
              <a:off x="3211824" y="2854454"/>
              <a:ext cx="91384" cy="49378"/>
            </a:xfrm>
            <a:custGeom>
              <a:avLst/>
              <a:gdLst/>
              <a:ahLst/>
              <a:cxnLst/>
              <a:rect l="l" t="t" r="r" b="b"/>
              <a:pathLst>
                <a:path w="1760" h="951" extrusionOk="0">
                  <a:moveTo>
                    <a:pt x="789" y="44"/>
                  </a:moveTo>
                  <a:cubicBezTo>
                    <a:pt x="843" y="44"/>
                    <a:pt x="896" y="64"/>
                    <a:pt x="950" y="85"/>
                  </a:cubicBezTo>
                  <a:cubicBezTo>
                    <a:pt x="1078" y="159"/>
                    <a:pt x="1237" y="213"/>
                    <a:pt x="1321" y="256"/>
                  </a:cubicBezTo>
                  <a:lnTo>
                    <a:pt x="1385" y="277"/>
                  </a:lnTo>
                  <a:cubicBezTo>
                    <a:pt x="1419" y="287"/>
                    <a:pt x="1557" y="320"/>
                    <a:pt x="1611" y="320"/>
                  </a:cubicBezTo>
                  <a:cubicBezTo>
                    <a:pt x="1642" y="415"/>
                    <a:pt x="1706" y="641"/>
                    <a:pt x="1675" y="715"/>
                  </a:cubicBezTo>
                  <a:cubicBezTo>
                    <a:pt x="1654" y="748"/>
                    <a:pt x="1621" y="769"/>
                    <a:pt x="1557" y="769"/>
                  </a:cubicBezTo>
                  <a:cubicBezTo>
                    <a:pt x="1503" y="769"/>
                    <a:pt x="1449" y="748"/>
                    <a:pt x="1449" y="748"/>
                  </a:cubicBezTo>
                  <a:lnTo>
                    <a:pt x="1439" y="748"/>
                  </a:lnTo>
                  <a:cubicBezTo>
                    <a:pt x="1439" y="748"/>
                    <a:pt x="907" y="907"/>
                    <a:pt x="735" y="907"/>
                  </a:cubicBezTo>
                  <a:lnTo>
                    <a:pt x="715" y="907"/>
                  </a:lnTo>
                  <a:cubicBezTo>
                    <a:pt x="607" y="876"/>
                    <a:pt x="533" y="779"/>
                    <a:pt x="533" y="779"/>
                  </a:cubicBezTo>
                  <a:cubicBezTo>
                    <a:pt x="522" y="779"/>
                    <a:pt x="469" y="725"/>
                    <a:pt x="394" y="671"/>
                  </a:cubicBezTo>
                  <a:cubicBezTo>
                    <a:pt x="320" y="620"/>
                    <a:pt x="266" y="523"/>
                    <a:pt x="266" y="523"/>
                  </a:cubicBezTo>
                  <a:cubicBezTo>
                    <a:pt x="256" y="523"/>
                    <a:pt x="256" y="523"/>
                    <a:pt x="246" y="513"/>
                  </a:cubicBezTo>
                  <a:cubicBezTo>
                    <a:pt x="246" y="513"/>
                    <a:pt x="169" y="492"/>
                    <a:pt x="105" y="415"/>
                  </a:cubicBezTo>
                  <a:cubicBezTo>
                    <a:pt x="95" y="405"/>
                    <a:pt x="95" y="384"/>
                    <a:pt x="95" y="374"/>
                  </a:cubicBezTo>
                  <a:cubicBezTo>
                    <a:pt x="105" y="351"/>
                    <a:pt x="138" y="341"/>
                    <a:pt x="159" y="341"/>
                  </a:cubicBezTo>
                  <a:cubicBezTo>
                    <a:pt x="169" y="341"/>
                    <a:pt x="182" y="331"/>
                    <a:pt x="182" y="320"/>
                  </a:cubicBezTo>
                  <a:cubicBezTo>
                    <a:pt x="182" y="310"/>
                    <a:pt x="169" y="300"/>
                    <a:pt x="159" y="300"/>
                  </a:cubicBezTo>
                  <a:cubicBezTo>
                    <a:pt x="118" y="300"/>
                    <a:pt x="41" y="277"/>
                    <a:pt x="41" y="246"/>
                  </a:cubicBezTo>
                  <a:cubicBezTo>
                    <a:pt x="41" y="203"/>
                    <a:pt x="95" y="182"/>
                    <a:pt x="361" y="139"/>
                  </a:cubicBezTo>
                  <a:cubicBezTo>
                    <a:pt x="438" y="118"/>
                    <a:pt x="502" y="108"/>
                    <a:pt x="553" y="85"/>
                  </a:cubicBezTo>
                  <a:cubicBezTo>
                    <a:pt x="640" y="64"/>
                    <a:pt x="715" y="44"/>
                    <a:pt x="789" y="44"/>
                  </a:cubicBezTo>
                  <a:close/>
                  <a:moveTo>
                    <a:pt x="789" y="0"/>
                  </a:moveTo>
                  <a:cubicBezTo>
                    <a:pt x="715" y="0"/>
                    <a:pt x="640" y="21"/>
                    <a:pt x="543" y="44"/>
                  </a:cubicBezTo>
                  <a:cubicBezTo>
                    <a:pt x="489" y="64"/>
                    <a:pt x="425" y="85"/>
                    <a:pt x="351" y="95"/>
                  </a:cubicBezTo>
                  <a:cubicBezTo>
                    <a:pt x="85" y="139"/>
                    <a:pt x="0" y="159"/>
                    <a:pt x="0" y="246"/>
                  </a:cubicBezTo>
                  <a:cubicBezTo>
                    <a:pt x="0" y="287"/>
                    <a:pt x="41" y="310"/>
                    <a:pt x="85" y="331"/>
                  </a:cubicBezTo>
                  <a:cubicBezTo>
                    <a:pt x="74" y="331"/>
                    <a:pt x="64" y="341"/>
                    <a:pt x="54" y="351"/>
                  </a:cubicBezTo>
                  <a:cubicBezTo>
                    <a:pt x="41" y="384"/>
                    <a:pt x="54" y="405"/>
                    <a:pt x="74" y="438"/>
                  </a:cubicBezTo>
                  <a:cubicBezTo>
                    <a:pt x="128" y="513"/>
                    <a:pt x="202" y="543"/>
                    <a:pt x="223" y="556"/>
                  </a:cubicBezTo>
                  <a:cubicBezTo>
                    <a:pt x="246" y="577"/>
                    <a:pt x="297" y="661"/>
                    <a:pt x="361" y="705"/>
                  </a:cubicBezTo>
                  <a:cubicBezTo>
                    <a:pt x="438" y="758"/>
                    <a:pt x="489" y="799"/>
                    <a:pt x="502" y="812"/>
                  </a:cubicBezTo>
                  <a:cubicBezTo>
                    <a:pt x="512" y="822"/>
                    <a:pt x="586" y="917"/>
                    <a:pt x="704" y="950"/>
                  </a:cubicBezTo>
                  <a:lnTo>
                    <a:pt x="735" y="950"/>
                  </a:lnTo>
                  <a:cubicBezTo>
                    <a:pt x="907" y="950"/>
                    <a:pt x="1385" y="812"/>
                    <a:pt x="1449" y="789"/>
                  </a:cubicBezTo>
                  <a:cubicBezTo>
                    <a:pt x="1462" y="799"/>
                    <a:pt x="1514" y="812"/>
                    <a:pt x="1557" y="812"/>
                  </a:cubicBezTo>
                  <a:cubicBezTo>
                    <a:pt x="1654" y="812"/>
                    <a:pt x="1695" y="769"/>
                    <a:pt x="1706" y="725"/>
                  </a:cubicBezTo>
                  <a:cubicBezTo>
                    <a:pt x="1759" y="620"/>
                    <a:pt x="1654" y="331"/>
                    <a:pt x="1642" y="300"/>
                  </a:cubicBezTo>
                  <a:cubicBezTo>
                    <a:pt x="1642" y="287"/>
                    <a:pt x="1631" y="287"/>
                    <a:pt x="1631" y="287"/>
                  </a:cubicBezTo>
                  <a:cubicBezTo>
                    <a:pt x="1557" y="277"/>
                    <a:pt x="1429" y="246"/>
                    <a:pt x="1409" y="236"/>
                  </a:cubicBezTo>
                  <a:cubicBezTo>
                    <a:pt x="1398" y="236"/>
                    <a:pt x="1375" y="223"/>
                    <a:pt x="1344" y="213"/>
                  </a:cubicBezTo>
                  <a:cubicBezTo>
                    <a:pt x="1257" y="182"/>
                    <a:pt x="1099" y="118"/>
                    <a:pt x="960" y="44"/>
                  </a:cubicBezTo>
                  <a:cubicBezTo>
                    <a:pt x="907" y="21"/>
                    <a:pt x="853" y="0"/>
                    <a:pt x="789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0" name="Google Shape;8640;p62"/>
            <p:cNvSpPr/>
            <p:nvPr/>
          </p:nvSpPr>
          <p:spPr>
            <a:xfrm>
              <a:off x="3218989" y="2866656"/>
              <a:ext cx="34892" cy="5504"/>
            </a:xfrm>
            <a:custGeom>
              <a:avLst/>
              <a:gdLst/>
              <a:ahLst/>
              <a:cxnLst/>
              <a:rect l="l" t="t" r="r" b="b"/>
              <a:pathLst>
                <a:path w="672" h="106" extrusionOk="0">
                  <a:moveTo>
                    <a:pt x="641" y="1"/>
                  </a:moveTo>
                  <a:cubicBezTo>
                    <a:pt x="492" y="52"/>
                    <a:pt x="21" y="65"/>
                    <a:pt x="11" y="65"/>
                  </a:cubicBezTo>
                  <a:cubicBezTo>
                    <a:pt x="0" y="65"/>
                    <a:pt x="0" y="75"/>
                    <a:pt x="0" y="85"/>
                  </a:cubicBezTo>
                  <a:cubicBezTo>
                    <a:pt x="0" y="96"/>
                    <a:pt x="0" y="106"/>
                    <a:pt x="21" y="106"/>
                  </a:cubicBezTo>
                  <a:cubicBezTo>
                    <a:pt x="31" y="106"/>
                    <a:pt x="502" y="96"/>
                    <a:pt x="651" y="42"/>
                  </a:cubicBezTo>
                  <a:cubicBezTo>
                    <a:pt x="661" y="42"/>
                    <a:pt x="671" y="32"/>
                    <a:pt x="671" y="21"/>
                  </a:cubicBezTo>
                  <a:cubicBezTo>
                    <a:pt x="661" y="11"/>
                    <a:pt x="651" y="1"/>
                    <a:pt x="641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1" name="Google Shape;8641;p62"/>
            <p:cNvSpPr/>
            <p:nvPr/>
          </p:nvSpPr>
          <p:spPr>
            <a:xfrm>
              <a:off x="3223351" y="2879481"/>
              <a:ext cx="34528" cy="6023"/>
            </a:xfrm>
            <a:custGeom>
              <a:avLst/>
              <a:gdLst/>
              <a:ahLst/>
              <a:cxnLst/>
              <a:rect l="l" t="t" r="r" b="b"/>
              <a:pathLst>
                <a:path w="665" h="116" extrusionOk="0">
                  <a:moveTo>
                    <a:pt x="646" y="0"/>
                  </a:moveTo>
                  <a:cubicBezTo>
                    <a:pt x="641" y="0"/>
                    <a:pt x="636" y="4"/>
                    <a:pt x="631" y="10"/>
                  </a:cubicBezTo>
                  <a:cubicBezTo>
                    <a:pt x="631" y="10"/>
                    <a:pt x="557" y="61"/>
                    <a:pt x="418" y="61"/>
                  </a:cubicBezTo>
                  <a:cubicBezTo>
                    <a:pt x="401" y="63"/>
                    <a:pt x="381" y="64"/>
                    <a:pt x="360" y="64"/>
                  </a:cubicBezTo>
                  <a:cubicBezTo>
                    <a:pt x="218" y="64"/>
                    <a:pt x="24" y="31"/>
                    <a:pt x="24" y="31"/>
                  </a:cubicBezTo>
                  <a:cubicBezTo>
                    <a:pt x="11" y="31"/>
                    <a:pt x="1" y="41"/>
                    <a:pt x="1" y="51"/>
                  </a:cubicBezTo>
                  <a:cubicBezTo>
                    <a:pt x="1" y="61"/>
                    <a:pt x="1" y="74"/>
                    <a:pt x="11" y="74"/>
                  </a:cubicBezTo>
                  <a:cubicBezTo>
                    <a:pt x="24" y="84"/>
                    <a:pt x="236" y="115"/>
                    <a:pt x="375" y="115"/>
                  </a:cubicBezTo>
                  <a:cubicBezTo>
                    <a:pt x="395" y="115"/>
                    <a:pt x="408" y="105"/>
                    <a:pt x="418" y="105"/>
                  </a:cubicBezTo>
                  <a:cubicBezTo>
                    <a:pt x="567" y="105"/>
                    <a:pt x="651" y="41"/>
                    <a:pt x="651" y="41"/>
                  </a:cubicBezTo>
                  <a:cubicBezTo>
                    <a:pt x="664" y="31"/>
                    <a:pt x="664" y="20"/>
                    <a:pt x="664" y="10"/>
                  </a:cubicBezTo>
                  <a:cubicBezTo>
                    <a:pt x="658" y="4"/>
                    <a:pt x="652" y="0"/>
                    <a:pt x="646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2" name="Google Shape;8642;p62"/>
            <p:cNvSpPr/>
            <p:nvPr/>
          </p:nvSpPr>
          <p:spPr>
            <a:xfrm>
              <a:off x="3233320" y="2891527"/>
              <a:ext cx="27207" cy="5140"/>
            </a:xfrm>
            <a:custGeom>
              <a:avLst/>
              <a:gdLst/>
              <a:ahLst/>
              <a:cxnLst/>
              <a:rect l="l" t="t" r="r" b="b"/>
              <a:pathLst>
                <a:path w="524" h="99" extrusionOk="0">
                  <a:moveTo>
                    <a:pt x="34" y="1"/>
                  </a:moveTo>
                  <a:cubicBezTo>
                    <a:pt x="24" y="1"/>
                    <a:pt x="11" y="1"/>
                    <a:pt x="11" y="21"/>
                  </a:cubicBezTo>
                  <a:cubicBezTo>
                    <a:pt x="1" y="34"/>
                    <a:pt x="11" y="44"/>
                    <a:pt x="24" y="44"/>
                  </a:cubicBezTo>
                  <a:cubicBezTo>
                    <a:pt x="34" y="44"/>
                    <a:pt x="183" y="98"/>
                    <a:pt x="331" y="98"/>
                  </a:cubicBezTo>
                  <a:cubicBezTo>
                    <a:pt x="395" y="98"/>
                    <a:pt x="449" y="85"/>
                    <a:pt x="503" y="65"/>
                  </a:cubicBezTo>
                  <a:cubicBezTo>
                    <a:pt x="513" y="65"/>
                    <a:pt x="523" y="55"/>
                    <a:pt x="523" y="44"/>
                  </a:cubicBezTo>
                  <a:cubicBezTo>
                    <a:pt x="513" y="34"/>
                    <a:pt x="503" y="21"/>
                    <a:pt x="493" y="21"/>
                  </a:cubicBezTo>
                  <a:cubicBezTo>
                    <a:pt x="443" y="39"/>
                    <a:pt x="386" y="45"/>
                    <a:pt x="329" y="45"/>
                  </a:cubicBezTo>
                  <a:cubicBezTo>
                    <a:pt x="180" y="45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3" name="Google Shape;8643;p62"/>
            <p:cNvSpPr/>
            <p:nvPr/>
          </p:nvSpPr>
          <p:spPr>
            <a:xfrm>
              <a:off x="3294381" y="2799001"/>
              <a:ext cx="78611" cy="115891"/>
            </a:xfrm>
            <a:custGeom>
              <a:avLst/>
              <a:gdLst/>
              <a:ahLst/>
              <a:cxnLst/>
              <a:rect l="l" t="t" r="r" b="b"/>
              <a:pathLst>
                <a:path w="1514" h="2232" extrusionOk="0">
                  <a:moveTo>
                    <a:pt x="277" y="0"/>
                  </a:moveTo>
                  <a:lnTo>
                    <a:pt x="425" y="1196"/>
                  </a:lnTo>
                  <a:lnTo>
                    <a:pt x="0" y="1324"/>
                  </a:lnTo>
                  <a:cubicBezTo>
                    <a:pt x="0" y="1324"/>
                    <a:pt x="64" y="1675"/>
                    <a:pt x="41" y="1847"/>
                  </a:cubicBezTo>
                  <a:cubicBezTo>
                    <a:pt x="11" y="2018"/>
                    <a:pt x="11" y="2231"/>
                    <a:pt x="11" y="2231"/>
                  </a:cubicBezTo>
                  <a:cubicBezTo>
                    <a:pt x="11" y="2231"/>
                    <a:pt x="479" y="2082"/>
                    <a:pt x="789" y="2049"/>
                  </a:cubicBezTo>
                  <a:cubicBezTo>
                    <a:pt x="1089" y="2029"/>
                    <a:pt x="1355" y="1890"/>
                    <a:pt x="1440" y="1665"/>
                  </a:cubicBezTo>
                  <a:cubicBezTo>
                    <a:pt x="1514" y="1442"/>
                    <a:pt x="1258" y="684"/>
                    <a:pt x="1258" y="68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4" name="Google Shape;8644;p62"/>
            <p:cNvSpPr/>
            <p:nvPr/>
          </p:nvSpPr>
          <p:spPr>
            <a:xfrm>
              <a:off x="3292667" y="2799001"/>
              <a:ext cx="81518" cy="117604"/>
            </a:xfrm>
            <a:custGeom>
              <a:avLst/>
              <a:gdLst/>
              <a:ahLst/>
              <a:cxnLst/>
              <a:rect l="l" t="t" r="r" b="b"/>
              <a:pathLst>
                <a:path w="1570" h="2265" extrusionOk="0">
                  <a:moveTo>
                    <a:pt x="330" y="0"/>
                  </a:moveTo>
                  <a:lnTo>
                    <a:pt x="289" y="11"/>
                  </a:lnTo>
                  <a:lnTo>
                    <a:pt x="438" y="1186"/>
                  </a:lnTo>
                  <a:lnTo>
                    <a:pt x="0" y="1304"/>
                  </a:lnTo>
                  <a:lnTo>
                    <a:pt x="10" y="1324"/>
                  </a:lnTo>
                  <a:cubicBezTo>
                    <a:pt x="10" y="1324"/>
                    <a:pt x="74" y="1688"/>
                    <a:pt x="54" y="1847"/>
                  </a:cubicBezTo>
                  <a:cubicBezTo>
                    <a:pt x="21" y="2008"/>
                    <a:pt x="21" y="2231"/>
                    <a:pt x="21" y="2231"/>
                  </a:cubicBezTo>
                  <a:lnTo>
                    <a:pt x="21" y="2264"/>
                  </a:lnTo>
                  <a:lnTo>
                    <a:pt x="54" y="2252"/>
                  </a:lnTo>
                  <a:cubicBezTo>
                    <a:pt x="54" y="2252"/>
                    <a:pt x="522" y="2103"/>
                    <a:pt x="822" y="2072"/>
                  </a:cubicBezTo>
                  <a:cubicBezTo>
                    <a:pt x="1152" y="2049"/>
                    <a:pt x="1409" y="1890"/>
                    <a:pt x="1483" y="1675"/>
                  </a:cubicBezTo>
                  <a:cubicBezTo>
                    <a:pt x="1570" y="1452"/>
                    <a:pt x="1324" y="705"/>
                    <a:pt x="1314" y="674"/>
                  </a:cubicBezTo>
                  <a:lnTo>
                    <a:pt x="1270" y="694"/>
                  </a:lnTo>
                  <a:cubicBezTo>
                    <a:pt x="1270" y="694"/>
                    <a:pt x="1526" y="1452"/>
                    <a:pt x="1452" y="1655"/>
                  </a:cubicBezTo>
                  <a:cubicBezTo>
                    <a:pt x="1378" y="1857"/>
                    <a:pt x="1132" y="2008"/>
                    <a:pt x="812" y="2029"/>
                  </a:cubicBezTo>
                  <a:cubicBezTo>
                    <a:pt x="556" y="2059"/>
                    <a:pt x="172" y="2177"/>
                    <a:pt x="64" y="2211"/>
                  </a:cubicBezTo>
                  <a:cubicBezTo>
                    <a:pt x="64" y="2136"/>
                    <a:pt x="74" y="1975"/>
                    <a:pt x="97" y="1847"/>
                  </a:cubicBezTo>
                  <a:cubicBezTo>
                    <a:pt x="118" y="1709"/>
                    <a:pt x="64" y="1409"/>
                    <a:pt x="54" y="1335"/>
                  </a:cubicBezTo>
                  <a:lnTo>
                    <a:pt x="482" y="1207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5" name="Google Shape;8645;p62"/>
            <p:cNvSpPr/>
            <p:nvPr/>
          </p:nvSpPr>
          <p:spPr>
            <a:xfrm>
              <a:off x="3305388" y="2852741"/>
              <a:ext cx="38890" cy="13967"/>
            </a:xfrm>
            <a:custGeom>
              <a:avLst/>
              <a:gdLst/>
              <a:ahLst/>
              <a:cxnLst/>
              <a:rect l="l" t="t" r="r" b="b"/>
              <a:pathLst>
                <a:path w="749" h="269" extrusionOk="0">
                  <a:moveTo>
                    <a:pt x="736" y="0"/>
                  </a:moveTo>
                  <a:lnTo>
                    <a:pt x="203" y="141"/>
                  </a:lnTo>
                  <a:lnTo>
                    <a:pt x="1" y="236"/>
                  </a:lnTo>
                  <a:lnTo>
                    <a:pt x="11" y="269"/>
                  </a:lnTo>
                  <a:lnTo>
                    <a:pt x="213" y="182"/>
                  </a:lnTo>
                  <a:lnTo>
                    <a:pt x="749" y="44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6" name="Google Shape;8646;p62"/>
            <p:cNvSpPr/>
            <p:nvPr/>
          </p:nvSpPr>
          <p:spPr>
            <a:xfrm>
              <a:off x="3306478" y="2787942"/>
              <a:ext cx="11215" cy="73211"/>
            </a:xfrm>
            <a:custGeom>
              <a:avLst/>
              <a:gdLst/>
              <a:ahLst/>
              <a:cxnLst/>
              <a:rect l="l" t="t" r="r" b="b"/>
              <a:pathLst>
                <a:path w="216" h="1410" extrusionOk="0">
                  <a:moveTo>
                    <a:pt x="44" y="1"/>
                  </a:moveTo>
                  <a:lnTo>
                    <a:pt x="0" y="11"/>
                  </a:lnTo>
                  <a:lnTo>
                    <a:pt x="172" y="1409"/>
                  </a:lnTo>
                  <a:lnTo>
                    <a:pt x="216" y="140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7" name="Google Shape;8647;p62"/>
            <p:cNvSpPr/>
            <p:nvPr/>
          </p:nvSpPr>
          <p:spPr>
            <a:xfrm>
              <a:off x="3154086" y="2832595"/>
              <a:ext cx="21704" cy="26844"/>
            </a:xfrm>
            <a:custGeom>
              <a:avLst/>
              <a:gdLst/>
              <a:ahLst/>
              <a:cxnLst/>
              <a:rect l="l" t="t" r="r" b="b"/>
              <a:pathLst>
                <a:path w="418" h="517" extrusionOk="0">
                  <a:moveTo>
                    <a:pt x="262" y="1"/>
                  </a:moveTo>
                  <a:cubicBezTo>
                    <a:pt x="190" y="1"/>
                    <a:pt x="31" y="176"/>
                    <a:pt x="13" y="240"/>
                  </a:cubicBezTo>
                  <a:cubicBezTo>
                    <a:pt x="1" y="302"/>
                    <a:pt x="335" y="517"/>
                    <a:pt x="412" y="517"/>
                  </a:cubicBezTo>
                  <a:cubicBezTo>
                    <a:pt x="414" y="517"/>
                    <a:pt x="416" y="516"/>
                    <a:pt x="418" y="516"/>
                  </a:cubicBezTo>
                  <a:cubicBezTo>
                    <a:pt x="418" y="516"/>
                    <a:pt x="321" y="101"/>
                    <a:pt x="290" y="17"/>
                  </a:cubicBezTo>
                  <a:cubicBezTo>
                    <a:pt x="284" y="6"/>
                    <a:pt x="274" y="1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8" name="Google Shape;8648;p62"/>
            <p:cNvSpPr/>
            <p:nvPr/>
          </p:nvSpPr>
          <p:spPr>
            <a:xfrm>
              <a:off x="3153567" y="2831712"/>
              <a:ext cx="23832" cy="28921"/>
            </a:xfrm>
            <a:custGeom>
              <a:avLst/>
              <a:gdLst/>
              <a:ahLst/>
              <a:cxnLst/>
              <a:rect l="l" t="t" r="r" b="b"/>
              <a:pathLst>
                <a:path w="459" h="557" extrusionOk="0">
                  <a:moveTo>
                    <a:pt x="279" y="44"/>
                  </a:moveTo>
                  <a:cubicBezTo>
                    <a:pt x="310" y="108"/>
                    <a:pt x="374" y="418"/>
                    <a:pt x="407" y="513"/>
                  </a:cubicBezTo>
                  <a:cubicBezTo>
                    <a:pt x="320" y="492"/>
                    <a:pt x="128" y="374"/>
                    <a:pt x="64" y="290"/>
                  </a:cubicBezTo>
                  <a:cubicBezTo>
                    <a:pt x="44" y="267"/>
                    <a:pt x="44" y="257"/>
                    <a:pt x="44" y="257"/>
                  </a:cubicBezTo>
                  <a:cubicBezTo>
                    <a:pt x="54" y="192"/>
                    <a:pt x="215" y="44"/>
                    <a:pt x="267" y="44"/>
                  </a:cubicBezTo>
                  <a:close/>
                  <a:moveTo>
                    <a:pt x="267" y="0"/>
                  </a:moveTo>
                  <a:cubicBezTo>
                    <a:pt x="182" y="0"/>
                    <a:pt x="11" y="182"/>
                    <a:pt x="0" y="246"/>
                  </a:cubicBezTo>
                  <a:cubicBezTo>
                    <a:pt x="0" y="267"/>
                    <a:pt x="0" y="290"/>
                    <a:pt x="23" y="310"/>
                  </a:cubicBezTo>
                  <a:cubicBezTo>
                    <a:pt x="98" y="405"/>
                    <a:pt x="354" y="556"/>
                    <a:pt x="428" y="556"/>
                  </a:cubicBezTo>
                  <a:lnTo>
                    <a:pt x="459" y="556"/>
                  </a:lnTo>
                  <a:lnTo>
                    <a:pt x="448" y="533"/>
                  </a:lnTo>
                  <a:cubicBezTo>
                    <a:pt x="448" y="513"/>
                    <a:pt x="354" y="108"/>
                    <a:pt x="310" y="21"/>
                  </a:cubicBezTo>
                  <a:cubicBezTo>
                    <a:pt x="300" y="11"/>
                    <a:pt x="290" y="0"/>
                    <a:pt x="267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9" name="Google Shape;8649;p62"/>
            <p:cNvSpPr/>
            <p:nvPr/>
          </p:nvSpPr>
          <p:spPr>
            <a:xfrm>
              <a:off x="3154086" y="2813488"/>
              <a:ext cx="25079" cy="31621"/>
            </a:xfrm>
            <a:custGeom>
              <a:avLst/>
              <a:gdLst/>
              <a:ahLst/>
              <a:cxnLst/>
              <a:rect l="l" t="t" r="r" b="b"/>
              <a:pathLst>
                <a:path w="483" h="609" extrusionOk="0">
                  <a:moveTo>
                    <a:pt x="216" y="1"/>
                  </a:moveTo>
                  <a:lnTo>
                    <a:pt x="1" y="244"/>
                  </a:lnTo>
                  <a:cubicBezTo>
                    <a:pt x="1" y="244"/>
                    <a:pt x="65" y="597"/>
                    <a:pt x="108" y="608"/>
                  </a:cubicBezTo>
                  <a:cubicBezTo>
                    <a:pt x="110" y="608"/>
                    <a:pt x="113" y="609"/>
                    <a:pt x="115" y="609"/>
                  </a:cubicBezTo>
                  <a:cubicBezTo>
                    <a:pt x="186" y="609"/>
                    <a:pt x="482" y="372"/>
                    <a:pt x="482" y="372"/>
                  </a:cubicBez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0" name="Google Shape;8650;p62"/>
            <p:cNvSpPr/>
            <p:nvPr/>
          </p:nvSpPr>
          <p:spPr>
            <a:xfrm>
              <a:off x="3153047" y="2811774"/>
              <a:ext cx="27675" cy="34373"/>
            </a:xfrm>
            <a:custGeom>
              <a:avLst/>
              <a:gdLst/>
              <a:ahLst/>
              <a:cxnLst/>
              <a:rect l="l" t="t" r="r" b="b"/>
              <a:pathLst>
                <a:path w="533" h="662" extrusionOk="0">
                  <a:moveTo>
                    <a:pt x="236" y="64"/>
                  </a:moveTo>
                  <a:lnTo>
                    <a:pt x="469" y="395"/>
                  </a:lnTo>
                  <a:cubicBezTo>
                    <a:pt x="330" y="512"/>
                    <a:pt x="172" y="620"/>
                    <a:pt x="138" y="620"/>
                  </a:cubicBezTo>
                  <a:cubicBezTo>
                    <a:pt x="108" y="597"/>
                    <a:pt x="74" y="428"/>
                    <a:pt x="44" y="277"/>
                  </a:cubicBezTo>
                  <a:lnTo>
                    <a:pt x="236" y="64"/>
                  </a:lnTo>
                  <a:close/>
                  <a:moveTo>
                    <a:pt x="236" y="0"/>
                  </a:moveTo>
                  <a:lnTo>
                    <a:pt x="0" y="267"/>
                  </a:lnTo>
                  <a:lnTo>
                    <a:pt x="0" y="277"/>
                  </a:lnTo>
                  <a:cubicBezTo>
                    <a:pt x="33" y="448"/>
                    <a:pt x="74" y="651"/>
                    <a:pt x="118" y="661"/>
                  </a:cubicBezTo>
                  <a:lnTo>
                    <a:pt x="138" y="661"/>
                  </a:lnTo>
                  <a:cubicBezTo>
                    <a:pt x="202" y="661"/>
                    <a:pt x="469" y="459"/>
                    <a:pt x="512" y="418"/>
                  </a:cubicBezTo>
                  <a:lnTo>
                    <a:pt x="533" y="40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1" name="Google Shape;8651;p62"/>
            <p:cNvSpPr/>
            <p:nvPr/>
          </p:nvSpPr>
          <p:spPr>
            <a:xfrm>
              <a:off x="3163536" y="2784100"/>
              <a:ext cx="58309" cy="51092"/>
            </a:xfrm>
            <a:custGeom>
              <a:avLst/>
              <a:gdLst/>
              <a:ahLst/>
              <a:cxnLst/>
              <a:rect l="l" t="t" r="r" b="b"/>
              <a:pathLst>
                <a:path w="1123" h="984" extrusionOk="0">
                  <a:moveTo>
                    <a:pt x="513" y="1"/>
                  </a:moveTo>
                  <a:cubicBezTo>
                    <a:pt x="482" y="1"/>
                    <a:pt x="418" y="75"/>
                    <a:pt x="418" y="75"/>
                  </a:cubicBezTo>
                  <a:cubicBezTo>
                    <a:pt x="418" y="75"/>
                    <a:pt x="54" y="426"/>
                    <a:pt x="34" y="567"/>
                  </a:cubicBezTo>
                  <a:cubicBezTo>
                    <a:pt x="0" y="705"/>
                    <a:pt x="256" y="961"/>
                    <a:pt x="290" y="981"/>
                  </a:cubicBezTo>
                  <a:cubicBezTo>
                    <a:pt x="291" y="983"/>
                    <a:pt x="294" y="983"/>
                    <a:pt x="296" y="983"/>
                  </a:cubicBezTo>
                  <a:cubicBezTo>
                    <a:pt x="345" y="983"/>
                    <a:pt x="557" y="821"/>
                    <a:pt x="566" y="789"/>
                  </a:cubicBezTo>
                  <a:cubicBezTo>
                    <a:pt x="577" y="759"/>
                    <a:pt x="418" y="513"/>
                    <a:pt x="418" y="513"/>
                  </a:cubicBezTo>
                  <a:lnTo>
                    <a:pt x="418" y="513"/>
                  </a:lnTo>
                  <a:cubicBezTo>
                    <a:pt x="418" y="513"/>
                    <a:pt x="610" y="608"/>
                    <a:pt x="630" y="631"/>
                  </a:cubicBezTo>
                  <a:cubicBezTo>
                    <a:pt x="650" y="650"/>
                    <a:pt x="789" y="855"/>
                    <a:pt x="857" y="855"/>
                  </a:cubicBezTo>
                  <a:cubicBezTo>
                    <a:pt x="860" y="855"/>
                    <a:pt x="863" y="854"/>
                    <a:pt x="866" y="853"/>
                  </a:cubicBezTo>
                  <a:cubicBezTo>
                    <a:pt x="920" y="843"/>
                    <a:pt x="897" y="736"/>
                    <a:pt x="866" y="641"/>
                  </a:cubicBezTo>
                  <a:cubicBezTo>
                    <a:pt x="833" y="544"/>
                    <a:pt x="482" y="223"/>
                    <a:pt x="482" y="223"/>
                  </a:cubicBezTo>
                  <a:lnTo>
                    <a:pt x="482" y="223"/>
                  </a:lnTo>
                  <a:lnTo>
                    <a:pt x="715" y="277"/>
                  </a:lnTo>
                  <a:cubicBezTo>
                    <a:pt x="715" y="277"/>
                    <a:pt x="994" y="544"/>
                    <a:pt x="1058" y="544"/>
                  </a:cubicBezTo>
                  <a:cubicBezTo>
                    <a:pt x="1122" y="544"/>
                    <a:pt x="1089" y="480"/>
                    <a:pt x="1048" y="426"/>
                  </a:cubicBezTo>
                  <a:cubicBezTo>
                    <a:pt x="1004" y="362"/>
                    <a:pt x="812" y="139"/>
                    <a:pt x="769" y="85"/>
                  </a:cubicBezTo>
                  <a:cubicBezTo>
                    <a:pt x="715" y="31"/>
                    <a:pt x="536" y="1"/>
                    <a:pt x="5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2" name="Google Shape;8652;p62"/>
            <p:cNvSpPr/>
            <p:nvPr/>
          </p:nvSpPr>
          <p:spPr>
            <a:xfrm>
              <a:off x="3162445" y="2782905"/>
              <a:ext cx="59399" cy="53221"/>
            </a:xfrm>
            <a:custGeom>
              <a:avLst/>
              <a:gdLst/>
              <a:ahLst/>
              <a:cxnLst/>
              <a:rect l="l" t="t" r="r" b="b"/>
              <a:pathLst>
                <a:path w="1144" h="1025" extrusionOk="0">
                  <a:moveTo>
                    <a:pt x="534" y="44"/>
                  </a:moveTo>
                  <a:cubicBezTo>
                    <a:pt x="557" y="44"/>
                    <a:pt x="726" y="77"/>
                    <a:pt x="769" y="118"/>
                  </a:cubicBezTo>
                  <a:cubicBezTo>
                    <a:pt x="918" y="300"/>
                    <a:pt x="1025" y="418"/>
                    <a:pt x="1046" y="462"/>
                  </a:cubicBezTo>
                  <a:cubicBezTo>
                    <a:pt x="1100" y="526"/>
                    <a:pt x="1089" y="546"/>
                    <a:pt x="1089" y="546"/>
                  </a:cubicBezTo>
                  <a:lnTo>
                    <a:pt x="1079" y="546"/>
                  </a:lnTo>
                  <a:cubicBezTo>
                    <a:pt x="1036" y="546"/>
                    <a:pt x="877" y="408"/>
                    <a:pt x="749" y="290"/>
                  </a:cubicBezTo>
                  <a:lnTo>
                    <a:pt x="749" y="280"/>
                  </a:lnTo>
                  <a:lnTo>
                    <a:pt x="513" y="226"/>
                  </a:lnTo>
                  <a:cubicBezTo>
                    <a:pt x="503" y="226"/>
                    <a:pt x="493" y="226"/>
                    <a:pt x="493" y="236"/>
                  </a:cubicBezTo>
                  <a:cubicBezTo>
                    <a:pt x="480" y="246"/>
                    <a:pt x="480" y="257"/>
                    <a:pt x="493" y="257"/>
                  </a:cubicBezTo>
                  <a:cubicBezTo>
                    <a:pt x="587" y="354"/>
                    <a:pt x="833" y="590"/>
                    <a:pt x="864" y="664"/>
                  </a:cubicBezTo>
                  <a:cubicBezTo>
                    <a:pt x="897" y="759"/>
                    <a:pt x="897" y="823"/>
                    <a:pt x="887" y="846"/>
                  </a:cubicBezTo>
                  <a:cubicBezTo>
                    <a:pt x="887" y="856"/>
                    <a:pt x="887" y="856"/>
                    <a:pt x="877" y="856"/>
                  </a:cubicBezTo>
                  <a:cubicBezTo>
                    <a:pt x="843" y="856"/>
                    <a:pt x="736" y="718"/>
                    <a:pt x="695" y="674"/>
                  </a:cubicBezTo>
                  <a:cubicBezTo>
                    <a:pt x="685" y="654"/>
                    <a:pt x="672" y="641"/>
                    <a:pt x="662" y="641"/>
                  </a:cubicBezTo>
                  <a:cubicBezTo>
                    <a:pt x="641" y="610"/>
                    <a:pt x="480" y="536"/>
                    <a:pt x="449" y="513"/>
                  </a:cubicBezTo>
                  <a:cubicBezTo>
                    <a:pt x="439" y="513"/>
                    <a:pt x="429" y="513"/>
                    <a:pt x="416" y="526"/>
                  </a:cubicBezTo>
                  <a:cubicBezTo>
                    <a:pt x="416" y="526"/>
                    <a:pt x="406" y="536"/>
                    <a:pt x="416" y="546"/>
                  </a:cubicBezTo>
                  <a:cubicBezTo>
                    <a:pt x="493" y="654"/>
                    <a:pt x="567" y="792"/>
                    <a:pt x="567" y="802"/>
                  </a:cubicBezTo>
                  <a:cubicBezTo>
                    <a:pt x="544" y="846"/>
                    <a:pt x="365" y="984"/>
                    <a:pt x="321" y="984"/>
                  </a:cubicBezTo>
                  <a:cubicBezTo>
                    <a:pt x="277" y="951"/>
                    <a:pt x="55" y="718"/>
                    <a:pt x="75" y="590"/>
                  </a:cubicBezTo>
                  <a:cubicBezTo>
                    <a:pt x="85" y="492"/>
                    <a:pt x="352" y="216"/>
                    <a:pt x="449" y="118"/>
                  </a:cubicBezTo>
                  <a:cubicBezTo>
                    <a:pt x="480" y="77"/>
                    <a:pt x="523" y="44"/>
                    <a:pt x="534" y="44"/>
                  </a:cubicBezTo>
                  <a:close/>
                  <a:moveTo>
                    <a:pt x="534" y="1"/>
                  </a:moveTo>
                  <a:cubicBezTo>
                    <a:pt x="503" y="1"/>
                    <a:pt x="449" y="44"/>
                    <a:pt x="416" y="88"/>
                  </a:cubicBezTo>
                  <a:cubicBezTo>
                    <a:pt x="406" y="98"/>
                    <a:pt x="55" y="449"/>
                    <a:pt x="32" y="590"/>
                  </a:cubicBezTo>
                  <a:cubicBezTo>
                    <a:pt x="1" y="738"/>
                    <a:pt x="277" y="1004"/>
                    <a:pt x="301" y="1025"/>
                  </a:cubicBezTo>
                  <a:lnTo>
                    <a:pt x="321" y="1025"/>
                  </a:lnTo>
                  <a:cubicBezTo>
                    <a:pt x="385" y="1025"/>
                    <a:pt x="598" y="856"/>
                    <a:pt x="608" y="823"/>
                  </a:cubicBezTo>
                  <a:cubicBezTo>
                    <a:pt x="608" y="792"/>
                    <a:pt x="577" y="718"/>
                    <a:pt x="493" y="590"/>
                  </a:cubicBezTo>
                  <a:lnTo>
                    <a:pt x="493" y="590"/>
                  </a:lnTo>
                  <a:cubicBezTo>
                    <a:pt x="557" y="620"/>
                    <a:pt x="621" y="654"/>
                    <a:pt x="631" y="664"/>
                  </a:cubicBezTo>
                  <a:cubicBezTo>
                    <a:pt x="641" y="674"/>
                    <a:pt x="651" y="684"/>
                    <a:pt x="662" y="705"/>
                  </a:cubicBezTo>
                  <a:cubicBezTo>
                    <a:pt x="761" y="824"/>
                    <a:pt x="832" y="898"/>
                    <a:pt x="877" y="898"/>
                  </a:cubicBezTo>
                  <a:cubicBezTo>
                    <a:pt x="880" y="898"/>
                    <a:pt x="884" y="898"/>
                    <a:pt x="887" y="897"/>
                  </a:cubicBezTo>
                  <a:cubicBezTo>
                    <a:pt x="907" y="897"/>
                    <a:pt x="918" y="887"/>
                    <a:pt x="928" y="866"/>
                  </a:cubicBezTo>
                  <a:cubicBezTo>
                    <a:pt x="951" y="833"/>
                    <a:pt x="941" y="759"/>
                    <a:pt x="897" y="654"/>
                  </a:cubicBezTo>
                  <a:cubicBezTo>
                    <a:pt x="877" y="577"/>
                    <a:pt x="685" y="385"/>
                    <a:pt x="577" y="290"/>
                  </a:cubicBezTo>
                  <a:lnTo>
                    <a:pt x="577" y="290"/>
                  </a:lnTo>
                  <a:lnTo>
                    <a:pt x="726" y="321"/>
                  </a:lnTo>
                  <a:cubicBezTo>
                    <a:pt x="800" y="385"/>
                    <a:pt x="1005" y="590"/>
                    <a:pt x="1079" y="590"/>
                  </a:cubicBezTo>
                  <a:cubicBezTo>
                    <a:pt x="1110" y="590"/>
                    <a:pt x="1120" y="577"/>
                    <a:pt x="1120" y="556"/>
                  </a:cubicBezTo>
                  <a:cubicBezTo>
                    <a:pt x="1143" y="536"/>
                    <a:pt x="1120" y="492"/>
                    <a:pt x="1079" y="428"/>
                  </a:cubicBezTo>
                  <a:cubicBezTo>
                    <a:pt x="1046" y="385"/>
                    <a:pt x="887" y="205"/>
                    <a:pt x="800" y="98"/>
                  </a:cubicBezTo>
                  <a:cubicBezTo>
                    <a:pt x="749" y="34"/>
                    <a:pt x="557" y="1"/>
                    <a:pt x="534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3" name="Google Shape;8653;p62"/>
            <p:cNvSpPr/>
            <p:nvPr/>
          </p:nvSpPr>
          <p:spPr>
            <a:xfrm>
              <a:off x="3178022" y="2803674"/>
              <a:ext cx="8308" cy="8152"/>
            </a:xfrm>
            <a:custGeom>
              <a:avLst/>
              <a:gdLst/>
              <a:ahLst/>
              <a:cxnLst/>
              <a:rect l="l" t="t" r="r" b="b"/>
              <a:pathLst>
                <a:path w="160" h="157" extrusionOk="0">
                  <a:moveTo>
                    <a:pt x="26" y="0"/>
                  </a:moveTo>
                  <a:cubicBezTo>
                    <a:pt x="21" y="0"/>
                    <a:pt x="16" y="3"/>
                    <a:pt x="11" y="8"/>
                  </a:cubicBezTo>
                  <a:cubicBezTo>
                    <a:pt x="1" y="18"/>
                    <a:pt x="1" y="28"/>
                    <a:pt x="11" y="38"/>
                  </a:cubicBezTo>
                  <a:lnTo>
                    <a:pt x="116" y="146"/>
                  </a:lnTo>
                  <a:cubicBezTo>
                    <a:pt x="129" y="156"/>
                    <a:pt x="129" y="156"/>
                    <a:pt x="139" y="156"/>
                  </a:cubicBezTo>
                  <a:cubicBezTo>
                    <a:pt x="139" y="156"/>
                    <a:pt x="149" y="156"/>
                    <a:pt x="149" y="146"/>
                  </a:cubicBezTo>
                  <a:cubicBezTo>
                    <a:pt x="159" y="136"/>
                    <a:pt x="159" y="126"/>
                    <a:pt x="149" y="113"/>
                  </a:cubicBezTo>
                  <a:lnTo>
                    <a:pt x="41" y="8"/>
                  </a:lnTo>
                  <a:cubicBezTo>
                    <a:pt x="36" y="3"/>
                    <a:pt x="31" y="0"/>
                    <a:pt x="26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4" name="Google Shape;8654;p62"/>
            <p:cNvSpPr/>
            <p:nvPr/>
          </p:nvSpPr>
          <p:spPr>
            <a:xfrm>
              <a:off x="3170182" y="2810840"/>
              <a:ext cx="17861" cy="20406"/>
            </a:xfrm>
            <a:custGeom>
              <a:avLst/>
              <a:gdLst/>
              <a:ahLst/>
              <a:cxnLst/>
              <a:rect l="l" t="t" r="r" b="b"/>
              <a:pathLst>
                <a:path w="344" h="393" extrusionOk="0">
                  <a:moveTo>
                    <a:pt x="32" y="0"/>
                  </a:moveTo>
                  <a:cubicBezTo>
                    <a:pt x="25" y="0"/>
                    <a:pt x="17" y="3"/>
                    <a:pt x="11" y="8"/>
                  </a:cubicBezTo>
                  <a:cubicBezTo>
                    <a:pt x="11" y="8"/>
                    <a:pt x="0" y="18"/>
                    <a:pt x="11" y="29"/>
                  </a:cubicBezTo>
                  <a:lnTo>
                    <a:pt x="300" y="382"/>
                  </a:lnTo>
                  <a:cubicBezTo>
                    <a:pt x="300" y="392"/>
                    <a:pt x="310" y="392"/>
                    <a:pt x="321" y="392"/>
                  </a:cubicBezTo>
                  <a:lnTo>
                    <a:pt x="331" y="392"/>
                  </a:lnTo>
                  <a:cubicBezTo>
                    <a:pt x="344" y="382"/>
                    <a:pt x="344" y="372"/>
                    <a:pt x="331" y="359"/>
                  </a:cubicBezTo>
                  <a:lnTo>
                    <a:pt x="44" y="8"/>
                  </a:lnTo>
                  <a:cubicBezTo>
                    <a:pt x="44" y="3"/>
                    <a:pt x="39" y="0"/>
                    <a:pt x="32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5" name="Google Shape;8655;p62"/>
            <p:cNvSpPr/>
            <p:nvPr/>
          </p:nvSpPr>
          <p:spPr>
            <a:xfrm>
              <a:off x="3076046" y="2823976"/>
              <a:ext cx="99743" cy="75651"/>
            </a:xfrm>
            <a:custGeom>
              <a:avLst/>
              <a:gdLst/>
              <a:ahLst/>
              <a:cxnLst/>
              <a:rect l="l" t="t" r="r" b="b"/>
              <a:pathLst>
                <a:path w="1921" h="1457" extrusionOk="0">
                  <a:moveTo>
                    <a:pt x="1504" y="1"/>
                  </a:moveTo>
                  <a:cubicBezTo>
                    <a:pt x="1504" y="1"/>
                    <a:pt x="1247" y="170"/>
                    <a:pt x="1089" y="257"/>
                  </a:cubicBezTo>
                  <a:cubicBezTo>
                    <a:pt x="927" y="341"/>
                    <a:pt x="277" y="470"/>
                    <a:pt x="172" y="567"/>
                  </a:cubicBezTo>
                  <a:cubicBezTo>
                    <a:pt x="54" y="662"/>
                    <a:pt x="0" y="1120"/>
                    <a:pt x="139" y="1281"/>
                  </a:cubicBezTo>
                  <a:cubicBezTo>
                    <a:pt x="223" y="1378"/>
                    <a:pt x="423" y="1456"/>
                    <a:pt x="653" y="1456"/>
                  </a:cubicBezTo>
                  <a:cubicBezTo>
                    <a:pt x="800" y="1456"/>
                    <a:pt x="959" y="1424"/>
                    <a:pt x="1109" y="1345"/>
                  </a:cubicBezTo>
                  <a:cubicBezTo>
                    <a:pt x="1493" y="1143"/>
                    <a:pt x="1921" y="682"/>
                    <a:pt x="1921" y="682"/>
                  </a:cubicBezTo>
                  <a:cubicBezTo>
                    <a:pt x="1921" y="682"/>
                    <a:pt x="1621" y="439"/>
                    <a:pt x="1591" y="311"/>
                  </a:cubicBezTo>
                  <a:cubicBezTo>
                    <a:pt x="1557" y="193"/>
                    <a:pt x="1504" y="1"/>
                    <a:pt x="1504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6" name="Google Shape;8656;p62"/>
            <p:cNvSpPr/>
            <p:nvPr/>
          </p:nvSpPr>
          <p:spPr>
            <a:xfrm>
              <a:off x="3074956" y="2822263"/>
              <a:ext cx="102443" cy="78247"/>
            </a:xfrm>
            <a:custGeom>
              <a:avLst/>
              <a:gdLst/>
              <a:ahLst/>
              <a:cxnLst/>
              <a:rect l="l" t="t" r="r" b="b"/>
              <a:pathLst>
                <a:path w="1973" h="1507" extrusionOk="0">
                  <a:moveTo>
                    <a:pt x="1504" y="65"/>
                  </a:moveTo>
                  <a:cubicBezTo>
                    <a:pt x="1525" y="129"/>
                    <a:pt x="1568" y="257"/>
                    <a:pt x="1589" y="354"/>
                  </a:cubicBezTo>
                  <a:cubicBezTo>
                    <a:pt x="1622" y="459"/>
                    <a:pt x="1845" y="664"/>
                    <a:pt x="1909" y="728"/>
                  </a:cubicBezTo>
                  <a:cubicBezTo>
                    <a:pt x="1834" y="802"/>
                    <a:pt x="1450" y="1186"/>
                    <a:pt x="1120" y="1355"/>
                  </a:cubicBezTo>
                  <a:cubicBezTo>
                    <a:pt x="982" y="1432"/>
                    <a:pt x="820" y="1463"/>
                    <a:pt x="662" y="1463"/>
                  </a:cubicBezTo>
                  <a:cubicBezTo>
                    <a:pt x="459" y="1463"/>
                    <a:pt x="257" y="1399"/>
                    <a:pt x="170" y="1304"/>
                  </a:cubicBezTo>
                  <a:cubicBezTo>
                    <a:pt x="42" y="1153"/>
                    <a:pt x="106" y="705"/>
                    <a:pt x="203" y="610"/>
                  </a:cubicBezTo>
                  <a:cubicBezTo>
                    <a:pt x="267" y="567"/>
                    <a:pt x="490" y="503"/>
                    <a:pt x="692" y="449"/>
                  </a:cubicBezTo>
                  <a:cubicBezTo>
                    <a:pt x="874" y="395"/>
                    <a:pt x="1046" y="354"/>
                    <a:pt x="1120" y="310"/>
                  </a:cubicBezTo>
                  <a:cubicBezTo>
                    <a:pt x="1248" y="236"/>
                    <a:pt x="1440" y="108"/>
                    <a:pt x="1504" y="65"/>
                  </a:cubicBezTo>
                  <a:close/>
                  <a:moveTo>
                    <a:pt x="1537" y="1"/>
                  </a:moveTo>
                  <a:lnTo>
                    <a:pt x="1504" y="11"/>
                  </a:lnTo>
                  <a:cubicBezTo>
                    <a:pt x="1504" y="24"/>
                    <a:pt x="1258" y="182"/>
                    <a:pt x="1099" y="267"/>
                  </a:cubicBezTo>
                  <a:cubicBezTo>
                    <a:pt x="1035" y="310"/>
                    <a:pt x="854" y="354"/>
                    <a:pt x="682" y="408"/>
                  </a:cubicBezTo>
                  <a:cubicBezTo>
                    <a:pt x="459" y="472"/>
                    <a:pt x="244" y="523"/>
                    <a:pt x="180" y="577"/>
                  </a:cubicBezTo>
                  <a:cubicBezTo>
                    <a:pt x="65" y="684"/>
                    <a:pt x="1" y="1163"/>
                    <a:pt x="139" y="1335"/>
                  </a:cubicBezTo>
                  <a:cubicBezTo>
                    <a:pt x="234" y="1442"/>
                    <a:pt x="449" y="1506"/>
                    <a:pt x="662" y="1506"/>
                  </a:cubicBezTo>
                  <a:cubicBezTo>
                    <a:pt x="833" y="1506"/>
                    <a:pt x="992" y="1473"/>
                    <a:pt x="1140" y="1399"/>
                  </a:cubicBezTo>
                  <a:cubicBezTo>
                    <a:pt x="1525" y="1197"/>
                    <a:pt x="1952" y="738"/>
                    <a:pt x="1962" y="738"/>
                  </a:cubicBezTo>
                  <a:lnTo>
                    <a:pt x="1973" y="715"/>
                  </a:lnTo>
                  <a:lnTo>
                    <a:pt x="1962" y="705"/>
                  </a:lnTo>
                  <a:cubicBezTo>
                    <a:pt x="1878" y="631"/>
                    <a:pt x="1653" y="428"/>
                    <a:pt x="1632" y="344"/>
                  </a:cubicBezTo>
                  <a:cubicBezTo>
                    <a:pt x="1601" y="226"/>
                    <a:pt x="1548" y="34"/>
                    <a:pt x="1537" y="34"/>
                  </a:cubicBezTo>
                  <a:lnTo>
                    <a:pt x="1537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7" name="Google Shape;8657;p62"/>
            <p:cNvSpPr/>
            <p:nvPr/>
          </p:nvSpPr>
          <p:spPr>
            <a:xfrm>
              <a:off x="3098788" y="2822782"/>
              <a:ext cx="55349" cy="28921"/>
            </a:xfrm>
            <a:custGeom>
              <a:avLst/>
              <a:gdLst/>
              <a:ahLst/>
              <a:cxnLst/>
              <a:rect l="l" t="t" r="r" b="b"/>
              <a:pathLst>
                <a:path w="1066" h="557" extrusionOk="0">
                  <a:moveTo>
                    <a:pt x="1055" y="1"/>
                  </a:moveTo>
                  <a:lnTo>
                    <a:pt x="0" y="513"/>
                  </a:lnTo>
                  <a:lnTo>
                    <a:pt x="21" y="557"/>
                  </a:lnTo>
                  <a:lnTo>
                    <a:pt x="1066" y="44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8" name="Google Shape;8658;p62"/>
            <p:cNvSpPr/>
            <p:nvPr/>
          </p:nvSpPr>
          <p:spPr>
            <a:xfrm>
              <a:off x="3145830" y="2801805"/>
              <a:ext cx="2337" cy="25546"/>
            </a:xfrm>
            <a:custGeom>
              <a:avLst/>
              <a:gdLst/>
              <a:ahLst/>
              <a:cxnLst/>
              <a:rect l="l" t="t" r="r" b="b"/>
              <a:pathLst>
                <a:path w="45" h="492" extrusionOk="0">
                  <a:moveTo>
                    <a:pt x="1" y="0"/>
                  </a:moveTo>
                  <a:lnTo>
                    <a:pt x="1" y="492"/>
                  </a:lnTo>
                  <a:lnTo>
                    <a:pt x="44" y="49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59" name="Google Shape;8659;p62"/>
          <p:cNvSpPr/>
          <p:nvPr/>
        </p:nvSpPr>
        <p:spPr>
          <a:xfrm>
            <a:off x="4894350" y="1610291"/>
            <a:ext cx="378861" cy="375205"/>
          </a:xfrm>
          <a:custGeom>
            <a:avLst/>
            <a:gdLst/>
            <a:ahLst/>
            <a:cxnLst/>
            <a:rect l="l" t="t" r="r" b="b"/>
            <a:pathLst>
              <a:path w="1036" h="1026" extrusionOk="0">
                <a:moveTo>
                  <a:pt x="523" y="44"/>
                </a:moveTo>
                <a:cubicBezTo>
                  <a:pt x="533" y="44"/>
                  <a:pt x="556" y="44"/>
                  <a:pt x="577" y="65"/>
                </a:cubicBezTo>
                <a:cubicBezTo>
                  <a:pt x="587" y="78"/>
                  <a:pt x="597" y="98"/>
                  <a:pt x="597" y="119"/>
                </a:cubicBezTo>
                <a:lnTo>
                  <a:pt x="597" y="408"/>
                </a:lnTo>
                <a:cubicBezTo>
                  <a:pt x="597" y="418"/>
                  <a:pt x="610" y="428"/>
                  <a:pt x="620" y="428"/>
                </a:cubicBezTo>
                <a:lnTo>
                  <a:pt x="907" y="428"/>
                </a:lnTo>
                <a:cubicBezTo>
                  <a:pt x="951" y="428"/>
                  <a:pt x="994" y="472"/>
                  <a:pt x="994" y="513"/>
                </a:cubicBezTo>
                <a:cubicBezTo>
                  <a:pt x="994" y="536"/>
                  <a:pt x="981" y="556"/>
                  <a:pt x="961" y="567"/>
                </a:cubicBezTo>
                <a:cubicBezTo>
                  <a:pt x="951" y="577"/>
                  <a:pt x="930" y="590"/>
                  <a:pt x="907" y="590"/>
                </a:cubicBezTo>
                <a:lnTo>
                  <a:pt x="620" y="590"/>
                </a:lnTo>
                <a:cubicBezTo>
                  <a:pt x="610" y="590"/>
                  <a:pt x="597" y="600"/>
                  <a:pt x="597" y="610"/>
                </a:cubicBezTo>
                <a:lnTo>
                  <a:pt x="597" y="910"/>
                </a:lnTo>
                <a:cubicBezTo>
                  <a:pt x="597" y="951"/>
                  <a:pt x="567" y="984"/>
                  <a:pt x="523" y="984"/>
                </a:cubicBezTo>
                <a:cubicBezTo>
                  <a:pt x="469" y="984"/>
                  <a:pt x="439" y="951"/>
                  <a:pt x="439" y="910"/>
                </a:cubicBezTo>
                <a:lnTo>
                  <a:pt x="439" y="610"/>
                </a:lnTo>
                <a:cubicBezTo>
                  <a:pt x="439" y="600"/>
                  <a:pt x="428" y="590"/>
                  <a:pt x="418" y="590"/>
                </a:cubicBezTo>
                <a:lnTo>
                  <a:pt x="129" y="590"/>
                </a:lnTo>
                <a:cubicBezTo>
                  <a:pt x="85" y="590"/>
                  <a:pt x="44" y="556"/>
                  <a:pt x="44" y="513"/>
                </a:cubicBezTo>
                <a:cubicBezTo>
                  <a:pt x="44" y="472"/>
                  <a:pt x="85" y="428"/>
                  <a:pt x="129" y="428"/>
                </a:cubicBezTo>
                <a:lnTo>
                  <a:pt x="418" y="428"/>
                </a:lnTo>
                <a:cubicBezTo>
                  <a:pt x="428" y="428"/>
                  <a:pt x="439" y="418"/>
                  <a:pt x="439" y="408"/>
                </a:cubicBezTo>
                <a:lnTo>
                  <a:pt x="439" y="119"/>
                </a:lnTo>
                <a:cubicBezTo>
                  <a:pt x="439" y="78"/>
                  <a:pt x="469" y="44"/>
                  <a:pt x="523" y="44"/>
                </a:cubicBezTo>
                <a:close/>
                <a:moveTo>
                  <a:pt x="523" y="1"/>
                </a:moveTo>
                <a:cubicBezTo>
                  <a:pt x="449" y="1"/>
                  <a:pt x="395" y="55"/>
                  <a:pt x="395" y="119"/>
                </a:cubicBezTo>
                <a:lnTo>
                  <a:pt x="395" y="385"/>
                </a:lnTo>
                <a:lnTo>
                  <a:pt x="129" y="385"/>
                </a:lnTo>
                <a:cubicBezTo>
                  <a:pt x="54" y="385"/>
                  <a:pt x="1" y="439"/>
                  <a:pt x="1" y="513"/>
                </a:cubicBezTo>
                <a:cubicBezTo>
                  <a:pt x="1" y="577"/>
                  <a:pt x="54" y="631"/>
                  <a:pt x="129" y="631"/>
                </a:cubicBezTo>
                <a:lnTo>
                  <a:pt x="395" y="631"/>
                </a:lnTo>
                <a:lnTo>
                  <a:pt x="395" y="910"/>
                </a:lnTo>
                <a:cubicBezTo>
                  <a:pt x="395" y="974"/>
                  <a:pt x="449" y="1025"/>
                  <a:pt x="523" y="1025"/>
                </a:cubicBezTo>
                <a:cubicBezTo>
                  <a:pt x="587" y="1025"/>
                  <a:pt x="641" y="974"/>
                  <a:pt x="641" y="910"/>
                </a:cubicBezTo>
                <a:lnTo>
                  <a:pt x="641" y="631"/>
                </a:lnTo>
                <a:lnTo>
                  <a:pt x="907" y="631"/>
                </a:lnTo>
                <a:cubicBezTo>
                  <a:pt x="940" y="631"/>
                  <a:pt x="971" y="620"/>
                  <a:pt x="994" y="600"/>
                </a:cubicBezTo>
                <a:cubicBezTo>
                  <a:pt x="1015" y="577"/>
                  <a:pt x="1035" y="546"/>
                  <a:pt x="1035" y="513"/>
                </a:cubicBezTo>
                <a:cubicBezTo>
                  <a:pt x="1035" y="439"/>
                  <a:pt x="981" y="385"/>
                  <a:pt x="907" y="385"/>
                </a:cubicBezTo>
                <a:lnTo>
                  <a:pt x="641" y="385"/>
                </a:lnTo>
                <a:lnTo>
                  <a:pt x="641" y="119"/>
                </a:lnTo>
                <a:cubicBezTo>
                  <a:pt x="641" y="88"/>
                  <a:pt x="631" y="55"/>
                  <a:pt x="610" y="34"/>
                </a:cubicBezTo>
                <a:cubicBezTo>
                  <a:pt x="577" y="14"/>
                  <a:pt x="556" y="1"/>
                  <a:pt x="5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660" name="Google Shape;8660;p62"/>
          <p:cNvGrpSpPr/>
          <p:nvPr/>
        </p:nvGrpSpPr>
        <p:grpSpPr>
          <a:xfrm>
            <a:off x="3043451" y="4062639"/>
            <a:ext cx="738085" cy="398168"/>
            <a:chOff x="3009963" y="4203978"/>
            <a:chExt cx="553564" cy="298626"/>
          </a:xfrm>
        </p:grpSpPr>
        <p:sp>
          <p:nvSpPr>
            <p:cNvPr id="8661" name="Google Shape;8661;p62"/>
            <p:cNvSpPr/>
            <p:nvPr/>
          </p:nvSpPr>
          <p:spPr>
            <a:xfrm>
              <a:off x="3014429" y="4208056"/>
              <a:ext cx="544633" cy="285617"/>
            </a:xfrm>
            <a:custGeom>
              <a:avLst/>
              <a:gdLst/>
              <a:ahLst/>
              <a:cxnLst/>
              <a:rect l="l" t="t" r="r" b="b"/>
              <a:pathLst>
                <a:path w="2805" h="1471" extrusionOk="0">
                  <a:moveTo>
                    <a:pt x="1012" y="0"/>
                  </a:moveTo>
                  <a:cubicBezTo>
                    <a:pt x="1012" y="0"/>
                    <a:pt x="779" y="256"/>
                    <a:pt x="577" y="364"/>
                  </a:cubicBezTo>
                  <a:cubicBezTo>
                    <a:pt x="395" y="458"/>
                    <a:pt x="0" y="502"/>
                    <a:pt x="0" y="502"/>
                  </a:cubicBezTo>
                  <a:cubicBezTo>
                    <a:pt x="0" y="502"/>
                    <a:pt x="395" y="866"/>
                    <a:pt x="746" y="1122"/>
                  </a:cubicBezTo>
                  <a:cubicBezTo>
                    <a:pt x="1002" y="1313"/>
                    <a:pt x="1138" y="1337"/>
                    <a:pt x="1191" y="1337"/>
                  </a:cubicBezTo>
                  <a:cubicBezTo>
                    <a:pt x="1209" y="1337"/>
                    <a:pt x="1217" y="1334"/>
                    <a:pt x="1217" y="1334"/>
                  </a:cubicBezTo>
                  <a:cubicBezTo>
                    <a:pt x="1217" y="1334"/>
                    <a:pt x="1785" y="1471"/>
                    <a:pt x="2183" y="1471"/>
                  </a:cubicBezTo>
                  <a:cubicBezTo>
                    <a:pt x="2296" y="1471"/>
                    <a:pt x="2396" y="1460"/>
                    <a:pt x="2464" y="1432"/>
                  </a:cubicBezTo>
                  <a:cubicBezTo>
                    <a:pt x="2764" y="1304"/>
                    <a:pt x="2805" y="1014"/>
                    <a:pt x="2805" y="1014"/>
                  </a:cubicBezTo>
                  <a:lnTo>
                    <a:pt x="2805" y="1014"/>
                  </a:lnTo>
                  <a:cubicBezTo>
                    <a:pt x="2772" y="1017"/>
                    <a:pt x="2739" y="1018"/>
                    <a:pt x="2707" y="1018"/>
                  </a:cubicBezTo>
                  <a:cubicBezTo>
                    <a:pt x="1762" y="1018"/>
                    <a:pt x="1012" y="0"/>
                    <a:pt x="1012" y="0"/>
                  </a:cubicBez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2" name="Google Shape;8662;p62"/>
            <p:cNvSpPr/>
            <p:nvPr/>
          </p:nvSpPr>
          <p:spPr>
            <a:xfrm>
              <a:off x="3009963" y="4203978"/>
              <a:ext cx="553564" cy="294548"/>
            </a:xfrm>
            <a:custGeom>
              <a:avLst/>
              <a:gdLst/>
              <a:ahLst/>
              <a:cxnLst/>
              <a:rect l="l" t="t" r="r" b="b"/>
              <a:pathLst>
                <a:path w="2851" h="1517" extrusionOk="0">
                  <a:moveTo>
                    <a:pt x="1035" y="54"/>
                  </a:moveTo>
                  <a:cubicBezTo>
                    <a:pt x="1143" y="203"/>
                    <a:pt x="1857" y="1056"/>
                    <a:pt x="2733" y="1056"/>
                  </a:cubicBezTo>
                  <a:lnTo>
                    <a:pt x="2797" y="1056"/>
                  </a:lnTo>
                  <a:cubicBezTo>
                    <a:pt x="2787" y="1132"/>
                    <a:pt x="2712" y="1335"/>
                    <a:pt x="2477" y="1430"/>
                  </a:cubicBezTo>
                  <a:cubicBezTo>
                    <a:pt x="2413" y="1453"/>
                    <a:pt x="2315" y="1473"/>
                    <a:pt x="2200" y="1473"/>
                  </a:cubicBezTo>
                  <a:cubicBezTo>
                    <a:pt x="1803" y="1473"/>
                    <a:pt x="1250" y="1345"/>
                    <a:pt x="1240" y="1335"/>
                  </a:cubicBezTo>
                  <a:lnTo>
                    <a:pt x="1227" y="1335"/>
                  </a:lnTo>
                  <a:cubicBezTo>
                    <a:pt x="1227" y="1335"/>
                    <a:pt x="1227" y="1345"/>
                    <a:pt x="1217" y="1345"/>
                  </a:cubicBezTo>
                  <a:cubicBezTo>
                    <a:pt x="1176" y="1345"/>
                    <a:pt x="1035" y="1325"/>
                    <a:pt x="779" y="1120"/>
                  </a:cubicBezTo>
                  <a:cubicBezTo>
                    <a:pt x="492" y="917"/>
                    <a:pt x="172" y="631"/>
                    <a:pt x="75" y="543"/>
                  </a:cubicBezTo>
                  <a:cubicBezTo>
                    <a:pt x="182" y="523"/>
                    <a:pt x="459" y="479"/>
                    <a:pt x="610" y="395"/>
                  </a:cubicBezTo>
                  <a:cubicBezTo>
                    <a:pt x="779" y="310"/>
                    <a:pt x="971" y="118"/>
                    <a:pt x="1035" y="54"/>
                  </a:cubicBezTo>
                  <a:close/>
                  <a:moveTo>
                    <a:pt x="1035" y="1"/>
                  </a:moveTo>
                  <a:cubicBezTo>
                    <a:pt x="1035" y="1"/>
                    <a:pt x="1025" y="1"/>
                    <a:pt x="1025" y="11"/>
                  </a:cubicBezTo>
                  <a:cubicBezTo>
                    <a:pt x="1015" y="11"/>
                    <a:pt x="792" y="257"/>
                    <a:pt x="587" y="364"/>
                  </a:cubicBezTo>
                  <a:cubicBezTo>
                    <a:pt x="418" y="449"/>
                    <a:pt x="23" y="503"/>
                    <a:pt x="23" y="513"/>
                  </a:cubicBezTo>
                  <a:cubicBezTo>
                    <a:pt x="11" y="513"/>
                    <a:pt x="11" y="513"/>
                    <a:pt x="0" y="523"/>
                  </a:cubicBezTo>
                  <a:cubicBezTo>
                    <a:pt x="0" y="533"/>
                    <a:pt x="0" y="533"/>
                    <a:pt x="11" y="543"/>
                  </a:cubicBezTo>
                  <a:cubicBezTo>
                    <a:pt x="11" y="543"/>
                    <a:pt x="418" y="907"/>
                    <a:pt x="748" y="1163"/>
                  </a:cubicBezTo>
                  <a:cubicBezTo>
                    <a:pt x="1015" y="1355"/>
                    <a:pt x="1153" y="1389"/>
                    <a:pt x="1217" y="1389"/>
                  </a:cubicBezTo>
                  <a:cubicBezTo>
                    <a:pt x="1227" y="1389"/>
                    <a:pt x="1227" y="1389"/>
                    <a:pt x="1240" y="1376"/>
                  </a:cubicBezTo>
                  <a:cubicBezTo>
                    <a:pt x="1291" y="1399"/>
                    <a:pt x="1816" y="1517"/>
                    <a:pt x="2200" y="1517"/>
                  </a:cubicBezTo>
                  <a:cubicBezTo>
                    <a:pt x="2328" y="1517"/>
                    <a:pt x="2423" y="1494"/>
                    <a:pt x="2487" y="1473"/>
                  </a:cubicBezTo>
                  <a:cubicBezTo>
                    <a:pt x="2807" y="1345"/>
                    <a:pt x="2851" y="1045"/>
                    <a:pt x="2851" y="1035"/>
                  </a:cubicBezTo>
                  <a:cubicBezTo>
                    <a:pt x="2851" y="1035"/>
                    <a:pt x="2851" y="1025"/>
                    <a:pt x="2840" y="1025"/>
                  </a:cubicBezTo>
                  <a:cubicBezTo>
                    <a:pt x="2840" y="1015"/>
                    <a:pt x="2828" y="1015"/>
                    <a:pt x="2828" y="1015"/>
                  </a:cubicBezTo>
                  <a:lnTo>
                    <a:pt x="2733" y="1015"/>
                  </a:lnTo>
                  <a:cubicBezTo>
                    <a:pt x="1803" y="1015"/>
                    <a:pt x="1058" y="21"/>
                    <a:pt x="1058" y="11"/>
                  </a:cubicBezTo>
                  <a:cubicBezTo>
                    <a:pt x="1048" y="1"/>
                    <a:pt x="1048" y="1"/>
                    <a:pt x="1035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3" name="Google Shape;8663;p62"/>
            <p:cNvSpPr/>
            <p:nvPr/>
          </p:nvSpPr>
          <p:spPr>
            <a:xfrm>
              <a:off x="3090930" y="4264170"/>
              <a:ext cx="412406" cy="210281"/>
            </a:xfrm>
            <a:custGeom>
              <a:avLst/>
              <a:gdLst/>
              <a:ahLst/>
              <a:cxnLst/>
              <a:rect l="l" t="t" r="r" b="b"/>
              <a:pathLst>
                <a:path w="2124" h="1083" extrusionOk="0">
                  <a:moveTo>
                    <a:pt x="891" y="524"/>
                  </a:moveTo>
                  <a:cubicBezTo>
                    <a:pt x="948" y="524"/>
                    <a:pt x="1017" y="538"/>
                    <a:pt x="1089" y="566"/>
                  </a:cubicBezTo>
                  <a:cubicBezTo>
                    <a:pt x="1238" y="630"/>
                    <a:pt x="1345" y="746"/>
                    <a:pt x="1312" y="822"/>
                  </a:cubicBezTo>
                  <a:cubicBezTo>
                    <a:pt x="1295" y="863"/>
                    <a:pt x="1244" y="881"/>
                    <a:pt x="1175" y="881"/>
                  </a:cubicBezTo>
                  <a:cubicBezTo>
                    <a:pt x="1116" y="881"/>
                    <a:pt x="1044" y="868"/>
                    <a:pt x="971" y="843"/>
                  </a:cubicBezTo>
                  <a:cubicBezTo>
                    <a:pt x="823" y="779"/>
                    <a:pt x="715" y="661"/>
                    <a:pt x="746" y="587"/>
                  </a:cubicBezTo>
                  <a:cubicBezTo>
                    <a:pt x="765" y="546"/>
                    <a:pt x="819" y="524"/>
                    <a:pt x="891" y="524"/>
                  </a:cubicBezTo>
                  <a:close/>
                  <a:moveTo>
                    <a:pt x="618" y="0"/>
                  </a:moveTo>
                  <a:cubicBezTo>
                    <a:pt x="618" y="0"/>
                    <a:pt x="405" y="223"/>
                    <a:pt x="32" y="267"/>
                  </a:cubicBezTo>
                  <a:cubicBezTo>
                    <a:pt x="32" y="267"/>
                    <a:pt x="42" y="362"/>
                    <a:pt x="1" y="395"/>
                  </a:cubicBezTo>
                  <a:cubicBezTo>
                    <a:pt x="1" y="395"/>
                    <a:pt x="651" y="961"/>
                    <a:pt x="1025" y="1025"/>
                  </a:cubicBezTo>
                  <a:cubicBezTo>
                    <a:pt x="1244" y="1068"/>
                    <a:pt x="1414" y="1083"/>
                    <a:pt x="1554" y="1083"/>
                  </a:cubicBezTo>
                  <a:cubicBezTo>
                    <a:pt x="1654" y="1083"/>
                    <a:pt x="1738" y="1075"/>
                    <a:pt x="1814" y="1066"/>
                  </a:cubicBezTo>
                  <a:cubicBezTo>
                    <a:pt x="1996" y="1056"/>
                    <a:pt x="2124" y="927"/>
                    <a:pt x="2124" y="927"/>
                  </a:cubicBezTo>
                  <a:cubicBezTo>
                    <a:pt x="2124" y="927"/>
                    <a:pt x="1986" y="907"/>
                    <a:pt x="2114" y="853"/>
                  </a:cubicBezTo>
                  <a:cubicBezTo>
                    <a:pt x="2114" y="853"/>
                    <a:pt x="1258" y="630"/>
                    <a:pt x="810" y="139"/>
                  </a:cubicBezTo>
                  <a:cubicBezTo>
                    <a:pt x="810" y="139"/>
                    <a:pt x="792" y="143"/>
                    <a:pt x="768" y="143"/>
                  </a:cubicBezTo>
                  <a:cubicBezTo>
                    <a:pt x="716" y="143"/>
                    <a:pt x="634" y="123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4" name="Google Shape;8664;p62"/>
            <p:cNvSpPr/>
            <p:nvPr/>
          </p:nvSpPr>
          <p:spPr>
            <a:xfrm>
              <a:off x="3084523" y="4255626"/>
              <a:ext cx="429299" cy="222125"/>
            </a:xfrm>
            <a:custGeom>
              <a:avLst/>
              <a:gdLst/>
              <a:ahLst/>
              <a:cxnLst/>
              <a:rect l="l" t="t" r="r" b="b"/>
              <a:pathLst>
                <a:path w="2211" h="1144" extrusionOk="0">
                  <a:moveTo>
                    <a:pt x="920" y="587"/>
                  </a:moveTo>
                  <a:cubicBezTo>
                    <a:pt x="984" y="587"/>
                    <a:pt x="1048" y="610"/>
                    <a:pt x="1112" y="631"/>
                  </a:cubicBezTo>
                  <a:cubicBezTo>
                    <a:pt x="1186" y="662"/>
                    <a:pt x="1240" y="705"/>
                    <a:pt x="1281" y="749"/>
                  </a:cubicBezTo>
                  <a:cubicBezTo>
                    <a:pt x="1325" y="790"/>
                    <a:pt x="1335" y="823"/>
                    <a:pt x="1325" y="854"/>
                  </a:cubicBezTo>
                  <a:cubicBezTo>
                    <a:pt x="1314" y="887"/>
                    <a:pt x="1271" y="907"/>
                    <a:pt x="1207" y="907"/>
                  </a:cubicBezTo>
                  <a:cubicBezTo>
                    <a:pt x="1143" y="907"/>
                    <a:pt x="1079" y="887"/>
                    <a:pt x="1015" y="866"/>
                  </a:cubicBezTo>
                  <a:cubicBezTo>
                    <a:pt x="866" y="802"/>
                    <a:pt x="779" y="695"/>
                    <a:pt x="802" y="641"/>
                  </a:cubicBezTo>
                  <a:cubicBezTo>
                    <a:pt x="812" y="610"/>
                    <a:pt x="856" y="587"/>
                    <a:pt x="920" y="587"/>
                  </a:cubicBezTo>
                  <a:close/>
                  <a:moveTo>
                    <a:pt x="920" y="546"/>
                  </a:moveTo>
                  <a:cubicBezTo>
                    <a:pt x="833" y="546"/>
                    <a:pt x="779" y="577"/>
                    <a:pt x="759" y="621"/>
                  </a:cubicBezTo>
                  <a:cubicBezTo>
                    <a:pt x="728" y="715"/>
                    <a:pt x="833" y="833"/>
                    <a:pt x="1004" y="897"/>
                  </a:cubicBezTo>
                  <a:cubicBezTo>
                    <a:pt x="1068" y="931"/>
                    <a:pt x="1143" y="951"/>
                    <a:pt x="1207" y="951"/>
                  </a:cubicBezTo>
                  <a:cubicBezTo>
                    <a:pt x="1281" y="951"/>
                    <a:pt x="1345" y="918"/>
                    <a:pt x="1368" y="866"/>
                  </a:cubicBezTo>
                  <a:cubicBezTo>
                    <a:pt x="1378" y="823"/>
                    <a:pt x="1368" y="769"/>
                    <a:pt x="1314" y="715"/>
                  </a:cubicBezTo>
                  <a:cubicBezTo>
                    <a:pt x="1271" y="674"/>
                    <a:pt x="1207" y="621"/>
                    <a:pt x="1122" y="587"/>
                  </a:cubicBezTo>
                  <a:cubicBezTo>
                    <a:pt x="1058" y="567"/>
                    <a:pt x="984" y="546"/>
                    <a:pt x="920" y="546"/>
                  </a:cubicBezTo>
                  <a:close/>
                  <a:moveTo>
                    <a:pt x="631" y="85"/>
                  </a:moveTo>
                  <a:cubicBezTo>
                    <a:pt x="664" y="203"/>
                    <a:pt x="759" y="213"/>
                    <a:pt x="802" y="213"/>
                  </a:cubicBezTo>
                  <a:lnTo>
                    <a:pt x="833" y="213"/>
                  </a:lnTo>
                  <a:cubicBezTo>
                    <a:pt x="1227" y="621"/>
                    <a:pt x="1901" y="843"/>
                    <a:pt x="2093" y="897"/>
                  </a:cubicBezTo>
                  <a:cubicBezTo>
                    <a:pt x="2072" y="907"/>
                    <a:pt x="2072" y="931"/>
                    <a:pt x="2072" y="941"/>
                  </a:cubicBezTo>
                  <a:cubicBezTo>
                    <a:pt x="2072" y="961"/>
                    <a:pt x="2093" y="971"/>
                    <a:pt x="2113" y="982"/>
                  </a:cubicBezTo>
                  <a:cubicBezTo>
                    <a:pt x="2072" y="1025"/>
                    <a:pt x="1975" y="1079"/>
                    <a:pt x="1847" y="1089"/>
                  </a:cubicBezTo>
                  <a:cubicBezTo>
                    <a:pt x="1783" y="1100"/>
                    <a:pt x="1698" y="1100"/>
                    <a:pt x="1601" y="1100"/>
                  </a:cubicBezTo>
                  <a:cubicBezTo>
                    <a:pt x="1432" y="1100"/>
                    <a:pt x="1261" y="1089"/>
                    <a:pt x="1068" y="1046"/>
                  </a:cubicBezTo>
                  <a:cubicBezTo>
                    <a:pt x="738" y="995"/>
                    <a:pt x="172" y="523"/>
                    <a:pt x="65" y="439"/>
                  </a:cubicBezTo>
                  <a:cubicBezTo>
                    <a:pt x="88" y="406"/>
                    <a:pt x="88" y="354"/>
                    <a:pt x="88" y="331"/>
                  </a:cubicBezTo>
                  <a:cubicBezTo>
                    <a:pt x="374" y="290"/>
                    <a:pt x="566" y="149"/>
                    <a:pt x="631" y="85"/>
                  </a:cubicBezTo>
                  <a:close/>
                  <a:moveTo>
                    <a:pt x="664" y="1"/>
                  </a:moveTo>
                  <a:lnTo>
                    <a:pt x="631" y="34"/>
                  </a:lnTo>
                  <a:cubicBezTo>
                    <a:pt x="631" y="34"/>
                    <a:pt x="428" y="247"/>
                    <a:pt x="65" y="290"/>
                  </a:cubicBezTo>
                  <a:lnTo>
                    <a:pt x="44" y="290"/>
                  </a:lnTo>
                  <a:lnTo>
                    <a:pt x="44" y="311"/>
                  </a:lnTo>
                  <a:cubicBezTo>
                    <a:pt x="44" y="342"/>
                    <a:pt x="44" y="406"/>
                    <a:pt x="24" y="418"/>
                  </a:cubicBezTo>
                  <a:lnTo>
                    <a:pt x="1" y="439"/>
                  </a:lnTo>
                  <a:lnTo>
                    <a:pt x="24" y="449"/>
                  </a:lnTo>
                  <a:cubicBezTo>
                    <a:pt x="54" y="470"/>
                    <a:pt x="684" y="1025"/>
                    <a:pt x="1058" y="1089"/>
                  </a:cubicBezTo>
                  <a:cubicBezTo>
                    <a:pt x="1250" y="1133"/>
                    <a:pt x="1432" y="1143"/>
                    <a:pt x="1601" y="1143"/>
                  </a:cubicBezTo>
                  <a:cubicBezTo>
                    <a:pt x="1698" y="1143"/>
                    <a:pt x="1783" y="1143"/>
                    <a:pt x="1857" y="1133"/>
                  </a:cubicBezTo>
                  <a:cubicBezTo>
                    <a:pt x="2039" y="1123"/>
                    <a:pt x="2167" y="995"/>
                    <a:pt x="2167" y="995"/>
                  </a:cubicBezTo>
                  <a:lnTo>
                    <a:pt x="2200" y="961"/>
                  </a:lnTo>
                  <a:lnTo>
                    <a:pt x="2157" y="951"/>
                  </a:lnTo>
                  <a:cubicBezTo>
                    <a:pt x="2136" y="951"/>
                    <a:pt x="2113" y="941"/>
                    <a:pt x="2113" y="941"/>
                  </a:cubicBezTo>
                  <a:cubicBezTo>
                    <a:pt x="2113" y="941"/>
                    <a:pt x="2113" y="931"/>
                    <a:pt x="2147" y="907"/>
                  </a:cubicBezTo>
                  <a:lnTo>
                    <a:pt x="2211" y="887"/>
                  </a:lnTo>
                  <a:lnTo>
                    <a:pt x="2147" y="877"/>
                  </a:lnTo>
                  <a:cubicBezTo>
                    <a:pt x="2136" y="866"/>
                    <a:pt x="1304" y="651"/>
                    <a:pt x="856" y="172"/>
                  </a:cubicBezTo>
                  <a:lnTo>
                    <a:pt x="843" y="162"/>
                  </a:lnTo>
                  <a:lnTo>
                    <a:pt x="833" y="162"/>
                  </a:lnTo>
                  <a:cubicBezTo>
                    <a:pt x="833" y="162"/>
                    <a:pt x="823" y="172"/>
                    <a:pt x="802" y="172"/>
                  </a:cubicBezTo>
                  <a:cubicBezTo>
                    <a:pt x="748" y="172"/>
                    <a:pt x="684" y="149"/>
                    <a:pt x="664" y="44"/>
                  </a:cubicBezTo>
                  <a:lnTo>
                    <a:pt x="664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5" name="Google Shape;8665;p62"/>
            <p:cNvSpPr/>
            <p:nvPr/>
          </p:nvSpPr>
          <p:spPr>
            <a:xfrm>
              <a:off x="3225681" y="4429793"/>
              <a:ext cx="267365" cy="68734"/>
            </a:xfrm>
            <a:custGeom>
              <a:avLst/>
              <a:gdLst/>
              <a:ahLst/>
              <a:cxnLst/>
              <a:rect l="l" t="t" r="r" b="b"/>
              <a:pathLst>
                <a:path w="1377" h="354" extrusionOk="0">
                  <a:moveTo>
                    <a:pt x="1376" y="290"/>
                  </a:moveTo>
                  <a:lnTo>
                    <a:pt x="1376" y="290"/>
                  </a:lnTo>
                  <a:cubicBezTo>
                    <a:pt x="1376" y="290"/>
                    <a:pt x="1349" y="296"/>
                    <a:pt x="1301" y="306"/>
                  </a:cubicBezTo>
                  <a:lnTo>
                    <a:pt x="1301" y="306"/>
                  </a:lnTo>
                  <a:cubicBezTo>
                    <a:pt x="1349" y="304"/>
                    <a:pt x="1376" y="290"/>
                    <a:pt x="1376" y="290"/>
                  </a:cubicBezTo>
                  <a:close/>
                  <a:moveTo>
                    <a:pt x="884" y="0"/>
                  </a:moveTo>
                  <a:cubicBezTo>
                    <a:pt x="884" y="0"/>
                    <a:pt x="469" y="162"/>
                    <a:pt x="1" y="172"/>
                  </a:cubicBezTo>
                  <a:cubicBezTo>
                    <a:pt x="1" y="172"/>
                    <a:pt x="426" y="354"/>
                    <a:pt x="779" y="354"/>
                  </a:cubicBezTo>
                  <a:cubicBezTo>
                    <a:pt x="1009" y="354"/>
                    <a:pt x="1201" y="324"/>
                    <a:pt x="1301" y="306"/>
                  </a:cubicBezTo>
                  <a:lnTo>
                    <a:pt x="1301" y="306"/>
                  </a:lnTo>
                  <a:cubicBezTo>
                    <a:pt x="1298" y="306"/>
                    <a:pt x="1296" y="306"/>
                    <a:pt x="1293" y="306"/>
                  </a:cubicBezTo>
                  <a:cubicBezTo>
                    <a:pt x="1240" y="306"/>
                    <a:pt x="1162" y="290"/>
                    <a:pt x="1066" y="226"/>
                  </a:cubicBezTo>
                  <a:cubicBezTo>
                    <a:pt x="948" y="162"/>
                    <a:pt x="884" y="0"/>
                    <a:pt x="884" y="0"/>
                  </a:cubicBez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6" name="Google Shape;8666;p62"/>
            <p:cNvSpPr/>
            <p:nvPr/>
          </p:nvSpPr>
          <p:spPr>
            <a:xfrm>
              <a:off x="3221215" y="4425715"/>
              <a:ext cx="275714" cy="76889"/>
            </a:xfrm>
            <a:custGeom>
              <a:avLst/>
              <a:gdLst/>
              <a:ahLst/>
              <a:cxnLst/>
              <a:rect l="l" t="t" r="r" b="b"/>
              <a:pathLst>
                <a:path w="1420" h="396" extrusionOk="0">
                  <a:moveTo>
                    <a:pt x="897" y="55"/>
                  </a:moveTo>
                  <a:cubicBezTo>
                    <a:pt x="920" y="95"/>
                    <a:pt x="984" y="213"/>
                    <a:pt x="1079" y="267"/>
                  </a:cubicBezTo>
                  <a:cubicBezTo>
                    <a:pt x="1112" y="288"/>
                    <a:pt x="1153" y="311"/>
                    <a:pt x="1187" y="321"/>
                  </a:cubicBezTo>
                  <a:cubicBezTo>
                    <a:pt x="1089" y="341"/>
                    <a:pt x="951" y="352"/>
                    <a:pt x="802" y="352"/>
                  </a:cubicBezTo>
                  <a:cubicBezTo>
                    <a:pt x="557" y="352"/>
                    <a:pt x="267" y="267"/>
                    <a:pt x="119" y="213"/>
                  </a:cubicBezTo>
                  <a:cubicBezTo>
                    <a:pt x="492" y="183"/>
                    <a:pt x="813" y="75"/>
                    <a:pt x="897" y="55"/>
                  </a:cubicBezTo>
                  <a:close/>
                  <a:moveTo>
                    <a:pt x="897" y="1"/>
                  </a:moveTo>
                  <a:cubicBezTo>
                    <a:pt x="897" y="1"/>
                    <a:pt x="482" y="160"/>
                    <a:pt x="24" y="170"/>
                  </a:cubicBezTo>
                  <a:cubicBezTo>
                    <a:pt x="11" y="170"/>
                    <a:pt x="1" y="183"/>
                    <a:pt x="1" y="193"/>
                  </a:cubicBezTo>
                  <a:cubicBezTo>
                    <a:pt x="1" y="203"/>
                    <a:pt x="1" y="213"/>
                    <a:pt x="11" y="213"/>
                  </a:cubicBezTo>
                  <a:cubicBezTo>
                    <a:pt x="34" y="224"/>
                    <a:pt x="449" y="395"/>
                    <a:pt x="802" y="395"/>
                  </a:cubicBezTo>
                  <a:cubicBezTo>
                    <a:pt x="1035" y="395"/>
                    <a:pt x="1227" y="362"/>
                    <a:pt x="1325" y="341"/>
                  </a:cubicBezTo>
                  <a:cubicBezTo>
                    <a:pt x="1379" y="341"/>
                    <a:pt x="1399" y="331"/>
                    <a:pt x="1409" y="331"/>
                  </a:cubicBezTo>
                  <a:cubicBezTo>
                    <a:pt x="1409" y="321"/>
                    <a:pt x="1420" y="311"/>
                    <a:pt x="1409" y="298"/>
                  </a:cubicBezTo>
                  <a:cubicBezTo>
                    <a:pt x="1409" y="288"/>
                    <a:pt x="1399" y="288"/>
                    <a:pt x="1389" y="288"/>
                  </a:cubicBezTo>
                  <a:cubicBezTo>
                    <a:pt x="1389" y="288"/>
                    <a:pt x="1368" y="298"/>
                    <a:pt x="1315" y="298"/>
                  </a:cubicBezTo>
                  <a:cubicBezTo>
                    <a:pt x="1305" y="301"/>
                    <a:pt x="1293" y="302"/>
                    <a:pt x="1281" y="302"/>
                  </a:cubicBezTo>
                  <a:cubicBezTo>
                    <a:pt x="1236" y="302"/>
                    <a:pt x="1175" y="283"/>
                    <a:pt x="1099" y="234"/>
                  </a:cubicBezTo>
                  <a:cubicBezTo>
                    <a:pt x="994" y="170"/>
                    <a:pt x="930" y="21"/>
                    <a:pt x="930" y="11"/>
                  </a:cubicBezTo>
                  <a:cubicBezTo>
                    <a:pt x="920" y="1"/>
                    <a:pt x="907" y="1"/>
                    <a:pt x="897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67" name="Google Shape;8667;p62"/>
          <p:cNvGrpSpPr/>
          <p:nvPr/>
        </p:nvGrpSpPr>
        <p:grpSpPr>
          <a:xfrm>
            <a:off x="1030597" y="2928343"/>
            <a:ext cx="290471" cy="555312"/>
            <a:chOff x="3008022" y="2933944"/>
            <a:chExt cx="217853" cy="416484"/>
          </a:xfrm>
        </p:grpSpPr>
        <p:sp>
          <p:nvSpPr>
            <p:cNvPr id="8668" name="Google Shape;8668;p62"/>
            <p:cNvSpPr/>
            <p:nvPr/>
          </p:nvSpPr>
          <p:spPr>
            <a:xfrm>
              <a:off x="3011905" y="2938021"/>
              <a:ext cx="209504" cy="408329"/>
            </a:xfrm>
            <a:custGeom>
              <a:avLst/>
              <a:gdLst/>
              <a:ahLst/>
              <a:cxnLst/>
              <a:rect l="l" t="t" r="r" b="b"/>
              <a:pathLst>
                <a:path w="1079" h="2103" extrusionOk="0">
                  <a:moveTo>
                    <a:pt x="1079" y="0"/>
                  </a:moveTo>
                  <a:lnTo>
                    <a:pt x="1" y="44"/>
                  </a:lnTo>
                  <a:lnTo>
                    <a:pt x="1" y="2103"/>
                  </a:lnTo>
                  <a:lnTo>
                    <a:pt x="1079" y="2103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9" name="Google Shape;8669;p62"/>
            <p:cNvSpPr/>
            <p:nvPr/>
          </p:nvSpPr>
          <p:spPr>
            <a:xfrm>
              <a:off x="3008022" y="2933944"/>
              <a:ext cx="217853" cy="416484"/>
            </a:xfrm>
            <a:custGeom>
              <a:avLst/>
              <a:gdLst/>
              <a:ahLst/>
              <a:cxnLst/>
              <a:rect l="l" t="t" r="r" b="b"/>
              <a:pathLst>
                <a:path w="1122" h="2145" extrusionOk="0">
                  <a:moveTo>
                    <a:pt x="1078" y="42"/>
                  </a:moveTo>
                  <a:lnTo>
                    <a:pt x="1078" y="2103"/>
                  </a:lnTo>
                  <a:lnTo>
                    <a:pt x="44" y="2103"/>
                  </a:lnTo>
                  <a:lnTo>
                    <a:pt x="44" y="85"/>
                  </a:lnTo>
                  <a:lnTo>
                    <a:pt x="1078" y="42"/>
                  </a:lnTo>
                  <a:close/>
                  <a:moveTo>
                    <a:pt x="1122" y="1"/>
                  </a:moveTo>
                  <a:lnTo>
                    <a:pt x="0" y="42"/>
                  </a:lnTo>
                  <a:lnTo>
                    <a:pt x="0" y="2144"/>
                  </a:lnTo>
                  <a:lnTo>
                    <a:pt x="1122" y="2144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0" name="Google Shape;8670;p62"/>
            <p:cNvSpPr/>
            <p:nvPr/>
          </p:nvSpPr>
          <p:spPr>
            <a:xfrm>
              <a:off x="3030739" y="2971223"/>
              <a:ext cx="172419" cy="337847"/>
            </a:xfrm>
            <a:custGeom>
              <a:avLst/>
              <a:gdLst/>
              <a:ahLst/>
              <a:cxnLst/>
              <a:rect l="l" t="t" r="r" b="b"/>
              <a:pathLst>
                <a:path w="888" h="1740" extrusionOk="0">
                  <a:moveTo>
                    <a:pt x="438" y="659"/>
                  </a:moveTo>
                  <a:cubicBezTo>
                    <a:pt x="448" y="659"/>
                    <a:pt x="459" y="660"/>
                    <a:pt x="470" y="662"/>
                  </a:cubicBezTo>
                  <a:cubicBezTo>
                    <a:pt x="587" y="682"/>
                    <a:pt x="672" y="823"/>
                    <a:pt x="651" y="972"/>
                  </a:cubicBezTo>
                  <a:cubicBezTo>
                    <a:pt x="633" y="1093"/>
                    <a:pt x="541" y="1190"/>
                    <a:pt x="439" y="1190"/>
                  </a:cubicBezTo>
                  <a:cubicBezTo>
                    <a:pt x="425" y="1190"/>
                    <a:pt x="410" y="1188"/>
                    <a:pt x="395" y="1184"/>
                  </a:cubicBezTo>
                  <a:cubicBezTo>
                    <a:pt x="267" y="1164"/>
                    <a:pt x="193" y="1036"/>
                    <a:pt x="214" y="887"/>
                  </a:cubicBezTo>
                  <a:cubicBezTo>
                    <a:pt x="234" y="750"/>
                    <a:pt x="332" y="659"/>
                    <a:pt x="438" y="659"/>
                  </a:cubicBezTo>
                  <a:close/>
                  <a:moveTo>
                    <a:pt x="736" y="1"/>
                  </a:moveTo>
                  <a:lnTo>
                    <a:pt x="96" y="32"/>
                  </a:lnTo>
                  <a:lnTo>
                    <a:pt x="96" y="75"/>
                  </a:lnTo>
                  <a:cubicBezTo>
                    <a:pt x="85" y="129"/>
                    <a:pt x="44" y="160"/>
                    <a:pt x="1" y="170"/>
                  </a:cubicBezTo>
                  <a:lnTo>
                    <a:pt x="1" y="1622"/>
                  </a:lnTo>
                  <a:cubicBezTo>
                    <a:pt x="11" y="1612"/>
                    <a:pt x="32" y="1612"/>
                    <a:pt x="44" y="1612"/>
                  </a:cubicBezTo>
                  <a:cubicBezTo>
                    <a:pt x="96" y="1622"/>
                    <a:pt x="139" y="1676"/>
                    <a:pt x="139" y="1740"/>
                  </a:cubicBezTo>
                  <a:lnTo>
                    <a:pt x="749" y="1740"/>
                  </a:lnTo>
                  <a:lnTo>
                    <a:pt x="749" y="1730"/>
                  </a:lnTo>
                  <a:cubicBezTo>
                    <a:pt x="758" y="1671"/>
                    <a:pt x="804" y="1621"/>
                    <a:pt x="861" y="1621"/>
                  </a:cubicBezTo>
                  <a:cubicBezTo>
                    <a:pt x="866" y="1621"/>
                    <a:pt x="871" y="1621"/>
                    <a:pt x="877" y="1622"/>
                  </a:cubicBezTo>
                  <a:lnTo>
                    <a:pt x="887" y="1622"/>
                  </a:lnTo>
                  <a:lnTo>
                    <a:pt x="887" y="65"/>
                  </a:lnTo>
                  <a:cubicBezTo>
                    <a:pt x="864" y="75"/>
                    <a:pt x="843" y="85"/>
                    <a:pt x="813" y="85"/>
                  </a:cubicBezTo>
                  <a:cubicBezTo>
                    <a:pt x="779" y="75"/>
                    <a:pt x="749" y="42"/>
                    <a:pt x="7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1" name="Google Shape;8671;p62"/>
            <p:cNvSpPr/>
            <p:nvPr/>
          </p:nvSpPr>
          <p:spPr>
            <a:xfrm>
              <a:off x="3026856" y="2966758"/>
              <a:ext cx="180185" cy="346390"/>
            </a:xfrm>
            <a:custGeom>
              <a:avLst/>
              <a:gdLst/>
              <a:ahLst/>
              <a:cxnLst/>
              <a:rect l="l" t="t" r="r" b="b"/>
              <a:pathLst>
                <a:path w="928" h="1784" extrusionOk="0">
                  <a:moveTo>
                    <a:pt x="490" y="705"/>
                  </a:moveTo>
                  <a:cubicBezTo>
                    <a:pt x="597" y="728"/>
                    <a:pt x="671" y="856"/>
                    <a:pt x="651" y="984"/>
                  </a:cubicBezTo>
                  <a:cubicBezTo>
                    <a:pt x="629" y="1106"/>
                    <a:pt x="533" y="1198"/>
                    <a:pt x="431" y="1198"/>
                  </a:cubicBezTo>
                  <a:cubicBezTo>
                    <a:pt x="426" y="1198"/>
                    <a:pt x="421" y="1197"/>
                    <a:pt x="415" y="1197"/>
                  </a:cubicBezTo>
                  <a:cubicBezTo>
                    <a:pt x="308" y="1176"/>
                    <a:pt x="234" y="1048"/>
                    <a:pt x="257" y="910"/>
                  </a:cubicBezTo>
                  <a:cubicBezTo>
                    <a:pt x="277" y="792"/>
                    <a:pt x="362" y="705"/>
                    <a:pt x="459" y="705"/>
                  </a:cubicBezTo>
                  <a:close/>
                  <a:moveTo>
                    <a:pt x="459" y="664"/>
                  </a:moveTo>
                  <a:cubicBezTo>
                    <a:pt x="341" y="664"/>
                    <a:pt x="234" y="769"/>
                    <a:pt x="213" y="910"/>
                  </a:cubicBezTo>
                  <a:cubicBezTo>
                    <a:pt x="193" y="1059"/>
                    <a:pt x="277" y="1207"/>
                    <a:pt x="405" y="1230"/>
                  </a:cubicBezTo>
                  <a:cubicBezTo>
                    <a:pt x="415" y="1240"/>
                    <a:pt x="426" y="1240"/>
                    <a:pt x="449" y="1240"/>
                  </a:cubicBezTo>
                  <a:cubicBezTo>
                    <a:pt x="564" y="1240"/>
                    <a:pt x="671" y="1133"/>
                    <a:pt x="692" y="995"/>
                  </a:cubicBezTo>
                  <a:cubicBezTo>
                    <a:pt x="715" y="833"/>
                    <a:pt x="628" y="685"/>
                    <a:pt x="500" y="664"/>
                  </a:cubicBezTo>
                  <a:close/>
                  <a:moveTo>
                    <a:pt x="746" y="44"/>
                  </a:moveTo>
                  <a:cubicBezTo>
                    <a:pt x="756" y="88"/>
                    <a:pt x="789" y="119"/>
                    <a:pt x="833" y="129"/>
                  </a:cubicBezTo>
                  <a:cubicBezTo>
                    <a:pt x="853" y="129"/>
                    <a:pt x="863" y="129"/>
                    <a:pt x="884" y="119"/>
                  </a:cubicBezTo>
                  <a:lnTo>
                    <a:pt x="884" y="1625"/>
                  </a:lnTo>
                  <a:cubicBezTo>
                    <a:pt x="879" y="1624"/>
                    <a:pt x="873" y="1623"/>
                    <a:pt x="868" y="1623"/>
                  </a:cubicBezTo>
                  <a:cubicBezTo>
                    <a:pt x="811" y="1623"/>
                    <a:pt x="767" y="1672"/>
                    <a:pt x="746" y="1742"/>
                  </a:cubicBezTo>
                  <a:lnTo>
                    <a:pt x="169" y="1742"/>
                  </a:lnTo>
                  <a:cubicBezTo>
                    <a:pt x="169" y="1678"/>
                    <a:pt x="129" y="1625"/>
                    <a:pt x="75" y="1614"/>
                  </a:cubicBezTo>
                  <a:lnTo>
                    <a:pt x="41" y="1614"/>
                  </a:lnTo>
                  <a:lnTo>
                    <a:pt x="41" y="206"/>
                  </a:lnTo>
                  <a:cubicBezTo>
                    <a:pt x="85" y="193"/>
                    <a:pt x="129" y="152"/>
                    <a:pt x="139" y="98"/>
                  </a:cubicBezTo>
                  <a:lnTo>
                    <a:pt x="139" y="78"/>
                  </a:lnTo>
                  <a:lnTo>
                    <a:pt x="746" y="44"/>
                  </a:lnTo>
                  <a:close/>
                  <a:moveTo>
                    <a:pt x="779" y="1"/>
                  </a:moveTo>
                  <a:lnTo>
                    <a:pt x="85" y="34"/>
                  </a:lnTo>
                  <a:lnTo>
                    <a:pt x="95" y="55"/>
                  </a:lnTo>
                  <a:lnTo>
                    <a:pt x="95" y="88"/>
                  </a:lnTo>
                  <a:cubicBezTo>
                    <a:pt x="85" y="129"/>
                    <a:pt x="52" y="172"/>
                    <a:pt x="21" y="172"/>
                  </a:cubicBezTo>
                  <a:lnTo>
                    <a:pt x="0" y="172"/>
                  </a:lnTo>
                  <a:lnTo>
                    <a:pt x="0" y="1678"/>
                  </a:lnTo>
                  <a:lnTo>
                    <a:pt x="31" y="1666"/>
                  </a:lnTo>
                  <a:cubicBezTo>
                    <a:pt x="41" y="1655"/>
                    <a:pt x="52" y="1655"/>
                    <a:pt x="64" y="1655"/>
                  </a:cubicBezTo>
                  <a:cubicBezTo>
                    <a:pt x="105" y="1666"/>
                    <a:pt x="139" y="1709"/>
                    <a:pt x="139" y="1763"/>
                  </a:cubicBezTo>
                  <a:lnTo>
                    <a:pt x="129" y="1783"/>
                  </a:lnTo>
                  <a:lnTo>
                    <a:pt x="769" y="1783"/>
                  </a:lnTo>
                  <a:lnTo>
                    <a:pt x="789" y="1773"/>
                  </a:lnTo>
                  <a:lnTo>
                    <a:pt x="789" y="1753"/>
                  </a:lnTo>
                  <a:cubicBezTo>
                    <a:pt x="798" y="1704"/>
                    <a:pt x="835" y="1664"/>
                    <a:pt x="872" y="1664"/>
                  </a:cubicBezTo>
                  <a:cubicBezTo>
                    <a:pt x="876" y="1664"/>
                    <a:pt x="880" y="1665"/>
                    <a:pt x="884" y="1666"/>
                  </a:cubicBezTo>
                  <a:lnTo>
                    <a:pt x="897" y="1666"/>
                  </a:lnTo>
                  <a:lnTo>
                    <a:pt x="928" y="1678"/>
                  </a:lnTo>
                  <a:lnTo>
                    <a:pt x="928" y="34"/>
                  </a:lnTo>
                  <a:lnTo>
                    <a:pt x="897" y="65"/>
                  </a:lnTo>
                  <a:cubicBezTo>
                    <a:pt x="874" y="78"/>
                    <a:pt x="853" y="88"/>
                    <a:pt x="843" y="88"/>
                  </a:cubicBezTo>
                  <a:cubicBezTo>
                    <a:pt x="810" y="78"/>
                    <a:pt x="789" y="55"/>
                    <a:pt x="779" y="24"/>
                  </a:cubicBezTo>
                  <a:lnTo>
                    <a:pt x="779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72" name="Google Shape;8672;p62"/>
          <p:cNvGrpSpPr/>
          <p:nvPr/>
        </p:nvGrpSpPr>
        <p:grpSpPr>
          <a:xfrm>
            <a:off x="3658563" y="1542638"/>
            <a:ext cx="677248" cy="510524"/>
            <a:chOff x="2858709" y="2099228"/>
            <a:chExt cx="507936" cy="382893"/>
          </a:xfrm>
        </p:grpSpPr>
        <p:sp>
          <p:nvSpPr>
            <p:cNvPr id="8673" name="Google Shape;8673;p62"/>
            <p:cNvSpPr/>
            <p:nvPr/>
          </p:nvSpPr>
          <p:spPr>
            <a:xfrm>
              <a:off x="2865311" y="2105052"/>
              <a:ext cx="497451" cy="371243"/>
            </a:xfrm>
            <a:custGeom>
              <a:avLst/>
              <a:gdLst/>
              <a:ahLst/>
              <a:cxnLst/>
              <a:rect l="l" t="t" r="r" b="b"/>
              <a:pathLst>
                <a:path w="2562" h="1912" extrusionOk="0">
                  <a:moveTo>
                    <a:pt x="2133" y="1"/>
                  </a:moveTo>
                  <a:lnTo>
                    <a:pt x="0" y="833"/>
                  </a:lnTo>
                  <a:lnTo>
                    <a:pt x="479" y="1911"/>
                  </a:lnTo>
                  <a:lnTo>
                    <a:pt x="2561" y="1089"/>
                  </a:lnTo>
                  <a:lnTo>
                    <a:pt x="2133" y="1"/>
                  </a:ln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4" name="Google Shape;8674;p62"/>
            <p:cNvSpPr/>
            <p:nvPr/>
          </p:nvSpPr>
          <p:spPr>
            <a:xfrm>
              <a:off x="2858709" y="2099228"/>
              <a:ext cx="507936" cy="382893"/>
            </a:xfrm>
            <a:custGeom>
              <a:avLst/>
              <a:gdLst/>
              <a:ahLst/>
              <a:cxnLst/>
              <a:rect l="l" t="t" r="r" b="b"/>
              <a:pathLst>
                <a:path w="2616" h="1972" extrusionOk="0">
                  <a:moveTo>
                    <a:pt x="2147" y="64"/>
                  </a:moveTo>
                  <a:lnTo>
                    <a:pt x="2562" y="1109"/>
                  </a:lnTo>
                  <a:lnTo>
                    <a:pt x="523" y="1908"/>
                  </a:lnTo>
                  <a:lnTo>
                    <a:pt x="65" y="873"/>
                  </a:lnTo>
                  <a:lnTo>
                    <a:pt x="2147" y="64"/>
                  </a:lnTo>
                  <a:close/>
                  <a:moveTo>
                    <a:pt x="2178" y="0"/>
                  </a:moveTo>
                  <a:lnTo>
                    <a:pt x="1" y="843"/>
                  </a:lnTo>
                  <a:lnTo>
                    <a:pt x="503" y="1972"/>
                  </a:lnTo>
                  <a:lnTo>
                    <a:pt x="2605" y="1140"/>
                  </a:lnTo>
                  <a:lnTo>
                    <a:pt x="2616" y="1129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5" name="Google Shape;8675;p62"/>
            <p:cNvSpPr/>
            <p:nvPr/>
          </p:nvSpPr>
          <p:spPr>
            <a:xfrm>
              <a:off x="2918900" y="2146410"/>
              <a:ext cx="387553" cy="288529"/>
            </a:xfrm>
            <a:custGeom>
              <a:avLst/>
              <a:gdLst/>
              <a:ahLst/>
              <a:cxnLst/>
              <a:rect l="l" t="t" r="r" b="b"/>
              <a:pathLst>
                <a:path w="1996" h="1486" extrusionOk="0">
                  <a:moveTo>
                    <a:pt x="1082" y="495"/>
                  </a:moveTo>
                  <a:cubicBezTo>
                    <a:pt x="1205" y="495"/>
                    <a:pt x="1315" y="567"/>
                    <a:pt x="1335" y="684"/>
                  </a:cubicBezTo>
                  <a:cubicBezTo>
                    <a:pt x="1366" y="812"/>
                    <a:pt x="1261" y="940"/>
                    <a:pt x="1099" y="984"/>
                  </a:cubicBezTo>
                  <a:cubicBezTo>
                    <a:pt x="1075" y="988"/>
                    <a:pt x="1052" y="991"/>
                    <a:pt x="1029" y="991"/>
                  </a:cubicBezTo>
                  <a:cubicBezTo>
                    <a:pt x="901" y="991"/>
                    <a:pt x="795" y="919"/>
                    <a:pt x="769" y="802"/>
                  </a:cubicBezTo>
                  <a:cubicBezTo>
                    <a:pt x="749" y="674"/>
                    <a:pt x="854" y="546"/>
                    <a:pt x="1015" y="502"/>
                  </a:cubicBezTo>
                  <a:cubicBezTo>
                    <a:pt x="1037" y="498"/>
                    <a:pt x="1060" y="495"/>
                    <a:pt x="1082" y="495"/>
                  </a:cubicBezTo>
                  <a:close/>
                  <a:moveTo>
                    <a:pt x="1581" y="0"/>
                  </a:moveTo>
                  <a:lnTo>
                    <a:pt x="1" y="620"/>
                  </a:lnTo>
                  <a:cubicBezTo>
                    <a:pt x="21" y="641"/>
                    <a:pt x="44" y="664"/>
                    <a:pt x="44" y="684"/>
                  </a:cubicBezTo>
                  <a:cubicBezTo>
                    <a:pt x="55" y="728"/>
                    <a:pt x="31" y="769"/>
                    <a:pt x="1" y="792"/>
                  </a:cubicBezTo>
                  <a:lnTo>
                    <a:pt x="277" y="1442"/>
                  </a:lnTo>
                  <a:cubicBezTo>
                    <a:pt x="288" y="1432"/>
                    <a:pt x="311" y="1432"/>
                    <a:pt x="321" y="1432"/>
                  </a:cubicBezTo>
                  <a:cubicBezTo>
                    <a:pt x="335" y="1427"/>
                    <a:pt x="349" y="1424"/>
                    <a:pt x="362" y="1424"/>
                  </a:cubicBezTo>
                  <a:cubicBezTo>
                    <a:pt x="407" y="1424"/>
                    <a:pt x="443" y="1452"/>
                    <a:pt x="459" y="1486"/>
                  </a:cubicBezTo>
                  <a:lnTo>
                    <a:pt x="1932" y="909"/>
                  </a:lnTo>
                  <a:cubicBezTo>
                    <a:pt x="1921" y="897"/>
                    <a:pt x="1911" y="876"/>
                    <a:pt x="1901" y="866"/>
                  </a:cubicBezTo>
                  <a:cubicBezTo>
                    <a:pt x="1888" y="802"/>
                    <a:pt x="1932" y="748"/>
                    <a:pt x="1996" y="728"/>
                  </a:cubicBezTo>
                  <a:lnTo>
                    <a:pt x="1750" y="98"/>
                  </a:lnTo>
                  <a:lnTo>
                    <a:pt x="1750" y="108"/>
                  </a:lnTo>
                  <a:cubicBezTo>
                    <a:pt x="1739" y="109"/>
                    <a:pt x="1729" y="110"/>
                    <a:pt x="1719" y="110"/>
                  </a:cubicBezTo>
                  <a:cubicBezTo>
                    <a:pt x="1650" y="110"/>
                    <a:pt x="1600" y="79"/>
                    <a:pt x="1591" y="23"/>
                  </a:cubicBezTo>
                  <a:cubicBezTo>
                    <a:pt x="1581" y="13"/>
                    <a:pt x="1581" y="13"/>
                    <a:pt x="1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6" name="Google Shape;8676;p62"/>
            <p:cNvSpPr/>
            <p:nvPr/>
          </p:nvSpPr>
          <p:spPr>
            <a:xfrm>
              <a:off x="2908415" y="2140391"/>
              <a:ext cx="404446" cy="298626"/>
            </a:xfrm>
            <a:custGeom>
              <a:avLst/>
              <a:gdLst/>
              <a:ahLst/>
              <a:cxnLst/>
              <a:rect l="l" t="t" r="r" b="b"/>
              <a:pathLst>
                <a:path w="2083" h="1538" extrusionOk="0">
                  <a:moveTo>
                    <a:pt x="1143" y="556"/>
                  </a:moveTo>
                  <a:cubicBezTo>
                    <a:pt x="1261" y="556"/>
                    <a:pt x="1356" y="620"/>
                    <a:pt x="1366" y="715"/>
                  </a:cubicBezTo>
                  <a:cubicBezTo>
                    <a:pt x="1399" y="833"/>
                    <a:pt x="1292" y="961"/>
                    <a:pt x="1153" y="992"/>
                  </a:cubicBezTo>
                  <a:lnTo>
                    <a:pt x="1079" y="992"/>
                  </a:lnTo>
                  <a:cubicBezTo>
                    <a:pt x="961" y="992"/>
                    <a:pt x="867" y="928"/>
                    <a:pt x="844" y="833"/>
                  </a:cubicBezTo>
                  <a:cubicBezTo>
                    <a:pt x="823" y="715"/>
                    <a:pt x="918" y="587"/>
                    <a:pt x="1069" y="556"/>
                  </a:cubicBezTo>
                  <a:close/>
                  <a:moveTo>
                    <a:pt x="1143" y="513"/>
                  </a:moveTo>
                  <a:cubicBezTo>
                    <a:pt x="1110" y="513"/>
                    <a:pt x="1089" y="513"/>
                    <a:pt x="1059" y="523"/>
                  </a:cubicBezTo>
                  <a:cubicBezTo>
                    <a:pt x="897" y="556"/>
                    <a:pt x="779" y="705"/>
                    <a:pt x="803" y="843"/>
                  </a:cubicBezTo>
                  <a:cubicBezTo>
                    <a:pt x="823" y="961"/>
                    <a:pt x="941" y="1035"/>
                    <a:pt x="1079" y="1035"/>
                  </a:cubicBezTo>
                  <a:cubicBezTo>
                    <a:pt x="1110" y="1035"/>
                    <a:pt x="1133" y="1035"/>
                    <a:pt x="1164" y="1025"/>
                  </a:cubicBezTo>
                  <a:cubicBezTo>
                    <a:pt x="1325" y="992"/>
                    <a:pt x="1443" y="843"/>
                    <a:pt x="1409" y="705"/>
                  </a:cubicBezTo>
                  <a:cubicBezTo>
                    <a:pt x="1389" y="587"/>
                    <a:pt x="1281" y="513"/>
                    <a:pt x="1143" y="513"/>
                  </a:cubicBezTo>
                  <a:close/>
                  <a:moveTo>
                    <a:pt x="1622" y="65"/>
                  </a:moveTo>
                  <a:cubicBezTo>
                    <a:pt x="1633" y="121"/>
                    <a:pt x="1692" y="162"/>
                    <a:pt x="1764" y="162"/>
                  </a:cubicBezTo>
                  <a:cubicBezTo>
                    <a:pt x="1774" y="162"/>
                    <a:pt x="1784" y="161"/>
                    <a:pt x="1794" y="159"/>
                  </a:cubicBezTo>
                  <a:lnTo>
                    <a:pt x="2029" y="748"/>
                  </a:lnTo>
                  <a:cubicBezTo>
                    <a:pt x="1965" y="779"/>
                    <a:pt x="1922" y="833"/>
                    <a:pt x="1932" y="897"/>
                  </a:cubicBezTo>
                  <a:cubicBezTo>
                    <a:pt x="1942" y="907"/>
                    <a:pt x="1942" y="917"/>
                    <a:pt x="1955" y="928"/>
                  </a:cubicBezTo>
                  <a:lnTo>
                    <a:pt x="523" y="1483"/>
                  </a:lnTo>
                  <a:cubicBezTo>
                    <a:pt x="493" y="1453"/>
                    <a:pt x="459" y="1430"/>
                    <a:pt x="406" y="1430"/>
                  </a:cubicBezTo>
                  <a:cubicBezTo>
                    <a:pt x="395" y="1430"/>
                    <a:pt x="385" y="1430"/>
                    <a:pt x="375" y="1440"/>
                  </a:cubicBezTo>
                  <a:lnTo>
                    <a:pt x="342" y="1440"/>
                  </a:lnTo>
                  <a:lnTo>
                    <a:pt x="75" y="833"/>
                  </a:lnTo>
                  <a:cubicBezTo>
                    <a:pt x="109" y="800"/>
                    <a:pt x="129" y="759"/>
                    <a:pt x="119" y="715"/>
                  </a:cubicBezTo>
                  <a:cubicBezTo>
                    <a:pt x="119" y="695"/>
                    <a:pt x="109" y="672"/>
                    <a:pt x="98" y="661"/>
                  </a:cubicBezTo>
                  <a:lnTo>
                    <a:pt x="1622" y="65"/>
                  </a:lnTo>
                  <a:close/>
                  <a:moveTo>
                    <a:pt x="1655" y="1"/>
                  </a:moveTo>
                  <a:lnTo>
                    <a:pt x="1" y="651"/>
                  </a:lnTo>
                  <a:lnTo>
                    <a:pt x="44" y="672"/>
                  </a:lnTo>
                  <a:cubicBezTo>
                    <a:pt x="65" y="684"/>
                    <a:pt x="75" y="705"/>
                    <a:pt x="75" y="725"/>
                  </a:cubicBezTo>
                  <a:cubicBezTo>
                    <a:pt x="85" y="759"/>
                    <a:pt x="65" y="789"/>
                    <a:pt x="34" y="812"/>
                  </a:cubicBezTo>
                  <a:lnTo>
                    <a:pt x="21" y="823"/>
                  </a:lnTo>
                  <a:lnTo>
                    <a:pt x="321" y="1504"/>
                  </a:lnTo>
                  <a:lnTo>
                    <a:pt x="342" y="1494"/>
                  </a:lnTo>
                  <a:cubicBezTo>
                    <a:pt x="354" y="1483"/>
                    <a:pt x="365" y="1483"/>
                    <a:pt x="375" y="1483"/>
                  </a:cubicBezTo>
                  <a:cubicBezTo>
                    <a:pt x="387" y="1481"/>
                    <a:pt x="400" y="1480"/>
                    <a:pt x="412" y="1480"/>
                  </a:cubicBezTo>
                  <a:cubicBezTo>
                    <a:pt x="451" y="1480"/>
                    <a:pt x="485" y="1494"/>
                    <a:pt x="493" y="1527"/>
                  </a:cubicBezTo>
                  <a:lnTo>
                    <a:pt x="503" y="1537"/>
                  </a:lnTo>
                  <a:lnTo>
                    <a:pt x="2019" y="951"/>
                  </a:lnTo>
                  <a:lnTo>
                    <a:pt x="1996" y="928"/>
                  </a:lnTo>
                  <a:cubicBezTo>
                    <a:pt x="1986" y="917"/>
                    <a:pt x="1986" y="897"/>
                    <a:pt x="1975" y="887"/>
                  </a:cubicBezTo>
                  <a:cubicBezTo>
                    <a:pt x="1975" y="843"/>
                    <a:pt x="2006" y="789"/>
                    <a:pt x="2060" y="779"/>
                  </a:cubicBezTo>
                  <a:lnTo>
                    <a:pt x="2083" y="769"/>
                  </a:lnTo>
                  <a:lnTo>
                    <a:pt x="1814" y="108"/>
                  </a:lnTo>
                  <a:lnTo>
                    <a:pt x="1794" y="118"/>
                  </a:lnTo>
                  <a:cubicBezTo>
                    <a:pt x="1786" y="120"/>
                    <a:pt x="1778" y="120"/>
                    <a:pt x="1770" y="120"/>
                  </a:cubicBezTo>
                  <a:cubicBezTo>
                    <a:pt x="1715" y="120"/>
                    <a:pt x="1666" y="89"/>
                    <a:pt x="1666" y="44"/>
                  </a:cubicBezTo>
                  <a:cubicBezTo>
                    <a:pt x="1655" y="44"/>
                    <a:pt x="1655" y="44"/>
                    <a:pt x="1655" y="31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77" name="Google Shape;8677;p62"/>
          <p:cNvGrpSpPr/>
          <p:nvPr/>
        </p:nvGrpSpPr>
        <p:grpSpPr>
          <a:xfrm>
            <a:off x="2519002" y="1015166"/>
            <a:ext cx="566444" cy="541849"/>
            <a:chOff x="4083501" y="1112674"/>
            <a:chExt cx="424833" cy="406387"/>
          </a:xfrm>
        </p:grpSpPr>
        <p:sp>
          <p:nvSpPr>
            <p:cNvPr id="8678" name="Google Shape;8678;p62"/>
            <p:cNvSpPr/>
            <p:nvPr/>
          </p:nvSpPr>
          <p:spPr>
            <a:xfrm>
              <a:off x="4087384" y="1115975"/>
              <a:ext cx="416484" cy="399009"/>
            </a:xfrm>
            <a:custGeom>
              <a:avLst/>
              <a:gdLst/>
              <a:ahLst/>
              <a:cxnLst/>
              <a:rect l="l" t="t" r="r" b="b"/>
              <a:pathLst>
                <a:path w="2145" h="2055" extrusionOk="0">
                  <a:moveTo>
                    <a:pt x="418" y="1"/>
                  </a:moveTo>
                  <a:cubicBezTo>
                    <a:pt x="143" y="1"/>
                    <a:pt x="1" y="185"/>
                    <a:pt x="1" y="185"/>
                  </a:cubicBezTo>
                  <a:cubicBezTo>
                    <a:pt x="887" y="634"/>
                    <a:pt x="1015" y="1978"/>
                    <a:pt x="1015" y="1978"/>
                  </a:cubicBezTo>
                  <a:cubicBezTo>
                    <a:pt x="1015" y="1978"/>
                    <a:pt x="1312" y="1893"/>
                    <a:pt x="1533" y="1893"/>
                  </a:cubicBezTo>
                  <a:cubicBezTo>
                    <a:pt x="1545" y="1893"/>
                    <a:pt x="1557" y="1893"/>
                    <a:pt x="1568" y="1894"/>
                  </a:cubicBezTo>
                  <a:cubicBezTo>
                    <a:pt x="1783" y="1904"/>
                    <a:pt x="2144" y="2055"/>
                    <a:pt x="2144" y="2055"/>
                  </a:cubicBezTo>
                  <a:cubicBezTo>
                    <a:pt x="2144" y="2055"/>
                    <a:pt x="1986" y="1543"/>
                    <a:pt x="1824" y="1146"/>
                  </a:cubicBezTo>
                  <a:cubicBezTo>
                    <a:pt x="1655" y="762"/>
                    <a:pt x="1527" y="721"/>
                    <a:pt x="1527" y="721"/>
                  </a:cubicBezTo>
                  <a:cubicBezTo>
                    <a:pt x="1527" y="721"/>
                    <a:pt x="833" y="57"/>
                    <a:pt x="503" y="6"/>
                  </a:cubicBezTo>
                  <a:cubicBezTo>
                    <a:pt x="473" y="2"/>
                    <a:pt x="445" y="1"/>
                    <a:pt x="418" y="1"/>
                  </a:cubicBez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9" name="Google Shape;8679;p62"/>
            <p:cNvSpPr/>
            <p:nvPr/>
          </p:nvSpPr>
          <p:spPr>
            <a:xfrm>
              <a:off x="4083501" y="1112674"/>
              <a:ext cx="424833" cy="406387"/>
            </a:xfrm>
            <a:custGeom>
              <a:avLst/>
              <a:gdLst/>
              <a:ahLst/>
              <a:cxnLst/>
              <a:rect l="l" t="t" r="r" b="b"/>
              <a:pathLst>
                <a:path w="2188" h="2093" extrusionOk="0">
                  <a:moveTo>
                    <a:pt x="523" y="44"/>
                  </a:moveTo>
                  <a:cubicBezTo>
                    <a:pt x="843" y="97"/>
                    <a:pt x="1524" y="748"/>
                    <a:pt x="1537" y="758"/>
                  </a:cubicBezTo>
                  <a:lnTo>
                    <a:pt x="1547" y="758"/>
                  </a:lnTo>
                  <a:cubicBezTo>
                    <a:pt x="1547" y="758"/>
                    <a:pt x="1665" y="802"/>
                    <a:pt x="1824" y="1176"/>
                  </a:cubicBezTo>
                  <a:cubicBezTo>
                    <a:pt x="1962" y="1496"/>
                    <a:pt x="2090" y="1911"/>
                    <a:pt x="2134" y="2039"/>
                  </a:cubicBezTo>
                  <a:cubicBezTo>
                    <a:pt x="2026" y="1995"/>
                    <a:pt x="1760" y="1900"/>
                    <a:pt x="1601" y="1890"/>
                  </a:cubicBezTo>
                  <a:lnTo>
                    <a:pt x="1558" y="1890"/>
                  </a:lnTo>
                  <a:cubicBezTo>
                    <a:pt x="1365" y="1890"/>
                    <a:pt x="1130" y="1944"/>
                    <a:pt x="1056" y="1964"/>
                  </a:cubicBezTo>
                  <a:cubicBezTo>
                    <a:pt x="1035" y="1783"/>
                    <a:pt x="853" y="620"/>
                    <a:pt x="52" y="202"/>
                  </a:cubicBezTo>
                  <a:cubicBezTo>
                    <a:pt x="95" y="151"/>
                    <a:pt x="234" y="44"/>
                    <a:pt x="436" y="44"/>
                  </a:cubicBezTo>
                  <a:close/>
                  <a:moveTo>
                    <a:pt x="436" y="0"/>
                  </a:moveTo>
                  <a:cubicBezTo>
                    <a:pt x="159" y="0"/>
                    <a:pt x="11" y="182"/>
                    <a:pt x="0" y="192"/>
                  </a:cubicBezTo>
                  <a:lnTo>
                    <a:pt x="0" y="215"/>
                  </a:lnTo>
                  <a:cubicBezTo>
                    <a:pt x="0" y="215"/>
                    <a:pt x="0" y="225"/>
                    <a:pt x="11" y="225"/>
                  </a:cubicBezTo>
                  <a:cubicBezTo>
                    <a:pt x="874" y="663"/>
                    <a:pt x="1012" y="1985"/>
                    <a:pt x="1012" y="1995"/>
                  </a:cubicBezTo>
                  <a:lnTo>
                    <a:pt x="1025" y="2008"/>
                  </a:lnTo>
                  <a:cubicBezTo>
                    <a:pt x="1035" y="2018"/>
                    <a:pt x="1035" y="2018"/>
                    <a:pt x="1045" y="2018"/>
                  </a:cubicBezTo>
                  <a:cubicBezTo>
                    <a:pt x="1045" y="2018"/>
                    <a:pt x="1343" y="1930"/>
                    <a:pt x="1556" y="1930"/>
                  </a:cubicBezTo>
                  <a:cubicBezTo>
                    <a:pt x="1567" y="1930"/>
                    <a:pt x="1578" y="1931"/>
                    <a:pt x="1588" y="1931"/>
                  </a:cubicBezTo>
                  <a:cubicBezTo>
                    <a:pt x="1793" y="1944"/>
                    <a:pt x="2154" y="2092"/>
                    <a:pt x="2154" y="2092"/>
                  </a:cubicBezTo>
                  <a:lnTo>
                    <a:pt x="2177" y="2092"/>
                  </a:lnTo>
                  <a:cubicBezTo>
                    <a:pt x="2188" y="2082"/>
                    <a:pt x="2188" y="2082"/>
                    <a:pt x="2188" y="2072"/>
                  </a:cubicBezTo>
                  <a:cubicBezTo>
                    <a:pt x="2188" y="2059"/>
                    <a:pt x="2026" y="1547"/>
                    <a:pt x="1867" y="1163"/>
                  </a:cubicBezTo>
                  <a:cubicBezTo>
                    <a:pt x="1716" y="802"/>
                    <a:pt x="1588" y="738"/>
                    <a:pt x="1558" y="727"/>
                  </a:cubicBezTo>
                  <a:cubicBezTo>
                    <a:pt x="1504" y="663"/>
                    <a:pt x="853" y="54"/>
                    <a:pt x="533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0" name="Google Shape;8680;p62"/>
            <p:cNvSpPr/>
            <p:nvPr/>
          </p:nvSpPr>
          <p:spPr>
            <a:xfrm>
              <a:off x="4149711" y="1143741"/>
              <a:ext cx="304451" cy="321537"/>
            </a:xfrm>
            <a:custGeom>
              <a:avLst/>
              <a:gdLst/>
              <a:ahLst/>
              <a:cxnLst/>
              <a:rect l="l" t="t" r="r" b="b"/>
              <a:pathLst>
                <a:path w="1568" h="1656" extrusionOk="0">
                  <a:moveTo>
                    <a:pt x="719" y="510"/>
                  </a:moveTo>
                  <a:cubicBezTo>
                    <a:pt x="788" y="510"/>
                    <a:pt x="886" y="573"/>
                    <a:pt x="971" y="683"/>
                  </a:cubicBezTo>
                  <a:cubicBezTo>
                    <a:pt x="1068" y="824"/>
                    <a:pt x="1099" y="962"/>
                    <a:pt x="1035" y="1016"/>
                  </a:cubicBezTo>
                  <a:cubicBezTo>
                    <a:pt x="1022" y="1024"/>
                    <a:pt x="1006" y="1028"/>
                    <a:pt x="989" y="1028"/>
                  </a:cubicBezTo>
                  <a:cubicBezTo>
                    <a:pt x="920" y="1028"/>
                    <a:pt x="821" y="965"/>
                    <a:pt x="735" y="854"/>
                  </a:cubicBezTo>
                  <a:cubicBezTo>
                    <a:pt x="630" y="726"/>
                    <a:pt x="607" y="578"/>
                    <a:pt x="671" y="524"/>
                  </a:cubicBezTo>
                  <a:cubicBezTo>
                    <a:pt x="684" y="515"/>
                    <a:pt x="701" y="510"/>
                    <a:pt x="719" y="510"/>
                  </a:cubicBezTo>
                  <a:close/>
                  <a:moveTo>
                    <a:pt x="137" y="1"/>
                  </a:moveTo>
                  <a:cubicBezTo>
                    <a:pt x="74" y="1"/>
                    <a:pt x="31" y="12"/>
                    <a:pt x="31" y="12"/>
                  </a:cubicBezTo>
                  <a:cubicBezTo>
                    <a:pt x="31" y="12"/>
                    <a:pt x="128" y="97"/>
                    <a:pt x="19" y="97"/>
                  </a:cubicBezTo>
                  <a:cubicBezTo>
                    <a:pt x="14" y="97"/>
                    <a:pt x="7" y="97"/>
                    <a:pt x="0" y="96"/>
                  </a:cubicBezTo>
                  <a:lnTo>
                    <a:pt x="0" y="96"/>
                  </a:lnTo>
                  <a:cubicBezTo>
                    <a:pt x="0" y="96"/>
                    <a:pt x="607" y="716"/>
                    <a:pt x="758" y="1366"/>
                  </a:cubicBezTo>
                  <a:cubicBezTo>
                    <a:pt x="758" y="1366"/>
                    <a:pt x="917" y="1420"/>
                    <a:pt x="853" y="1579"/>
                  </a:cubicBezTo>
                  <a:cubicBezTo>
                    <a:pt x="853" y="1579"/>
                    <a:pt x="924" y="1561"/>
                    <a:pt x="1037" y="1561"/>
                  </a:cubicBezTo>
                  <a:cubicBezTo>
                    <a:pt x="1152" y="1561"/>
                    <a:pt x="1311" y="1580"/>
                    <a:pt x="1483" y="1656"/>
                  </a:cubicBezTo>
                  <a:cubicBezTo>
                    <a:pt x="1483" y="1656"/>
                    <a:pt x="1526" y="1569"/>
                    <a:pt x="1567" y="1559"/>
                  </a:cubicBezTo>
                  <a:cubicBezTo>
                    <a:pt x="1567" y="1559"/>
                    <a:pt x="1301" y="747"/>
                    <a:pt x="1014" y="491"/>
                  </a:cubicBezTo>
                  <a:cubicBezTo>
                    <a:pt x="735" y="247"/>
                    <a:pt x="522" y="129"/>
                    <a:pt x="364" y="55"/>
                  </a:cubicBezTo>
                  <a:cubicBezTo>
                    <a:pt x="283" y="12"/>
                    <a:pt x="200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1" name="Google Shape;8681;p62"/>
            <p:cNvSpPr/>
            <p:nvPr/>
          </p:nvSpPr>
          <p:spPr>
            <a:xfrm>
              <a:off x="4137284" y="1139469"/>
              <a:ext cx="323285" cy="331828"/>
            </a:xfrm>
            <a:custGeom>
              <a:avLst/>
              <a:gdLst/>
              <a:ahLst/>
              <a:cxnLst/>
              <a:rect l="l" t="t" r="r" b="b"/>
              <a:pathLst>
                <a:path w="1665" h="1709" extrusionOk="0">
                  <a:moveTo>
                    <a:pt x="779" y="556"/>
                  </a:moveTo>
                  <a:cubicBezTo>
                    <a:pt x="843" y="556"/>
                    <a:pt x="940" y="620"/>
                    <a:pt x="1014" y="717"/>
                  </a:cubicBezTo>
                  <a:cubicBezTo>
                    <a:pt x="1068" y="781"/>
                    <a:pt x="1099" y="846"/>
                    <a:pt x="1109" y="910"/>
                  </a:cubicBezTo>
                  <a:cubicBezTo>
                    <a:pt x="1119" y="961"/>
                    <a:pt x="1109" y="1004"/>
                    <a:pt x="1088" y="1015"/>
                  </a:cubicBezTo>
                  <a:cubicBezTo>
                    <a:pt x="1078" y="1025"/>
                    <a:pt x="1068" y="1025"/>
                    <a:pt x="1045" y="1025"/>
                  </a:cubicBezTo>
                  <a:cubicBezTo>
                    <a:pt x="981" y="1025"/>
                    <a:pt x="886" y="961"/>
                    <a:pt x="822" y="866"/>
                  </a:cubicBezTo>
                  <a:cubicBezTo>
                    <a:pt x="768" y="802"/>
                    <a:pt x="735" y="738"/>
                    <a:pt x="725" y="684"/>
                  </a:cubicBezTo>
                  <a:cubicBezTo>
                    <a:pt x="715" y="630"/>
                    <a:pt x="725" y="589"/>
                    <a:pt x="748" y="566"/>
                  </a:cubicBezTo>
                  <a:cubicBezTo>
                    <a:pt x="758" y="556"/>
                    <a:pt x="768" y="556"/>
                    <a:pt x="779" y="556"/>
                  </a:cubicBezTo>
                  <a:close/>
                  <a:moveTo>
                    <a:pt x="779" y="513"/>
                  </a:moveTo>
                  <a:cubicBezTo>
                    <a:pt x="758" y="513"/>
                    <a:pt x="735" y="525"/>
                    <a:pt x="715" y="536"/>
                  </a:cubicBezTo>
                  <a:cubicBezTo>
                    <a:pt x="684" y="566"/>
                    <a:pt x="671" y="620"/>
                    <a:pt x="684" y="684"/>
                  </a:cubicBezTo>
                  <a:cubicBezTo>
                    <a:pt x="694" y="758"/>
                    <a:pt x="735" y="822"/>
                    <a:pt x="779" y="897"/>
                  </a:cubicBezTo>
                  <a:cubicBezTo>
                    <a:pt x="863" y="1004"/>
                    <a:pt x="971" y="1068"/>
                    <a:pt x="1045" y="1068"/>
                  </a:cubicBezTo>
                  <a:cubicBezTo>
                    <a:pt x="1078" y="1068"/>
                    <a:pt x="1099" y="1068"/>
                    <a:pt x="1109" y="1058"/>
                  </a:cubicBezTo>
                  <a:cubicBezTo>
                    <a:pt x="1152" y="1025"/>
                    <a:pt x="1163" y="974"/>
                    <a:pt x="1152" y="897"/>
                  </a:cubicBezTo>
                  <a:cubicBezTo>
                    <a:pt x="1132" y="833"/>
                    <a:pt x="1099" y="758"/>
                    <a:pt x="1045" y="694"/>
                  </a:cubicBezTo>
                  <a:cubicBezTo>
                    <a:pt x="971" y="589"/>
                    <a:pt x="863" y="513"/>
                    <a:pt x="779" y="513"/>
                  </a:cubicBezTo>
                  <a:close/>
                  <a:moveTo>
                    <a:pt x="202" y="44"/>
                  </a:moveTo>
                  <a:cubicBezTo>
                    <a:pt x="287" y="44"/>
                    <a:pt x="351" y="64"/>
                    <a:pt x="415" y="98"/>
                  </a:cubicBezTo>
                  <a:cubicBezTo>
                    <a:pt x="597" y="182"/>
                    <a:pt x="799" y="290"/>
                    <a:pt x="1068" y="536"/>
                  </a:cubicBezTo>
                  <a:cubicBezTo>
                    <a:pt x="1324" y="748"/>
                    <a:pt x="1567" y="1442"/>
                    <a:pt x="1611" y="1570"/>
                  </a:cubicBezTo>
                  <a:cubicBezTo>
                    <a:pt x="1580" y="1591"/>
                    <a:pt x="1547" y="1624"/>
                    <a:pt x="1537" y="1645"/>
                  </a:cubicBezTo>
                  <a:cubicBezTo>
                    <a:pt x="1409" y="1591"/>
                    <a:pt x="1260" y="1560"/>
                    <a:pt x="1119" y="1560"/>
                  </a:cubicBezTo>
                  <a:cubicBezTo>
                    <a:pt x="1045" y="1560"/>
                    <a:pt x="981" y="1570"/>
                    <a:pt x="950" y="1581"/>
                  </a:cubicBezTo>
                  <a:cubicBezTo>
                    <a:pt x="960" y="1537"/>
                    <a:pt x="950" y="1496"/>
                    <a:pt x="940" y="1463"/>
                  </a:cubicBezTo>
                  <a:cubicBezTo>
                    <a:pt x="917" y="1409"/>
                    <a:pt x="863" y="1378"/>
                    <a:pt x="843" y="1368"/>
                  </a:cubicBezTo>
                  <a:cubicBezTo>
                    <a:pt x="704" y="812"/>
                    <a:pt x="246" y="280"/>
                    <a:pt x="108" y="141"/>
                  </a:cubicBezTo>
                  <a:cubicBezTo>
                    <a:pt x="128" y="128"/>
                    <a:pt x="149" y="128"/>
                    <a:pt x="149" y="108"/>
                  </a:cubicBezTo>
                  <a:cubicBezTo>
                    <a:pt x="159" y="87"/>
                    <a:pt x="149" y="64"/>
                    <a:pt x="138" y="54"/>
                  </a:cubicBezTo>
                  <a:cubicBezTo>
                    <a:pt x="149" y="54"/>
                    <a:pt x="182" y="44"/>
                    <a:pt x="202" y="44"/>
                  </a:cubicBezTo>
                  <a:close/>
                  <a:moveTo>
                    <a:pt x="202" y="0"/>
                  </a:moveTo>
                  <a:cubicBezTo>
                    <a:pt x="138" y="0"/>
                    <a:pt x="85" y="13"/>
                    <a:pt x="85" y="13"/>
                  </a:cubicBezTo>
                  <a:lnTo>
                    <a:pt x="54" y="23"/>
                  </a:lnTo>
                  <a:lnTo>
                    <a:pt x="74" y="54"/>
                  </a:lnTo>
                  <a:cubicBezTo>
                    <a:pt x="95" y="64"/>
                    <a:pt x="108" y="87"/>
                    <a:pt x="108" y="98"/>
                  </a:cubicBezTo>
                  <a:lnTo>
                    <a:pt x="64" y="9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44" y="128"/>
                  </a:lnTo>
                  <a:cubicBezTo>
                    <a:pt x="54" y="141"/>
                    <a:pt x="661" y="758"/>
                    <a:pt x="799" y="1388"/>
                  </a:cubicBezTo>
                  <a:lnTo>
                    <a:pt x="799" y="1409"/>
                  </a:lnTo>
                  <a:lnTo>
                    <a:pt x="812" y="1409"/>
                  </a:lnTo>
                  <a:cubicBezTo>
                    <a:pt x="812" y="1409"/>
                    <a:pt x="876" y="1432"/>
                    <a:pt x="896" y="1486"/>
                  </a:cubicBezTo>
                  <a:cubicBezTo>
                    <a:pt x="917" y="1516"/>
                    <a:pt x="917" y="1550"/>
                    <a:pt x="896" y="1601"/>
                  </a:cubicBezTo>
                  <a:lnTo>
                    <a:pt x="876" y="1634"/>
                  </a:lnTo>
                  <a:lnTo>
                    <a:pt x="917" y="1624"/>
                  </a:lnTo>
                  <a:cubicBezTo>
                    <a:pt x="917" y="1624"/>
                    <a:pt x="1004" y="1601"/>
                    <a:pt x="1119" y="1601"/>
                  </a:cubicBezTo>
                  <a:cubicBezTo>
                    <a:pt x="1260" y="1601"/>
                    <a:pt x="1409" y="1634"/>
                    <a:pt x="1537" y="1698"/>
                  </a:cubicBezTo>
                  <a:lnTo>
                    <a:pt x="1557" y="1709"/>
                  </a:lnTo>
                  <a:lnTo>
                    <a:pt x="1567" y="1688"/>
                  </a:lnTo>
                  <a:cubicBezTo>
                    <a:pt x="1580" y="1655"/>
                    <a:pt x="1611" y="1614"/>
                    <a:pt x="1631" y="1601"/>
                  </a:cubicBezTo>
                  <a:lnTo>
                    <a:pt x="1665" y="1601"/>
                  </a:lnTo>
                  <a:lnTo>
                    <a:pt x="1654" y="1581"/>
                  </a:lnTo>
                  <a:cubicBezTo>
                    <a:pt x="1644" y="1550"/>
                    <a:pt x="1388" y="748"/>
                    <a:pt x="1099" y="502"/>
                  </a:cubicBezTo>
                  <a:cubicBezTo>
                    <a:pt x="822" y="256"/>
                    <a:pt x="620" y="151"/>
                    <a:pt x="438" y="54"/>
                  </a:cubicBezTo>
                  <a:cubicBezTo>
                    <a:pt x="364" y="23"/>
                    <a:pt x="287" y="0"/>
                    <a:pt x="202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2" name="Google Shape;8682;p62"/>
            <p:cNvSpPr/>
            <p:nvPr/>
          </p:nvSpPr>
          <p:spPr>
            <a:xfrm>
              <a:off x="4184855" y="1117140"/>
              <a:ext cx="219601" cy="155332"/>
            </a:xfrm>
            <a:custGeom>
              <a:avLst/>
              <a:gdLst/>
              <a:ahLst/>
              <a:cxnLst/>
              <a:rect l="l" t="t" r="r" b="b"/>
              <a:pathLst>
                <a:path w="1131" h="800" extrusionOk="0">
                  <a:moveTo>
                    <a:pt x="1" y="0"/>
                  </a:moveTo>
                  <a:cubicBezTo>
                    <a:pt x="1" y="0"/>
                    <a:pt x="25" y="7"/>
                    <a:pt x="67" y="22"/>
                  </a:cubicBezTo>
                  <a:lnTo>
                    <a:pt x="67" y="22"/>
                  </a:lnTo>
                  <a:cubicBezTo>
                    <a:pt x="28" y="2"/>
                    <a:pt x="1" y="0"/>
                    <a:pt x="1" y="0"/>
                  </a:cubicBezTo>
                  <a:close/>
                  <a:moveTo>
                    <a:pt x="67" y="22"/>
                  </a:moveTo>
                  <a:lnTo>
                    <a:pt x="67" y="22"/>
                  </a:lnTo>
                  <a:cubicBezTo>
                    <a:pt x="115" y="47"/>
                    <a:pt x="181" y="100"/>
                    <a:pt x="234" y="213"/>
                  </a:cubicBezTo>
                  <a:cubicBezTo>
                    <a:pt x="298" y="331"/>
                    <a:pt x="277" y="500"/>
                    <a:pt x="277" y="500"/>
                  </a:cubicBezTo>
                  <a:cubicBezTo>
                    <a:pt x="277" y="500"/>
                    <a:pt x="715" y="576"/>
                    <a:pt x="1130" y="799"/>
                  </a:cubicBezTo>
                  <a:cubicBezTo>
                    <a:pt x="1130" y="799"/>
                    <a:pt x="843" y="425"/>
                    <a:pt x="544" y="256"/>
                  </a:cubicBezTo>
                  <a:cubicBezTo>
                    <a:pt x="345" y="130"/>
                    <a:pt x="161" y="56"/>
                    <a:pt x="67" y="22"/>
                  </a:cubicBez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3" name="Google Shape;8683;p62"/>
            <p:cNvSpPr/>
            <p:nvPr/>
          </p:nvSpPr>
          <p:spPr>
            <a:xfrm>
              <a:off x="4180389" y="1112674"/>
              <a:ext cx="228532" cy="163681"/>
            </a:xfrm>
            <a:custGeom>
              <a:avLst/>
              <a:gdLst/>
              <a:ahLst/>
              <a:cxnLst/>
              <a:rect l="l" t="t" r="r" b="b"/>
              <a:pathLst>
                <a:path w="1177" h="843" extrusionOk="0">
                  <a:moveTo>
                    <a:pt x="216" y="118"/>
                  </a:moveTo>
                  <a:lnTo>
                    <a:pt x="216" y="118"/>
                  </a:lnTo>
                  <a:cubicBezTo>
                    <a:pt x="300" y="161"/>
                    <a:pt x="429" y="215"/>
                    <a:pt x="557" y="289"/>
                  </a:cubicBezTo>
                  <a:cubicBezTo>
                    <a:pt x="769" y="418"/>
                    <a:pt x="974" y="640"/>
                    <a:pt x="1069" y="758"/>
                  </a:cubicBezTo>
                  <a:cubicBezTo>
                    <a:pt x="738" y="599"/>
                    <a:pt x="408" y="523"/>
                    <a:pt x="321" y="502"/>
                  </a:cubicBezTo>
                  <a:cubicBezTo>
                    <a:pt x="321" y="448"/>
                    <a:pt x="334" y="320"/>
                    <a:pt x="280" y="225"/>
                  </a:cubicBezTo>
                  <a:cubicBezTo>
                    <a:pt x="257" y="182"/>
                    <a:pt x="236" y="138"/>
                    <a:pt x="216" y="118"/>
                  </a:cubicBezTo>
                  <a:close/>
                  <a:moveTo>
                    <a:pt x="24" y="0"/>
                  </a:moveTo>
                  <a:cubicBezTo>
                    <a:pt x="14" y="0"/>
                    <a:pt x="1" y="10"/>
                    <a:pt x="1" y="23"/>
                  </a:cubicBezTo>
                  <a:cubicBezTo>
                    <a:pt x="1" y="33"/>
                    <a:pt x="14" y="44"/>
                    <a:pt x="24" y="44"/>
                  </a:cubicBezTo>
                  <a:cubicBezTo>
                    <a:pt x="24" y="44"/>
                    <a:pt x="44" y="54"/>
                    <a:pt x="88" y="64"/>
                  </a:cubicBezTo>
                  <a:cubicBezTo>
                    <a:pt x="129" y="97"/>
                    <a:pt x="193" y="138"/>
                    <a:pt x="247" y="246"/>
                  </a:cubicBezTo>
                  <a:cubicBezTo>
                    <a:pt x="300" y="354"/>
                    <a:pt x="280" y="512"/>
                    <a:pt x="280" y="512"/>
                  </a:cubicBezTo>
                  <a:cubicBezTo>
                    <a:pt x="280" y="523"/>
                    <a:pt x="290" y="535"/>
                    <a:pt x="300" y="546"/>
                  </a:cubicBezTo>
                  <a:cubicBezTo>
                    <a:pt x="300" y="546"/>
                    <a:pt x="738" y="620"/>
                    <a:pt x="1143" y="843"/>
                  </a:cubicBezTo>
                  <a:lnTo>
                    <a:pt x="1166" y="843"/>
                  </a:lnTo>
                  <a:cubicBezTo>
                    <a:pt x="1176" y="832"/>
                    <a:pt x="1176" y="822"/>
                    <a:pt x="1166" y="812"/>
                  </a:cubicBezTo>
                  <a:cubicBezTo>
                    <a:pt x="1153" y="802"/>
                    <a:pt x="877" y="428"/>
                    <a:pt x="590" y="256"/>
                  </a:cubicBezTo>
                  <a:cubicBezTo>
                    <a:pt x="385" y="138"/>
                    <a:pt x="206" y="64"/>
                    <a:pt x="108" y="33"/>
                  </a:cubicBezTo>
                  <a:cubicBezTo>
                    <a:pt x="65" y="10"/>
                    <a:pt x="34" y="0"/>
                    <a:pt x="24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84" name="Google Shape;8684;p62"/>
          <p:cNvGrpSpPr/>
          <p:nvPr/>
        </p:nvGrpSpPr>
        <p:grpSpPr>
          <a:xfrm>
            <a:off x="1409136" y="1780343"/>
            <a:ext cx="550393" cy="408523"/>
            <a:chOff x="2775801" y="1119082"/>
            <a:chExt cx="412795" cy="306392"/>
          </a:xfrm>
        </p:grpSpPr>
        <p:sp>
          <p:nvSpPr>
            <p:cNvPr id="8685" name="Google Shape;8685;p62"/>
            <p:cNvSpPr/>
            <p:nvPr/>
          </p:nvSpPr>
          <p:spPr>
            <a:xfrm>
              <a:off x="2844341" y="1122965"/>
              <a:ext cx="339789" cy="298237"/>
            </a:xfrm>
            <a:custGeom>
              <a:avLst/>
              <a:gdLst/>
              <a:ahLst/>
              <a:cxnLst/>
              <a:rect l="l" t="t" r="r" b="b"/>
              <a:pathLst>
                <a:path w="1750" h="1536" extrusionOk="0">
                  <a:moveTo>
                    <a:pt x="1248" y="1"/>
                  </a:moveTo>
                  <a:cubicBezTo>
                    <a:pt x="789" y="311"/>
                    <a:pt x="1" y="577"/>
                    <a:pt x="1" y="577"/>
                  </a:cubicBezTo>
                  <a:lnTo>
                    <a:pt x="257" y="1494"/>
                  </a:lnTo>
                  <a:cubicBezTo>
                    <a:pt x="293" y="1523"/>
                    <a:pt x="341" y="1535"/>
                    <a:pt x="398" y="1535"/>
                  </a:cubicBezTo>
                  <a:cubicBezTo>
                    <a:pt x="827" y="1535"/>
                    <a:pt x="1750" y="813"/>
                    <a:pt x="1750" y="813"/>
                  </a:cubicBezTo>
                  <a:lnTo>
                    <a:pt x="1248" y="1"/>
                  </a:ln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6" name="Google Shape;8686;p62"/>
            <p:cNvSpPr/>
            <p:nvPr/>
          </p:nvSpPr>
          <p:spPr>
            <a:xfrm>
              <a:off x="2837933" y="1119082"/>
              <a:ext cx="350662" cy="306392"/>
            </a:xfrm>
            <a:custGeom>
              <a:avLst/>
              <a:gdLst/>
              <a:ahLst/>
              <a:cxnLst/>
              <a:rect l="l" t="t" r="r" b="b"/>
              <a:pathLst>
                <a:path w="1806" h="1578" extrusionOk="0">
                  <a:moveTo>
                    <a:pt x="1281" y="54"/>
                  </a:moveTo>
                  <a:lnTo>
                    <a:pt x="1752" y="833"/>
                  </a:lnTo>
                  <a:cubicBezTo>
                    <a:pt x="1634" y="927"/>
                    <a:pt x="812" y="1537"/>
                    <a:pt x="428" y="1537"/>
                  </a:cubicBezTo>
                  <a:cubicBezTo>
                    <a:pt x="384" y="1537"/>
                    <a:pt x="343" y="1527"/>
                    <a:pt x="310" y="1504"/>
                  </a:cubicBezTo>
                  <a:lnTo>
                    <a:pt x="54" y="607"/>
                  </a:lnTo>
                  <a:cubicBezTo>
                    <a:pt x="182" y="566"/>
                    <a:pt x="856" y="331"/>
                    <a:pt x="1281" y="54"/>
                  </a:cubicBezTo>
                  <a:close/>
                  <a:moveTo>
                    <a:pt x="1294" y="0"/>
                  </a:moveTo>
                  <a:cubicBezTo>
                    <a:pt x="1281" y="0"/>
                    <a:pt x="1281" y="0"/>
                    <a:pt x="1271" y="11"/>
                  </a:cubicBezTo>
                  <a:cubicBezTo>
                    <a:pt x="822" y="310"/>
                    <a:pt x="34" y="577"/>
                    <a:pt x="23" y="577"/>
                  </a:cubicBezTo>
                  <a:cubicBezTo>
                    <a:pt x="13" y="577"/>
                    <a:pt x="0" y="587"/>
                    <a:pt x="13" y="597"/>
                  </a:cubicBezTo>
                  <a:lnTo>
                    <a:pt x="269" y="1514"/>
                  </a:lnTo>
                  <a:cubicBezTo>
                    <a:pt x="269" y="1527"/>
                    <a:pt x="279" y="1527"/>
                    <a:pt x="279" y="1527"/>
                  </a:cubicBezTo>
                  <a:cubicBezTo>
                    <a:pt x="310" y="1557"/>
                    <a:pt x="364" y="1578"/>
                    <a:pt x="428" y="1578"/>
                  </a:cubicBezTo>
                  <a:cubicBezTo>
                    <a:pt x="866" y="1578"/>
                    <a:pt x="1752" y="886"/>
                    <a:pt x="1793" y="853"/>
                  </a:cubicBezTo>
                  <a:cubicBezTo>
                    <a:pt x="1806" y="843"/>
                    <a:pt x="1806" y="833"/>
                    <a:pt x="1793" y="822"/>
                  </a:cubicBezTo>
                  <a:lnTo>
                    <a:pt x="1304" y="11"/>
                  </a:lnTo>
                  <a:cubicBezTo>
                    <a:pt x="1304" y="11"/>
                    <a:pt x="1294" y="11"/>
                    <a:pt x="1294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7" name="Google Shape;8687;p62"/>
            <p:cNvSpPr/>
            <p:nvPr/>
          </p:nvSpPr>
          <p:spPr>
            <a:xfrm>
              <a:off x="2854826" y="1172671"/>
              <a:ext cx="279598" cy="221931"/>
            </a:xfrm>
            <a:custGeom>
              <a:avLst/>
              <a:gdLst/>
              <a:ahLst/>
              <a:cxnLst/>
              <a:rect l="l" t="t" r="r" b="b"/>
              <a:pathLst>
                <a:path w="1440" h="1143" extrusionOk="0">
                  <a:moveTo>
                    <a:pt x="510" y="515"/>
                  </a:moveTo>
                  <a:cubicBezTo>
                    <a:pt x="625" y="515"/>
                    <a:pt x="719" y="565"/>
                    <a:pt x="735" y="641"/>
                  </a:cubicBezTo>
                  <a:cubicBezTo>
                    <a:pt x="758" y="739"/>
                    <a:pt x="661" y="844"/>
                    <a:pt x="513" y="877"/>
                  </a:cubicBezTo>
                  <a:cubicBezTo>
                    <a:pt x="484" y="883"/>
                    <a:pt x="455" y="885"/>
                    <a:pt x="428" y="885"/>
                  </a:cubicBezTo>
                  <a:cubicBezTo>
                    <a:pt x="313" y="885"/>
                    <a:pt x="219" y="836"/>
                    <a:pt x="203" y="759"/>
                  </a:cubicBezTo>
                  <a:cubicBezTo>
                    <a:pt x="182" y="662"/>
                    <a:pt x="277" y="557"/>
                    <a:pt x="425" y="523"/>
                  </a:cubicBezTo>
                  <a:cubicBezTo>
                    <a:pt x="454" y="518"/>
                    <a:pt x="483" y="515"/>
                    <a:pt x="510" y="515"/>
                  </a:cubicBezTo>
                  <a:close/>
                  <a:moveTo>
                    <a:pt x="1035" y="1"/>
                  </a:moveTo>
                  <a:cubicBezTo>
                    <a:pt x="630" y="290"/>
                    <a:pt x="0" y="439"/>
                    <a:pt x="0" y="439"/>
                  </a:cubicBezTo>
                  <a:lnTo>
                    <a:pt x="128" y="931"/>
                  </a:lnTo>
                  <a:cubicBezTo>
                    <a:pt x="128" y="931"/>
                    <a:pt x="110" y="1143"/>
                    <a:pt x="350" y="1143"/>
                  </a:cubicBezTo>
                  <a:cubicBezTo>
                    <a:pt x="379" y="1143"/>
                    <a:pt x="412" y="1140"/>
                    <a:pt x="449" y="1133"/>
                  </a:cubicBezTo>
                  <a:cubicBezTo>
                    <a:pt x="705" y="1079"/>
                    <a:pt x="1194" y="749"/>
                    <a:pt x="1409" y="598"/>
                  </a:cubicBezTo>
                  <a:cubicBezTo>
                    <a:pt x="1376" y="587"/>
                    <a:pt x="1355" y="546"/>
                    <a:pt x="1355" y="513"/>
                  </a:cubicBezTo>
                  <a:cubicBezTo>
                    <a:pt x="1355" y="470"/>
                    <a:pt x="1386" y="429"/>
                    <a:pt x="1440" y="418"/>
                  </a:cubicBezTo>
                  <a:lnTo>
                    <a:pt x="1217" y="55"/>
                  </a:lnTo>
                  <a:lnTo>
                    <a:pt x="1163" y="55"/>
                  </a:lnTo>
                  <a:cubicBezTo>
                    <a:pt x="1109" y="55"/>
                    <a:pt x="1055" y="34"/>
                    <a:pt x="1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8" name="Google Shape;8688;p62"/>
            <p:cNvSpPr/>
            <p:nvPr/>
          </p:nvSpPr>
          <p:spPr>
            <a:xfrm>
              <a:off x="2850360" y="1166846"/>
              <a:ext cx="290471" cy="231833"/>
            </a:xfrm>
            <a:custGeom>
              <a:avLst/>
              <a:gdLst/>
              <a:ahLst/>
              <a:cxnLst/>
              <a:rect l="l" t="t" r="r" b="b"/>
              <a:pathLst>
                <a:path w="1496" h="1194" extrusionOk="0">
                  <a:moveTo>
                    <a:pt x="546" y="564"/>
                  </a:moveTo>
                  <a:cubicBezTo>
                    <a:pt x="641" y="564"/>
                    <a:pt x="728" y="607"/>
                    <a:pt x="738" y="671"/>
                  </a:cubicBezTo>
                  <a:cubicBezTo>
                    <a:pt x="748" y="715"/>
                    <a:pt x="738" y="756"/>
                    <a:pt x="694" y="799"/>
                  </a:cubicBezTo>
                  <a:cubicBezTo>
                    <a:pt x="653" y="843"/>
                    <a:pt x="600" y="874"/>
                    <a:pt x="525" y="884"/>
                  </a:cubicBezTo>
                  <a:cubicBezTo>
                    <a:pt x="502" y="897"/>
                    <a:pt x="472" y="897"/>
                    <a:pt x="438" y="897"/>
                  </a:cubicBezTo>
                  <a:cubicBezTo>
                    <a:pt x="343" y="897"/>
                    <a:pt x="256" y="853"/>
                    <a:pt x="246" y="789"/>
                  </a:cubicBezTo>
                  <a:cubicBezTo>
                    <a:pt x="236" y="745"/>
                    <a:pt x="246" y="705"/>
                    <a:pt x="290" y="671"/>
                  </a:cubicBezTo>
                  <a:cubicBezTo>
                    <a:pt x="333" y="628"/>
                    <a:pt x="384" y="597"/>
                    <a:pt x="461" y="576"/>
                  </a:cubicBezTo>
                  <a:cubicBezTo>
                    <a:pt x="482" y="576"/>
                    <a:pt x="513" y="564"/>
                    <a:pt x="546" y="564"/>
                  </a:cubicBezTo>
                  <a:close/>
                  <a:moveTo>
                    <a:pt x="546" y="523"/>
                  </a:moveTo>
                  <a:cubicBezTo>
                    <a:pt x="513" y="523"/>
                    <a:pt x="482" y="533"/>
                    <a:pt x="448" y="533"/>
                  </a:cubicBezTo>
                  <a:cubicBezTo>
                    <a:pt x="374" y="553"/>
                    <a:pt x="300" y="587"/>
                    <a:pt x="256" y="640"/>
                  </a:cubicBezTo>
                  <a:cubicBezTo>
                    <a:pt x="215" y="681"/>
                    <a:pt x="192" y="745"/>
                    <a:pt x="205" y="799"/>
                  </a:cubicBezTo>
                  <a:cubicBezTo>
                    <a:pt x="226" y="884"/>
                    <a:pt x="320" y="938"/>
                    <a:pt x="438" y="938"/>
                  </a:cubicBezTo>
                  <a:cubicBezTo>
                    <a:pt x="472" y="938"/>
                    <a:pt x="502" y="938"/>
                    <a:pt x="536" y="927"/>
                  </a:cubicBezTo>
                  <a:cubicBezTo>
                    <a:pt x="610" y="907"/>
                    <a:pt x="684" y="874"/>
                    <a:pt x="728" y="820"/>
                  </a:cubicBezTo>
                  <a:cubicBezTo>
                    <a:pt x="769" y="779"/>
                    <a:pt x="792" y="715"/>
                    <a:pt x="781" y="661"/>
                  </a:cubicBezTo>
                  <a:cubicBezTo>
                    <a:pt x="758" y="587"/>
                    <a:pt x="664" y="523"/>
                    <a:pt x="546" y="523"/>
                  </a:cubicBezTo>
                  <a:close/>
                  <a:moveTo>
                    <a:pt x="1058" y="64"/>
                  </a:moveTo>
                  <a:cubicBezTo>
                    <a:pt x="1081" y="96"/>
                    <a:pt x="1132" y="109"/>
                    <a:pt x="1183" y="109"/>
                  </a:cubicBezTo>
                  <a:cubicBezTo>
                    <a:pt x="1199" y="109"/>
                    <a:pt x="1214" y="108"/>
                    <a:pt x="1230" y="105"/>
                  </a:cubicBezTo>
                  <a:lnTo>
                    <a:pt x="1432" y="436"/>
                  </a:lnTo>
                  <a:cubicBezTo>
                    <a:pt x="1388" y="459"/>
                    <a:pt x="1358" y="500"/>
                    <a:pt x="1358" y="543"/>
                  </a:cubicBezTo>
                  <a:cubicBezTo>
                    <a:pt x="1358" y="576"/>
                    <a:pt x="1368" y="607"/>
                    <a:pt x="1399" y="628"/>
                  </a:cubicBezTo>
                  <a:cubicBezTo>
                    <a:pt x="1186" y="779"/>
                    <a:pt x="717" y="1089"/>
                    <a:pt x="461" y="1140"/>
                  </a:cubicBezTo>
                  <a:cubicBezTo>
                    <a:pt x="428" y="1153"/>
                    <a:pt x="397" y="1153"/>
                    <a:pt x="364" y="1153"/>
                  </a:cubicBezTo>
                  <a:cubicBezTo>
                    <a:pt x="300" y="1153"/>
                    <a:pt x="246" y="1130"/>
                    <a:pt x="215" y="1099"/>
                  </a:cubicBezTo>
                  <a:cubicBezTo>
                    <a:pt x="162" y="1045"/>
                    <a:pt x="172" y="961"/>
                    <a:pt x="172" y="961"/>
                  </a:cubicBezTo>
                  <a:lnTo>
                    <a:pt x="54" y="479"/>
                  </a:lnTo>
                  <a:cubicBezTo>
                    <a:pt x="162" y="459"/>
                    <a:pt x="694" y="308"/>
                    <a:pt x="1058" y="64"/>
                  </a:cubicBezTo>
                  <a:close/>
                  <a:moveTo>
                    <a:pt x="1068" y="0"/>
                  </a:moveTo>
                  <a:lnTo>
                    <a:pt x="1048" y="10"/>
                  </a:lnTo>
                  <a:cubicBezTo>
                    <a:pt x="653" y="297"/>
                    <a:pt x="23" y="448"/>
                    <a:pt x="23" y="448"/>
                  </a:cubicBezTo>
                  <a:lnTo>
                    <a:pt x="0" y="448"/>
                  </a:lnTo>
                  <a:lnTo>
                    <a:pt x="128" y="961"/>
                  </a:lnTo>
                  <a:cubicBezTo>
                    <a:pt x="128" y="981"/>
                    <a:pt x="128" y="1066"/>
                    <a:pt x="182" y="1130"/>
                  </a:cubicBezTo>
                  <a:cubicBezTo>
                    <a:pt x="226" y="1173"/>
                    <a:pt x="290" y="1194"/>
                    <a:pt x="364" y="1194"/>
                  </a:cubicBezTo>
                  <a:cubicBezTo>
                    <a:pt x="397" y="1194"/>
                    <a:pt x="438" y="1194"/>
                    <a:pt x="472" y="1183"/>
                  </a:cubicBezTo>
                  <a:cubicBezTo>
                    <a:pt x="738" y="1130"/>
                    <a:pt x="1240" y="789"/>
                    <a:pt x="1442" y="651"/>
                  </a:cubicBezTo>
                  <a:lnTo>
                    <a:pt x="1473" y="628"/>
                  </a:lnTo>
                  <a:lnTo>
                    <a:pt x="1442" y="617"/>
                  </a:lnTo>
                  <a:cubicBezTo>
                    <a:pt x="1409" y="597"/>
                    <a:pt x="1399" y="576"/>
                    <a:pt x="1399" y="543"/>
                  </a:cubicBezTo>
                  <a:cubicBezTo>
                    <a:pt x="1399" y="512"/>
                    <a:pt x="1422" y="479"/>
                    <a:pt x="1463" y="459"/>
                  </a:cubicBezTo>
                  <a:lnTo>
                    <a:pt x="1496" y="459"/>
                  </a:lnTo>
                  <a:lnTo>
                    <a:pt x="1250" y="51"/>
                  </a:lnTo>
                  <a:lnTo>
                    <a:pt x="1230" y="64"/>
                  </a:lnTo>
                  <a:cubicBezTo>
                    <a:pt x="1217" y="67"/>
                    <a:pt x="1203" y="68"/>
                    <a:pt x="1190" y="68"/>
                  </a:cubicBezTo>
                  <a:cubicBezTo>
                    <a:pt x="1144" y="68"/>
                    <a:pt x="1096" y="54"/>
                    <a:pt x="1078" y="21"/>
                  </a:cubicBezTo>
                  <a:lnTo>
                    <a:pt x="1068" y="0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9" name="Google Shape;8689;p62"/>
            <p:cNvSpPr/>
            <p:nvPr/>
          </p:nvSpPr>
          <p:spPr>
            <a:xfrm>
              <a:off x="2780266" y="1162380"/>
              <a:ext cx="147371" cy="250667"/>
            </a:xfrm>
            <a:custGeom>
              <a:avLst/>
              <a:gdLst/>
              <a:ahLst/>
              <a:cxnLst/>
              <a:rect l="l" t="t" r="r" b="b"/>
              <a:pathLst>
                <a:path w="759" h="1291" extrusionOk="0">
                  <a:moveTo>
                    <a:pt x="213" y="0"/>
                  </a:moveTo>
                  <a:cubicBezTo>
                    <a:pt x="0" y="98"/>
                    <a:pt x="64" y="267"/>
                    <a:pt x="64" y="267"/>
                  </a:cubicBezTo>
                  <a:lnTo>
                    <a:pt x="587" y="1291"/>
                  </a:lnTo>
                  <a:cubicBezTo>
                    <a:pt x="566" y="1176"/>
                    <a:pt x="758" y="1078"/>
                    <a:pt x="758" y="1078"/>
                  </a:cubicBezTo>
                  <a:lnTo>
                    <a:pt x="213" y="0"/>
                  </a:ln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0" name="Google Shape;8690;p62"/>
            <p:cNvSpPr/>
            <p:nvPr/>
          </p:nvSpPr>
          <p:spPr>
            <a:xfrm>
              <a:off x="2775801" y="1159468"/>
              <a:ext cx="155720" cy="258045"/>
            </a:xfrm>
            <a:custGeom>
              <a:avLst/>
              <a:gdLst/>
              <a:ahLst/>
              <a:cxnLst/>
              <a:rect l="l" t="t" r="r" b="b"/>
              <a:pathLst>
                <a:path w="802" h="1329" extrusionOk="0">
                  <a:moveTo>
                    <a:pt x="226" y="48"/>
                  </a:moveTo>
                  <a:lnTo>
                    <a:pt x="748" y="1083"/>
                  </a:lnTo>
                  <a:cubicBezTo>
                    <a:pt x="704" y="1104"/>
                    <a:pt x="630" y="1168"/>
                    <a:pt x="599" y="1232"/>
                  </a:cubicBezTo>
                  <a:lnTo>
                    <a:pt x="108" y="271"/>
                  </a:lnTo>
                  <a:cubicBezTo>
                    <a:pt x="108" y="271"/>
                    <a:pt x="54" y="133"/>
                    <a:pt x="226" y="48"/>
                  </a:cubicBezTo>
                  <a:close/>
                  <a:moveTo>
                    <a:pt x="235" y="1"/>
                  </a:moveTo>
                  <a:cubicBezTo>
                    <a:pt x="232" y="1"/>
                    <a:pt x="229" y="2"/>
                    <a:pt x="226" y="5"/>
                  </a:cubicBezTo>
                  <a:cubicBezTo>
                    <a:pt x="0" y="102"/>
                    <a:pt x="64" y="282"/>
                    <a:pt x="64" y="294"/>
                  </a:cubicBezTo>
                  <a:lnTo>
                    <a:pt x="589" y="1319"/>
                  </a:lnTo>
                  <a:cubicBezTo>
                    <a:pt x="599" y="1319"/>
                    <a:pt x="599" y="1329"/>
                    <a:pt x="610" y="1329"/>
                  </a:cubicBezTo>
                  <a:lnTo>
                    <a:pt x="620" y="1329"/>
                  </a:lnTo>
                  <a:cubicBezTo>
                    <a:pt x="630" y="1319"/>
                    <a:pt x="630" y="1319"/>
                    <a:pt x="630" y="1306"/>
                  </a:cubicBezTo>
                  <a:cubicBezTo>
                    <a:pt x="620" y="1221"/>
                    <a:pt x="738" y="1137"/>
                    <a:pt x="781" y="1114"/>
                  </a:cubicBezTo>
                  <a:cubicBezTo>
                    <a:pt x="792" y="1104"/>
                    <a:pt x="802" y="1093"/>
                    <a:pt x="792" y="1083"/>
                  </a:cubicBezTo>
                  <a:lnTo>
                    <a:pt x="256" y="15"/>
                  </a:lnTo>
                  <a:cubicBezTo>
                    <a:pt x="249" y="8"/>
                    <a:pt x="242" y="1"/>
                    <a:pt x="235" y="1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1" name="Google Shape;8691;p62"/>
            <p:cNvSpPr/>
            <p:nvPr/>
          </p:nvSpPr>
          <p:spPr>
            <a:xfrm>
              <a:off x="2803178" y="1216552"/>
              <a:ext cx="93005" cy="167759"/>
            </a:xfrm>
            <a:custGeom>
              <a:avLst/>
              <a:gdLst/>
              <a:ahLst/>
              <a:cxnLst/>
              <a:rect l="l" t="t" r="r" b="b"/>
              <a:pathLst>
                <a:path w="479" h="864" extrusionOk="0">
                  <a:moveTo>
                    <a:pt x="31" y="0"/>
                  </a:moveTo>
                  <a:lnTo>
                    <a:pt x="0" y="75"/>
                  </a:lnTo>
                  <a:lnTo>
                    <a:pt x="394" y="863"/>
                  </a:lnTo>
                  <a:cubicBezTo>
                    <a:pt x="415" y="810"/>
                    <a:pt x="479" y="779"/>
                    <a:pt x="479" y="779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2" name="Google Shape;8692;p62"/>
            <p:cNvSpPr/>
            <p:nvPr/>
          </p:nvSpPr>
          <p:spPr>
            <a:xfrm>
              <a:off x="2796576" y="1208009"/>
              <a:ext cx="106208" cy="186787"/>
            </a:xfrm>
            <a:custGeom>
              <a:avLst/>
              <a:gdLst/>
              <a:ahLst/>
              <a:cxnLst/>
              <a:rect l="l" t="t" r="r" b="b"/>
              <a:pathLst>
                <a:path w="547" h="962" extrusionOk="0">
                  <a:moveTo>
                    <a:pt x="65" y="85"/>
                  </a:moveTo>
                  <a:lnTo>
                    <a:pt x="482" y="813"/>
                  </a:lnTo>
                  <a:cubicBezTo>
                    <a:pt x="469" y="823"/>
                    <a:pt x="449" y="843"/>
                    <a:pt x="428" y="864"/>
                  </a:cubicBezTo>
                  <a:lnTo>
                    <a:pt x="55" y="119"/>
                  </a:lnTo>
                  <a:lnTo>
                    <a:pt x="65" y="85"/>
                  </a:lnTo>
                  <a:close/>
                  <a:moveTo>
                    <a:pt x="65" y="1"/>
                  </a:moveTo>
                  <a:lnTo>
                    <a:pt x="1" y="119"/>
                  </a:lnTo>
                  <a:lnTo>
                    <a:pt x="439" y="961"/>
                  </a:lnTo>
                  <a:lnTo>
                    <a:pt x="449" y="918"/>
                  </a:lnTo>
                  <a:cubicBezTo>
                    <a:pt x="469" y="864"/>
                    <a:pt x="523" y="843"/>
                    <a:pt x="523" y="843"/>
                  </a:cubicBezTo>
                  <a:lnTo>
                    <a:pt x="546" y="8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93" name="Google Shape;8693;p62"/>
          <p:cNvGrpSpPr/>
          <p:nvPr/>
        </p:nvGrpSpPr>
        <p:grpSpPr>
          <a:xfrm>
            <a:off x="3091345" y="2692254"/>
            <a:ext cx="567220" cy="456159"/>
            <a:chOff x="4578233" y="2119615"/>
            <a:chExt cx="425415" cy="342119"/>
          </a:xfrm>
        </p:grpSpPr>
        <p:sp>
          <p:nvSpPr>
            <p:cNvPr id="8694" name="Google Shape;8694;p62"/>
            <p:cNvSpPr/>
            <p:nvPr/>
          </p:nvSpPr>
          <p:spPr>
            <a:xfrm>
              <a:off x="4582698" y="2123887"/>
              <a:ext cx="339789" cy="333381"/>
            </a:xfrm>
            <a:custGeom>
              <a:avLst/>
              <a:gdLst/>
              <a:ahLst/>
              <a:cxnLst/>
              <a:rect l="l" t="t" r="r" b="b"/>
              <a:pathLst>
                <a:path w="1750" h="1717" extrusionOk="0">
                  <a:moveTo>
                    <a:pt x="1185" y="0"/>
                  </a:moveTo>
                  <a:cubicBezTo>
                    <a:pt x="793" y="0"/>
                    <a:pt x="1" y="1077"/>
                    <a:pt x="1" y="1077"/>
                  </a:cubicBezTo>
                  <a:lnTo>
                    <a:pt x="695" y="1717"/>
                  </a:lnTo>
                  <a:cubicBezTo>
                    <a:pt x="1056" y="1292"/>
                    <a:pt x="1750" y="833"/>
                    <a:pt x="1750" y="833"/>
                  </a:cubicBezTo>
                  <a:lnTo>
                    <a:pt x="1248" y="11"/>
                  </a:lnTo>
                  <a:cubicBezTo>
                    <a:pt x="1228" y="4"/>
                    <a:pt x="1207" y="0"/>
                    <a:pt x="1185" y="0"/>
                  </a:cubicBez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5" name="Google Shape;8695;p62"/>
            <p:cNvSpPr/>
            <p:nvPr/>
          </p:nvSpPr>
          <p:spPr>
            <a:xfrm>
              <a:off x="4578233" y="2119615"/>
              <a:ext cx="348332" cy="342119"/>
            </a:xfrm>
            <a:custGeom>
              <a:avLst/>
              <a:gdLst/>
              <a:ahLst/>
              <a:cxnLst/>
              <a:rect l="l" t="t" r="r" b="b"/>
              <a:pathLst>
                <a:path w="1794" h="1762" extrusionOk="0">
                  <a:moveTo>
                    <a:pt x="1197" y="44"/>
                  </a:moveTo>
                  <a:cubicBezTo>
                    <a:pt x="1217" y="44"/>
                    <a:pt x="1240" y="54"/>
                    <a:pt x="1250" y="54"/>
                  </a:cubicBezTo>
                  <a:lnTo>
                    <a:pt x="1742" y="843"/>
                  </a:lnTo>
                  <a:cubicBezTo>
                    <a:pt x="1634" y="919"/>
                    <a:pt x="1048" y="1334"/>
                    <a:pt x="718" y="1708"/>
                  </a:cubicBezTo>
                  <a:lnTo>
                    <a:pt x="54" y="1088"/>
                  </a:lnTo>
                  <a:cubicBezTo>
                    <a:pt x="152" y="960"/>
                    <a:pt x="846" y="44"/>
                    <a:pt x="1197" y="44"/>
                  </a:cubicBezTo>
                  <a:close/>
                  <a:moveTo>
                    <a:pt x="1197" y="0"/>
                  </a:moveTo>
                  <a:cubicBezTo>
                    <a:pt x="802" y="0"/>
                    <a:pt x="34" y="1035"/>
                    <a:pt x="1" y="1078"/>
                  </a:cubicBezTo>
                  <a:cubicBezTo>
                    <a:pt x="1" y="1088"/>
                    <a:pt x="1" y="1099"/>
                    <a:pt x="13" y="1111"/>
                  </a:cubicBezTo>
                  <a:lnTo>
                    <a:pt x="705" y="1762"/>
                  </a:lnTo>
                  <a:lnTo>
                    <a:pt x="718" y="1762"/>
                  </a:lnTo>
                  <a:cubicBezTo>
                    <a:pt x="728" y="1762"/>
                    <a:pt x="728" y="1762"/>
                    <a:pt x="738" y="1752"/>
                  </a:cubicBezTo>
                  <a:cubicBezTo>
                    <a:pt x="1089" y="1334"/>
                    <a:pt x="1773" y="876"/>
                    <a:pt x="1783" y="866"/>
                  </a:cubicBezTo>
                  <a:cubicBezTo>
                    <a:pt x="1793" y="866"/>
                    <a:pt x="1793" y="843"/>
                    <a:pt x="1783" y="832"/>
                  </a:cubicBezTo>
                  <a:lnTo>
                    <a:pt x="1281" y="23"/>
                  </a:lnTo>
                  <a:lnTo>
                    <a:pt x="1271" y="23"/>
                  </a:lnTo>
                  <a:cubicBezTo>
                    <a:pt x="1250" y="10"/>
                    <a:pt x="1230" y="0"/>
                    <a:pt x="1197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6" name="Google Shape;8696;p62"/>
            <p:cNvSpPr/>
            <p:nvPr/>
          </p:nvSpPr>
          <p:spPr>
            <a:xfrm>
              <a:off x="4632404" y="2148934"/>
              <a:ext cx="273773" cy="254744"/>
            </a:xfrm>
            <a:custGeom>
              <a:avLst/>
              <a:gdLst/>
              <a:ahLst/>
              <a:cxnLst/>
              <a:rect l="l" t="t" r="r" b="b"/>
              <a:pathLst>
                <a:path w="1410" h="1312" extrusionOk="0">
                  <a:moveTo>
                    <a:pt x="972" y="269"/>
                  </a:moveTo>
                  <a:cubicBezTo>
                    <a:pt x="1041" y="269"/>
                    <a:pt x="1097" y="294"/>
                    <a:pt x="1120" y="341"/>
                  </a:cubicBezTo>
                  <a:cubicBezTo>
                    <a:pt x="1174" y="425"/>
                    <a:pt x="1099" y="553"/>
                    <a:pt x="971" y="628"/>
                  </a:cubicBezTo>
                  <a:cubicBezTo>
                    <a:pt x="909" y="662"/>
                    <a:pt x="845" y="678"/>
                    <a:pt x="789" y="678"/>
                  </a:cubicBezTo>
                  <a:cubicBezTo>
                    <a:pt x="720" y="678"/>
                    <a:pt x="664" y="654"/>
                    <a:pt x="641" y="607"/>
                  </a:cubicBezTo>
                  <a:cubicBezTo>
                    <a:pt x="587" y="523"/>
                    <a:pt x="661" y="395"/>
                    <a:pt x="790" y="320"/>
                  </a:cubicBezTo>
                  <a:cubicBezTo>
                    <a:pt x="852" y="286"/>
                    <a:pt x="916" y="269"/>
                    <a:pt x="972" y="269"/>
                  </a:cubicBezTo>
                  <a:close/>
                  <a:moveTo>
                    <a:pt x="961" y="1"/>
                  </a:moveTo>
                  <a:cubicBezTo>
                    <a:pt x="915" y="1"/>
                    <a:pt x="858" y="15"/>
                    <a:pt x="790" y="51"/>
                  </a:cubicBezTo>
                  <a:cubicBezTo>
                    <a:pt x="544" y="179"/>
                    <a:pt x="160" y="628"/>
                    <a:pt x="1" y="832"/>
                  </a:cubicBezTo>
                  <a:cubicBezTo>
                    <a:pt x="42" y="832"/>
                    <a:pt x="75" y="863"/>
                    <a:pt x="85" y="896"/>
                  </a:cubicBezTo>
                  <a:cubicBezTo>
                    <a:pt x="95" y="937"/>
                    <a:pt x="75" y="991"/>
                    <a:pt x="31" y="1012"/>
                  </a:cubicBezTo>
                  <a:lnTo>
                    <a:pt x="341" y="1311"/>
                  </a:lnTo>
                  <a:cubicBezTo>
                    <a:pt x="352" y="1301"/>
                    <a:pt x="375" y="1291"/>
                    <a:pt x="395" y="1281"/>
                  </a:cubicBezTo>
                  <a:cubicBezTo>
                    <a:pt x="410" y="1277"/>
                    <a:pt x="424" y="1275"/>
                    <a:pt x="437" y="1275"/>
                  </a:cubicBezTo>
                  <a:cubicBezTo>
                    <a:pt x="471" y="1275"/>
                    <a:pt x="499" y="1286"/>
                    <a:pt x="523" y="1301"/>
                  </a:cubicBezTo>
                  <a:cubicBezTo>
                    <a:pt x="843" y="917"/>
                    <a:pt x="1409" y="607"/>
                    <a:pt x="1409" y="607"/>
                  </a:cubicBezTo>
                  <a:lnTo>
                    <a:pt x="1153" y="159"/>
                  </a:lnTo>
                  <a:cubicBezTo>
                    <a:pt x="1153" y="159"/>
                    <a:pt x="1115" y="1"/>
                    <a:pt x="9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7" name="Google Shape;8697;p62"/>
            <p:cNvSpPr/>
            <p:nvPr/>
          </p:nvSpPr>
          <p:spPr>
            <a:xfrm>
              <a:off x="4625997" y="2146410"/>
              <a:ext cx="284063" cy="261152"/>
            </a:xfrm>
            <a:custGeom>
              <a:avLst/>
              <a:gdLst/>
              <a:ahLst/>
              <a:cxnLst/>
              <a:rect l="l" t="t" r="r" b="b"/>
              <a:pathLst>
                <a:path w="1463" h="1345" extrusionOk="0">
                  <a:moveTo>
                    <a:pt x="1004" y="300"/>
                  </a:moveTo>
                  <a:cubicBezTo>
                    <a:pt x="1068" y="300"/>
                    <a:pt x="1112" y="320"/>
                    <a:pt x="1132" y="364"/>
                  </a:cubicBezTo>
                  <a:cubicBezTo>
                    <a:pt x="1176" y="438"/>
                    <a:pt x="1112" y="556"/>
                    <a:pt x="994" y="630"/>
                  </a:cubicBezTo>
                  <a:cubicBezTo>
                    <a:pt x="940" y="653"/>
                    <a:pt x="876" y="674"/>
                    <a:pt x="823" y="674"/>
                  </a:cubicBezTo>
                  <a:cubicBezTo>
                    <a:pt x="758" y="674"/>
                    <a:pt x="715" y="653"/>
                    <a:pt x="694" y="610"/>
                  </a:cubicBezTo>
                  <a:cubicBezTo>
                    <a:pt x="674" y="577"/>
                    <a:pt x="674" y="525"/>
                    <a:pt x="705" y="482"/>
                  </a:cubicBezTo>
                  <a:cubicBezTo>
                    <a:pt x="728" y="428"/>
                    <a:pt x="779" y="384"/>
                    <a:pt x="833" y="354"/>
                  </a:cubicBezTo>
                  <a:cubicBezTo>
                    <a:pt x="887" y="320"/>
                    <a:pt x="951" y="300"/>
                    <a:pt x="1004" y="300"/>
                  </a:cubicBezTo>
                  <a:close/>
                  <a:moveTo>
                    <a:pt x="1004" y="256"/>
                  </a:moveTo>
                  <a:cubicBezTo>
                    <a:pt x="940" y="256"/>
                    <a:pt x="876" y="279"/>
                    <a:pt x="812" y="310"/>
                  </a:cubicBezTo>
                  <a:cubicBezTo>
                    <a:pt x="748" y="354"/>
                    <a:pt x="694" y="408"/>
                    <a:pt x="664" y="461"/>
                  </a:cubicBezTo>
                  <a:cubicBezTo>
                    <a:pt x="630" y="525"/>
                    <a:pt x="630" y="577"/>
                    <a:pt x="651" y="630"/>
                  </a:cubicBezTo>
                  <a:cubicBezTo>
                    <a:pt x="684" y="684"/>
                    <a:pt x="748" y="717"/>
                    <a:pt x="823" y="717"/>
                  </a:cubicBezTo>
                  <a:cubicBezTo>
                    <a:pt x="887" y="717"/>
                    <a:pt x="951" y="694"/>
                    <a:pt x="1015" y="664"/>
                  </a:cubicBezTo>
                  <a:cubicBezTo>
                    <a:pt x="1153" y="589"/>
                    <a:pt x="1227" y="438"/>
                    <a:pt x="1176" y="344"/>
                  </a:cubicBezTo>
                  <a:cubicBezTo>
                    <a:pt x="1143" y="290"/>
                    <a:pt x="1079" y="256"/>
                    <a:pt x="1004" y="256"/>
                  </a:cubicBezTo>
                  <a:close/>
                  <a:moveTo>
                    <a:pt x="994" y="44"/>
                  </a:moveTo>
                  <a:cubicBezTo>
                    <a:pt x="1132" y="44"/>
                    <a:pt x="1163" y="172"/>
                    <a:pt x="1163" y="182"/>
                  </a:cubicBezTo>
                  <a:lnTo>
                    <a:pt x="1409" y="610"/>
                  </a:lnTo>
                  <a:cubicBezTo>
                    <a:pt x="1304" y="664"/>
                    <a:pt x="833" y="950"/>
                    <a:pt x="556" y="1281"/>
                  </a:cubicBezTo>
                  <a:cubicBezTo>
                    <a:pt x="531" y="1269"/>
                    <a:pt x="506" y="1264"/>
                    <a:pt x="479" y="1264"/>
                  </a:cubicBezTo>
                  <a:cubicBezTo>
                    <a:pt x="460" y="1264"/>
                    <a:pt x="440" y="1266"/>
                    <a:pt x="418" y="1271"/>
                  </a:cubicBezTo>
                  <a:cubicBezTo>
                    <a:pt x="408" y="1281"/>
                    <a:pt x="385" y="1281"/>
                    <a:pt x="374" y="1294"/>
                  </a:cubicBezTo>
                  <a:lnTo>
                    <a:pt x="98" y="1038"/>
                  </a:lnTo>
                  <a:cubicBezTo>
                    <a:pt x="128" y="994"/>
                    <a:pt x="152" y="950"/>
                    <a:pt x="139" y="909"/>
                  </a:cubicBezTo>
                  <a:cubicBezTo>
                    <a:pt x="128" y="876"/>
                    <a:pt x="108" y="845"/>
                    <a:pt x="75" y="833"/>
                  </a:cubicBezTo>
                  <a:cubicBezTo>
                    <a:pt x="236" y="630"/>
                    <a:pt x="600" y="205"/>
                    <a:pt x="833" y="87"/>
                  </a:cubicBezTo>
                  <a:cubicBezTo>
                    <a:pt x="887" y="54"/>
                    <a:pt x="940" y="44"/>
                    <a:pt x="994" y="44"/>
                  </a:cubicBezTo>
                  <a:close/>
                  <a:moveTo>
                    <a:pt x="994" y="0"/>
                  </a:moveTo>
                  <a:cubicBezTo>
                    <a:pt x="940" y="0"/>
                    <a:pt x="876" y="13"/>
                    <a:pt x="812" y="44"/>
                  </a:cubicBezTo>
                  <a:cubicBezTo>
                    <a:pt x="566" y="172"/>
                    <a:pt x="172" y="630"/>
                    <a:pt x="23" y="822"/>
                  </a:cubicBezTo>
                  <a:lnTo>
                    <a:pt x="0" y="856"/>
                  </a:lnTo>
                  <a:lnTo>
                    <a:pt x="34" y="866"/>
                  </a:lnTo>
                  <a:cubicBezTo>
                    <a:pt x="64" y="866"/>
                    <a:pt x="88" y="886"/>
                    <a:pt x="98" y="920"/>
                  </a:cubicBezTo>
                  <a:cubicBezTo>
                    <a:pt x="108" y="950"/>
                    <a:pt x="88" y="994"/>
                    <a:pt x="54" y="1014"/>
                  </a:cubicBezTo>
                  <a:lnTo>
                    <a:pt x="23" y="1025"/>
                  </a:lnTo>
                  <a:lnTo>
                    <a:pt x="374" y="1345"/>
                  </a:lnTo>
                  <a:lnTo>
                    <a:pt x="385" y="1335"/>
                  </a:lnTo>
                  <a:cubicBezTo>
                    <a:pt x="395" y="1324"/>
                    <a:pt x="418" y="1324"/>
                    <a:pt x="428" y="1314"/>
                  </a:cubicBezTo>
                  <a:cubicBezTo>
                    <a:pt x="440" y="1311"/>
                    <a:pt x="452" y="1310"/>
                    <a:pt x="464" y="1310"/>
                  </a:cubicBezTo>
                  <a:cubicBezTo>
                    <a:pt x="497" y="1310"/>
                    <a:pt x="529" y="1320"/>
                    <a:pt x="546" y="1335"/>
                  </a:cubicBezTo>
                  <a:lnTo>
                    <a:pt x="556" y="1345"/>
                  </a:lnTo>
                  <a:lnTo>
                    <a:pt x="577" y="1324"/>
                  </a:lnTo>
                  <a:cubicBezTo>
                    <a:pt x="887" y="950"/>
                    <a:pt x="1442" y="641"/>
                    <a:pt x="1453" y="630"/>
                  </a:cubicBezTo>
                  <a:lnTo>
                    <a:pt x="1463" y="620"/>
                  </a:lnTo>
                  <a:lnTo>
                    <a:pt x="1196" y="172"/>
                  </a:lnTo>
                  <a:cubicBezTo>
                    <a:pt x="1196" y="141"/>
                    <a:pt x="1153" y="0"/>
                    <a:pt x="994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8" name="Google Shape;8698;p62"/>
            <p:cNvSpPr/>
            <p:nvPr/>
          </p:nvSpPr>
          <p:spPr>
            <a:xfrm>
              <a:off x="4804434" y="2126022"/>
              <a:ext cx="192612" cy="221931"/>
            </a:xfrm>
            <a:custGeom>
              <a:avLst/>
              <a:gdLst/>
              <a:ahLst/>
              <a:cxnLst/>
              <a:rect l="l" t="t" r="r" b="b"/>
              <a:pathLst>
                <a:path w="992" h="1143" extrusionOk="0">
                  <a:moveTo>
                    <a:pt x="106" y="0"/>
                  </a:moveTo>
                  <a:lnTo>
                    <a:pt x="106" y="0"/>
                  </a:lnTo>
                  <a:cubicBezTo>
                    <a:pt x="149" y="105"/>
                    <a:pt x="1" y="256"/>
                    <a:pt x="1" y="256"/>
                  </a:cubicBezTo>
                  <a:lnTo>
                    <a:pt x="820" y="1143"/>
                  </a:lnTo>
                  <a:cubicBezTo>
                    <a:pt x="992" y="981"/>
                    <a:pt x="884" y="843"/>
                    <a:pt x="884" y="843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rgbClr val="5AE4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9" name="Google Shape;8699;p62"/>
            <p:cNvSpPr/>
            <p:nvPr/>
          </p:nvSpPr>
          <p:spPr>
            <a:xfrm>
              <a:off x="4799969" y="2122139"/>
              <a:ext cx="203679" cy="229697"/>
            </a:xfrm>
            <a:custGeom>
              <a:avLst/>
              <a:gdLst/>
              <a:ahLst/>
              <a:cxnLst/>
              <a:rect l="l" t="t" r="r" b="b"/>
              <a:pathLst>
                <a:path w="1049" h="1183" extrusionOk="0">
                  <a:moveTo>
                    <a:pt x="162" y="84"/>
                  </a:moveTo>
                  <a:lnTo>
                    <a:pt x="887" y="883"/>
                  </a:lnTo>
                  <a:cubicBezTo>
                    <a:pt x="897" y="883"/>
                    <a:pt x="984" y="1001"/>
                    <a:pt x="843" y="1129"/>
                  </a:cubicBezTo>
                  <a:lnTo>
                    <a:pt x="55" y="276"/>
                  </a:lnTo>
                  <a:cubicBezTo>
                    <a:pt x="88" y="243"/>
                    <a:pt x="152" y="169"/>
                    <a:pt x="162" y="84"/>
                  </a:cubicBezTo>
                  <a:close/>
                  <a:moveTo>
                    <a:pt x="129" y="0"/>
                  </a:moveTo>
                  <a:cubicBezTo>
                    <a:pt x="124" y="0"/>
                    <a:pt x="119" y="4"/>
                    <a:pt x="119" y="10"/>
                  </a:cubicBezTo>
                  <a:cubicBezTo>
                    <a:pt x="108" y="10"/>
                    <a:pt x="98" y="20"/>
                    <a:pt x="108" y="31"/>
                  </a:cubicBezTo>
                  <a:cubicBezTo>
                    <a:pt x="139" y="105"/>
                    <a:pt x="55" y="223"/>
                    <a:pt x="11" y="253"/>
                  </a:cubicBezTo>
                  <a:cubicBezTo>
                    <a:pt x="1" y="266"/>
                    <a:pt x="1" y="276"/>
                    <a:pt x="11" y="287"/>
                  </a:cubicBezTo>
                  <a:lnTo>
                    <a:pt x="823" y="1173"/>
                  </a:lnTo>
                  <a:cubicBezTo>
                    <a:pt x="833" y="1173"/>
                    <a:pt x="833" y="1183"/>
                    <a:pt x="843" y="1183"/>
                  </a:cubicBezTo>
                  <a:lnTo>
                    <a:pt x="856" y="1173"/>
                  </a:lnTo>
                  <a:cubicBezTo>
                    <a:pt x="1048" y="1011"/>
                    <a:pt x="930" y="853"/>
                    <a:pt x="920" y="853"/>
                  </a:cubicBezTo>
                  <a:lnTo>
                    <a:pt x="139" y="10"/>
                  </a:lnTo>
                  <a:cubicBezTo>
                    <a:pt x="139" y="4"/>
                    <a:pt x="134" y="0"/>
                    <a:pt x="129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0" name="Google Shape;8700;p62"/>
            <p:cNvSpPr/>
            <p:nvPr/>
          </p:nvSpPr>
          <p:spPr>
            <a:xfrm>
              <a:off x="4835307" y="2150875"/>
              <a:ext cx="126596" cy="142905"/>
            </a:xfrm>
            <a:custGeom>
              <a:avLst/>
              <a:gdLst/>
              <a:ahLst/>
              <a:cxnLst/>
              <a:rect l="l" t="t" r="r" b="b"/>
              <a:pathLst>
                <a:path w="652" h="736" extrusionOk="0">
                  <a:moveTo>
                    <a:pt x="54" y="0"/>
                  </a:moveTo>
                  <a:cubicBezTo>
                    <a:pt x="54" y="54"/>
                    <a:pt x="1" y="105"/>
                    <a:pt x="1" y="105"/>
                  </a:cubicBezTo>
                  <a:lnTo>
                    <a:pt x="641" y="735"/>
                  </a:lnTo>
                  <a:lnTo>
                    <a:pt x="651" y="64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1" name="Google Shape;8701;p62"/>
            <p:cNvSpPr/>
            <p:nvPr/>
          </p:nvSpPr>
          <p:spPr>
            <a:xfrm>
              <a:off x="4829288" y="2140391"/>
              <a:ext cx="139022" cy="161739"/>
            </a:xfrm>
            <a:custGeom>
              <a:avLst/>
              <a:gdLst/>
              <a:ahLst/>
              <a:cxnLst/>
              <a:rect l="l" t="t" r="r" b="b"/>
              <a:pathLst>
                <a:path w="716" h="833" extrusionOk="0">
                  <a:moveTo>
                    <a:pt x="96" y="95"/>
                  </a:moveTo>
                  <a:lnTo>
                    <a:pt x="662" y="705"/>
                  </a:lnTo>
                  <a:lnTo>
                    <a:pt x="662" y="748"/>
                  </a:lnTo>
                  <a:lnTo>
                    <a:pt x="65" y="159"/>
                  </a:lnTo>
                  <a:cubicBezTo>
                    <a:pt x="75" y="139"/>
                    <a:pt x="85" y="118"/>
                    <a:pt x="96" y="95"/>
                  </a:cubicBezTo>
                  <a:close/>
                  <a:moveTo>
                    <a:pt x="65" y="1"/>
                  </a:moveTo>
                  <a:lnTo>
                    <a:pt x="65" y="44"/>
                  </a:lnTo>
                  <a:cubicBezTo>
                    <a:pt x="65" y="95"/>
                    <a:pt x="21" y="139"/>
                    <a:pt x="11" y="139"/>
                  </a:cubicBezTo>
                  <a:lnTo>
                    <a:pt x="1" y="149"/>
                  </a:lnTo>
                  <a:lnTo>
                    <a:pt x="682" y="833"/>
                  </a:lnTo>
                  <a:lnTo>
                    <a:pt x="715" y="69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02" name="Google Shape;8702;p62"/>
          <p:cNvSpPr/>
          <p:nvPr/>
        </p:nvSpPr>
        <p:spPr>
          <a:xfrm rot="1391390">
            <a:off x="3562657" y="678827"/>
            <a:ext cx="379113" cy="597320"/>
          </a:xfrm>
          <a:custGeom>
            <a:avLst/>
            <a:gdLst/>
            <a:ahLst/>
            <a:cxnLst/>
            <a:rect l="l" t="t" r="r" b="b"/>
            <a:pathLst>
              <a:path w="132503" h="208768" extrusionOk="0">
                <a:moveTo>
                  <a:pt x="1" y="0"/>
                </a:moveTo>
                <a:lnTo>
                  <a:pt x="1" y="26324"/>
                </a:lnTo>
                <a:lnTo>
                  <a:pt x="46712" y="26324"/>
                </a:lnTo>
                <a:cubicBezTo>
                  <a:pt x="63903" y="26324"/>
                  <a:pt x="78517" y="37317"/>
                  <a:pt x="83964" y="52648"/>
                </a:cubicBezTo>
                <a:lnTo>
                  <a:pt x="1" y="52648"/>
                </a:lnTo>
                <a:lnTo>
                  <a:pt x="1" y="78973"/>
                </a:lnTo>
                <a:lnTo>
                  <a:pt x="83964" y="78973"/>
                </a:lnTo>
                <a:cubicBezTo>
                  <a:pt x="78517" y="94304"/>
                  <a:pt x="63903" y="105297"/>
                  <a:pt x="46712" y="105297"/>
                </a:cubicBezTo>
                <a:lnTo>
                  <a:pt x="1" y="105297"/>
                </a:lnTo>
                <a:lnTo>
                  <a:pt x="1" y="131621"/>
                </a:lnTo>
                <a:lnTo>
                  <a:pt x="77147" y="208767"/>
                </a:lnTo>
                <a:lnTo>
                  <a:pt x="95773" y="190141"/>
                </a:lnTo>
                <a:lnTo>
                  <a:pt x="37220" y="131621"/>
                </a:lnTo>
                <a:lnTo>
                  <a:pt x="46712" y="131621"/>
                </a:lnTo>
                <a:cubicBezTo>
                  <a:pt x="78517" y="131621"/>
                  <a:pt x="105102" y="108983"/>
                  <a:pt x="111202" y="78973"/>
                </a:cubicBezTo>
                <a:lnTo>
                  <a:pt x="132503" y="78973"/>
                </a:lnTo>
                <a:lnTo>
                  <a:pt x="132503" y="52648"/>
                </a:lnTo>
                <a:lnTo>
                  <a:pt x="111202" y="52648"/>
                </a:lnTo>
                <a:cubicBezTo>
                  <a:pt x="109245" y="42928"/>
                  <a:pt x="105102" y="33990"/>
                  <a:pt x="99328" y="26324"/>
                </a:cubicBezTo>
                <a:lnTo>
                  <a:pt x="132503" y="26324"/>
                </a:lnTo>
                <a:lnTo>
                  <a:pt x="132503" y="0"/>
                </a:lnTo>
                <a:close/>
              </a:path>
            </a:pathLst>
          </a:custGeom>
          <a:solidFill>
            <a:srgbClr val="FFB23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2C892B-787E-FE5A-7145-21E2E38EB3D2}"/>
              </a:ext>
            </a:extLst>
          </p:cNvPr>
          <p:cNvSpPr/>
          <p:nvPr/>
        </p:nvSpPr>
        <p:spPr>
          <a:xfrm>
            <a:off x="6096000" y="2943355"/>
            <a:ext cx="5355102" cy="31542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lgerian" panose="04020705040A02060702" pitchFamily="82" charset="0"/>
              </a:rPr>
              <a:t>TERIMA KASIH </a:t>
            </a:r>
            <a:endParaRPr lang="en-ID" sz="5400" dirty="0">
              <a:latin typeface="Algerian" panose="04020705040A02060702" pitchFamily="8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0D15BD-CCAB-82B5-CB32-E23BABDC9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03" y="268579"/>
            <a:ext cx="1567898" cy="1175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29367-F111-AE1D-9BFC-A18676077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01" y="235623"/>
            <a:ext cx="1175675" cy="1175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A4A22-31A7-CB15-2032-38D9FF43D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513" y="30428"/>
            <a:ext cx="1467335" cy="17505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body" idx="1"/>
          </p:nvPr>
        </p:nvSpPr>
        <p:spPr>
          <a:xfrm>
            <a:off x="4015563" y="1995836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ekonomi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merupakan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suatu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proses di mana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nasional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bruto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riil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pendapatan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nasional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riil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mengalami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peningkatan</a:t>
            </a:r>
            <a:endParaRPr lang="en-I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mencerminkan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kemampuan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negara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menghasilkan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banyak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barang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jasa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tahun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tahun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dan dalam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prosesnya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pendapatan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nasional</a:t>
            </a:r>
            <a:r>
              <a:rPr lang="en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spcAft>
                <a:spcPts val="2100"/>
              </a:spcAft>
              <a:buNone/>
            </a:pP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Artinya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ekonomi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diartikan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peningkatan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tingkat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produksi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riil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individu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dalam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masyarakat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2100"/>
              </a:spcAft>
              <a:buNone/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4201268" y="856789"/>
            <a:ext cx="6535713" cy="93331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ID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 Condensed" panose="020B0506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 EKONOMI</a:t>
            </a:r>
            <a:endParaRPr lang="en-ID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 Condensed" panose="020B0506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9" name="Google Shape;199;p26"/>
          <p:cNvSpPr/>
          <p:nvPr/>
        </p:nvSpPr>
        <p:spPr>
          <a:xfrm>
            <a:off x="787137" y="1790100"/>
            <a:ext cx="2559501" cy="25574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dk1"/>
                </a:solidFill>
                <a:latin typeface="DM Sans"/>
              </a:rPr>
              <a:t>01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28"/>
          <p:cNvSpPr txBox="1">
            <a:spLocks noGrp="1"/>
          </p:cNvSpPr>
          <p:nvPr>
            <p:ph type="title"/>
          </p:nvPr>
        </p:nvSpPr>
        <p:spPr>
          <a:xfrm>
            <a:off x="5391850" y="90810"/>
            <a:ext cx="617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1" algn="ctr">
              <a:lnSpc>
                <a:spcPct val="107000"/>
              </a:lnSpc>
              <a:spcAft>
                <a:spcPts val="800"/>
              </a:spcAft>
            </a:pPr>
            <a:r>
              <a:rPr lang="en-ID" sz="2800" b="1" dirty="0" err="1">
                <a:effectLst/>
                <a:latin typeface="Ubuntu Condensed" panose="020B0506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Teori</a:t>
            </a:r>
            <a:r>
              <a:rPr lang="en-ID" sz="2800" b="1" dirty="0">
                <a:effectLst/>
                <a:latin typeface="Ubuntu Condensed" panose="020B0506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effectLst/>
                <a:latin typeface="Ubuntu Condensed" panose="020B0506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ID" sz="2800" b="1" dirty="0">
                <a:effectLst/>
                <a:latin typeface="Ubuntu Condensed" panose="020B0506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Adam smith</a:t>
            </a:r>
            <a:endParaRPr lang="en-ID" sz="2800" dirty="0">
              <a:effectLst/>
              <a:latin typeface="Ubuntu Condensed" panose="020B0506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44" name="Google Shape;1144;p28"/>
          <p:cNvSpPr txBox="1">
            <a:spLocks noGrp="1"/>
          </p:cNvSpPr>
          <p:nvPr>
            <p:ph type="subTitle" idx="1"/>
          </p:nvPr>
        </p:nvSpPr>
        <p:spPr>
          <a:xfrm>
            <a:off x="5391850" y="780152"/>
            <a:ext cx="6178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Dia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berpendapat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bahwa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pertumbuhan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ekonomi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adalah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hasil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dari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interaksi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antara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produksi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barang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jasa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(output)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serta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perkembangan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populasi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penduduk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  <a:p>
            <a:pPr marL="0" lvl="0" indent="0" algn="just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ID" sz="2000" b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andangan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Smith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mengenai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pertumbuhan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ekonomi</a:t>
            </a:r>
            <a:r>
              <a:rPr lang="en-ID" sz="2400" b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terfokus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pada dua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aspek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utama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yaitu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pertumbuhan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output total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atau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yang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dikenal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sebagai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GDP (Gross Domestic Product)</a:t>
            </a:r>
            <a:r>
              <a:rPr lang="en-ID" sz="20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dan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pertumbuhan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penduduk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ID" sz="2000" b="0" i="0" dirty="0">
                <a:solidFill>
                  <a:schemeClr val="bg1"/>
                </a:solidFill>
                <a:effectLst/>
                <a:latin typeface="Söhne"/>
              </a:rPr>
              <a:t>"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Pertumbuhan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output total (GDP)"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mengacu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peningkatan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nilai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total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semua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barang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jasa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dihasilkan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dalam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negara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selama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periode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waktu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tertentu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biasanya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dalam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setahun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2100"/>
              </a:spcAft>
              <a:buNone/>
            </a:pPr>
            <a:endParaRPr lang="en-ID" sz="20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2100"/>
              </a:spcAft>
              <a:buNone/>
            </a:pPr>
            <a:endParaRPr sz="28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F1D26B-BCBC-639C-FF15-A7829CADC31D}"/>
              </a:ext>
            </a:extLst>
          </p:cNvPr>
          <p:cNvSpPr txBox="1"/>
          <p:nvPr/>
        </p:nvSpPr>
        <p:spPr>
          <a:xfrm>
            <a:off x="5725551" y="5570016"/>
            <a:ext cx="64664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Rumus</a:t>
            </a:r>
            <a:r>
              <a:rPr lang="en-ID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ID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Pertumbuhan</a:t>
            </a:r>
            <a:r>
              <a:rPr lang="en-ID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GDP (%) = [(GDP </a:t>
            </a:r>
            <a:r>
              <a:rPr lang="en-ID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saat</a:t>
            </a:r>
            <a:r>
              <a:rPr lang="en-ID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GDP </a:t>
            </a:r>
            <a:r>
              <a:rPr lang="en-ID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sebelumnya</a:t>
            </a:r>
            <a:r>
              <a:rPr lang="en-ID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/ GDP </a:t>
            </a:r>
            <a:r>
              <a:rPr lang="en-ID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sebelumnya</a:t>
            </a:r>
            <a:r>
              <a:rPr lang="en-ID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 x 100</a:t>
            </a:r>
            <a:endParaRPr lang="en-ID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32"/>
          <p:cNvSpPr txBox="1">
            <a:spLocks noGrp="1"/>
          </p:cNvSpPr>
          <p:nvPr>
            <p:ph type="title"/>
          </p:nvPr>
        </p:nvSpPr>
        <p:spPr>
          <a:xfrm>
            <a:off x="548250" y="1286931"/>
            <a:ext cx="11095500" cy="39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Contoh</a:t>
            </a:r>
            <a:r>
              <a:rPr lang="en-ID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Soal</a:t>
            </a:r>
            <a:r>
              <a:rPr lang="en-ID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Pertumbuhan</a:t>
            </a:r>
            <a:r>
              <a:rPr lang="en-ID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GDP</a:t>
            </a:r>
            <a:br>
              <a:rPr lang="en-ID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D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ID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tahun</a:t>
            </a: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2023, GDP </a:t>
            </a:r>
            <a:r>
              <a:rPr lang="en-ID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negara </a:t>
            </a:r>
            <a:r>
              <a:rPr lang="en-ID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$5 </a:t>
            </a:r>
            <a:r>
              <a:rPr lang="en-ID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triliun</a:t>
            </a: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dan pada </a:t>
            </a:r>
            <a:r>
              <a:rPr lang="en-ID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tahun</a:t>
            </a: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2022, </a:t>
            </a:r>
            <a:r>
              <a:rPr lang="en-ID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GDPnya</a:t>
            </a: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$4,8 </a:t>
            </a:r>
            <a:r>
              <a:rPr lang="en-ID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triliun</a:t>
            </a: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D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Hitunglah</a:t>
            </a: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tingkat</a:t>
            </a: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pertumbuhan</a:t>
            </a: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GDP negara </a:t>
            </a:r>
            <a:r>
              <a:rPr lang="en-ID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tersebut</a:t>
            </a: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dalam </a:t>
            </a:r>
            <a:r>
              <a:rPr lang="en-ID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tahun</a:t>
            </a:r>
            <a:r>
              <a:rPr lang="en-ID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2023.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8" name="Google Shape;1178;p32"/>
          <p:cNvSpPr txBox="1">
            <a:spLocks noGrp="1"/>
          </p:cNvSpPr>
          <p:nvPr>
            <p:ph type="body" idx="4294967295"/>
          </p:nvPr>
        </p:nvSpPr>
        <p:spPr>
          <a:xfrm>
            <a:off x="548250" y="5055381"/>
            <a:ext cx="11095500" cy="282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600" indent="0">
              <a:buNone/>
            </a:pPr>
            <a:r>
              <a:rPr lang="en-ID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Rumus</a:t>
            </a:r>
            <a:r>
              <a:rPr lang="en-ID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en-ID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Pertumbuhan</a:t>
            </a:r>
            <a:r>
              <a:rPr lang="en-ID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GDP (%) =                                                  x 100</a:t>
            </a:r>
            <a:endParaRPr lang="en-ID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94261E-DD7B-3A13-1436-FAF446E3B3E9}"/>
                  </a:ext>
                </a:extLst>
              </p:cNvPr>
              <p:cNvSpPr txBox="1"/>
              <p:nvPr/>
            </p:nvSpPr>
            <p:spPr>
              <a:xfrm>
                <a:off x="4360984" y="5284548"/>
                <a:ext cx="4206816" cy="573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ID" b="0" i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GDP</m:t>
                          </m:r>
                          <m:r>
                            <m:rPr>
                              <m:nor/>
                            </m:rPr>
                            <a:rPr lang="en-ID" b="0" i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ID" b="0" i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saat</m:t>
                          </m:r>
                          <m:r>
                            <m:rPr>
                              <m:nor/>
                            </m:rPr>
                            <a:rPr lang="en-ID" b="0" i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ID" b="0" i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ini</m:t>
                          </m:r>
                          <m:r>
                            <m:rPr>
                              <m:nor/>
                            </m:rPr>
                            <a:rPr lang="en-ID" b="0" i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</m:t>
                          </m:r>
                          <m:r>
                            <m:rPr>
                              <m:nor/>
                            </m:rPr>
                            <a:rPr lang="en-ID" b="0" i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GDP</m:t>
                          </m:r>
                          <m:r>
                            <m:rPr>
                              <m:nor/>
                            </m:rPr>
                            <a:rPr lang="en-ID" b="0" i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ID" b="0" i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sebelumnya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ID" b="0" i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ID" b="0" i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GDP</m:t>
                          </m:r>
                          <m:r>
                            <m:rPr>
                              <m:nor/>
                            </m:rPr>
                            <a:rPr lang="en-ID" b="0" i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ID" b="0" i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sebelumnya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94261E-DD7B-3A13-1436-FAF446E3B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4" y="5284548"/>
                <a:ext cx="4206816" cy="5730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B0434DC-EF05-9909-DF8E-1B22B7D7FBFA}"/>
              </a:ext>
            </a:extLst>
          </p:cNvPr>
          <p:cNvSpPr txBox="1"/>
          <p:nvPr/>
        </p:nvSpPr>
        <p:spPr>
          <a:xfrm>
            <a:off x="7469946" y="6221213"/>
            <a:ext cx="444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Batas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waktu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Pengerjaan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menit</a:t>
            </a:r>
            <a:endParaRPr lang="en-ID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2292F47-F14A-BF3B-F357-CD1CD8A8A878}"/>
              </a:ext>
            </a:extLst>
          </p:cNvPr>
          <p:cNvSpPr txBox="1"/>
          <p:nvPr/>
        </p:nvSpPr>
        <p:spPr>
          <a:xfrm>
            <a:off x="323558" y="232509"/>
            <a:ext cx="11704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400" b="0" dirty="0">
                <a:effectLst/>
                <a:latin typeface="Ubuntu Condensed" panose="020B0506030602030204" pitchFamily="34" charset="0"/>
                <a:ea typeface="Calibri" panose="020F0502020204030204" pitchFamily="34" charset="0"/>
              </a:rPr>
              <a:t>INTERAKSI ANTARA PRODUKSI BARANG DAN JASA (OUTPUT) SERTA PERKEMBANGAN POPULASI (PENDUDUK).</a:t>
            </a:r>
            <a:endParaRPr lang="en-ID" sz="2400" dirty="0">
              <a:latin typeface="Ubuntu Condensed" panose="020B05060306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3F6478-3E96-93BF-0535-127B71D6399F}"/>
              </a:ext>
            </a:extLst>
          </p:cNvPr>
          <p:cNvSpPr txBox="1"/>
          <p:nvPr/>
        </p:nvSpPr>
        <p:spPr>
          <a:xfrm>
            <a:off x="323558" y="1362734"/>
            <a:ext cx="11451100" cy="4233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269875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Menurut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Smith,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Sumberdaya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manusia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jumlah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penduduk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dianggap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memiliki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peran yang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pasif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dalam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output.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berarti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jumlah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penduduk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menyesuaikan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kebutuhan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tenaga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kerja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contoh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jika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kebutuhan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tenaga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kerja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suatu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mencapai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juta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orang,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tetapi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hanya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900.000 orang yang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tersedia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jumlah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penduduk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cenderung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meningkat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hingga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mencapai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juta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orang.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kata lain,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tenaga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kerja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dibutuhkan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selalu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terpenuhi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Oleh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karena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faktor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tenaga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kerja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bukanlah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hambatan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dalam proses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produksi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nasional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0215" indent="269875" algn="just">
              <a:lnSpc>
                <a:spcPct val="107000"/>
              </a:lnSpc>
              <a:spcAft>
                <a:spcPts val="800"/>
              </a:spcAft>
            </a:pPr>
            <a:endParaRPr lang="en-ID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269875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Sebaliknya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Faktor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kapital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memegang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peran yang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aktif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dalam proses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pertumbuhan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ekonomi dan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akumulasi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kapital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menjadi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kunci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dalam proses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Faktor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kapital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dalam ekonomi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mengacu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pada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semua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aset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fisik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finansial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yang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digunakan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dalam proses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produksi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barang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jasa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Faktor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kapital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mencakup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berbagai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jenis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aset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termasuk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Peralatan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Mesin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Bangunan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Infrastruktur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Investasi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Keuangan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Teknologi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Kekayaan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Intelektual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Modal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Finansial</a:t>
            </a:r>
            <a:r>
              <a: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Stok </a:t>
            </a:r>
            <a:r>
              <a:rPr lang="en-ID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Persediaan</a:t>
            </a:r>
            <a:endPara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831A77-D554-B098-558A-09A2FB0828E7}"/>
              </a:ext>
            </a:extLst>
          </p:cNvPr>
          <p:cNvSpPr txBox="1"/>
          <p:nvPr/>
        </p:nvSpPr>
        <p:spPr>
          <a:xfrm>
            <a:off x="2212143" y="181095"/>
            <a:ext cx="91545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effectLst/>
                <a:latin typeface="Ubuntu Condensed" panose="020B0506030602030204" pitchFamily="34" charset="0"/>
                <a:ea typeface="Calibri" panose="020F0502020204030204" pitchFamily="34" charset="0"/>
              </a:rPr>
              <a:t>PERTUMBUHAN EKONOMI INDONESIA</a:t>
            </a:r>
            <a:endParaRPr lang="en-ID" sz="3200" dirty="0">
              <a:solidFill>
                <a:schemeClr val="bg1"/>
              </a:solidFill>
              <a:latin typeface="Ubuntu Condensed" panose="020B05060306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6C689E-DD3F-567D-384F-4FAFF88E722D}"/>
              </a:ext>
            </a:extLst>
          </p:cNvPr>
          <p:cNvSpPr txBox="1"/>
          <p:nvPr/>
        </p:nvSpPr>
        <p:spPr>
          <a:xfrm>
            <a:off x="3039793" y="765870"/>
            <a:ext cx="87207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Pertumbuhan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ekonomi Indonesia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dihitung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berdasarkan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Produk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Domestik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Bruto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(PDB). PDB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ukuran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nilai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total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barang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jasa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dihasilkan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dalam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suatu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negara dalam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suatu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waktu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tertentu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biasanya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dalam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satu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tahun</a:t>
            </a:r>
            <a:r>
              <a:rPr lang="en-ID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ID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12F08-2B80-1195-75E5-BDB89FD8D5F4}"/>
              </a:ext>
            </a:extLst>
          </p:cNvPr>
          <p:cNvSpPr txBox="1"/>
          <p:nvPr/>
        </p:nvSpPr>
        <p:spPr>
          <a:xfrm>
            <a:off x="4499316" y="2450976"/>
            <a:ext cx="7261274" cy="383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269875" algn="just">
              <a:lnSpc>
                <a:spcPct val="107000"/>
              </a:lnSpc>
              <a:spcAft>
                <a:spcPts val="800"/>
              </a:spcAft>
            </a:pP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PDB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diukur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menggunakan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beberapa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pendekatan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termasuk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ID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Pendekatan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Produksi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Mengukur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PDB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menjumlahkan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nilai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tambah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bruto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semua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sektor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ekonomi dalam negara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tersebut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mencakup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semua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faktor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produksi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upah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pekerja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keuntungan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perusahaan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penyusutan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modal.</a:t>
            </a:r>
            <a:endParaRPr lang="en-ID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Pendekatan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Pengeluaran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Mengukur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PDB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menjumlahkan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pengeluaran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total dalam ekonomi,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termasuk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konsumsi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investasi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perusahaan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pengeluaran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pemerintah, dan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ekspor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neto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ekspor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minus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impor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ID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Pendekatan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Pendapatan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Mengukur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PDB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menjumlahkan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semua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pendapatan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diterima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oleh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faktor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produksi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upah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pekerja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bunga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modal, dan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keuntungan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perusahaan</a:t>
            </a:r>
            <a:r>
              <a:rPr lang="en-ID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D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306F60D-6968-4BBA-9991-7F8CDDE50EB0}"/>
              </a:ext>
            </a:extLst>
          </p:cNvPr>
          <p:cNvSpPr/>
          <p:nvPr/>
        </p:nvSpPr>
        <p:spPr>
          <a:xfrm rot="16200000">
            <a:off x="5160470" y="-237991"/>
            <a:ext cx="1871053" cy="1219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51C9FC9-1CEA-485B-A538-A7A01FC4E7F1}"/>
              </a:ext>
            </a:extLst>
          </p:cNvPr>
          <p:cNvSpPr/>
          <p:nvPr/>
        </p:nvSpPr>
        <p:spPr>
          <a:xfrm rot="16200000">
            <a:off x="5699962" y="-1548348"/>
            <a:ext cx="792088" cy="121920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1629D6-E78C-7944-B5FF-9247342948C7}"/>
              </a:ext>
            </a:extLst>
          </p:cNvPr>
          <p:cNvSpPr txBox="1"/>
          <p:nvPr/>
        </p:nvSpPr>
        <p:spPr>
          <a:xfrm>
            <a:off x="-4" y="190310"/>
            <a:ext cx="12191995" cy="510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n-ID" sz="2800" b="1" dirty="0">
                <a:effectLst/>
                <a:latin typeface="Ubuntu Condensed" panose="020B0506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PDB MENURUT PENGELUARAN</a:t>
            </a:r>
            <a:endParaRPr lang="en-ID" sz="2400" dirty="0">
              <a:effectLst/>
              <a:latin typeface="Ubuntu Condensed" panose="020B0506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E3EEE2-880A-3D84-1E38-74F00B69E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735434"/>
            <a:ext cx="12191996" cy="42082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6BF240-623A-8131-2016-3754B6653B5D}"/>
              </a:ext>
            </a:extLst>
          </p:cNvPr>
          <p:cNvSpPr txBox="1"/>
          <p:nvPr/>
        </p:nvSpPr>
        <p:spPr>
          <a:xfrm>
            <a:off x="-196970" y="4842630"/>
            <a:ext cx="12191995" cy="205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269875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ekonomi Indonesia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hingga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tercermin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dalam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beberapa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komponen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pengeluaran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(c-to-c) yang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signifikan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Pengeluaran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konsumsi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yang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mengalami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penurunan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sebesar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-2,63% pada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2020,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mengalami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pemulihan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kuat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sebesar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2,02% pada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2021, dan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kembali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meningkat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tajam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menjadi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4,93% pada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2022.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Demikian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pula,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pengeluaran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konsumsi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LNPRT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awalnya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mengalami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penurunan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sebesar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-4,21%,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tetapi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kemudian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mengalami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positif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seiring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waktu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mencapai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5,64% pada </a:t>
            </a:r>
            <a:r>
              <a:rPr lang="en-ID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2022.</a:t>
            </a:r>
            <a:endParaRPr lang="en-ID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509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3FEE94-732B-3CBB-9AA6-96D12E699720}"/>
              </a:ext>
            </a:extLst>
          </p:cNvPr>
          <p:cNvSpPr txBox="1"/>
          <p:nvPr/>
        </p:nvSpPr>
        <p:spPr>
          <a:xfrm>
            <a:off x="675249" y="821174"/>
            <a:ext cx="10902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400" dirty="0">
                <a:effectLst/>
                <a:latin typeface="Ubuntu Condensed" panose="020B0506030602030204" pitchFamily="34" charset="0"/>
                <a:ea typeface="Calibri" panose="020F0502020204030204" pitchFamily="34" charset="0"/>
              </a:rPr>
              <a:t>MENGHITUNG PRODUK DOMESTIK BRUTO (PDB) DI INDONESIA </a:t>
            </a:r>
            <a:endParaRPr lang="en-ID" sz="2400" dirty="0">
              <a:latin typeface="Ubuntu Condensed" panose="020B05060306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1F896-B02E-FB3E-7583-B639C23A89DF}"/>
              </a:ext>
            </a:extLst>
          </p:cNvPr>
          <p:cNvSpPr txBox="1"/>
          <p:nvPr/>
        </p:nvSpPr>
        <p:spPr>
          <a:xfrm>
            <a:off x="811238" y="1235512"/>
            <a:ext cx="1070551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Komponen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utama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dalam PDB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termasuk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D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(Income) 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Pendapatan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mencakup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total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pendapatan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diterima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oleh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individu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rumah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tangga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perusahaan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pemerintah dalam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ekonomi,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gaji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laba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bunga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lainnya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D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(Consumption)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mencakup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pengeluaran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individu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rumah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tangga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barang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jasa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digunakan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dalam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kehidupan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sehari-hari,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pakaian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perumahan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transportasi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hiburan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D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GFCF (Gross Fixed Capital Formation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Pembentukan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Modal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Tetap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Bruto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mencakup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pengeluaran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perusahaan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 pemerintah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membeli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modal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tetap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mesin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peralatan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kendaraan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fasilitas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produksi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 </a:t>
            </a:r>
            <a:r>
              <a:rPr lang="en-ID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Inventories 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Inventori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mengacu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dalam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inventaris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barang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dimiliki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oleh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perusahaan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Jika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perusahaan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menambah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inventaris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menunjukkan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pertumbuhan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stok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barang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Jika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inventaris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menurun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menunjukkan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penurunan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stok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barang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D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- </a:t>
            </a:r>
            <a:r>
              <a:rPr lang="en-ID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Ekspor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Ekspor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mencakup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barang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jasa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dijual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oleh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negara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negara-negara lain.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merupakan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pendapatan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penjualan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barang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jasa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pasar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internasional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D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- </a:t>
            </a:r>
            <a:r>
              <a:rPr lang="en-ID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mencakup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barang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jasa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dibeli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oleh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negara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negara-negara lain.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mencerminkan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barang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jasa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diperoleh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pasar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internasional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D0D39-6BCD-ED4F-0383-B6AC7FDA9192}"/>
              </a:ext>
            </a:extLst>
          </p:cNvPr>
          <p:cNvSpPr txBox="1"/>
          <p:nvPr/>
        </p:nvSpPr>
        <p:spPr>
          <a:xfrm>
            <a:off x="675249" y="5435502"/>
            <a:ext cx="10705512" cy="773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263" indent="-449263" algn="ctr">
              <a:lnSpc>
                <a:spcPct val="107000"/>
              </a:lnSpc>
              <a:spcAft>
                <a:spcPts val="800"/>
              </a:spcAft>
            </a:pPr>
            <a:r>
              <a:rPr lang="en-ID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Rumus</a:t>
            </a:r>
            <a:r>
              <a:rPr lang="en-ID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menghitung</a:t>
            </a:r>
            <a:r>
              <a:rPr lang="en-ID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</a:t>
            </a:r>
            <a:r>
              <a:rPr lang="en-ID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Domestik</a:t>
            </a:r>
            <a:r>
              <a:rPr lang="en-ID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Bruto</a:t>
            </a:r>
            <a:r>
              <a:rPr lang="en-ID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(PDB) </a:t>
            </a:r>
            <a:r>
              <a:rPr lang="en-ID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Pendekatan</a:t>
            </a:r>
            <a:r>
              <a:rPr lang="en-ID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Pengeluaran</a:t>
            </a:r>
            <a:r>
              <a:rPr lang="en-ID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49263" indent="-449263" algn="ctr">
              <a:lnSpc>
                <a:spcPct val="107000"/>
              </a:lnSpc>
              <a:spcAft>
                <a:spcPts val="800"/>
              </a:spcAft>
            </a:pPr>
            <a:r>
              <a:rPr lang="es-ES" b="1" dirty="0"/>
              <a:t>Y = C + GFCF + Δ </a:t>
            </a:r>
            <a:r>
              <a:rPr lang="es-ES" b="1" dirty="0" err="1"/>
              <a:t>Inventori</a:t>
            </a:r>
            <a:r>
              <a:rPr lang="es-ES" b="1" dirty="0"/>
              <a:t> + X – M</a:t>
            </a:r>
            <a:endParaRPr lang="en-ID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271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E50255-0619-18DD-E10E-BC5774973D9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Contoh</a:t>
            </a:r>
            <a:r>
              <a:rPr lang="en-ID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Soal</a:t>
            </a:r>
            <a:r>
              <a:rPr lang="en-ID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br>
              <a:rPr lang="en-ID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D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Menghitung</a:t>
            </a:r>
            <a:r>
              <a:rPr lang="en-ID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</a:t>
            </a:r>
            <a:r>
              <a:rPr lang="en-ID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Domestik</a:t>
            </a:r>
            <a:r>
              <a:rPr lang="en-ID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Bruto</a:t>
            </a:r>
            <a:r>
              <a:rPr lang="en-ID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(PDB) </a:t>
            </a:r>
            <a:r>
              <a:rPr lang="en-ID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Pendekatan</a:t>
            </a:r>
            <a:r>
              <a:rPr lang="en-ID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Pengeluaran</a:t>
            </a:r>
            <a:endParaRPr lang="en-ID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F7F43D-4E24-AFEF-67F0-3D08D4541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3" y="769441"/>
            <a:ext cx="8876714" cy="5941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5DA15D-A271-8E22-2668-7DBED553FB2A}"/>
              </a:ext>
            </a:extLst>
          </p:cNvPr>
          <p:cNvSpPr txBox="1"/>
          <p:nvPr/>
        </p:nvSpPr>
        <p:spPr>
          <a:xfrm>
            <a:off x="-154744" y="2032226"/>
            <a:ext cx="34043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HITUNGLAH NILAI PDB MENURUT DATA DARI TABEL DI SAMPING  </a:t>
            </a:r>
            <a:endParaRPr lang="en-ID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A8E0978-EEA3-7FAC-F522-86A225E0727A}"/>
              </a:ext>
            </a:extLst>
          </p:cNvPr>
          <p:cNvSpPr/>
          <p:nvPr/>
        </p:nvSpPr>
        <p:spPr>
          <a:xfrm>
            <a:off x="309489" y="5448546"/>
            <a:ext cx="2565011" cy="58649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4787507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SlidesMania">
  <a:themeElements>
    <a:clrScheme name="Simple Light">
      <a:dk1>
        <a:srgbClr val="FFFFFF"/>
      </a:dk1>
      <a:lt1>
        <a:srgbClr val="161F2E"/>
      </a:lt1>
      <a:dk2>
        <a:srgbClr val="000000"/>
      </a:dk2>
      <a:lt2>
        <a:srgbClr val="EEEEEE"/>
      </a:lt2>
      <a:accent1>
        <a:srgbClr val="F61F5A"/>
      </a:accent1>
      <a:accent2>
        <a:srgbClr val="F86A34"/>
      </a:accent2>
      <a:accent3>
        <a:srgbClr val="FAA21F"/>
      </a:accent3>
      <a:accent4>
        <a:srgbClr val="FDEB20"/>
      </a:accent4>
      <a:accent5>
        <a:srgbClr val="98DF69"/>
      </a:accent5>
      <a:accent6>
        <a:srgbClr val="3AC0DB"/>
      </a:accent6>
      <a:hlink>
        <a:srgbClr val="F61F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dian Economy Thesis Defense by Slidesgo">
  <a:themeElements>
    <a:clrScheme name="Simple Light">
      <a:dk1>
        <a:srgbClr val="3D3D3D"/>
      </a:dk1>
      <a:lt1>
        <a:srgbClr val="FFFFFF"/>
      </a:lt1>
      <a:dk2>
        <a:srgbClr val="1A2E35"/>
      </a:dk2>
      <a:lt2>
        <a:srgbClr val="000000"/>
      </a:lt2>
      <a:accent1>
        <a:srgbClr val="FFB23E"/>
      </a:accent1>
      <a:accent2>
        <a:srgbClr val="81EAB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D3D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FFFFFF"/>
      </a:dk1>
      <a:lt1>
        <a:srgbClr val="000000"/>
      </a:lt1>
      <a:dk2>
        <a:srgbClr val="FFFFFF"/>
      </a:dk2>
      <a:lt2>
        <a:srgbClr val="F3F3F3"/>
      </a:lt2>
      <a:accent1>
        <a:srgbClr val="FFFFFF"/>
      </a:accent1>
      <a:accent2>
        <a:srgbClr val="222325"/>
      </a:accent2>
      <a:accent3>
        <a:srgbClr val="191919"/>
      </a:accent3>
      <a:accent4>
        <a:srgbClr val="4A4A4A"/>
      </a:accent4>
      <a:accent5>
        <a:srgbClr val="949494"/>
      </a:accent5>
      <a:accent6>
        <a:srgbClr val="26262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s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6.xml><?xml version="1.0" encoding="utf-8"?>
<a:theme xmlns:a="http://schemas.openxmlformats.org/drawingml/2006/main" name="1_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SlidesMania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B5C4C7"/>
      </a:accent1>
      <a:accent2>
        <a:srgbClr val="E6DCD2"/>
      </a:accent2>
      <a:accent3>
        <a:srgbClr val="FFFFFF"/>
      </a:accent3>
      <a:accent4>
        <a:srgbClr val="434343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Globalization and International Marketing Strategies by Slidesgo">
  <a:themeElements>
    <a:clrScheme name="Simple Light">
      <a:dk1>
        <a:srgbClr val="191970"/>
      </a:dk1>
      <a:lt1>
        <a:srgbClr val="2497C8"/>
      </a:lt1>
      <a:dk2>
        <a:srgbClr val="7FFFD4"/>
      </a:dk2>
      <a:lt2>
        <a:srgbClr val="FFFFFF"/>
      </a:lt2>
      <a:accent1>
        <a:srgbClr val="2067A6"/>
      </a:accent1>
      <a:accent2>
        <a:srgbClr val="38AAD6"/>
      </a:accent2>
      <a:accent3>
        <a:srgbClr val="54CDCE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Contents Slide Master">
  <a:themeElements>
    <a:clrScheme name="ALLPPT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1344</Words>
  <Application>Microsoft Office PowerPoint</Application>
  <PresentationFormat>Widescreen</PresentationFormat>
  <Paragraphs>84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57" baseType="lpstr">
      <vt:lpstr>Abril Fatface</vt:lpstr>
      <vt:lpstr>Aldrich</vt:lpstr>
      <vt:lpstr>Algerian</vt:lpstr>
      <vt:lpstr>Alice</vt:lpstr>
      <vt:lpstr>Archivo</vt:lpstr>
      <vt:lpstr>Archivo Light</vt:lpstr>
      <vt:lpstr>Arial</vt:lpstr>
      <vt:lpstr>Bebas Neue</vt:lpstr>
      <vt:lpstr>Calibri</vt:lpstr>
      <vt:lpstr>Cambria Math</vt:lpstr>
      <vt:lpstr>Corbel</vt:lpstr>
      <vt:lpstr>Days One</vt:lpstr>
      <vt:lpstr>DM Sans</vt:lpstr>
      <vt:lpstr>Epilogue</vt:lpstr>
      <vt:lpstr>Exo 2</vt:lpstr>
      <vt:lpstr>Garamond</vt:lpstr>
      <vt:lpstr>Griffy</vt:lpstr>
      <vt:lpstr>Hind Siliguri</vt:lpstr>
      <vt:lpstr>Homemade Apple</vt:lpstr>
      <vt:lpstr>Montserrat Medium</vt:lpstr>
      <vt:lpstr>Nunito Light</vt:lpstr>
      <vt:lpstr>Poppins</vt:lpstr>
      <vt:lpstr>PT Sans</vt:lpstr>
      <vt:lpstr>Questrial</vt:lpstr>
      <vt:lpstr>Roboto Condensed Light</vt:lpstr>
      <vt:lpstr>Rozha One</vt:lpstr>
      <vt:lpstr>Rubik</vt:lpstr>
      <vt:lpstr>Söhne</vt:lpstr>
      <vt:lpstr>Times New Roman</vt:lpstr>
      <vt:lpstr>Ubuntu Condensed</vt:lpstr>
      <vt:lpstr>Wingdings 2</vt:lpstr>
      <vt:lpstr>SlidesMania</vt:lpstr>
      <vt:lpstr>1_SlidesMania</vt:lpstr>
      <vt:lpstr>Contents Slide Master</vt:lpstr>
      <vt:lpstr>Organic</vt:lpstr>
      <vt:lpstr>Frame</vt:lpstr>
      <vt:lpstr>1_Contents Slide Master</vt:lpstr>
      <vt:lpstr>2_SlidesMania</vt:lpstr>
      <vt:lpstr>Globalization and International Marketing Strategies by Slidesgo</vt:lpstr>
      <vt:lpstr>2_Contents Slide Master</vt:lpstr>
      <vt:lpstr>Indian Economy Thesis Defense by Slidesgo</vt:lpstr>
      <vt:lpstr>PERTUMBUHAN EKONOMI DAN STRUKTUR EKONOMI INDONESIA</vt:lpstr>
      <vt:lpstr>PERTUMBUHAN EKONOMI</vt:lpstr>
      <vt:lpstr>Teori Pertumbuhan Adam smith</vt:lpstr>
      <vt:lpstr>Contoh Soal Pertumbuhan GDP   Pada tahun 2023, GDP suatu negara adalah $5 triliun, dan pada tahun 2022, GDPnya adalah $4,8 triliun. Hitunglah tingkat pertumbuhan GDP negara tersebut dalam tahun 2023.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Transformasi Struktural Perekonomian Indonesia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Aidil Akbar</dc:creator>
  <cp:lastModifiedBy>Mauliana Wayudi</cp:lastModifiedBy>
  <cp:revision>13</cp:revision>
  <dcterms:created xsi:type="dcterms:W3CDTF">2023-11-01T14:26:50Z</dcterms:created>
  <dcterms:modified xsi:type="dcterms:W3CDTF">2023-11-16T02:59:42Z</dcterms:modified>
</cp:coreProperties>
</file>