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handoutMasterIdLst>
    <p:handoutMasterId r:id="rId11"/>
  </p:handoutMasterIdLst>
  <p:sldIdLst>
    <p:sldId id="267" r:id="rId2"/>
    <p:sldId id="266" r:id="rId3"/>
    <p:sldId id="258" r:id="rId4"/>
    <p:sldId id="259" r:id="rId5"/>
    <p:sldId id="261" r:id="rId6"/>
    <p:sldId id="262" r:id="rId7"/>
    <p:sldId id="271" r:id="rId8"/>
    <p:sldId id="265" r:id="rId9"/>
  </p:sldIdLst>
  <p:sldSz cx="9144000" cy="6858000" type="screen4x3"/>
  <p:notesSz cx="9945688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9B28BA-E86E-4C1F-A5C4-656E004192D7}" type="doc">
      <dgm:prSet loTypeId="urn:microsoft.com/office/officeart/2005/8/layout/chevron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FB09100-CD4B-481F-971C-6D24E076F767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/>
            <a:t>Abad ke-16 &amp; ke-19 </a:t>
          </a:r>
        </a:p>
      </dgm:t>
    </dgm:pt>
    <dgm:pt modelId="{DF465F87-2C28-40AE-B9FD-EEBEB5F4CAE2}" type="parTrans" cxnId="{07656DBD-AF09-4151-B928-E0A252A1D9C6}">
      <dgm:prSet/>
      <dgm:spPr/>
      <dgm:t>
        <a:bodyPr/>
        <a:lstStyle/>
        <a:p>
          <a:endParaRPr lang="en-US"/>
        </a:p>
      </dgm:t>
    </dgm:pt>
    <dgm:pt modelId="{7ECDAC29-A085-4FAF-88EA-6B5EB3E4BD37}" type="sibTrans" cxnId="{07656DBD-AF09-4151-B928-E0A252A1D9C6}">
      <dgm:prSet/>
      <dgm:spPr/>
      <dgm:t>
        <a:bodyPr/>
        <a:lstStyle/>
        <a:p>
          <a:endParaRPr lang="en-US"/>
        </a:p>
      </dgm:t>
    </dgm:pt>
    <dgm:pt modelId="{D4523E1E-7877-413A-A6B5-DFDB1EA3D548}">
      <dgm:prSet phldrT="[Text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err="1"/>
            <a:t>Spanyol</a:t>
          </a:r>
          <a:r>
            <a:rPr lang="en-US" dirty="0"/>
            <a:t>(</a:t>
          </a:r>
          <a:r>
            <a:rPr lang="en-US" dirty="0" err="1"/>
            <a:t>berhasil</a:t>
          </a:r>
          <a:r>
            <a:rPr lang="en-US" dirty="0"/>
            <a:t> </a:t>
          </a:r>
          <a:r>
            <a:rPr lang="en-US" dirty="0" err="1"/>
            <a:t>mendidik</a:t>
          </a:r>
          <a:r>
            <a:rPr lang="en-US" dirty="0"/>
            <a:t> </a:t>
          </a:r>
          <a:r>
            <a:rPr lang="en-US" dirty="0" err="1"/>
            <a:t>seorg</a:t>
          </a:r>
          <a:r>
            <a:rPr lang="en-US" dirty="0"/>
            <a:t> </a:t>
          </a:r>
          <a:r>
            <a:rPr lang="en-US" dirty="0" err="1"/>
            <a:t>ank</a:t>
          </a:r>
          <a:r>
            <a:rPr lang="en-US" dirty="0"/>
            <a:t> </a:t>
          </a:r>
          <a:r>
            <a:rPr lang="en-US" dirty="0" err="1"/>
            <a:t>tunarungu</a:t>
          </a:r>
          <a:r>
            <a:rPr lang="en-US" dirty="0"/>
            <a:t> </a:t>
          </a:r>
          <a:r>
            <a:rPr lang="en-US" dirty="0" err="1"/>
            <a:t>sejak</a:t>
          </a:r>
          <a:r>
            <a:rPr lang="en-US" dirty="0"/>
            <a:t> </a:t>
          </a:r>
          <a:r>
            <a:rPr lang="en-US" dirty="0" err="1"/>
            <a:t>lahir</a:t>
          </a:r>
          <a:r>
            <a:rPr lang="en-US" dirty="0"/>
            <a:t>)</a:t>
          </a:r>
        </a:p>
      </dgm:t>
    </dgm:pt>
    <dgm:pt modelId="{2A9DF258-B5A1-4568-8E86-C5531DFA76CC}" type="parTrans" cxnId="{3F0600A5-E107-412E-8DCD-0C3E1AB12773}">
      <dgm:prSet/>
      <dgm:spPr/>
      <dgm:t>
        <a:bodyPr/>
        <a:lstStyle/>
        <a:p>
          <a:endParaRPr lang="en-US"/>
        </a:p>
      </dgm:t>
    </dgm:pt>
    <dgm:pt modelId="{E5D593DB-5432-428E-9A5C-289FA0290ABD}" type="sibTrans" cxnId="{3F0600A5-E107-412E-8DCD-0C3E1AB12773}">
      <dgm:prSet/>
      <dgm:spPr/>
      <dgm:t>
        <a:bodyPr/>
        <a:lstStyle/>
        <a:p>
          <a:endParaRPr lang="en-US"/>
        </a:p>
      </dgm:t>
    </dgm:pt>
    <dgm:pt modelId="{8884624F-3A0C-4ED9-B3E0-4A1392ADE9EC}">
      <dgm:prSet phldrT="[Text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Eduard </a:t>
          </a:r>
          <a:r>
            <a:rPr lang="en-US" dirty="0" err="1"/>
            <a:t>Senguin</a:t>
          </a:r>
          <a:r>
            <a:rPr lang="en-US" dirty="0"/>
            <a:t> (</a:t>
          </a:r>
          <a:r>
            <a:rPr lang="en-US" dirty="0" err="1"/>
            <a:t>pendiri</a:t>
          </a:r>
          <a:r>
            <a:rPr lang="en-US" dirty="0"/>
            <a:t> </a:t>
          </a:r>
          <a:r>
            <a:rPr lang="en-US" dirty="0" err="1"/>
            <a:t>sekolah</a:t>
          </a:r>
          <a:r>
            <a:rPr lang="en-US" dirty="0"/>
            <a:t> </a:t>
          </a:r>
          <a:r>
            <a:rPr lang="en-US" dirty="0" err="1"/>
            <a:t>untukanak</a:t>
          </a:r>
          <a:r>
            <a:rPr lang="en-US" dirty="0"/>
            <a:t> tuna </a:t>
          </a:r>
          <a:r>
            <a:rPr lang="en-US" dirty="0" err="1"/>
            <a:t>grahita</a:t>
          </a:r>
          <a:r>
            <a:rPr lang="en-US" dirty="0"/>
            <a:t> </a:t>
          </a:r>
          <a:r>
            <a:rPr lang="en-US" dirty="0" err="1"/>
            <a:t>di</a:t>
          </a:r>
          <a:r>
            <a:rPr lang="en-US" dirty="0"/>
            <a:t> </a:t>
          </a:r>
          <a:r>
            <a:rPr lang="en-US" dirty="0" err="1"/>
            <a:t>paris</a:t>
          </a:r>
          <a:r>
            <a:rPr lang="en-US" dirty="0"/>
            <a:t>)</a:t>
          </a:r>
        </a:p>
      </dgm:t>
    </dgm:pt>
    <dgm:pt modelId="{16CD783C-86C9-4462-A111-877E369F87EC}" type="parTrans" cxnId="{00F750E7-0F2A-42EE-B65D-212B14AE361E}">
      <dgm:prSet/>
      <dgm:spPr/>
      <dgm:t>
        <a:bodyPr/>
        <a:lstStyle/>
        <a:p>
          <a:endParaRPr lang="en-US"/>
        </a:p>
      </dgm:t>
    </dgm:pt>
    <dgm:pt modelId="{622BBA62-A8FA-4AF6-B58E-10E254732B17}" type="sibTrans" cxnId="{00F750E7-0F2A-42EE-B65D-212B14AE361E}">
      <dgm:prSet/>
      <dgm:spPr/>
      <dgm:t>
        <a:bodyPr/>
        <a:lstStyle/>
        <a:p>
          <a:endParaRPr lang="en-US"/>
        </a:p>
      </dgm:t>
    </dgm:pt>
    <dgm:pt modelId="{B71DEC3F-FE94-4320-AEB0-15DA6AB9D811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300" dirty="0"/>
            <a:t>1817 (Connecticut/</a:t>
          </a:r>
          <a:r>
            <a:rPr lang="en-US" sz="1300" dirty="0" err="1"/>
            <a:t>Amerika</a:t>
          </a:r>
          <a:r>
            <a:rPr lang="en-US" sz="1300" dirty="0"/>
            <a:t> </a:t>
          </a:r>
          <a:r>
            <a:rPr lang="en-US" sz="1300" dirty="0" err="1"/>
            <a:t>Serikat</a:t>
          </a:r>
          <a:r>
            <a:rPr lang="en-US" sz="1300" dirty="0"/>
            <a:t>)</a:t>
          </a:r>
        </a:p>
      </dgm:t>
    </dgm:pt>
    <dgm:pt modelId="{0FC5D546-6CF5-4597-8AE6-9365BB26377C}" type="parTrans" cxnId="{97CBE929-5B96-458E-9220-7418E12E5ABD}">
      <dgm:prSet/>
      <dgm:spPr/>
      <dgm:t>
        <a:bodyPr/>
        <a:lstStyle/>
        <a:p>
          <a:endParaRPr lang="en-US"/>
        </a:p>
      </dgm:t>
    </dgm:pt>
    <dgm:pt modelId="{29590A68-F917-4C49-940E-CE13CD7BD135}" type="sibTrans" cxnId="{97CBE929-5B96-458E-9220-7418E12E5ABD}">
      <dgm:prSet/>
      <dgm:spPr/>
      <dgm:t>
        <a:bodyPr/>
        <a:lstStyle/>
        <a:p>
          <a:endParaRPr lang="en-US"/>
        </a:p>
      </dgm:t>
    </dgm:pt>
    <dgm:pt modelId="{9D108179-EFA2-497A-9F86-63A32A650F9B}">
      <dgm:prSet phldrT="[Text]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i="1" dirty="0">
              <a:solidFill>
                <a:schemeClr val="bg1"/>
              </a:solidFill>
            </a:rPr>
            <a:t>American Asylum for the Deaf </a:t>
          </a:r>
          <a:r>
            <a:rPr lang="en-US" dirty="0">
              <a:solidFill>
                <a:schemeClr val="bg1"/>
              </a:solidFill>
            </a:rPr>
            <a:t>(</a:t>
          </a:r>
          <a:r>
            <a:rPr lang="en-US" dirty="0" err="1">
              <a:solidFill>
                <a:schemeClr val="bg1"/>
              </a:solidFill>
            </a:rPr>
            <a:t>sekolah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khusus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utk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anak</a:t>
          </a:r>
          <a:r>
            <a:rPr lang="en-US" dirty="0">
              <a:solidFill>
                <a:schemeClr val="bg1"/>
              </a:solidFill>
            </a:rPr>
            <a:t> tuna </a:t>
          </a:r>
          <a:r>
            <a:rPr lang="en-US" dirty="0" err="1">
              <a:solidFill>
                <a:schemeClr val="bg1"/>
              </a:solidFill>
            </a:rPr>
            <a:t>rungu-wicara</a:t>
          </a:r>
          <a:r>
            <a:rPr lang="en-US" dirty="0">
              <a:solidFill>
                <a:schemeClr val="bg1"/>
              </a:solidFill>
            </a:rPr>
            <a:t>) </a:t>
          </a:r>
        </a:p>
      </dgm:t>
    </dgm:pt>
    <dgm:pt modelId="{F0F59CD3-E9A6-41E5-A5FB-825DB69F0109}" type="parTrans" cxnId="{8DAAA5C2-F4BB-468F-A87D-182A6C7D9614}">
      <dgm:prSet/>
      <dgm:spPr/>
      <dgm:t>
        <a:bodyPr/>
        <a:lstStyle/>
        <a:p>
          <a:endParaRPr lang="en-US"/>
        </a:p>
      </dgm:t>
    </dgm:pt>
    <dgm:pt modelId="{EA0D691A-C4B3-4412-849E-E9DD780F32CF}" type="sibTrans" cxnId="{8DAAA5C2-F4BB-468F-A87D-182A6C7D9614}">
      <dgm:prSet/>
      <dgm:spPr/>
      <dgm:t>
        <a:bodyPr/>
        <a:lstStyle/>
        <a:p>
          <a:endParaRPr lang="en-US"/>
        </a:p>
      </dgm:t>
    </dgm:pt>
    <dgm:pt modelId="{ED63F534-2104-45DB-A75A-6D8B6050AF13}">
      <dgm:prSet phldrT="[Text]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1831 (</a:t>
          </a:r>
          <a:r>
            <a:rPr lang="en-US" dirty="0" err="1">
              <a:solidFill>
                <a:schemeClr val="bg1"/>
              </a:solidFill>
            </a:rPr>
            <a:t>sekolah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untuk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anak</a:t>
          </a:r>
          <a:r>
            <a:rPr lang="en-US" dirty="0">
              <a:solidFill>
                <a:schemeClr val="bg1"/>
              </a:solidFill>
            </a:rPr>
            <a:t> tuna </a:t>
          </a:r>
          <a:r>
            <a:rPr lang="en-US" dirty="0" err="1">
              <a:solidFill>
                <a:schemeClr val="bg1"/>
              </a:solidFill>
            </a:rPr>
            <a:t>nertra-Watertowm</a:t>
          </a:r>
          <a:r>
            <a:rPr lang="en-US" dirty="0">
              <a:solidFill>
                <a:schemeClr val="bg1"/>
              </a:solidFill>
            </a:rPr>
            <a:t>, USA)</a:t>
          </a:r>
        </a:p>
      </dgm:t>
    </dgm:pt>
    <dgm:pt modelId="{1BD8F229-8FBE-4E17-A8B7-8422D5DF3DA1}" type="parTrans" cxnId="{B45967BE-00C8-4D31-8136-2FAD5D04A7E5}">
      <dgm:prSet/>
      <dgm:spPr/>
      <dgm:t>
        <a:bodyPr/>
        <a:lstStyle/>
        <a:p>
          <a:endParaRPr lang="en-US"/>
        </a:p>
      </dgm:t>
    </dgm:pt>
    <dgm:pt modelId="{BAD6A88E-E2F3-4089-9C36-0104E9C884DA}" type="sibTrans" cxnId="{B45967BE-00C8-4D31-8136-2FAD5D04A7E5}">
      <dgm:prSet/>
      <dgm:spPr/>
      <dgm:t>
        <a:bodyPr/>
        <a:lstStyle/>
        <a:p>
          <a:endParaRPr lang="en-US"/>
        </a:p>
      </dgm:t>
    </dgm:pt>
    <dgm:pt modelId="{321EE12E-BF7B-4124-B661-65DA5AFC73C1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1901 (Indonesia)</a:t>
          </a:r>
        </a:p>
      </dgm:t>
    </dgm:pt>
    <dgm:pt modelId="{2148EA97-0B44-442E-ACF1-3E05C50915C9}" type="parTrans" cxnId="{4549C537-1433-4422-887C-0BE3C77405B0}">
      <dgm:prSet/>
      <dgm:spPr/>
      <dgm:t>
        <a:bodyPr/>
        <a:lstStyle/>
        <a:p>
          <a:endParaRPr lang="en-US"/>
        </a:p>
      </dgm:t>
    </dgm:pt>
    <dgm:pt modelId="{155A6571-E1FC-4D4A-AC8D-A76A16F1E510}" type="sibTrans" cxnId="{4549C537-1433-4422-887C-0BE3C77405B0}">
      <dgm:prSet/>
      <dgm:spPr/>
      <dgm:t>
        <a:bodyPr/>
        <a:lstStyle/>
        <a:p>
          <a:endParaRPr lang="en-US"/>
        </a:p>
      </dgm:t>
    </dgm:pt>
    <dgm:pt modelId="{423E24CC-06F5-40C8-A4A6-96241A7BC26A}">
      <dgm:prSet phldrT="[Text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Institute tuna </a:t>
          </a:r>
          <a:r>
            <a:rPr lang="en-US" dirty="0" err="1">
              <a:solidFill>
                <a:schemeClr val="bg1"/>
              </a:solidFill>
            </a:rPr>
            <a:t>netra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di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dirikan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di</a:t>
          </a:r>
          <a:r>
            <a:rPr lang="en-US" dirty="0">
              <a:solidFill>
                <a:schemeClr val="bg1"/>
              </a:solidFill>
            </a:rPr>
            <a:t> Bandung </a:t>
          </a:r>
        </a:p>
      </dgm:t>
    </dgm:pt>
    <dgm:pt modelId="{4EB464C9-E9D8-4F9A-85C1-F4779584191E}" type="parTrans" cxnId="{1D6B6C14-D95D-4E95-9C66-00EFA3BBFB46}">
      <dgm:prSet/>
      <dgm:spPr/>
      <dgm:t>
        <a:bodyPr/>
        <a:lstStyle/>
        <a:p>
          <a:endParaRPr lang="en-US"/>
        </a:p>
      </dgm:t>
    </dgm:pt>
    <dgm:pt modelId="{351264D9-03E2-481B-8F51-724FB16FE97E}" type="sibTrans" cxnId="{1D6B6C14-D95D-4E95-9C66-00EFA3BBFB46}">
      <dgm:prSet/>
      <dgm:spPr/>
      <dgm:t>
        <a:bodyPr/>
        <a:lstStyle/>
        <a:p>
          <a:endParaRPr lang="en-US"/>
        </a:p>
      </dgm:t>
    </dgm:pt>
    <dgm:pt modelId="{64C263AB-2461-4DE9-B9EF-EA0370E2551A}" type="pres">
      <dgm:prSet presAssocID="{2C9B28BA-E86E-4C1F-A5C4-656E004192D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D291E19-6F6E-4610-94A6-714C741B4CB7}" type="pres">
      <dgm:prSet presAssocID="{6FB09100-CD4B-481F-971C-6D24E076F767}" presName="composite" presStyleCnt="0"/>
      <dgm:spPr/>
    </dgm:pt>
    <dgm:pt modelId="{D4EE11E7-5AA0-467D-BA7E-17D45B374434}" type="pres">
      <dgm:prSet presAssocID="{6FB09100-CD4B-481F-971C-6D24E076F767}" presName="parentText" presStyleLbl="alignNode1" presStyleIdx="0" presStyleCnt="3" custScaleX="12118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165FB3-9398-4E13-AE2F-E6C9FEBBE9FA}" type="pres">
      <dgm:prSet presAssocID="{6FB09100-CD4B-481F-971C-6D24E076F767}" presName="descendantText" presStyleLbl="alignAcc1" presStyleIdx="0" presStyleCnt="3" custScaleX="87988" custLinFactNeighborX="-3908" custLinFactNeighborY="62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CD50B8-9410-4AF3-A270-5BE3B3E248F1}" type="pres">
      <dgm:prSet presAssocID="{7ECDAC29-A085-4FAF-88EA-6B5EB3E4BD37}" presName="sp" presStyleCnt="0"/>
      <dgm:spPr/>
    </dgm:pt>
    <dgm:pt modelId="{73C7663A-00D8-4160-B5FE-CD9BBB0AB87D}" type="pres">
      <dgm:prSet presAssocID="{B71DEC3F-FE94-4320-AEB0-15DA6AB9D811}" presName="composite" presStyleCnt="0"/>
      <dgm:spPr/>
    </dgm:pt>
    <dgm:pt modelId="{202FD68C-2096-4051-94E2-EAAF5CB18C68}" type="pres">
      <dgm:prSet presAssocID="{B71DEC3F-FE94-4320-AEB0-15DA6AB9D811}" presName="parentText" presStyleLbl="alignNode1" presStyleIdx="1" presStyleCnt="3" custScaleX="127806" custScaleY="10776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96E872-62BF-440E-9B49-DA6BA7B1034F}" type="pres">
      <dgm:prSet presAssocID="{B71DEC3F-FE94-4320-AEB0-15DA6AB9D811}" presName="descendantText" presStyleLbl="alignAcc1" presStyleIdx="1" presStyleCnt="3" custScaleX="94294" custScaleY="1248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60671A-845F-4C90-BD09-15A81F828DED}" type="pres">
      <dgm:prSet presAssocID="{29590A68-F917-4C49-940E-CE13CD7BD135}" presName="sp" presStyleCnt="0"/>
      <dgm:spPr/>
    </dgm:pt>
    <dgm:pt modelId="{082DD488-8582-4A30-9C30-AFF46DA09C87}" type="pres">
      <dgm:prSet presAssocID="{321EE12E-BF7B-4124-B661-65DA5AFC73C1}" presName="composite" presStyleCnt="0"/>
      <dgm:spPr/>
    </dgm:pt>
    <dgm:pt modelId="{F16385DA-04FE-4E4F-BC5D-C2E027719439}" type="pres">
      <dgm:prSet presAssocID="{321EE12E-BF7B-4124-B661-65DA5AFC73C1}" presName="parentText" presStyleLbl="alignNode1" presStyleIdx="2" presStyleCnt="3" custScaleX="127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2F2569-6384-4CA5-8780-0405056BC276}" type="pres">
      <dgm:prSet presAssocID="{321EE12E-BF7B-4124-B661-65DA5AFC73C1}" presName="descendantText" presStyleLbl="alignAcc1" presStyleIdx="2" presStyleCnt="3" custScaleX="97102" custScaleY="1067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D6B6C14-D95D-4E95-9C66-00EFA3BBFB46}" srcId="{321EE12E-BF7B-4124-B661-65DA5AFC73C1}" destId="{423E24CC-06F5-40C8-A4A6-96241A7BC26A}" srcOrd="0" destOrd="0" parTransId="{4EB464C9-E9D8-4F9A-85C1-F4779584191E}" sibTransId="{351264D9-03E2-481B-8F51-724FB16FE97E}"/>
    <dgm:cxn modelId="{4549C537-1433-4422-887C-0BE3C77405B0}" srcId="{2C9B28BA-E86E-4C1F-A5C4-656E004192D7}" destId="{321EE12E-BF7B-4124-B661-65DA5AFC73C1}" srcOrd="2" destOrd="0" parTransId="{2148EA97-0B44-442E-ACF1-3E05C50915C9}" sibTransId="{155A6571-E1FC-4D4A-AC8D-A76A16F1E510}"/>
    <dgm:cxn modelId="{C3254003-EBFE-4784-990C-59E844BD6F1C}" type="presOf" srcId="{6FB09100-CD4B-481F-971C-6D24E076F767}" destId="{D4EE11E7-5AA0-467D-BA7E-17D45B374434}" srcOrd="0" destOrd="0" presId="urn:microsoft.com/office/officeart/2005/8/layout/chevron2"/>
    <dgm:cxn modelId="{29CDB86A-1D32-4FB8-B2EC-E0DB36A11844}" type="presOf" srcId="{423E24CC-06F5-40C8-A4A6-96241A7BC26A}" destId="{AB2F2569-6384-4CA5-8780-0405056BC276}" srcOrd="0" destOrd="0" presId="urn:microsoft.com/office/officeart/2005/8/layout/chevron2"/>
    <dgm:cxn modelId="{8DAAA5C2-F4BB-468F-A87D-182A6C7D9614}" srcId="{B71DEC3F-FE94-4320-AEB0-15DA6AB9D811}" destId="{9D108179-EFA2-497A-9F86-63A32A650F9B}" srcOrd="0" destOrd="0" parTransId="{F0F59CD3-E9A6-41E5-A5FB-825DB69F0109}" sibTransId="{EA0D691A-C4B3-4412-849E-E9DD780F32CF}"/>
    <dgm:cxn modelId="{B45967BE-00C8-4D31-8136-2FAD5D04A7E5}" srcId="{B71DEC3F-FE94-4320-AEB0-15DA6AB9D811}" destId="{ED63F534-2104-45DB-A75A-6D8B6050AF13}" srcOrd="1" destOrd="0" parTransId="{1BD8F229-8FBE-4E17-A8B7-8422D5DF3DA1}" sibTransId="{BAD6A88E-E2F3-4089-9C36-0104E9C884DA}"/>
    <dgm:cxn modelId="{07656DBD-AF09-4151-B928-E0A252A1D9C6}" srcId="{2C9B28BA-E86E-4C1F-A5C4-656E004192D7}" destId="{6FB09100-CD4B-481F-971C-6D24E076F767}" srcOrd="0" destOrd="0" parTransId="{DF465F87-2C28-40AE-B9FD-EEBEB5F4CAE2}" sibTransId="{7ECDAC29-A085-4FAF-88EA-6B5EB3E4BD37}"/>
    <dgm:cxn modelId="{47E613DE-5617-423D-AB9C-F50133ED6965}" type="presOf" srcId="{321EE12E-BF7B-4124-B661-65DA5AFC73C1}" destId="{F16385DA-04FE-4E4F-BC5D-C2E027719439}" srcOrd="0" destOrd="0" presId="urn:microsoft.com/office/officeart/2005/8/layout/chevron2"/>
    <dgm:cxn modelId="{03955E9D-9A2B-496E-9753-44D85AFF7018}" type="presOf" srcId="{2C9B28BA-E86E-4C1F-A5C4-656E004192D7}" destId="{64C263AB-2461-4DE9-B9EF-EA0370E2551A}" srcOrd="0" destOrd="0" presId="urn:microsoft.com/office/officeart/2005/8/layout/chevron2"/>
    <dgm:cxn modelId="{00F750E7-0F2A-42EE-B65D-212B14AE361E}" srcId="{6FB09100-CD4B-481F-971C-6D24E076F767}" destId="{8884624F-3A0C-4ED9-B3E0-4A1392ADE9EC}" srcOrd="1" destOrd="0" parTransId="{16CD783C-86C9-4462-A111-877E369F87EC}" sibTransId="{622BBA62-A8FA-4AF6-B58E-10E254732B17}"/>
    <dgm:cxn modelId="{C5440F48-577A-4678-8873-A9A40B740C2D}" type="presOf" srcId="{D4523E1E-7877-413A-A6B5-DFDB1EA3D548}" destId="{3B165FB3-9398-4E13-AE2F-E6C9FEBBE9FA}" srcOrd="0" destOrd="0" presId="urn:microsoft.com/office/officeart/2005/8/layout/chevron2"/>
    <dgm:cxn modelId="{3F0600A5-E107-412E-8DCD-0C3E1AB12773}" srcId="{6FB09100-CD4B-481F-971C-6D24E076F767}" destId="{D4523E1E-7877-413A-A6B5-DFDB1EA3D548}" srcOrd="0" destOrd="0" parTransId="{2A9DF258-B5A1-4568-8E86-C5531DFA76CC}" sibTransId="{E5D593DB-5432-428E-9A5C-289FA0290ABD}"/>
    <dgm:cxn modelId="{166114A5-C921-44C9-AB5A-1A72A8CDDCBF}" type="presOf" srcId="{ED63F534-2104-45DB-A75A-6D8B6050AF13}" destId="{7796E872-62BF-440E-9B49-DA6BA7B1034F}" srcOrd="0" destOrd="1" presId="urn:microsoft.com/office/officeart/2005/8/layout/chevron2"/>
    <dgm:cxn modelId="{DDDD88A1-7E70-4791-9FDB-21491FD7EAC2}" type="presOf" srcId="{9D108179-EFA2-497A-9F86-63A32A650F9B}" destId="{7796E872-62BF-440E-9B49-DA6BA7B1034F}" srcOrd="0" destOrd="0" presId="urn:microsoft.com/office/officeart/2005/8/layout/chevron2"/>
    <dgm:cxn modelId="{97CBE929-5B96-458E-9220-7418E12E5ABD}" srcId="{2C9B28BA-E86E-4C1F-A5C4-656E004192D7}" destId="{B71DEC3F-FE94-4320-AEB0-15DA6AB9D811}" srcOrd="1" destOrd="0" parTransId="{0FC5D546-6CF5-4597-8AE6-9365BB26377C}" sibTransId="{29590A68-F917-4C49-940E-CE13CD7BD135}"/>
    <dgm:cxn modelId="{E11B2353-D9ED-4875-9075-F0E68AA755CA}" type="presOf" srcId="{B71DEC3F-FE94-4320-AEB0-15DA6AB9D811}" destId="{202FD68C-2096-4051-94E2-EAAF5CB18C68}" srcOrd="0" destOrd="0" presId="urn:microsoft.com/office/officeart/2005/8/layout/chevron2"/>
    <dgm:cxn modelId="{33E25C75-7D72-42C7-856E-62F190292641}" type="presOf" srcId="{8884624F-3A0C-4ED9-B3E0-4A1392ADE9EC}" destId="{3B165FB3-9398-4E13-AE2F-E6C9FEBBE9FA}" srcOrd="0" destOrd="1" presId="urn:microsoft.com/office/officeart/2005/8/layout/chevron2"/>
    <dgm:cxn modelId="{8F9EA337-29D5-46F8-AF84-51666E9A94DC}" type="presParOf" srcId="{64C263AB-2461-4DE9-B9EF-EA0370E2551A}" destId="{9D291E19-6F6E-4610-94A6-714C741B4CB7}" srcOrd="0" destOrd="0" presId="urn:microsoft.com/office/officeart/2005/8/layout/chevron2"/>
    <dgm:cxn modelId="{48EE068E-E042-4D0E-8C9F-A317D71D9D99}" type="presParOf" srcId="{9D291E19-6F6E-4610-94A6-714C741B4CB7}" destId="{D4EE11E7-5AA0-467D-BA7E-17D45B374434}" srcOrd="0" destOrd="0" presId="urn:microsoft.com/office/officeart/2005/8/layout/chevron2"/>
    <dgm:cxn modelId="{7E7AEDC8-9344-417A-8F58-755FFA769205}" type="presParOf" srcId="{9D291E19-6F6E-4610-94A6-714C741B4CB7}" destId="{3B165FB3-9398-4E13-AE2F-E6C9FEBBE9FA}" srcOrd="1" destOrd="0" presId="urn:microsoft.com/office/officeart/2005/8/layout/chevron2"/>
    <dgm:cxn modelId="{79C27572-090F-4D72-A95A-8FD6E73267E4}" type="presParOf" srcId="{64C263AB-2461-4DE9-B9EF-EA0370E2551A}" destId="{DDCD50B8-9410-4AF3-A270-5BE3B3E248F1}" srcOrd="1" destOrd="0" presId="urn:microsoft.com/office/officeart/2005/8/layout/chevron2"/>
    <dgm:cxn modelId="{687482FA-8871-4FC4-92D5-1C62805E579D}" type="presParOf" srcId="{64C263AB-2461-4DE9-B9EF-EA0370E2551A}" destId="{73C7663A-00D8-4160-B5FE-CD9BBB0AB87D}" srcOrd="2" destOrd="0" presId="urn:microsoft.com/office/officeart/2005/8/layout/chevron2"/>
    <dgm:cxn modelId="{1E604FA4-46D3-4BDE-990F-0F51FF6D5AB2}" type="presParOf" srcId="{73C7663A-00D8-4160-B5FE-CD9BBB0AB87D}" destId="{202FD68C-2096-4051-94E2-EAAF5CB18C68}" srcOrd="0" destOrd="0" presId="urn:microsoft.com/office/officeart/2005/8/layout/chevron2"/>
    <dgm:cxn modelId="{3FC445A6-97BC-483F-A5BB-E21658AB1FBF}" type="presParOf" srcId="{73C7663A-00D8-4160-B5FE-CD9BBB0AB87D}" destId="{7796E872-62BF-440E-9B49-DA6BA7B1034F}" srcOrd="1" destOrd="0" presId="urn:microsoft.com/office/officeart/2005/8/layout/chevron2"/>
    <dgm:cxn modelId="{DA05169E-8512-48FE-8637-AB32D8BF3C16}" type="presParOf" srcId="{64C263AB-2461-4DE9-B9EF-EA0370E2551A}" destId="{6760671A-845F-4C90-BD09-15A81F828DED}" srcOrd="3" destOrd="0" presId="urn:microsoft.com/office/officeart/2005/8/layout/chevron2"/>
    <dgm:cxn modelId="{EC4182D0-A649-42D5-BB35-BD33421102DB}" type="presParOf" srcId="{64C263AB-2461-4DE9-B9EF-EA0370E2551A}" destId="{082DD488-8582-4A30-9C30-AFF46DA09C87}" srcOrd="4" destOrd="0" presId="urn:microsoft.com/office/officeart/2005/8/layout/chevron2"/>
    <dgm:cxn modelId="{C577E4B7-551B-4E57-BB3C-C336B882B1E1}" type="presParOf" srcId="{082DD488-8582-4A30-9C30-AFF46DA09C87}" destId="{F16385DA-04FE-4E4F-BC5D-C2E027719439}" srcOrd="0" destOrd="0" presId="urn:microsoft.com/office/officeart/2005/8/layout/chevron2"/>
    <dgm:cxn modelId="{25050964-4879-4B3C-960E-F94409AB61FD}" type="presParOf" srcId="{082DD488-8582-4A30-9C30-AFF46DA09C87}" destId="{AB2F2569-6384-4CA5-8780-0405056BC27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EE11E7-5AA0-467D-BA7E-17D45B374434}">
      <dsp:nvSpPr>
        <dsp:cNvPr id="0" name=""/>
        <dsp:cNvSpPr/>
      </dsp:nvSpPr>
      <dsp:spPr>
        <a:xfrm rot="5400000">
          <a:off x="-146149" y="124789"/>
          <a:ext cx="1592368" cy="1350765"/>
        </a:xfrm>
        <a:prstGeom prst="chevron">
          <a:avLst/>
        </a:prstGeom>
        <a:gradFill rotWithShape="1">
          <a:gsLst>
            <a:gs pos="0">
              <a:schemeClr val="accent4">
                <a:tint val="35000"/>
                <a:satMod val="260000"/>
              </a:schemeClr>
            </a:gs>
            <a:gs pos="30000">
              <a:schemeClr val="accent4">
                <a:tint val="38000"/>
                <a:satMod val="260000"/>
              </a:schemeClr>
            </a:gs>
            <a:gs pos="75000">
              <a:schemeClr val="accent4">
                <a:tint val="55000"/>
                <a:satMod val="255000"/>
              </a:schemeClr>
            </a:gs>
            <a:gs pos="100000">
              <a:schemeClr val="accent4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4">
              <a:shade val="70000"/>
              <a:satMod val="15000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Abad ke-16 &amp; ke-19 </a:t>
          </a:r>
        </a:p>
      </dsp:txBody>
      <dsp:txXfrm rot="-5400000">
        <a:off x="-25347" y="679371"/>
        <a:ext cx="1350765" cy="241603"/>
      </dsp:txXfrm>
    </dsp:sp>
    <dsp:sp modelId="{3B165FB3-9398-4E13-AE2F-E6C9FEBBE9FA}">
      <dsp:nvSpPr>
        <dsp:cNvPr id="0" name=""/>
        <dsp:cNvSpPr/>
      </dsp:nvSpPr>
      <dsp:spPr>
        <a:xfrm rot="5400000">
          <a:off x="2968884" y="-1589622"/>
          <a:ext cx="1035039" cy="4350606"/>
        </a:xfrm>
        <a:prstGeom prst="round2SameRect">
          <a:avLst/>
        </a:prstGeom>
        <a:gradFill rotWithShape="1">
          <a:gsLst>
            <a:gs pos="0">
              <a:schemeClr val="accent4">
                <a:shade val="63000"/>
                <a:satMod val="165000"/>
              </a:schemeClr>
            </a:gs>
            <a:gs pos="30000">
              <a:schemeClr val="accent4">
                <a:shade val="58000"/>
                <a:satMod val="165000"/>
              </a:schemeClr>
            </a:gs>
            <a:gs pos="75000">
              <a:schemeClr val="accent4">
                <a:shade val="30000"/>
                <a:satMod val="175000"/>
              </a:schemeClr>
            </a:gs>
            <a:gs pos="100000">
              <a:schemeClr val="accent4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4">
              <a:shade val="70000"/>
              <a:satMod val="15000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err="1"/>
            <a:t>Spanyol</a:t>
          </a:r>
          <a:r>
            <a:rPr lang="en-US" sz="1500" kern="1200" dirty="0"/>
            <a:t>(</a:t>
          </a:r>
          <a:r>
            <a:rPr lang="en-US" sz="1500" kern="1200" dirty="0" err="1"/>
            <a:t>berhasil</a:t>
          </a:r>
          <a:r>
            <a:rPr lang="en-US" sz="1500" kern="1200" dirty="0"/>
            <a:t> </a:t>
          </a:r>
          <a:r>
            <a:rPr lang="en-US" sz="1500" kern="1200" dirty="0" err="1"/>
            <a:t>mendidik</a:t>
          </a:r>
          <a:r>
            <a:rPr lang="en-US" sz="1500" kern="1200" dirty="0"/>
            <a:t> </a:t>
          </a:r>
          <a:r>
            <a:rPr lang="en-US" sz="1500" kern="1200" dirty="0" err="1"/>
            <a:t>seorg</a:t>
          </a:r>
          <a:r>
            <a:rPr lang="en-US" sz="1500" kern="1200" dirty="0"/>
            <a:t> </a:t>
          </a:r>
          <a:r>
            <a:rPr lang="en-US" sz="1500" kern="1200" dirty="0" err="1"/>
            <a:t>ank</a:t>
          </a:r>
          <a:r>
            <a:rPr lang="en-US" sz="1500" kern="1200" dirty="0"/>
            <a:t> </a:t>
          </a:r>
          <a:r>
            <a:rPr lang="en-US" sz="1500" kern="1200" dirty="0" err="1"/>
            <a:t>tunarungu</a:t>
          </a:r>
          <a:r>
            <a:rPr lang="en-US" sz="1500" kern="1200" dirty="0"/>
            <a:t> </a:t>
          </a:r>
          <a:r>
            <a:rPr lang="en-US" sz="1500" kern="1200" dirty="0" err="1"/>
            <a:t>sejak</a:t>
          </a:r>
          <a:r>
            <a:rPr lang="en-US" sz="1500" kern="1200" dirty="0"/>
            <a:t> </a:t>
          </a:r>
          <a:r>
            <a:rPr lang="en-US" sz="1500" kern="1200" dirty="0" err="1"/>
            <a:t>lahir</a:t>
          </a:r>
          <a:r>
            <a:rPr lang="en-US" sz="1500" kern="1200" dirty="0"/>
            <a:t>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Eduard </a:t>
          </a:r>
          <a:r>
            <a:rPr lang="en-US" sz="1500" kern="1200" dirty="0" err="1"/>
            <a:t>Senguin</a:t>
          </a:r>
          <a:r>
            <a:rPr lang="en-US" sz="1500" kern="1200" dirty="0"/>
            <a:t> (</a:t>
          </a:r>
          <a:r>
            <a:rPr lang="en-US" sz="1500" kern="1200" dirty="0" err="1"/>
            <a:t>pendiri</a:t>
          </a:r>
          <a:r>
            <a:rPr lang="en-US" sz="1500" kern="1200" dirty="0"/>
            <a:t> </a:t>
          </a:r>
          <a:r>
            <a:rPr lang="en-US" sz="1500" kern="1200" dirty="0" err="1"/>
            <a:t>sekolah</a:t>
          </a:r>
          <a:r>
            <a:rPr lang="en-US" sz="1500" kern="1200" dirty="0"/>
            <a:t> </a:t>
          </a:r>
          <a:r>
            <a:rPr lang="en-US" sz="1500" kern="1200" dirty="0" err="1"/>
            <a:t>untukanak</a:t>
          </a:r>
          <a:r>
            <a:rPr lang="en-US" sz="1500" kern="1200" dirty="0"/>
            <a:t> tuna </a:t>
          </a:r>
          <a:r>
            <a:rPr lang="en-US" sz="1500" kern="1200" dirty="0" err="1"/>
            <a:t>grahita</a:t>
          </a:r>
          <a:r>
            <a:rPr lang="en-US" sz="1500" kern="1200" dirty="0"/>
            <a:t> </a:t>
          </a:r>
          <a:r>
            <a:rPr lang="en-US" sz="1500" kern="1200" dirty="0" err="1"/>
            <a:t>di</a:t>
          </a:r>
          <a:r>
            <a:rPr lang="en-US" sz="1500" kern="1200" dirty="0"/>
            <a:t> </a:t>
          </a:r>
          <a:r>
            <a:rPr lang="en-US" sz="1500" kern="1200" dirty="0" err="1"/>
            <a:t>paris</a:t>
          </a:r>
          <a:r>
            <a:rPr lang="en-US" sz="1500" kern="1200" dirty="0"/>
            <a:t>)</a:t>
          </a:r>
        </a:p>
      </dsp:txBody>
      <dsp:txXfrm rot="-5400000">
        <a:off x="1311101" y="118687"/>
        <a:ext cx="4300080" cy="933987"/>
      </dsp:txXfrm>
    </dsp:sp>
    <dsp:sp modelId="{202FD68C-2096-4051-94E2-EAAF5CB18C68}">
      <dsp:nvSpPr>
        <dsp:cNvPr id="0" name=""/>
        <dsp:cNvSpPr/>
      </dsp:nvSpPr>
      <dsp:spPr>
        <a:xfrm rot="5400000">
          <a:off x="-171071" y="1625384"/>
          <a:ext cx="1716048" cy="1424600"/>
        </a:xfrm>
        <a:prstGeom prst="chevron">
          <a:avLst/>
        </a:prstGeom>
        <a:gradFill rotWithShape="1">
          <a:gsLst>
            <a:gs pos="0">
              <a:schemeClr val="accent1">
                <a:tint val="35000"/>
                <a:satMod val="260000"/>
              </a:schemeClr>
            </a:gs>
            <a:gs pos="30000">
              <a:schemeClr val="accent1">
                <a:tint val="38000"/>
                <a:satMod val="260000"/>
              </a:schemeClr>
            </a:gs>
            <a:gs pos="75000">
              <a:schemeClr val="accent1">
                <a:tint val="55000"/>
                <a:satMod val="255000"/>
              </a:schemeClr>
            </a:gs>
            <a:gs pos="100000">
              <a:schemeClr val="accent1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1">
              <a:shade val="70000"/>
              <a:satMod val="15000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1817 (Connecticut/</a:t>
          </a:r>
          <a:r>
            <a:rPr lang="en-US" sz="1300" kern="1200" dirty="0" err="1"/>
            <a:t>Amerika</a:t>
          </a:r>
          <a:r>
            <a:rPr lang="en-US" sz="1300" kern="1200" dirty="0"/>
            <a:t> </a:t>
          </a:r>
          <a:r>
            <a:rPr lang="en-US" sz="1300" kern="1200" dirty="0" err="1"/>
            <a:t>Serikat</a:t>
          </a:r>
          <a:r>
            <a:rPr lang="en-US" sz="1300" kern="1200" dirty="0"/>
            <a:t>)</a:t>
          </a:r>
        </a:p>
      </dsp:txBody>
      <dsp:txXfrm rot="-5400000">
        <a:off x="-25347" y="2191960"/>
        <a:ext cx="1424600" cy="291448"/>
      </dsp:txXfrm>
    </dsp:sp>
    <dsp:sp modelId="{7796E872-62BF-440E-9B49-DA6BA7B1034F}">
      <dsp:nvSpPr>
        <dsp:cNvPr id="0" name=""/>
        <dsp:cNvSpPr/>
      </dsp:nvSpPr>
      <dsp:spPr>
        <a:xfrm rot="5400000">
          <a:off x="4041118" y="-1187710"/>
          <a:ext cx="1292723" cy="6493459"/>
        </a:xfrm>
        <a:prstGeom prst="round2SameRect">
          <a:avLst/>
        </a:prstGeom>
        <a:gradFill rotWithShape="1">
          <a:gsLst>
            <a:gs pos="0">
              <a:schemeClr val="accent3">
                <a:shade val="63000"/>
                <a:satMod val="165000"/>
              </a:schemeClr>
            </a:gs>
            <a:gs pos="30000">
              <a:schemeClr val="accent3">
                <a:shade val="58000"/>
                <a:satMod val="165000"/>
              </a:schemeClr>
            </a:gs>
            <a:gs pos="75000">
              <a:schemeClr val="accent3">
                <a:shade val="30000"/>
                <a:satMod val="175000"/>
              </a:schemeClr>
            </a:gs>
            <a:gs pos="100000">
              <a:schemeClr val="accent3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3">
              <a:shade val="70000"/>
              <a:satMod val="15000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i="1" kern="1200" dirty="0">
              <a:solidFill>
                <a:schemeClr val="bg1"/>
              </a:solidFill>
            </a:rPr>
            <a:t>American Asylum for the Deaf </a:t>
          </a:r>
          <a:r>
            <a:rPr lang="en-US" sz="1500" kern="1200" dirty="0">
              <a:solidFill>
                <a:schemeClr val="bg1"/>
              </a:solidFill>
            </a:rPr>
            <a:t>(</a:t>
          </a:r>
          <a:r>
            <a:rPr lang="en-US" sz="1500" kern="1200" dirty="0" err="1">
              <a:solidFill>
                <a:schemeClr val="bg1"/>
              </a:solidFill>
            </a:rPr>
            <a:t>sekolah</a:t>
          </a:r>
          <a:r>
            <a:rPr lang="en-US" sz="1500" kern="1200" dirty="0">
              <a:solidFill>
                <a:schemeClr val="bg1"/>
              </a:solidFill>
            </a:rPr>
            <a:t> </a:t>
          </a:r>
          <a:r>
            <a:rPr lang="en-US" sz="1500" kern="1200" dirty="0" err="1">
              <a:solidFill>
                <a:schemeClr val="bg1"/>
              </a:solidFill>
            </a:rPr>
            <a:t>khusus</a:t>
          </a:r>
          <a:r>
            <a:rPr lang="en-US" sz="1500" kern="1200" dirty="0">
              <a:solidFill>
                <a:schemeClr val="bg1"/>
              </a:solidFill>
            </a:rPr>
            <a:t> </a:t>
          </a:r>
          <a:r>
            <a:rPr lang="en-US" sz="1500" kern="1200" dirty="0" err="1">
              <a:solidFill>
                <a:schemeClr val="bg1"/>
              </a:solidFill>
            </a:rPr>
            <a:t>utk</a:t>
          </a:r>
          <a:r>
            <a:rPr lang="en-US" sz="1500" kern="1200" dirty="0">
              <a:solidFill>
                <a:schemeClr val="bg1"/>
              </a:solidFill>
            </a:rPr>
            <a:t> </a:t>
          </a:r>
          <a:r>
            <a:rPr lang="en-US" sz="1500" kern="1200" dirty="0" err="1">
              <a:solidFill>
                <a:schemeClr val="bg1"/>
              </a:solidFill>
            </a:rPr>
            <a:t>anak</a:t>
          </a:r>
          <a:r>
            <a:rPr lang="en-US" sz="1500" kern="1200" dirty="0">
              <a:solidFill>
                <a:schemeClr val="bg1"/>
              </a:solidFill>
            </a:rPr>
            <a:t> tuna </a:t>
          </a:r>
          <a:r>
            <a:rPr lang="en-US" sz="1500" kern="1200" dirty="0" err="1">
              <a:solidFill>
                <a:schemeClr val="bg1"/>
              </a:solidFill>
            </a:rPr>
            <a:t>rungu-wicara</a:t>
          </a:r>
          <a:r>
            <a:rPr lang="en-US" sz="1500" kern="1200" dirty="0">
              <a:solidFill>
                <a:schemeClr val="bg1"/>
              </a:solidFill>
            </a:rPr>
            <a:t>)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>
              <a:solidFill>
                <a:schemeClr val="bg1"/>
              </a:solidFill>
            </a:rPr>
            <a:t>1831 (</a:t>
          </a:r>
          <a:r>
            <a:rPr lang="en-US" sz="1500" kern="1200" dirty="0" err="1">
              <a:solidFill>
                <a:schemeClr val="bg1"/>
              </a:solidFill>
            </a:rPr>
            <a:t>sekolah</a:t>
          </a:r>
          <a:r>
            <a:rPr lang="en-US" sz="1500" kern="1200" dirty="0">
              <a:solidFill>
                <a:schemeClr val="bg1"/>
              </a:solidFill>
            </a:rPr>
            <a:t> </a:t>
          </a:r>
          <a:r>
            <a:rPr lang="en-US" sz="1500" kern="1200" dirty="0" err="1">
              <a:solidFill>
                <a:schemeClr val="bg1"/>
              </a:solidFill>
            </a:rPr>
            <a:t>untuk</a:t>
          </a:r>
          <a:r>
            <a:rPr lang="en-US" sz="1500" kern="1200" dirty="0">
              <a:solidFill>
                <a:schemeClr val="bg1"/>
              </a:solidFill>
            </a:rPr>
            <a:t> </a:t>
          </a:r>
          <a:r>
            <a:rPr lang="en-US" sz="1500" kern="1200" dirty="0" err="1">
              <a:solidFill>
                <a:schemeClr val="bg1"/>
              </a:solidFill>
            </a:rPr>
            <a:t>anak</a:t>
          </a:r>
          <a:r>
            <a:rPr lang="en-US" sz="1500" kern="1200" dirty="0">
              <a:solidFill>
                <a:schemeClr val="bg1"/>
              </a:solidFill>
            </a:rPr>
            <a:t> tuna </a:t>
          </a:r>
          <a:r>
            <a:rPr lang="en-US" sz="1500" kern="1200" dirty="0" err="1">
              <a:solidFill>
                <a:schemeClr val="bg1"/>
              </a:solidFill>
            </a:rPr>
            <a:t>nertra-Watertowm</a:t>
          </a:r>
          <a:r>
            <a:rPr lang="en-US" sz="1500" kern="1200" dirty="0">
              <a:solidFill>
                <a:schemeClr val="bg1"/>
              </a:solidFill>
            </a:rPr>
            <a:t>, USA)</a:t>
          </a:r>
        </a:p>
      </dsp:txBody>
      <dsp:txXfrm rot="-5400000">
        <a:off x="1440750" y="1475764"/>
        <a:ext cx="6430353" cy="1166511"/>
      </dsp:txXfrm>
    </dsp:sp>
    <dsp:sp modelId="{F16385DA-04FE-4E4F-BC5D-C2E027719439}">
      <dsp:nvSpPr>
        <dsp:cNvPr id="0" name=""/>
        <dsp:cNvSpPr/>
      </dsp:nvSpPr>
      <dsp:spPr>
        <a:xfrm rot="5400000">
          <a:off x="-113723" y="3135489"/>
          <a:ext cx="1592368" cy="1415615"/>
        </a:xfrm>
        <a:prstGeom prst="chevron">
          <a:avLst/>
        </a:prstGeom>
        <a:gradFill rotWithShape="1">
          <a:gsLst>
            <a:gs pos="0">
              <a:schemeClr val="accent2">
                <a:tint val="35000"/>
                <a:satMod val="260000"/>
              </a:schemeClr>
            </a:gs>
            <a:gs pos="30000">
              <a:schemeClr val="accent2">
                <a:tint val="38000"/>
                <a:satMod val="260000"/>
              </a:schemeClr>
            </a:gs>
            <a:gs pos="75000">
              <a:schemeClr val="accent2">
                <a:tint val="55000"/>
                <a:satMod val="255000"/>
              </a:schemeClr>
            </a:gs>
            <a:gs pos="100000">
              <a:schemeClr val="accent2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2">
              <a:shade val="70000"/>
              <a:satMod val="15000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1901 (Indonesia)</a:t>
          </a:r>
        </a:p>
      </dsp:txBody>
      <dsp:txXfrm rot="-5400000">
        <a:off x="-25346" y="3754921"/>
        <a:ext cx="1415615" cy="176753"/>
      </dsp:txXfrm>
    </dsp:sp>
    <dsp:sp modelId="{AB2F2569-6384-4CA5-8780-0405056BC276}">
      <dsp:nvSpPr>
        <dsp:cNvPr id="0" name=""/>
        <dsp:cNvSpPr/>
      </dsp:nvSpPr>
      <dsp:spPr>
        <a:xfrm rot="5400000">
          <a:off x="4130365" y="221217"/>
          <a:ext cx="1105246" cy="6686829"/>
        </a:xfrm>
        <a:prstGeom prst="round2SameRect">
          <a:avLst/>
        </a:prstGeom>
        <a:gradFill rotWithShape="1">
          <a:gsLst>
            <a:gs pos="0">
              <a:schemeClr val="accent2">
                <a:shade val="63000"/>
                <a:satMod val="165000"/>
              </a:schemeClr>
            </a:gs>
            <a:gs pos="30000">
              <a:schemeClr val="accent2">
                <a:shade val="58000"/>
                <a:satMod val="165000"/>
              </a:schemeClr>
            </a:gs>
            <a:gs pos="75000">
              <a:schemeClr val="accent2">
                <a:shade val="30000"/>
                <a:satMod val="175000"/>
              </a:schemeClr>
            </a:gs>
            <a:gs pos="100000">
              <a:schemeClr val="accent2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2">
              <a:shade val="70000"/>
              <a:satMod val="15000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>
              <a:solidFill>
                <a:schemeClr val="bg1"/>
              </a:solidFill>
            </a:rPr>
            <a:t>Institute tuna </a:t>
          </a:r>
          <a:r>
            <a:rPr lang="en-US" sz="1500" kern="1200" dirty="0" err="1">
              <a:solidFill>
                <a:schemeClr val="bg1"/>
              </a:solidFill>
            </a:rPr>
            <a:t>netra</a:t>
          </a:r>
          <a:r>
            <a:rPr lang="en-US" sz="1500" kern="1200" dirty="0">
              <a:solidFill>
                <a:schemeClr val="bg1"/>
              </a:solidFill>
            </a:rPr>
            <a:t> </a:t>
          </a:r>
          <a:r>
            <a:rPr lang="en-US" sz="1500" kern="1200" dirty="0" err="1">
              <a:solidFill>
                <a:schemeClr val="bg1"/>
              </a:solidFill>
            </a:rPr>
            <a:t>di</a:t>
          </a:r>
          <a:r>
            <a:rPr lang="en-US" sz="1500" kern="1200" dirty="0">
              <a:solidFill>
                <a:schemeClr val="bg1"/>
              </a:solidFill>
            </a:rPr>
            <a:t> </a:t>
          </a:r>
          <a:r>
            <a:rPr lang="en-US" sz="1500" kern="1200" dirty="0" err="1">
              <a:solidFill>
                <a:schemeClr val="bg1"/>
              </a:solidFill>
            </a:rPr>
            <a:t>dirikan</a:t>
          </a:r>
          <a:r>
            <a:rPr lang="en-US" sz="1500" kern="1200" dirty="0">
              <a:solidFill>
                <a:schemeClr val="bg1"/>
              </a:solidFill>
            </a:rPr>
            <a:t> </a:t>
          </a:r>
          <a:r>
            <a:rPr lang="en-US" sz="1500" kern="1200" dirty="0" err="1">
              <a:solidFill>
                <a:schemeClr val="bg1"/>
              </a:solidFill>
            </a:rPr>
            <a:t>di</a:t>
          </a:r>
          <a:r>
            <a:rPr lang="en-US" sz="1500" kern="1200" dirty="0">
              <a:solidFill>
                <a:schemeClr val="bg1"/>
              </a:solidFill>
            </a:rPr>
            <a:t> Bandung </a:t>
          </a:r>
        </a:p>
      </dsp:txBody>
      <dsp:txXfrm rot="-5400000">
        <a:off x="1339574" y="3065962"/>
        <a:ext cx="6632875" cy="9973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E2CAE-06C8-4F2C-809D-C71FF97DFB54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ECE0F0-9E7C-4B54-97FA-35C9E096A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6867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3588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2665B-6F92-472B-94D8-5AA0D788D900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7550" y="514350"/>
            <a:ext cx="3430588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569" y="3257550"/>
            <a:ext cx="795655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256FEE-640F-4700-854E-25D51781A38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15092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EF8C61F-ECC5-4CE9-87CF-715288C829C0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40A5803-A01B-4EC1-B082-3BEFA20F71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C61F-ECC5-4CE9-87CF-715288C829C0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A5803-A01B-4EC1-B082-3BEFA20F71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C61F-ECC5-4CE9-87CF-715288C829C0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A5803-A01B-4EC1-B082-3BEFA20F71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F8C61F-ECC5-4CE9-87CF-715288C829C0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40A5803-A01B-4EC1-B082-3BEFA20F71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EF8C61F-ECC5-4CE9-87CF-715288C829C0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40A5803-A01B-4EC1-B082-3BEFA20F71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C61F-ECC5-4CE9-87CF-715288C829C0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A5803-A01B-4EC1-B082-3BEFA20F71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C61F-ECC5-4CE9-87CF-715288C829C0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A5803-A01B-4EC1-B082-3BEFA20F71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F8C61F-ECC5-4CE9-87CF-715288C829C0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40A5803-A01B-4EC1-B082-3BEFA20F71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C61F-ECC5-4CE9-87CF-715288C829C0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A5803-A01B-4EC1-B082-3BEFA20F71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F8C61F-ECC5-4CE9-87CF-715288C829C0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40A5803-A01B-4EC1-B082-3BEFA20F71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F8C61F-ECC5-4CE9-87CF-715288C829C0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40A5803-A01B-4EC1-B082-3BEFA20F71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EF8C61F-ECC5-4CE9-87CF-715288C829C0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0A5803-A01B-4EC1-B082-3BEFA20F71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WALPEPER PPT\christmas-border-gre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1071538" y="1357298"/>
            <a:ext cx="7000925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>Konsep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>Dasar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>Pendidikan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>Anak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>Berkebutuhan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>Khusus</a:t>
            </a:r>
            <a:endParaRPr 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57183" y="4857760"/>
            <a:ext cx="4743607" cy="4770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25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Oleh: </a:t>
            </a:r>
            <a:r>
              <a:rPr lang="en-ID" sz="2500" b="1" cap="none" spc="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Adi</a:t>
            </a:r>
            <a:r>
              <a:rPr lang="en-ID" sz="25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ID" sz="2500" b="1" cap="none" spc="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Apriadi</a:t>
            </a:r>
            <a:r>
              <a:rPr lang="en-ID" sz="25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ID" sz="2500" b="1" cap="none" spc="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Adiansha</a:t>
            </a:r>
            <a:endParaRPr lang="en-US" sz="25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7" name="Picture 3" descr="E:\BAHAN AJAR\MK PABK\baru\sekolah untuk ATN\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2571744"/>
            <a:ext cx="3071834" cy="21478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357158" y="857232"/>
            <a:ext cx="3143272" cy="1357322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/>
              <a:t>Pengertian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00430" y="285728"/>
            <a:ext cx="5357850" cy="250033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200" dirty="0"/>
              <a:t>Segi harfiah, </a:t>
            </a:r>
            <a:r>
              <a:rPr lang="en-US" sz="2200" dirty="0" err="1"/>
              <a:t>berkebutuhan</a:t>
            </a:r>
            <a:r>
              <a:rPr lang="en-US" sz="2200" dirty="0"/>
              <a:t> </a:t>
            </a:r>
            <a:r>
              <a:rPr lang="en-US" sz="2200" dirty="0" err="1"/>
              <a:t>khusus</a:t>
            </a:r>
            <a:r>
              <a:rPr lang="en-US" sz="2200" dirty="0"/>
              <a:t> </a:t>
            </a:r>
            <a:r>
              <a:rPr lang="en-US" sz="2200" dirty="0" err="1"/>
              <a:t>berarti</a:t>
            </a:r>
            <a:r>
              <a:rPr lang="en-US" sz="2200" dirty="0"/>
              <a:t> </a:t>
            </a:r>
            <a:r>
              <a:rPr lang="en-US" sz="2200" dirty="0" err="1"/>
              <a:t>menggambarkan</a:t>
            </a:r>
            <a:r>
              <a:rPr lang="en-US" sz="2200" dirty="0"/>
              <a:t> </a:t>
            </a:r>
            <a:r>
              <a:rPr lang="en-US" sz="2200" dirty="0" err="1"/>
              <a:t>sesuatu</a:t>
            </a:r>
            <a:r>
              <a:rPr lang="en-US" sz="2200" dirty="0"/>
              <a:t> yang </a:t>
            </a:r>
            <a:r>
              <a:rPr lang="en-US" sz="2200" dirty="0" err="1"/>
              <a:t>sangat</a:t>
            </a:r>
            <a:r>
              <a:rPr lang="en-US" sz="2200" dirty="0"/>
              <a:t> </a:t>
            </a:r>
            <a:r>
              <a:rPr lang="en-US" sz="2200" dirty="0" err="1"/>
              <a:t>khusus</a:t>
            </a:r>
            <a:r>
              <a:rPr lang="id-ID" sz="2200" dirty="0"/>
              <a:t>. </a:t>
            </a:r>
            <a:r>
              <a:rPr lang="en-US" sz="2200" dirty="0" err="1"/>
              <a:t>Sesuatu</a:t>
            </a:r>
            <a:r>
              <a:rPr lang="en-US" sz="2200" dirty="0"/>
              <a:t> yang </a:t>
            </a:r>
            <a:r>
              <a:rPr lang="en-US" sz="2200" dirty="0" err="1"/>
              <a:t>khusus</a:t>
            </a:r>
            <a:r>
              <a:rPr lang="en-US" sz="2200" dirty="0"/>
              <a:t> </a:t>
            </a:r>
            <a:r>
              <a:rPr lang="en-US" sz="2200" dirty="0" err="1"/>
              <a:t>basa</a:t>
            </a:r>
            <a:r>
              <a:rPr lang="en-US" sz="2200" dirty="0"/>
              <a:t>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berupa</a:t>
            </a:r>
            <a:r>
              <a:rPr lang="en-US" sz="2200" dirty="0"/>
              <a:t> </a:t>
            </a:r>
            <a:r>
              <a:rPr lang="en-US" sz="2200" dirty="0" err="1"/>
              <a:t>sesuatu</a:t>
            </a:r>
            <a:r>
              <a:rPr lang="en-US" sz="2200" dirty="0"/>
              <a:t> yang </a:t>
            </a:r>
            <a:r>
              <a:rPr lang="en-US" sz="2200" dirty="0" err="1"/>
              <a:t>sangat</a:t>
            </a:r>
            <a:r>
              <a:rPr lang="en-US" sz="2200" dirty="0"/>
              <a:t> </a:t>
            </a:r>
            <a:r>
              <a:rPr lang="en-US" sz="2200" dirty="0" err="1"/>
              <a:t>positif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sebaliknya</a:t>
            </a:r>
            <a:r>
              <a:rPr lang="en-US" sz="2200" dirty="0"/>
              <a:t> </a:t>
            </a:r>
            <a:r>
              <a:rPr lang="en-US" sz="2200" dirty="0" err="1"/>
              <a:t>sesuatu</a:t>
            </a:r>
            <a:r>
              <a:rPr lang="en-US" sz="2200" dirty="0"/>
              <a:t> yang </a:t>
            </a:r>
            <a:r>
              <a:rPr lang="en-US" sz="2200" dirty="0" err="1"/>
              <a:t>sangat</a:t>
            </a:r>
            <a:r>
              <a:rPr lang="en-US" sz="2200" dirty="0"/>
              <a:t> </a:t>
            </a:r>
            <a:r>
              <a:rPr lang="en-US" sz="2200" dirty="0" err="1"/>
              <a:t>negatif</a:t>
            </a:r>
            <a:r>
              <a:rPr lang="id-ID" sz="2200" dirty="0"/>
              <a:t>. </a:t>
            </a:r>
          </a:p>
        </p:txBody>
      </p:sp>
      <p:sp>
        <p:nvSpPr>
          <p:cNvPr id="6" name="Right Arrow 5"/>
          <p:cNvSpPr/>
          <p:nvPr/>
        </p:nvSpPr>
        <p:spPr>
          <a:xfrm>
            <a:off x="285720" y="4286256"/>
            <a:ext cx="3286148" cy="1928826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Jenis2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Khusus</a:t>
            </a:r>
            <a:endParaRPr lang="id-ID" sz="2400" dirty="0"/>
          </a:p>
        </p:txBody>
      </p:sp>
      <p:sp>
        <p:nvSpPr>
          <p:cNvPr id="7" name="Rounded Rectangle 6"/>
          <p:cNvSpPr/>
          <p:nvPr/>
        </p:nvSpPr>
        <p:spPr>
          <a:xfrm>
            <a:off x="3571868" y="3000372"/>
            <a:ext cx="5357850" cy="364333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r>
              <a:rPr lang="en-US" sz="2000" dirty="0" err="1"/>
              <a:t>Penyimpangan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bidang</a:t>
            </a:r>
            <a:r>
              <a:rPr lang="en-US" sz="2000" dirty="0"/>
              <a:t> </a:t>
            </a:r>
            <a:r>
              <a:rPr lang="en-US" sz="2000" dirty="0" err="1"/>
              <a:t>intelektual</a:t>
            </a:r>
            <a:r>
              <a:rPr lang="en-US" sz="2000" dirty="0"/>
              <a:t> (</a:t>
            </a:r>
            <a:r>
              <a:rPr lang="en-US" sz="2000" i="1" dirty="0" err="1"/>
              <a:t>poligot</a:t>
            </a:r>
            <a:r>
              <a:rPr lang="en-US" sz="2000" i="1" dirty="0"/>
              <a:t>/</a:t>
            </a:r>
            <a:r>
              <a:rPr lang="en-US" sz="2000" i="1" dirty="0" err="1"/>
              <a:t>intelectually</a:t>
            </a:r>
            <a:r>
              <a:rPr lang="en-US" sz="2000" i="1" dirty="0"/>
              <a:t> superior </a:t>
            </a:r>
            <a:r>
              <a:rPr lang="en-US" sz="2000" i="1" dirty="0" err="1"/>
              <a:t>dan</a:t>
            </a:r>
            <a:r>
              <a:rPr lang="en-US" sz="2000" i="1" dirty="0"/>
              <a:t> </a:t>
            </a:r>
            <a:r>
              <a:rPr lang="en-US" sz="2000" i="1" dirty="0" err="1"/>
              <a:t>tunagrahita</a:t>
            </a:r>
            <a:r>
              <a:rPr lang="en-US" sz="2000" dirty="0"/>
              <a:t>)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000" dirty="0" err="1"/>
              <a:t>Hambatan</a:t>
            </a:r>
            <a:r>
              <a:rPr lang="en-US" sz="2000" dirty="0"/>
              <a:t> </a:t>
            </a:r>
            <a:r>
              <a:rPr lang="en-US" sz="2000" dirty="0" err="1"/>
              <a:t>sensoris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indera</a:t>
            </a:r>
            <a:r>
              <a:rPr lang="en-US" sz="2000" dirty="0"/>
              <a:t> (</a:t>
            </a:r>
            <a:r>
              <a:rPr lang="en-US" sz="2000" i="1" dirty="0"/>
              <a:t>tuna </a:t>
            </a:r>
            <a:r>
              <a:rPr lang="en-US" sz="2000" i="1" dirty="0" err="1"/>
              <a:t>netra</a:t>
            </a:r>
            <a:r>
              <a:rPr lang="en-US" sz="2000" i="1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i="1" dirty="0"/>
              <a:t>tuna </a:t>
            </a:r>
            <a:r>
              <a:rPr lang="en-US" sz="2000" i="1" dirty="0" err="1"/>
              <a:t>rungu</a:t>
            </a:r>
            <a:r>
              <a:rPr lang="en-US" sz="2000" dirty="0"/>
              <a:t>)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000" dirty="0" err="1"/>
              <a:t>Kesulitan</a:t>
            </a:r>
            <a:r>
              <a:rPr lang="en-US" sz="2000" dirty="0"/>
              <a:t> </a:t>
            </a:r>
            <a:r>
              <a:rPr lang="en-US" sz="2000" dirty="0" err="1"/>
              <a:t>belajar</a:t>
            </a:r>
            <a:r>
              <a:rPr lang="en-US" sz="2000" dirty="0"/>
              <a:t> &amp; </a:t>
            </a:r>
            <a:r>
              <a:rPr lang="en-US" sz="2000" dirty="0" err="1"/>
              <a:t>gangguan</a:t>
            </a:r>
            <a:r>
              <a:rPr lang="en-US" sz="2000" dirty="0"/>
              <a:t> </a:t>
            </a:r>
            <a:r>
              <a:rPr lang="en-US" sz="2000" dirty="0" err="1"/>
              <a:t>komunikasi</a:t>
            </a:r>
            <a:endParaRPr lang="en-US" sz="20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000" dirty="0" err="1"/>
              <a:t>Penyimpangan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r>
              <a:rPr lang="en-US" sz="2000" dirty="0"/>
              <a:t> (</a:t>
            </a:r>
            <a:r>
              <a:rPr lang="en-US" sz="2000" i="1" dirty="0"/>
              <a:t>tuna </a:t>
            </a:r>
            <a:r>
              <a:rPr lang="en-US" sz="2000" i="1" dirty="0" err="1"/>
              <a:t>laras</a:t>
            </a:r>
            <a:r>
              <a:rPr lang="en-US" sz="2000" i="1" dirty="0"/>
              <a:t> </a:t>
            </a:r>
            <a:r>
              <a:rPr lang="en-US" sz="2000" dirty="0"/>
              <a:t>&amp; </a:t>
            </a:r>
            <a:r>
              <a:rPr lang="en-US" sz="2000" dirty="0" err="1"/>
              <a:t>gangguan</a:t>
            </a:r>
            <a:r>
              <a:rPr lang="en-US" sz="2000" dirty="0"/>
              <a:t> </a:t>
            </a:r>
            <a:r>
              <a:rPr lang="en-US" sz="2000" dirty="0" err="1"/>
              <a:t>emosi</a:t>
            </a:r>
            <a:r>
              <a:rPr lang="en-US" sz="2000" dirty="0"/>
              <a:t>)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000" dirty="0" err="1"/>
              <a:t>Penyimpangan</a:t>
            </a:r>
            <a:r>
              <a:rPr lang="en-US" sz="2000" dirty="0"/>
              <a:t> </a:t>
            </a:r>
            <a:r>
              <a:rPr lang="en-US" sz="2000" dirty="0" err="1"/>
              <a:t>ganda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tuna </a:t>
            </a:r>
            <a:r>
              <a:rPr lang="en-US" sz="2000" dirty="0" err="1"/>
              <a:t>ganda</a:t>
            </a:r>
            <a:endParaRPr lang="en-US" sz="2000" dirty="0"/>
          </a:p>
        </p:txBody>
      </p:sp>
      <p:pic>
        <p:nvPicPr>
          <p:cNvPr id="8" name="Picture 2" descr="E:\ANIMASI\puzz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786058"/>
            <a:ext cx="2857520" cy="185738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build="p" animBg="1"/>
      <p:bldP spid="6" grpId="0" build="allAtOnce" animBg="1"/>
      <p:bldP spid="7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6"/>
          <p:cNvSpPr/>
          <p:nvPr/>
        </p:nvSpPr>
        <p:spPr>
          <a:xfrm>
            <a:off x="285720" y="357166"/>
            <a:ext cx="4714908" cy="1428760"/>
          </a:xfrm>
          <a:prstGeom prst="righ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000" dirty="0"/>
              <a:t>Penyebab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072066" y="214290"/>
            <a:ext cx="3786214" cy="200026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r>
              <a:rPr lang="en-US" sz="2400" dirty="0" err="1"/>
              <a:t>Penyebab</a:t>
            </a:r>
            <a:r>
              <a:rPr lang="en-US" sz="2400" dirty="0"/>
              <a:t> prenatal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400" dirty="0" err="1"/>
              <a:t>Proses</a:t>
            </a:r>
            <a:r>
              <a:rPr lang="en-US" sz="2400" dirty="0"/>
              <a:t> </a:t>
            </a:r>
            <a:r>
              <a:rPr lang="en-US" sz="2400" dirty="0" err="1"/>
              <a:t>kelahiran</a:t>
            </a:r>
            <a:endParaRPr lang="en-US" sz="24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400" dirty="0" err="1"/>
              <a:t>Penyebab</a:t>
            </a:r>
            <a:r>
              <a:rPr lang="en-US" sz="2400" dirty="0"/>
              <a:t> postnatal</a:t>
            </a:r>
            <a:endParaRPr lang="id-ID" sz="2400" dirty="0"/>
          </a:p>
        </p:txBody>
      </p:sp>
      <p:sp>
        <p:nvSpPr>
          <p:cNvPr id="9" name="Right Arrow 8"/>
          <p:cNvSpPr/>
          <p:nvPr/>
        </p:nvSpPr>
        <p:spPr>
          <a:xfrm>
            <a:off x="142844" y="3857628"/>
            <a:ext cx="3286148" cy="1571636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Dampak</a:t>
            </a:r>
            <a:r>
              <a:rPr lang="en-US" sz="2000" dirty="0"/>
              <a:t> </a:t>
            </a:r>
            <a:endParaRPr lang="id-ID" sz="2000" dirty="0"/>
          </a:p>
        </p:txBody>
      </p:sp>
      <p:sp>
        <p:nvSpPr>
          <p:cNvPr id="10" name="Rounded Rectangle 9"/>
          <p:cNvSpPr/>
          <p:nvPr/>
        </p:nvSpPr>
        <p:spPr>
          <a:xfrm>
            <a:off x="3500430" y="2928934"/>
            <a:ext cx="5286412" cy="292895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r>
              <a:rPr lang="en-US" sz="2300" dirty="0" err="1"/>
              <a:t>Dampak</a:t>
            </a:r>
            <a:r>
              <a:rPr lang="en-US" sz="2300" dirty="0"/>
              <a:t> </a:t>
            </a:r>
            <a:r>
              <a:rPr lang="en-US" sz="2300" dirty="0" err="1"/>
              <a:t>keluarbiasaan</a:t>
            </a:r>
            <a:r>
              <a:rPr lang="en-US" sz="2300" dirty="0"/>
              <a:t> </a:t>
            </a:r>
            <a:r>
              <a:rPr lang="en-US" sz="2300" dirty="0" err="1"/>
              <a:t>bagi</a:t>
            </a:r>
            <a:r>
              <a:rPr lang="en-US" sz="2300" dirty="0"/>
              <a:t> </a:t>
            </a:r>
            <a:r>
              <a:rPr lang="en-US" sz="2300" dirty="0" err="1"/>
              <a:t>Anak</a:t>
            </a:r>
            <a:r>
              <a:rPr lang="en-US" sz="2300" dirty="0"/>
              <a:t> </a:t>
            </a:r>
            <a:r>
              <a:rPr lang="en-US" sz="2300" dirty="0" err="1"/>
              <a:t>bagi</a:t>
            </a:r>
            <a:r>
              <a:rPr lang="en-US" sz="2300" dirty="0"/>
              <a:t> ALB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300" dirty="0" err="1"/>
              <a:t>Dampak</a:t>
            </a:r>
            <a:r>
              <a:rPr lang="en-US" sz="2300" dirty="0"/>
              <a:t> </a:t>
            </a:r>
            <a:r>
              <a:rPr lang="en-US" sz="2300" dirty="0" err="1"/>
              <a:t>kebutuhan</a:t>
            </a:r>
            <a:r>
              <a:rPr lang="en-US" sz="2300" dirty="0"/>
              <a:t> </a:t>
            </a:r>
            <a:r>
              <a:rPr lang="en-US" sz="2300" dirty="0" err="1"/>
              <a:t>khusus</a:t>
            </a:r>
            <a:r>
              <a:rPr lang="en-US" sz="2300" dirty="0"/>
              <a:t> </a:t>
            </a:r>
            <a:r>
              <a:rPr lang="en-US" sz="2300" dirty="0" err="1"/>
              <a:t>bagi</a:t>
            </a:r>
            <a:r>
              <a:rPr lang="en-US" sz="2300" dirty="0"/>
              <a:t> </a:t>
            </a:r>
            <a:r>
              <a:rPr lang="en-US" sz="2300" dirty="0" err="1"/>
              <a:t>keluarga</a:t>
            </a:r>
            <a:endParaRPr lang="en-US" sz="23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300" dirty="0" err="1"/>
              <a:t>Dampak</a:t>
            </a:r>
            <a:r>
              <a:rPr lang="en-US" sz="2300" dirty="0"/>
              <a:t> </a:t>
            </a:r>
            <a:r>
              <a:rPr lang="en-US" sz="2300" dirty="0" err="1"/>
              <a:t>kebutuhan</a:t>
            </a:r>
            <a:r>
              <a:rPr lang="en-US" sz="2300" dirty="0"/>
              <a:t> </a:t>
            </a:r>
            <a:r>
              <a:rPr lang="en-US" sz="2300" dirty="0" err="1"/>
              <a:t>khusus</a:t>
            </a:r>
            <a:r>
              <a:rPr lang="en-US" sz="2300" dirty="0"/>
              <a:t> </a:t>
            </a:r>
            <a:r>
              <a:rPr lang="en-US" sz="2300" dirty="0" err="1"/>
              <a:t>bagi</a:t>
            </a:r>
            <a:r>
              <a:rPr lang="en-US" sz="2300" dirty="0"/>
              <a:t> </a:t>
            </a:r>
            <a:r>
              <a:rPr lang="en-US" sz="2300" dirty="0" err="1"/>
              <a:t>masyarakat</a:t>
            </a:r>
            <a:endParaRPr lang="en-US" sz="2300" dirty="0"/>
          </a:p>
        </p:txBody>
      </p:sp>
      <p:pic>
        <p:nvPicPr>
          <p:cNvPr id="11" name="Picture 3" descr="E:\ANIMASI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643050"/>
            <a:ext cx="2928958" cy="192333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  <p:bldP spid="8" grpId="0" build="p" animBg="1"/>
      <p:bldP spid="9" grpId="0" build="allAtOnce" animBg="1"/>
      <p:bldP spid="10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214282" y="1500174"/>
            <a:ext cx="2786082" cy="1571636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000" dirty="0"/>
              <a:t>K</a:t>
            </a:r>
            <a:r>
              <a:rPr lang="en-US" sz="2000" dirty="0" err="1"/>
              <a:t>ebutuhan</a:t>
            </a:r>
            <a:r>
              <a:rPr lang="en-US" sz="2000" dirty="0"/>
              <a:t> APKK</a:t>
            </a:r>
            <a:endParaRPr lang="id-ID" sz="2000" dirty="0"/>
          </a:p>
        </p:txBody>
      </p:sp>
      <p:sp>
        <p:nvSpPr>
          <p:cNvPr id="5" name="Oval 4"/>
          <p:cNvSpPr/>
          <p:nvPr/>
        </p:nvSpPr>
        <p:spPr>
          <a:xfrm>
            <a:off x="1714480" y="214290"/>
            <a:ext cx="592935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kewajiban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berkebutuhan</a:t>
            </a:r>
            <a:r>
              <a:rPr lang="en-US" sz="2400" dirty="0"/>
              <a:t> </a:t>
            </a:r>
            <a:r>
              <a:rPr lang="en-US" sz="2400" dirty="0" err="1"/>
              <a:t>khusus</a:t>
            </a:r>
            <a:r>
              <a:rPr lang="en-US" sz="2400" dirty="0"/>
              <a:t> </a:t>
            </a:r>
            <a:endParaRPr lang="id-ID" sz="2400" dirty="0"/>
          </a:p>
        </p:txBody>
      </p:sp>
      <p:sp>
        <p:nvSpPr>
          <p:cNvPr id="7" name="Rounded Rectangle 6"/>
          <p:cNvSpPr/>
          <p:nvPr/>
        </p:nvSpPr>
        <p:spPr>
          <a:xfrm>
            <a:off x="3071802" y="1643050"/>
            <a:ext cx="3857652" cy="114300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r>
              <a:rPr lang="en-US" sz="2000" dirty="0" err="1"/>
              <a:t>Fisik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endParaRPr lang="en-US" sz="20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000" dirty="0" err="1"/>
              <a:t>Sosial-emosional</a:t>
            </a:r>
            <a:endParaRPr lang="en-US" sz="20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000" dirty="0" err="1"/>
              <a:t>Pendidikan</a:t>
            </a:r>
            <a:endParaRPr lang="en-US" sz="2000" dirty="0"/>
          </a:p>
        </p:txBody>
      </p:sp>
      <p:sp>
        <p:nvSpPr>
          <p:cNvPr id="6" name="Right Arrow 5"/>
          <p:cNvSpPr/>
          <p:nvPr/>
        </p:nvSpPr>
        <p:spPr>
          <a:xfrm>
            <a:off x="214282" y="3286124"/>
            <a:ext cx="2500330" cy="1214446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Hak</a:t>
            </a:r>
            <a:r>
              <a:rPr lang="en-US" sz="2000" dirty="0"/>
              <a:t> APKK</a:t>
            </a:r>
            <a:endParaRPr lang="id-ID" sz="2000" dirty="0"/>
          </a:p>
        </p:txBody>
      </p:sp>
      <p:sp>
        <p:nvSpPr>
          <p:cNvPr id="8" name="Right Arrow 7"/>
          <p:cNvSpPr/>
          <p:nvPr/>
        </p:nvSpPr>
        <p:spPr>
          <a:xfrm>
            <a:off x="214282" y="5500702"/>
            <a:ext cx="2786082" cy="1143008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000" dirty="0"/>
              <a:t>K</a:t>
            </a:r>
            <a:r>
              <a:rPr lang="en-US" sz="2000" dirty="0" err="1"/>
              <a:t>ewajiban</a:t>
            </a:r>
            <a:r>
              <a:rPr lang="en-US" sz="2000" dirty="0"/>
              <a:t> APKK</a:t>
            </a:r>
            <a:endParaRPr lang="id-ID" sz="2000" dirty="0"/>
          </a:p>
        </p:txBody>
      </p:sp>
      <p:sp>
        <p:nvSpPr>
          <p:cNvPr id="9" name="Rounded Rectangle 8"/>
          <p:cNvSpPr/>
          <p:nvPr/>
        </p:nvSpPr>
        <p:spPr>
          <a:xfrm>
            <a:off x="2714612" y="2857496"/>
            <a:ext cx="6286544" cy="242889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r>
              <a:rPr lang="en-US" sz="2000" dirty="0" err="1"/>
              <a:t>Mendapat</a:t>
            </a:r>
            <a:r>
              <a:rPr lang="en-US" sz="2000" dirty="0"/>
              <a:t> </a:t>
            </a:r>
            <a:r>
              <a:rPr lang="en-US" sz="2000" dirty="0" err="1"/>
              <a:t>pendidikan</a:t>
            </a:r>
            <a:r>
              <a:rPr lang="en-US" sz="2000" dirty="0"/>
              <a:t> (fundamental)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000" dirty="0" err="1"/>
              <a:t>Karakteristik</a:t>
            </a:r>
            <a:r>
              <a:rPr lang="en-US" sz="2000" dirty="0"/>
              <a:t>, </a:t>
            </a:r>
            <a:r>
              <a:rPr lang="en-US" sz="2000" dirty="0" err="1"/>
              <a:t>minat</a:t>
            </a:r>
            <a:r>
              <a:rPr lang="en-US" sz="2000" dirty="0"/>
              <a:t>, </a:t>
            </a:r>
            <a:r>
              <a:rPr lang="en-US" sz="2000" dirty="0" err="1"/>
              <a:t>kemampuan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kebutuhan</a:t>
            </a:r>
            <a:r>
              <a:rPr lang="en-US" sz="2000" dirty="0"/>
              <a:t> </a:t>
            </a:r>
            <a:r>
              <a:rPr lang="en-US" sz="2000" dirty="0" err="1"/>
              <a:t>belajar</a:t>
            </a:r>
            <a:r>
              <a:rPr lang="en-US" sz="2000" dirty="0"/>
              <a:t> </a:t>
            </a:r>
            <a:r>
              <a:rPr lang="en-US" sz="2000" dirty="0" err="1"/>
              <a:t>yg</a:t>
            </a:r>
            <a:r>
              <a:rPr lang="en-US" sz="2000" dirty="0"/>
              <a:t> </a:t>
            </a:r>
            <a:r>
              <a:rPr lang="en-US" sz="2000" dirty="0" err="1"/>
              <a:t>unik</a:t>
            </a:r>
            <a:endParaRPr lang="en-US" sz="20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pendidikan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mempertimbangkan</a:t>
            </a:r>
            <a:r>
              <a:rPr lang="en-US" sz="2000" dirty="0"/>
              <a:t> </a:t>
            </a:r>
            <a:r>
              <a:rPr lang="en-US" sz="2000" dirty="0" err="1"/>
              <a:t>perbedaan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karakteristik</a:t>
            </a:r>
            <a:r>
              <a:rPr lang="en-US" sz="2000" dirty="0"/>
              <a:t>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kebutuhan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endParaRPr lang="en-US" sz="20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000" dirty="0" err="1"/>
              <a:t>Akses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sekolah</a:t>
            </a:r>
            <a:endParaRPr lang="en-US" sz="20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000" dirty="0" err="1"/>
              <a:t>Inklusif</a:t>
            </a:r>
            <a:r>
              <a:rPr lang="en-US" sz="2000" dirty="0"/>
              <a:t>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071802" y="5357826"/>
            <a:ext cx="5857916" cy="135729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r>
              <a:rPr lang="en-US" sz="2000" dirty="0" err="1"/>
              <a:t>Menghormati</a:t>
            </a:r>
            <a:r>
              <a:rPr lang="en-US" sz="2000" dirty="0"/>
              <a:t> </a:t>
            </a:r>
            <a:r>
              <a:rPr lang="en-US" sz="2000" dirty="0" err="1"/>
              <a:t>hak</a:t>
            </a:r>
            <a:r>
              <a:rPr lang="en-US" sz="2000" dirty="0"/>
              <a:t> </a:t>
            </a:r>
            <a:r>
              <a:rPr lang="en-US" sz="2000" dirty="0" err="1"/>
              <a:t>orang</a:t>
            </a:r>
            <a:r>
              <a:rPr lang="en-US" sz="2000" dirty="0"/>
              <a:t> lain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000" dirty="0" err="1"/>
              <a:t>Menaati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aturan</a:t>
            </a:r>
            <a:r>
              <a:rPr lang="en-US" sz="2000" dirty="0"/>
              <a:t> </a:t>
            </a:r>
            <a:r>
              <a:rPr lang="en-US" sz="2000" dirty="0" err="1"/>
              <a:t>yg</a:t>
            </a:r>
            <a:r>
              <a:rPr lang="en-US" sz="2000" dirty="0"/>
              <a:t> </a:t>
            </a:r>
            <a:r>
              <a:rPr lang="en-US" sz="2000" dirty="0" err="1"/>
              <a:t>berlaku</a:t>
            </a:r>
            <a:endParaRPr lang="en-US" sz="20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000" dirty="0" err="1"/>
              <a:t>Berperan</a:t>
            </a:r>
            <a:r>
              <a:rPr lang="en-US" sz="2000" dirty="0"/>
              <a:t>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dlm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kegiatan</a:t>
            </a:r>
            <a:r>
              <a:rPr lang="en-US" sz="2000" dirty="0"/>
              <a:t>,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kewajiban</a:t>
            </a:r>
            <a:r>
              <a:rPr lang="en-US" sz="2000" dirty="0"/>
              <a:t> lain.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build="allAtOnce" animBg="1"/>
      <p:bldP spid="7" grpId="0" build="p" animBg="1"/>
      <p:bldP spid="6" grpId="0" build="allAtOnce" animBg="1"/>
      <p:bldP spid="8" grpId="0" build="allAtOnce" animBg="1"/>
      <p:bldP spid="9" grpId="0" build="p" animBg="1"/>
      <p:bldP spid="10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285720" y="2786058"/>
            <a:ext cx="2786082" cy="1357322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Pelayanan</a:t>
            </a:r>
            <a:r>
              <a:rPr lang="en-US" sz="2000" dirty="0"/>
              <a:t> ABK</a:t>
            </a:r>
            <a:endParaRPr lang="id-ID" sz="2000" dirty="0"/>
          </a:p>
        </p:txBody>
      </p:sp>
      <p:sp>
        <p:nvSpPr>
          <p:cNvPr id="7" name="Rounded Rectangle 6"/>
          <p:cNvSpPr/>
          <p:nvPr/>
        </p:nvSpPr>
        <p:spPr>
          <a:xfrm>
            <a:off x="3071802" y="1714488"/>
            <a:ext cx="5857916" cy="35719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r>
              <a:rPr lang="en-US" sz="2400" dirty="0" err="1"/>
              <a:t>Layanan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berkaitan</a:t>
            </a:r>
            <a:r>
              <a:rPr lang="en-US" sz="2400" dirty="0"/>
              <a:t> </a:t>
            </a:r>
            <a:r>
              <a:rPr lang="en-US" sz="2400" dirty="0" err="1"/>
              <a:t>dgn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endParaRPr lang="en-US" sz="24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400" dirty="0" err="1"/>
              <a:t>Layanan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berkaitan</a:t>
            </a:r>
            <a:r>
              <a:rPr lang="en-US" sz="2400" dirty="0"/>
              <a:t> </a:t>
            </a:r>
            <a:r>
              <a:rPr lang="en-US" sz="2400" dirty="0" err="1"/>
              <a:t>dgn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emosional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endParaRPr lang="en-US" sz="24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400" dirty="0" err="1"/>
              <a:t>Layanan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berkaitan</a:t>
            </a:r>
            <a:r>
              <a:rPr lang="en-US" sz="2400" dirty="0"/>
              <a:t> </a:t>
            </a:r>
            <a:r>
              <a:rPr lang="en-US" sz="2400" dirty="0" err="1"/>
              <a:t>dgn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pendidikan</a:t>
            </a:r>
            <a:endParaRPr lang="id-ID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7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42844" y="285728"/>
            <a:ext cx="4929222" cy="135732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Sejarah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/>
              <a:t>layanan</a:t>
            </a:r>
            <a:r>
              <a:rPr lang="en-US" sz="2400" dirty="0"/>
              <a:t> PABK</a:t>
            </a:r>
            <a:endParaRPr lang="id-ID" sz="2400" dirty="0"/>
          </a:p>
        </p:txBody>
      </p:sp>
      <p:pic>
        <p:nvPicPr>
          <p:cNvPr id="1026" name="Picture 2" descr="E:\BAHAN AJAR\MK PABK\baru\sekolah untuk ATN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14290"/>
            <a:ext cx="3643338" cy="1785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7" name="Diagram 6"/>
          <p:cNvGraphicFramePr/>
          <p:nvPr/>
        </p:nvGraphicFramePr>
        <p:xfrm>
          <a:off x="500034" y="1857364"/>
          <a:ext cx="8001056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4EE11E7-5AA0-467D-BA7E-17D45B3744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>
                                            <p:graphicEl>
                                              <a:dgm id="{D4EE11E7-5AA0-467D-BA7E-17D45B3744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B165FB3-9398-4E13-AE2F-E6C9FEBBE9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>
                                            <p:graphicEl>
                                              <a:dgm id="{3B165FB3-9398-4E13-AE2F-E6C9FEBBE9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02FD68C-2096-4051-94E2-EAAF5CB18C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>
                                            <p:graphicEl>
                                              <a:dgm id="{202FD68C-2096-4051-94E2-EAAF5CB18C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796E872-62BF-440E-9B49-DA6BA7B103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>
                                            <p:graphicEl>
                                              <a:dgm id="{7796E872-62BF-440E-9B49-DA6BA7B103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16385DA-04FE-4E4F-BC5D-C2E0277194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">
                                            <p:graphicEl>
                                              <a:dgm id="{F16385DA-04FE-4E4F-BC5D-C2E0277194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B2F2569-6384-4CA5-8780-0405056BC2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">
                                            <p:graphicEl>
                                              <a:dgm id="{AB2F2569-6384-4CA5-8780-0405056BC2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Graphic spid="7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Tabel.1 </a:t>
            </a:r>
            <a:br>
              <a:rPr lang="en-US" sz="2400" b="1" dirty="0">
                <a:solidFill>
                  <a:schemeClr val="bg1"/>
                </a:solidFill>
              </a:rPr>
            </a:br>
            <a:r>
              <a:rPr lang="en-US" sz="2400" b="1" dirty="0" err="1">
                <a:solidFill>
                  <a:schemeClr val="bg1"/>
                </a:solidFill>
              </a:rPr>
              <a:t>jumlah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sekolah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dan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siswa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luar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biasa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br>
              <a:rPr lang="en-US" sz="2400" b="1" dirty="0">
                <a:solidFill>
                  <a:schemeClr val="bg1"/>
                </a:solidFill>
              </a:rPr>
            </a:br>
            <a:r>
              <a:rPr lang="en-US" sz="2400" b="1" dirty="0" err="1">
                <a:solidFill>
                  <a:schemeClr val="bg1"/>
                </a:solidFill>
              </a:rPr>
              <a:t>tahun</a:t>
            </a:r>
            <a:r>
              <a:rPr lang="en-US" sz="2400" b="1" dirty="0">
                <a:solidFill>
                  <a:schemeClr val="bg1"/>
                </a:solidFill>
              </a:rPr>
              <a:t> 1993/1994 </a:t>
            </a:r>
            <a:r>
              <a:rPr lang="en-US" sz="2400" b="1" dirty="0" err="1">
                <a:solidFill>
                  <a:schemeClr val="bg1"/>
                </a:solidFill>
              </a:rPr>
              <a:t>dan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tahun</a:t>
            </a:r>
            <a:r>
              <a:rPr lang="en-US" sz="2400" b="1" dirty="0">
                <a:solidFill>
                  <a:schemeClr val="bg1"/>
                </a:solidFill>
              </a:rPr>
              <a:t> 1988/1999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14283" y="1600200"/>
          <a:ext cx="8715435" cy="313944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5502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500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145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4782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5257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Jenis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Sekolah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Jumlah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Sekolah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Jumlah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Siswa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1991/1994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1998/1999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1991/1994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1998/1999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SLB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Negeri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2.055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2.875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SLB </a:t>
                      </a:r>
                      <a:r>
                        <a:rPr lang="en-US" dirty="0" err="1"/>
                        <a:t>Swasta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27.930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33.974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SDLB (</a:t>
                      </a:r>
                      <a:r>
                        <a:rPr lang="en-US" dirty="0" err="1"/>
                        <a:t>Negeri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8.385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9.135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Pendidikan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Terpadu</a:t>
                      </a:r>
                      <a:r>
                        <a:rPr lang="en-US" dirty="0"/>
                        <a:t> /</a:t>
                      </a:r>
                      <a:r>
                        <a:rPr lang="en-US" dirty="0" err="1"/>
                        <a:t>Inklusi</a:t>
                      </a:r>
                      <a:r>
                        <a:rPr lang="en-US" baseline="0" dirty="0"/>
                        <a:t> (</a:t>
                      </a:r>
                      <a:r>
                        <a:rPr lang="en-US" baseline="0" dirty="0" err="1"/>
                        <a:t>Negeri</a:t>
                      </a:r>
                      <a:r>
                        <a:rPr lang="en-US" baseline="0" dirty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1.248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38.616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46.945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85720" y="4786322"/>
            <a:ext cx="3786214" cy="28575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Sumber</a:t>
            </a:r>
            <a:r>
              <a:rPr lang="en-US" sz="1200" dirty="0"/>
              <a:t>: IG. A. K. </a:t>
            </a:r>
            <a:r>
              <a:rPr lang="en-US" sz="1200" dirty="0" err="1"/>
              <a:t>Wardani</a:t>
            </a:r>
            <a:r>
              <a:rPr lang="en-US" sz="1200" dirty="0"/>
              <a:t>, </a:t>
            </a:r>
            <a:r>
              <a:rPr lang="en-US" sz="1200" dirty="0" err="1"/>
              <a:t>dkk</a:t>
            </a:r>
            <a:r>
              <a:rPr lang="en-US" sz="1200" dirty="0"/>
              <a:t>(2008;2.11)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GAMBAR KARTUN ANAK &amp; ORANGTUA\images 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643050"/>
            <a:ext cx="6643734" cy="464347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14282" y="214290"/>
            <a:ext cx="8429684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Wassalam</a:t>
            </a:r>
          </a:p>
          <a:p>
            <a:pPr algn="ctr"/>
            <a:r>
              <a:rPr lang="id-ID" sz="4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Terima kasih</a:t>
            </a:r>
            <a:endParaRPr lang="en-U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455</TotalTime>
  <Words>331</Words>
  <Application>Microsoft Office PowerPoint</Application>
  <PresentationFormat>On-screen Show (4:3)</PresentationFormat>
  <Paragraphs>86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Tabel.1  jumlah sekolah dan siswa luar biasa  tahun 1993/1994 dan tahun 1988/1999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Lenovo</cp:lastModifiedBy>
  <cp:revision>139</cp:revision>
  <cp:lastPrinted>2016-11-10T11:35:10Z</cp:lastPrinted>
  <dcterms:created xsi:type="dcterms:W3CDTF">2015-10-25T14:58:59Z</dcterms:created>
  <dcterms:modified xsi:type="dcterms:W3CDTF">2016-12-01T04:13:46Z</dcterms:modified>
</cp:coreProperties>
</file>