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0" r:id="rId4"/>
    <p:sldId id="261" r:id="rId5"/>
    <p:sldId id="263" r:id="rId6"/>
    <p:sldId id="264" r:id="rId7"/>
    <p:sldId id="262" r:id="rId8"/>
    <p:sldId id="265" r:id="rId9"/>
    <p:sldId id="266" r:id="rId10"/>
    <p:sldId id="258" r:id="rId11"/>
  </p:sldIdLst>
  <p:sldSz cx="12192000" cy="6858000"/>
  <p:notesSz cx="6858000" cy="9144000"/>
  <p:defaultTextStyle>
    <a:defPPr>
      <a:defRPr lang="id-ID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3">
          <p15:clr>
            <a:srgbClr val="A4A3A4"/>
          </p15:clr>
        </p15:guide>
        <p15:guide id="2" pos="38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9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78"/>
      </p:cViewPr>
      <p:guideLst>
        <p:guide orient="horz" pos="2123"/>
        <p:guide pos="38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FCA11-D8BE-461E-B098-E467D4667C2B}" type="datetimeFigureOut">
              <a:rPr lang="en-US" smtClean="0"/>
              <a:t>9/12/2024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D0A2B-3403-48E9-9B69-46FD87731F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9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en-US" strike="noStrike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07D3C2-3774-4F51-9F6E-31F350C926CF}" type="datetimeFigureOut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12/09/2024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id-ID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id-ID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07D3C2-3774-4F51-9F6E-31F350C926CF}" type="datetimeFigureOut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12/09/2024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id-ID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id-ID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07D3C2-3774-4F51-9F6E-31F350C926CF}" type="datetimeFigureOut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12/09/2024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id-ID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id-ID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07D3C2-3774-4F51-9F6E-31F350C926CF}" type="datetimeFigureOut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12/09/2024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id-ID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id-ID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07D3C2-3774-4F51-9F6E-31F350C926CF}" type="datetimeFigureOut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12/09/2024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id-ID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id-ID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07D3C2-3774-4F51-9F6E-31F350C926CF}" type="datetimeFigureOut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12/09/2024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id-ID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id-ID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07D3C2-3774-4F51-9F6E-31F350C926CF}" type="datetimeFigureOut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12/09/2024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id-ID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id-ID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07D3C2-3774-4F51-9F6E-31F350C926CF}" type="datetimeFigureOut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12/09/2024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id-ID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id-ID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07D3C2-3774-4F51-9F6E-31F350C926CF}" type="datetimeFigureOut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12/09/2024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id-ID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id-ID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07D3C2-3774-4F51-9F6E-31F350C926CF}" type="datetimeFigureOut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12/09/2024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id-ID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id-ID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07D3C2-3774-4F51-9F6E-31F350C926CF}" type="datetimeFigureOut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12/09/2024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id-ID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id-ID" strike="noStrike" noProof="1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x-none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en-US" altLang="x-none" dirty="0"/>
              <a:t>Click to edit Master text styles</a:t>
            </a:r>
          </a:p>
          <a:p>
            <a:pPr lvl="1"/>
            <a:r>
              <a:rPr lang="en-US" altLang="x-none" dirty="0"/>
              <a:t>Second level</a:t>
            </a:r>
          </a:p>
          <a:p>
            <a:pPr lvl="2"/>
            <a:r>
              <a:rPr lang="en-US" altLang="x-none" dirty="0"/>
              <a:t>Third level</a:t>
            </a:r>
          </a:p>
          <a:p>
            <a:pPr lvl="3"/>
            <a:r>
              <a:rPr lang="en-US" altLang="x-none" dirty="0"/>
              <a:t>Fourth level</a:t>
            </a:r>
          </a:p>
          <a:p>
            <a:pPr lvl="4"/>
            <a:r>
              <a:rPr lang="en-US" altLang="x-non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B07D3C2-3774-4F51-9F6E-31F350C926CF}" type="datetimeFigureOut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12/09/2024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id-ID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id-ID" strike="noStrike" noProof="1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386080" y="2843530"/>
            <a:ext cx="11419840" cy="585470"/>
          </a:xfrm>
        </p:spPr>
        <p:txBody>
          <a:bodyPr vert="horz" wrap="square" lIns="91440" tIns="45720" rIns="91440" bIns="45720" anchor="b" anchorCtr="0"/>
          <a:lstStyle/>
          <a:p>
            <a:pPr eaLnBrk="1" hangingPunct="1"/>
            <a:r>
              <a:rPr lang="en-US" altLang="zh-CN" sz="3300" b="1" kern="1200" dirty="0">
                <a:latin typeface="Cambria" panose="02040503050406030204" pitchFamily="18" charset="0"/>
                <a:ea typeface="Cambria" panose="02040503050406030204" pitchFamily="18" charset="0"/>
              </a:rPr>
              <a:t>Pertemuan 4 -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Prinsip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Pemilihan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Transmisi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Data</a:t>
            </a:r>
            <a:b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Dasar-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dasar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, Teknik, dan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Aplikasi</a:t>
            </a:r>
            <a:endParaRPr lang="en-US" altLang="en-US" sz="3300" b="1" kern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2344924" y="4731785"/>
            <a:ext cx="7278687" cy="512763"/>
          </a:xfrm>
        </p:spPr>
        <p:txBody>
          <a:bodyPr vert="horz" wrap="square" lIns="91440" tIns="45720" rIns="91440" bIns="45720" anchor="t" anchorCtr="0"/>
          <a:lstStyle/>
          <a:p>
            <a:pPr eaLnBrk="1" hangingPunct="1"/>
            <a:r>
              <a:rPr lang="en-US" altLang="zh-CN" sz="2500" dirty="0">
                <a:latin typeface="Cambria" panose="02040503050406030204" pitchFamily="18" charset="0"/>
              </a:rPr>
              <a:t>MATA KULIAH : KOMUNIKASI DATA</a:t>
            </a:r>
          </a:p>
          <a:p>
            <a:pPr eaLnBrk="1" hangingPunct="1"/>
            <a:endParaRPr lang="en-US" altLang="zh-CN" sz="2500" dirty="0">
              <a:latin typeface="Cambria" panose="02040503050406030204" pitchFamily="18" charset="0"/>
            </a:endParaRPr>
          </a:p>
          <a:p>
            <a:pPr eaLnBrk="1" hangingPunct="1"/>
            <a:r>
              <a:rPr lang="en-US" altLang="zh-CN" sz="2500" dirty="0">
                <a:latin typeface="Cambria" panose="02040503050406030204" pitchFamily="18" charset="0"/>
              </a:rPr>
              <a:t>UNIVERSITAS BINA BANGSA GETSEMPENA</a:t>
            </a:r>
          </a:p>
          <a:p>
            <a:pPr eaLnBrk="1" hangingPunct="1"/>
            <a:r>
              <a:rPr lang="en-US" altLang="zh-CN" sz="2500" kern="1200" dirty="0">
                <a:latin typeface="Cambria" panose="02040503050406030204" pitchFamily="18" charset="0"/>
                <a:ea typeface="+mn-ea"/>
                <a:cs typeface="+mn-cs"/>
              </a:rPr>
              <a:t>PROGRAM STUDI ILMU KOMPUTER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94C596-BBAC-44AF-8941-76231AD7EE9B}"/>
              </a:ext>
            </a:extLst>
          </p:cNvPr>
          <p:cNvSpPr txBox="1"/>
          <p:nvPr/>
        </p:nvSpPr>
        <p:spPr>
          <a:xfrm>
            <a:off x="3570375" y="1645920"/>
            <a:ext cx="34193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/>
              <a:t>Terima</a:t>
            </a:r>
            <a:r>
              <a:rPr lang="en-US" sz="4800" b="1" dirty="0"/>
              <a:t> Kasih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DA13DF-E24D-42C9-85C1-FB52A25C3E99}"/>
              </a:ext>
            </a:extLst>
          </p:cNvPr>
          <p:cNvSpPr txBox="1"/>
          <p:nvPr/>
        </p:nvSpPr>
        <p:spPr>
          <a:xfrm>
            <a:off x="5877032" y="3013501"/>
            <a:ext cx="22254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/>
              <a:t>Syukran</a:t>
            </a:r>
            <a:endParaRPr lang="en-US" sz="4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634BA0-D12E-46DB-814E-9DF6C646B7F6}"/>
              </a:ext>
            </a:extLst>
          </p:cNvPr>
          <p:cNvSpPr txBox="1"/>
          <p:nvPr/>
        </p:nvSpPr>
        <p:spPr>
          <a:xfrm>
            <a:off x="6692447" y="3658269"/>
            <a:ext cx="28201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Thank You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A6A1B-15BB-458E-B1A1-0C5D22831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PEMBAHASAN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E803F81-4C55-4EBB-A925-EC5B5CBA1A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918173"/>
            <a:ext cx="4029116" cy="389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Pengantar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Jaringan Komputer</a:t>
            </a:r>
          </a:p>
          <a:p>
            <a:pPr marL="342900" marR="0" lvl="0" indent="-3429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Prinsip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Dasar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Pemilihan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Transmisi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Data</a:t>
            </a:r>
          </a:p>
          <a:p>
            <a:pPr marL="342900" marR="0" lvl="0" indent="-3429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Protokol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Transmisi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Data</a:t>
            </a:r>
          </a:p>
          <a:p>
            <a:pPr marL="342900" marR="0" lvl="0" indent="-3429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Kualitas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Layanan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(QoS)</a:t>
            </a:r>
          </a:p>
          <a:p>
            <a:pPr marL="342900" marR="0" lvl="0" indent="-3429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Teknik Multiplexing</a:t>
            </a:r>
          </a:p>
          <a:p>
            <a:pPr marL="342900" marR="0" lvl="0" indent="-3429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Studi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Kasus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dan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Aplikasi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Praktis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Kesimpulan dan Tanya Jawab </a:t>
            </a:r>
          </a:p>
        </p:txBody>
      </p:sp>
    </p:spTree>
    <p:extLst>
      <p:ext uri="{BB962C8B-B14F-4D97-AF65-F5344CB8AC3E}">
        <p14:creationId xmlns:p14="http://schemas.microsoft.com/office/powerpoint/2010/main" val="2496210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028C7-ABF7-4B70-BBD6-4EBE3B58B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Pengantar</a:t>
            </a:r>
            <a:r>
              <a:rPr lang="en-US" b="1" dirty="0"/>
              <a:t> Jaringan Komputer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12C5F-8F84-4A62-B4B5-E091BDE43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Definisi</a:t>
            </a:r>
            <a:r>
              <a:rPr lang="en-US" b="1" dirty="0"/>
              <a:t> Jaringan Komputer: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menghubungkan</a:t>
            </a:r>
            <a:r>
              <a:rPr lang="en-US" dirty="0"/>
              <a:t> beberapa </a:t>
            </a:r>
            <a:r>
              <a:rPr lang="en-US" dirty="0" err="1"/>
              <a:t>perangkat</a:t>
            </a:r>
            <a:r>
              <a:rPr lang="en-US" dirty="0"/>
              <a:t> untuk </a:t>
            </a:r>
            <a:r>
              <a:rPr lang="en-US" dirty="0" err="1"/>
              <a:t>berbagi</a:t>
            </a:r>
            <a:r>
              <a:rPr lang="en-US" dirty="0"/>
              <a:t> data.</a:t>
            </a:r>
          </a:p>
          <a:p>
            <a:r>
              <a:rPr lang="en-US" b="1" dirty="0" err="1"/>
              <a:t>Komponen</a:t>
            </a:r>
            <a:r>
              <a:rPr lang="en-US" b="1" dirty="0"/>
              <a:t> Utama:</a:t>
            </a:r>
            <a:r>
              <a:rPr lang="en-US" dirty="0"/>
              <a:t> Host, router, switch, link.</a:t>
            </a:r>
          </a:p>
          <a:p>
            <a:r>
              <a:rPr lang="en-US" b="1" dirty="0" err="1"/>
              <a:t>Tujuan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Efisiensi</a:t>
            </a:r>
            <a:r>
              <a:rPr lang="en-US" dirty="0"/>
              <a:t> dalam </a:t>
            </a:r>
            <a:r>
              <a:rPr lang="en-US" dirty="0" err="1"/>
              <a:t>pengiriman</a:t>
            </a:r>
            <a:r>
              <a:rPr lang="en-US" dirty="0"/>
              <a:t> data, </a:t>
            </a:r>
            <a:r>
              <a:rPr lang="en-US" dirty="0" err="1"/>
              <a:t>pengurangan</a:t>
            </a:r>
            <a:r>
              <a:rPr lang="en-US" dirty="0"/>
              <a:t> </a:t>
            </a:r>
            <a:r>
              <a:rPr lang="en-US" dirty="0" err="1"/>
              <a:t>latensi</a:t>
            </a:r>
            <a:r>
              <a:rPr lang="en-US" dirty="0"/>
              <a:t>, dan </a:t>
            </a:r>
            <a:r>
              <a:rPr lang="en-US" dirty="0" err="1"/>
              <a:t>optimalisasi</a:t>
            </a:r>
            <a:r>
              <a:rPr lang="en-US" dirty="0"/>
              <a:t> bandwidth.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967EDA-ED2B-4795-B9CB-A10A95D957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44" t="23700" r="50869" b="8310"/>
          <a:stretch/>
        </p:blipFill>
        <p:spPr>
          <a:xfrm>
            <a:off x="6639338" y="4194312"/>
            <a:ext cx="5009323" cy="2663688"/>
          </a:xfrm>
          <a:prstGeom prst="rect">
            <a:avLst/>
          </a:prstGeom>
          <a:effectLst>
            <a:outerShdw dist="50800" dir="5400000" sx="1000" sy="1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304436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2C743-30FC-4ED5-B34D-1DA190F6D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Prinsip</a:t>
            </a:r>
            <a:r>
              <a:rPr lang="en-US" b="1" dirty="0"/>
              <a:t> Dasar </a:t>
            </a:r>
            <a:r>
              <a:rPr lang="en-US" b="1" dirty="0" err="1"/>
              <a:t>Pemilihan</a:t>
            </a:r>
            <a:r>
              <a:rPr lang="en-US" b="1" dirty="0"/>
              <a:t> </a:t>
            </a:r>
            <a:r>
              <a:rPr lang="en-US" b="1" dirty="0" err="1"/>
              <a:t>Transmisi</a:t>
            </a:r>
            <a:r>
              <a:rPr lang="en-US" b="1" dirty="0"/>
              <a:t> 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4F796-F916-47C0-827B-E7D0AF83E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Latensi</a:t>
            </a:r>
            <a:r>
              <a:rPr lang="en-US" b="1" dirty="0"/>
              <a:t>:</a:t>
            </a:r>
            <a:r>
              <a:rPr lang="en-US" dirty="0"/>
              <a:t> Waktu yang </a:t>
            </a:r>
            <a:r>
              <a:rPr lang="en-US" dirty="0" err="1"/>
              <a:t>dibutuhkan</a:t>
            </a:r>
            <a:r>
              <a:rPr lang="en-US" dirty="0"/>
              <a:t> untuk </a:t>
            </a:r>
            <a:r>
              <a:rPr lang="en-US" dirty="0" err="1"/>
              <a:t>mentransmisikan</a:t>
            </a:r>
            <a:r>
              <a:rPr lang="en-US" dirty="0"/>
              <a:t> data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ke </a:t>
            </a:r>
            <a:r>
              <a:rPr lang="en-US" dirty="0" err="1"/>
              <a:t>tujuan</a:t>
            </a:r>
            <a:r>
              <a:rPr lang="en-US" dirty="0"/>
              <a:t>.</a:t>
            </a:r>
          </a:p>
          <a:p>
            <a:r>
              <a:rPr lang="en-US" b="1" dirty="0"/>
              <a:t>Throughput: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data yang dapat dikirim dalam waktu </a:t>
            </a:r>
            <a:r>
              <a:rPr lang="en-US" dirty="0" err="1"/>
              <a:t>tertentu</a:t>
            </a:r>
            <a:r>
              <a:rPr lang="en-US" dirty="0"/>
              <a:t>.</a:t>
            </a:r>
          </a:p>
          <a:p>
            <a:r>
              <a:rPr lang="en-US" b="1" dirty="0" err="1"/>
              <a:t>Kapasitas</a:t>
            </a:r>
            <a:r>
              <a:rPr lang="en-US" b="1" dirty="0"/>
              <a:t> Bandwidth: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maksimum</a:t>
            </a:r>
            <a:r>
              <a:rPr lang="en-US" dirty="0"/>
              <a:t> data yang dapat </a:t>
            </a:r>
            <a:r>
              <a:rPr lang="en-US" dirty="0" err="1"/>
              <a:t>ditransmisikan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/>
              <a:t>.</a:t>
            </a:r>
          </a:p>
          <a:p>
            <a:r>
              <a:rPr lang="en-US" b="1" dirty="0"/>
              <a:t>Trade-offs:</a:t>
            </a:r>
            <a:r>
              <a:rPr lang="en-US" dirty="0"/>
              <a:t> </a:t>
            </a:r>
            <a:r>
              <a:rPr lang="en-US" dirty="0" err="1"/>
              <a:t>Pertimbangan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latensi</a:t>
            </a:r>
            <a:r>
              <a:rPr lang="en-US" dirty="0"/>
              <a:t> dan throughput.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D32028-4224-49D0-A785-1643479D46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82" t="32495" r="48261" b="35032"/>
          <a:stretch/>
        </p:blipFill>
        <p:spPr>
          <a:xfrm>
            <a:off x="8026678" y="4651513"/>
            <a:ext cx="3585540" cy="220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01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C3B2C-6006-43B1-94BD-21FD23571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Protokol</a:t>
            </a:r>
            <a:r>
              <a:rPr lang="en-US" b="1" dirty="0"/>
              <a:t> </a:t>
            </a:r>
            <a:r>
              <a:rPr lang="en-US" b="1" dirty="0" err="1"/>
              <a:t>Transmisi</a:t>
            </a:r>
            <a:r>
              <a:rPr lang="en-US" b="1" dirty="0"/>
              <a:t> 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AF35B-C810-4777-82D1-1F39608C7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TCP (Transmission Control Protocol):</a:t>
            </a:r>
            <a:endParaRPr lang="en-US" dirty="0"/>
          </a:p>
          <a:p>
            <a:pPr lvl="1"/>
            <a:r>
              <a:rPr lang="en-US" dirty="0" err="1"/>
              <a:t>Keandalan</a:t>
            </a:r>
            <a:endParaRPr lang="en-US" dirty="0"/>
          </a:p>
          <a:p>
            <a:pPr lvl="1"/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/>
              <a:t>Aliran</a:t>
            </a:r>
            <a:endParaRPr lang="en-US" dirty="0"/>
          </a:p>
          <a:p>
            <a:pPr lvl="1"/>
            <a:r>
              <a:rPr lang="en-US" dirty="0" err="1"/>
              <a:t>Penanganan</a:t>
            </a:r>
            <a:r>
              <a:rPr lang="en-US" dirty="0"/>
              <a:t> </a:t>
            </a:r>
            <a:r>
              <a:rPr lang="en-US" dirty="0" err="1"/>
              <a:t>Kesalahan</a:t>
            </a:r>
            <a:endParaRPr lang="en-US" dirty="0"/>
          </a:p>
          <a:p>
            <a:r>
              <a:rPr lang="en-US" b="1" dirty="0"/>
              <a:t>UDP (User Datagram Protocol):</a:t>
            </a:r>
            <a:endParaRPr lang="en-US" dirty="0"/>
          </a:p>
          <a:p>
            <a:pPr lvl="1"/>
            <a:r>
              <a:rPr lang="en-US" dirty="0" err="1"/>
              <a:t>Kecepatan</a:t>
            </a:r>
            <a:endParaRPr lang="en-US" dirty="0"/>
          </a:p>
          <a:p>
            <a:pPr lvl="1"/>
            <a:r>
              <a:rPr lang="en-US" dirty="0"/>
              <a:t>Overhead yang lebih </a:t>
            </a:r>
            <a:r>
              <a:rPr lang="en-US" dirty="0" err="1"/>
              <a:t>rendah</a:t>
            </a:r>
            <a:endParaRPr lang="en-US" dirty="0"/>
          </a:p>
          <a:p>
            <a:pPr lvl="1"/>
            <a:r>
              <a:rPr lang="en-US" dirty="0" err="1"/>
              <a:t>Cocok</a:t>
            </a:r>
            <a:r>
              <a:rPr lang="en-US" dirty="0"/>
              <a:t> untuk </a:t>
            </a:r>
            <a:r>
              <a:rPr lang="en-US" dirty="0" err="1"/>
              <a:t>aplikasi</a:t>
            </a:r>
            <a:r>
              <a:rPr lang="en-US" dirty="0"/>
              <a:t> real-time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A5DFC5-8A2A-41C2-85EA-171B8625CB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56" t="40951" r="63262" b="24546"/>
          <a:stretch/>
        </p:blipFill>
        <p:spPr>
          <a:xfrm>
            <a:off x="6660398" y="3313040"/>
            <a:ext cx="4802734" cy="26916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B86392-9F8C-43FD-B92A-6A68F75B74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56" t="40951" r="63262" b="24546"/>
          <a:stretch/>
        </p:blipFill>
        <p:spPr>
          <a:xfrm>
            <a:off x="6660398" y="731972"/>
            <a:ext cx="4802734" cy="269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43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B9877-9DE1-4281-9755-B98E5C160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Kualitas</a:t>
            </a:r>
            <a:r>
              <a:rPr lang="en-US" b="1" dirty="0"/>
              <a:t> </a:t>
            </a:r>
            <a:r>
              <a:rPr lang="en-US" b="1" dirty="0" err="1"/>
              <a:t>Layanan</a:t>
            </a:r>
            <a:r>
              <a:rPr lang="en-US" b="1" dirty="0"/>
              <a:t> (QoS)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BF899-E463-46A0-AC42-74B3F9683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Definisi</a:t>
            </a:r>
            <a:r>
              <a:rPr lang="en-US" b="1" dirty="0"/>
              <a:t> QoS:</a:t>
            </a:r>
            <a:r>
              <a:rPr lang="en-US" dirty="0"/>
              <a:t> Teknik untuk </a:t>
            </a:r>
            <a:r>
              <a:rPr lang="en-US" dirty="0" err="1"/>
              <a:t>mengelola</a:t>
            </a:r>
            <a:r>
              <a:rPr lang="en-US" dirty="0"/>
              <a:t> dan </a:t>
            </a:r>
            <a:r>
              <a:rPr lang="en-US" dirty="0" err="1"/>
              <a:t>mengoptimalkan</a:t>
            </a:r>
            <a:r>
              <a:rPr lang="en-US" dirty="0"/>
              <a:t> lalu </a:t>
            </a:r>
            <a:r>
              <a:rPr lang="en-US" dirty="0" err="1"/>
              <a:t>lintas</a:t>
            </a:r>
            <a:r>
              <a:rPr lang="en-US" dirty="0"/>
              <a:t> jaringan.</a:t>
            </a:r>
          </a:p>
          <a:p>
            <a:r>
              <a:rPr lang="en-US" b="1" dirty="0"/>
              <a:t>Parameter QoS:</a:t>
            </a:r>
            <a:endParaRPr lang="en-US" dirty="0"/>
          </a:p>
          <a:p>
            <a:pPr lvl="1"/>
            <a:r>
              <a:rPr lang="en-US" dirty="0" err="1"/>
              <a:t>Prioritas</a:t>
            </a:r>
            <a:r>
              <a:rPr lang="en-US" dirty="0"/>
              <a:t> Lalu Lintas</a:t>
            </a:r>
          </a:p>
          <a:p>
            <a:pPr lvl="1"/>
            <a:r>
              <a:rPr lang="en-US" dirty="0" err="1"/>
              <a:t>Pengaturan</a:t>
            </a:r>
            <a:r>
              <a:rPr lang="en-US" dirty="0"/>
              <a:t> Bandwidth</a:t>
            </a:r>
          </a:p>
          <a:p>
            <a:pPr lvl="1"/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/>
              <a:t>Latensi</a:t>
            </a:r>
            <a:endParaRPr lang="en-US" dirty="0"/>
          </a:p>
          <a:p>
            <a:r>
              <a:rPr lang="en-US" b="1" dirty="0" err="1"/>
              <a:t>Implementasi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tag VLAN, </a:t>
            </a:r>
            <a:r>
              <a:rPr lang="en-US" dirty="0" err="1"/>
              <a:t>pengaturan</a:t>
            </a:r>
            <a:r>
              <a:rPr lang="en-US" dirty="0"/>
              <a:t> </a:t>
            </a:r>
            <a:r>
              <a:rPr lang="en-US" dirty="0" err="1"/>
              <a:t>prioritas</a:t>
            </a:r>
            <a:r>
              <a:rPr lang="en-US" dirty="0"/>
              <a:t> di switch/router.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113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B69AF-B8A7-49B5-B601-BAB6782C7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Teknik Multiplexing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7F14E-437B-4F1C-9838-223E13AE5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Time-Division Multiplexing (TDM):</a:t>
            </a:r>
            <a:endParaRPr lang="en-US" dirty="0"/>
          </a:p>
          <a:p>
            <a:pPr lvl="1"/>
            <a:r>
              <a:rPr lang="en-US" dirty="0" err="1"/>
              <a:t>Pembagian</a:t>
            </a:r>
            <a:r>
              <a:rPr lang="en-US" dirty="0"/>
              <a:t> waktu </a:t>
            </a:r>
            <a:r>
              <a:rPr lang="en-US" dirty="0" err="1"/>
              <a:t>saluran</a:t>
            </a:r>
            <a:r>
              <a:rPr lang="en-US" dirty="0"/>
              <a:t> untuk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Contoh</a:t>
            </a:r>
            <a:r>
              <a:rPr lang="en-US" dirty="0"/>
              <a:t>: </a:t>
            </a:r>
            <a:r>
              <a:rPr lang="en-US" dirty="0" err="1"/>
              <a:t>Telepon</a:t>
            </a:r>
            <a:r>
              <a:rPr lang="en-US" dirty="0"/>
              <a:t> digital.</a:t>
            </a:r>
          </a:p>
          <a:p>
            <a:r>
              <a:rPr lang="en-US" b="1" dirty="0"/>
              <a:t>Frequency-Division Multiplexing (FDM):</a:t>
            </a:r>
            <a:endParaRPr lang="en-US" dirty="0"/>
          </a:p>
          <a:p>
            <a:pPr lvl="1"/>
            <a:r>
              <a:rPr lang="en-US" dirty="0" err="1"/>
              <a:t>Pembagian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beberapa </a:t>
            </a:r>
            <a:r>
              <a:rPr lang="en-US" dirty="0" err="1"/>
              <a:t>frekuensi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Contoh</a:t>
            </a:r>
            <a:r>
              <a:rPr lang="en-US" dirty="0"/>
              <a:t>: </a:t>
            </a:r>
            <a:r>
              <a:rPr lang="en-US" dirty="0" err="1"/>
              <a:t>Televisi</a:t>
            </a:r>
            <a:r>
              <a:rPr lang="en-US" dirty="0"/>
              <a:t> </a:t>
            </a:r>
            <a:r>
              <a:rPr lang="en-US" dirty="0" err="1"/>
              <a:t>kabel</a:t>
            </a:r>
            <a:r>
              <a:rPr lang="en-US" dirty="0"/>
              <a:t>, radio FM.</a:t>
            </a:r>
          </a:p>
          <a:p>
            <a:r>
              <a:rPr lang="en-US" b="1" dirty="0"/>
              <a:t>Statistical Multiplexing:</a:t>
            </a:r>
            <a:endParaRPr lang="en-US" dirty="0"/>
          </a:p>
          <a:p>
            <a:pPr lvl="1"/>
            <a:r>
              <a:rPr lang="en-US" dirty="0" err="1"/>
              <a:t>Pembagian</a:t>
            </a:r>
            <a:r>
              <a:rPr lang="en-US" dirty="0"/>
              <a:t> bandwidth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kebutuhan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21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DED44-F3A2-455B-8007-FD62A1900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Studi</a:t>
            </a:r>
            <a:r>
              <a:rPr lang="en-US" b="1" dirty="0"/>
              <a:t> </a:t>
            </a:r>
            <a:r>
              <a:rPr lang="en-US" b="1" dirty="0" err="1"/>
              <a:t>Kasus</a:t>
            </a:r>
            <a:r>
              <a:rPr lang="en-US" b="1" dirty="0"/>
              <a:t> dan </a:t>
            </a:r>
            <a:r>
              <a:rPr lang="en-US" b="1" dirty="0" err="1"/>
              <a:t>Aplikasi</a:t>
            </a:r>
            <a:r>
              <a:rPr lang="en-US" b="1" dirty="0"/>
              <a:t> </a:t>
            </a:r>
            <a:r>
              <a:rPr lang="en-US" b="1" dirty="0" err="1"/>
              <a:t>Praktis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4DBE4-87CF-49CB-9FFB-FE2C01600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Contoh</a:t>
            </a:r>
            <a:r>
              <a:rPr lang="en-US" b="1" dirty="0"/>
              <a:t> </a:t>
            </a:r>
            <a:r>
              <a:rPr lang="en-US" b="1" dirty="0" err="1"/>
              <a:t>Kasus</a:t>
            </a:r>
            <a:r>
              <a:rPr lang="en-US" b="1" dirty="0"/>
              <a:t> 1:</a:t>
            </a:r>
            <a:r>
              <a:rPr lang="en-US" dirty="0"/>
              <a:t> Streaming Video</a:t>
            </a:r>
          </a:p>
          <a:p>
            <a:pPr lvl="1"/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latensi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 dan throughput </a:t>
            </a:r>
            <a:r>
              <a:rPr lang="en-US" dirty="0" err="1"/>
              <a:t>tinggi</a:t>
            </a:r>
            <a:r>
              <a:rPr lang="en-US" dirty="0"/>
              <a:t>.</a:t>
            </a:r>
          </a:p>
          <a:p>
            <a:r>
              <a:rPr lang="en-US" b="1" dirty="0" err="1"/>
              <a:t>Contoh</a:t>
            </a:r>
            <a:r>
              <a:rPr lang="en-US" b="1" dirty="0"/>
              <a:t> </a:t>
            </a:r>
            <a:r>
              <a:rPr lang="en-US" b="1" dirty="0" err="1"/>
              <a:t>Kasus</a:t>
            </a:r>
            <a:r>
              <a:rPr lang="en-US" b="1" dirty="0"/>
              <a:t> 2:</a:t>
            </a:r>
            <a:r>
              <a:rPr lang="en-US" dirty="0"/>
              <a:t> Komunikasi Real-Time (VoIP)</a:t>
            </a:r>
          </a:p>
          <a:p>
            <a:pPr lvl="1"/>
            <a:r>
              <a:rPr lang="en-US" dirty="0" err="1"/>
              <a:t>Prioritas</a:t>
            </a:r>
            <a:r>
              <a:rPr lang="en-US" dirty="0"/>
              <a:t> QoS untuk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latensi</a:t>
            </a:r>
            <a:r>
              <a:rPr lang="en-US" dirty="0"/>
              <a:t>.</a:t>
            </a:r>
          </a:p>
          <a:p>
            <a:r>
              <a:rPr lang="en-US" b="1" dirty="0" err="1"/>
              <a:t>Contoh</a:t>
            </a:r>
            <a:r>
              <a:rPr lang="en-US" b="1" dirty="0"/>
              <a:t> </a:t>
            </a:r>
            <a:r>
              <a:rPr lang="en-US" b="1" dirty="0" err="1"/>
              <a:t>Kasus</a:t>
            </a:r>
            <a:r>
              <a:rPr lang="en-US" b="1" dirty="0"/>
              <a:t> 3:</a:t>
            </a:r>
            <a:r>
              <a:rPr lang="en-US" dirty="0"/>
              <a:t> Jaringan Perusahaan</a:t>
            </a:r>
          </a:p>
          <a:p>
            <a:pPr lvl="1"/>
            <a:r>
              <a:rPr lang="en-US" dirty="0" err="1"/>
              <a:t>Implementasi</a:t>
            </a:r>
            <a:r>
              <a:rPr lang="en-US" dirty="0"/>
              <a:t> TDM dan QoS untuk </a:t>
            </a:r>
            <a:r>
              <a:rPr lang="en-US" dirty="0" err="1"/>
              <a:t>optimisasi</a:t>
            </a:r>
            <a:r>
              <a:rPr lang="en-US" dirty="0"/>
              <a:t> bandwidth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395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52DEE-FC00-4D1A-8A59-F69C91C1F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Kesimpulan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2DD78-8B5B-4B00-8AE7-DAD1405E3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Rekapitulasi</a:t>
            </a:r>
            <a:r>
              <a:rPr lang="en-US" b="1" dirty="0"/>
              <a:t>:</a:t>
            </a:r>
            <a:endParaRPr lang="en-US" dirty="0"/>
          </a:p>
          <a:p>
            <a:pPr lvl="1"/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transmisi</a:t>
            </a:r>
            <a:r>
              <a:rPr lang="en-US" dirty="0"/>
              <a:t> </a:t>
            </a:r>
            <a:r>
              <a:rPr lang="en-US" dirty="0" err="1"/>
              <a:t>tergantung</a:t>
            </a:r>
            <a:r>
              <a:rPr lang="en-US" dirty="0"/>
              <a:t> pada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spesifik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Latensi</a:t>
            </a:r>
            <a:r>
              <a:rPr lang="en-US" dirty="0"/>
              <a:t> vs. Throughput, QoS, dan Multiplexing adalah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798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944</TotalTime>
  <Words>339</Words>
  <Application>Microsoft Office PowerPoint</Application>
  <PresentationFormat>Widescreen</PresentationFormat>
  <Paragraphs>61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Office Theme</vt:lpstr>
      <vt:lpstr>Pertemuan 4 - Prinsip Pemilihan Transmisi Data Dasar-dasar, Teknik, dan Aplikasi</vt:lpstr>
      <vt:lpstr>PEMBAHASAN</vt:lpstr>
      <vt:lpstr>Pengantar Jaringan Komputer</vt:lpstr>
      <vt:lpstr>Prinsip Dasar Pemilihan Transmisi Data</vt:lpstr>
      <vt:lpstr>Protokol Transmisi Data</vt:lpstr>
      <vt:lpstr>Kualitas Layanan (QoS) </vt:lpstr>
      <vt:lpstr>Teknik Multiplexing </vt:lpstr>
      <vt:lpstr>Studi Kasus dan Aplikasi Praktis </vt:lpstr>
      <vt:lpstr>Kesimpulan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UBBG Presentation Title</dc:title>
  <dc:creator>UBBG</dc:creator>
  <cp:lastModifiedBy>ILKOM UBBG</cp:lastModifiedBy>
  <cp:revision>95</cp:revision>
  <dcterms:created xsi:type="dcterms:W3CDTF">2021-07-26T04:22:59Z</dcterms:created>
  <dcterms:modified xsi:type="dcterms:W3CDTF">2024-09-12T07:38:48Z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1033-11.1.0.10161</vt:lpwstr>
  </property>
</Properties>
</file>