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715"/>
  </p:normalViewPr>
  <p:slideViewPr>
    <p:cSldViewPr>
      <p:cViewPr varScale="1">
        <p:scale>
          <a:sx n="183" d="100"/>
          <a:sy n="183" d="100"/>
        </p:scale>
        <p:origin x="16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A717-0CD5-6140-854A-57D1973E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295275"/>
            <a:ext cx="5165407" cy="276999"/>
          </a:xfrm>
        </p:spPr>
        <p:txBody>
          <a:bodyPr/>
          <a:lstStyle/>
          <a:p>
            <a:pPr algn="ctr"/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di </a:t>
            </a:r>
            <a:r>
              <a:rPr lang="en-US" dirty="0" err="1"/>
              <a:t>Restoran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E610C-33D5-B144-9011-84B5DB15A88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54100" y="3952875"/>
            <a:ext cx="4253865" cy="430887"/>
          </a:xfrm>
        </p:spPr>
        <p:txBody>
          <a:bodyPr/>
          <a:lstStyle/>
          <a:p>
            <a:pPr algn="ctr"/>
            <a:r>
              <a:rPr lang="en-US" sz="1400" dirty="0"/>
              <a:t>Oleh : </a:t>
            </a:r>
          </a:p>
          <a:p>
            <a:pPr algn="ctr"/>
            <a:r>
              <a:rPr lang="en-US" sz="1400" dirty="0"/>
              <a:t>Andreas </a:t>
            </a:r>
            <a:r>
              <a:rPr lang="en-US" sz="1400" dirty="0" err="1"/>
              <a:t>Suwandi</a:t>
            </a:r>
            <a:r>
              <a:rPr lang="en-US" sz="1400" dirty="0"/>
              <a:t>, </a:t>
            </a:r>
            <a:r>
              <a:rPr lang="en-US" sz="1400" dirty="0" err="1"/>
              <a:t>S.Pd</a:t>
            </a:r>
            <a:r>
              <a:rPr lang="en-US" sz="1400" dirty="0"/>
              <a:t>, </a:t>
            </a:r>
            <a:r>
              <a:rPr lang="en-US" sz="1400" dirty="0" err="1"/>
              <a:t>M.Pd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4FDB4-4F4C-BD4F-AA6D-9CC23522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26" y="681424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1027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483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35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007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435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5780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1500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</Words>
  <Application>Microsoft Macintosh PowerPoint</Application>
  <PresentationFormat>Custom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Calibri</vt:lpstr>
      <vt:lpstr>Office Theme</vt:lpstr>
      <vt:lpstr>Jenis-jenis Pelayanan di Restoran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Jenis-jenis Pelayanan di Restoran </dc:title>
  <cp:lastModifiedBy>Microsoft Office User</cp:lastModifiedBy>
  <cp:revision>1</cp:revision>
  <dcterms:created xsi:type="dcterms:W3CDTF">2023-08-24T04:33:58Z</dcterms:created>
  <dcterms:modified xsi:type="dcterms:W3CDTF">2023-08-24T04:37:10Z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LastSaved">
    <vt:filetime>2023-08-24T00:00:00Z</vt:filetime>
  </property>
</Properties>
</file>