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6070600" cy="4552950"/>
  <p:notesSz cx="6070600" cy="45529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80"/>
    <p:restoredTop sz="94715"/>
  </p:normalViewPr>
  <p:slideViewPr>
    <p:cSldViewPr>
      <p:cViewPr varScale="1">
        <p:scale>
          <a:sx n="183" d="100"/>
          <a:sy n="183" d="100"/>
        </p:scale>
        <p:origin x="1624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55771" y="1411414"/>
            <a:ext cx="5165407" cy="956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911542" y="2549652"/>
            <a:ext cx="4253865" cy="11382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03847" y="1047178"/>
            <a:ext cx="2643473" cy="3004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129629" y="1047178"/>
            <a:ext cx="2643473" cy="3004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3847" y="182118"/>
            <a:ext cx="5469255" cy="7284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3847" y="1047178"/>
            <a:ext cx="5469255" cy="3004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066163" y="4234243"/>
            <a:ext cx="1944624" cy="2276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03847" y="4234243"/>
            <a:ext cx="1397698" cy="2276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375404" y="4234243"/>
            <a:ext cx="1397698" cy="2276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9A717-0CD5-6140-854A-57D1973E56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0700" y="295275"/>
            <a:ext cx="5165407" cy="276999"/>
          </a:xfrm>
        </p:spPr>
        <p:txBody>
          <a:bodyPr/>
          <a:lstStyle/>
          <a:p>
            <a:pPr algn="ctr"/>
            <a:r>
              <a:rPr lang="en-US" dirty="0" err="1"/>
              <a:t>Jenis-jenis</a:t>
            </a: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di </a:t>
            </a:r>
            <a:r>
              <a:rPr lang="en-US" dirty="0" err="1"/>
              <a:t>Restoran</a:t>
            </a:r>
            <a:r>
              <a:rPr lang="en-US" dirty="0"/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DE610C-33D5-B144-9011-84B5DB15A88F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1054100" y="3952875"/>
            <a:ext cx="4253865" cy="430887"/>
          </a:xfrm>
        </p:spPr>
        <p:txBody>
          <a:bodyPr/>
          <a:lstStyle/>
          <a:p>
            <a:pPr algn="ctr"/>
            <a:r>
              <a:rPr lang="en-US" sz="1400" dirty="0"/>
              <a:t>Oleh : </a:t>
            </a:r>
          </a:p>
          <a:p>
            <a:pPr algn="ctr"/>
            <a:r>
              <a:rPr lang="en-US" sz="1400" dirty="0"/>
              <a:t>Andreas </a:t>
            </a:r>
            <a:r>
              <a:rPr lang="en-US" sz="1400" dirty="0" err="1"/>
              <a:t>Suwandi</a:t>
            </a:r>
            <a:r>
              <a:rPr lang="en-US" sz="1400" dirty="0"/>
              <a:t>, </a:t>
            </a:r>
            <a:r>
              <a:rPr lang="en-US" sz="1400" dirty="0" err="1"/>
              <a:t>S.Pd</a:t>
            </a:r>
            <a:r>
              <a:rPr lang="en-US" sz="1400" dirty="0"/>
              <a:t>, </a:t>
            </a:r>
            <a:r>
              <a:rPr lang="en-US" sz="1400" dirty="0" err="1"/>
              <a:t>M.Pd</a:t>
            </a:r>
            <a:endParaRPr lang="en-US" sz="1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E4FDB4-4F4C-BD4F-AA6D-9CC235220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126" y="681424"/>
            <a:ext cx="4762500" cy="31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0655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455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455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455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455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455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455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455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455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10275" cy="455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455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455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648325" cy="455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455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343525" cy="455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800725" cy="455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343525" cy="455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257800" cy="455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455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15000" cy="455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455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16</Words>
  <Application>Microsoft Macintosh PowerPoint</Application>
  <PresentationFormat>Custom</PresentationFormat>
  <Paragraphs>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Calibri</vt:lpstr>
      <vt:lpstr>Office Theme</vt:lpstr>
      <vt:lpstr>Jenis-jenis Pelayanan di Restoran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Jenis-jenis Pelayanan di Restoran </dc:title>
  <cp:lastModifiedBy>Microsoft Office User</cp:lastModifiedBy>
  <cp:revision>1</cp:revision>
  <dcterms:created xsi:type="dcterms:W3CDTF">2023-08-24T04:33:58Z</dcterms:created>
  <dcterms:modified xsi:type="dcterms:W3CDTF">2023-08-24T04:37:10Z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2023-08-24T00:00:00Z</vt:filetime>
  </property>
  <property fmtid="{D5CDD505-2E9C-101B-9397-08002B2CF9AE}" pid="3" name="LastSaved">
    <vt:filetime>2023-08-24T00:00:00Z</vt:filetime>
  </property>
</Properties>
</file>