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434" autoAdjust="0"/>
    <p:restoredTop sz="94660"/>
  </p:normalViewPr>
  <p:slideViewPr>
    <p:cSldViewPr snapToGrid="0">
      <p:cViewPr varScale="1">
        <p:scale>
          <a:sx n="74" d="100"/>
          <a:sy n="74" d="100"/>
        </p:scale>
        <p:origin x="80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F3853-54DF-4F36-9FF5-65322887C0CC}" type="datetimeFigureOut">
              <a:rPr lang="id-ID" smtClean="0"/>
              <a:t>14/09/2022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CB709-3D76-45C0-809B-606C7498089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1372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F3853-54DF-4F36-9FF5-65322887C0CC}" type="datetimeFigureOut">
              <a:rPr lang="id-ID" smtClean="0"/>
              <a:t>14/09/2022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CB709-3D76-45C0-809B-606C7498089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52105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F3853-54DF-4F36-9FF5-65322887C0CC}" type="datetimeFigureOut">
              <a:rPr lang="id-ID" smtClean="0"/>
              <a:t>14/09/2022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CB709-3D76-45C0-809B-606C74980893}" type="slidenum">
              <a:rPr lang="id-ID" smtClean="0"/>
              <a:t>‹#›</a:t>
            </a:fld>
            <a:endParaRPr lang="id-ID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719231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F3853-54DF-4F36-9FF5-65322887C0CC}" type="datetimeFigureOut">
              <a:rPr lang="id-ID" smtClean="0"/>
              <a:t>14/09/2022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CB709-3D76-45C0-809B-606C7498089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510405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F3853-54DF-4F36-9FF5-65322887C0CC}" type="datetimeFigureOut">
              <a:rPr lang="id-ID" smtClean="0"/>
              <a:t>14/09/2022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CB709-3D76-45C0-809B-606C74980893}" type="slidenum">
              <a:rPr lang="id-ID" smtClean="0"/>
              <a:t>‹#›</a:t>
            </a:fld>
            <a:endParaRPr lang="id-ID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447492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F3853-54DF-4F36-9FF5-65322887C0CC}" type="datetimeFigureOut">
              <a:rPr lang="id-ID" smtClean="0"/>
              <a:t>14/09/2022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CB709-3D76-45C0-809B-606C7498089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788390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F3853-54DF-4F36-9FF5-65322887C0CC}" type="datetimeFigureOut">
              <a:rPr lang="id-ID" smtClean="0"/>
              <a:t>14/09/2022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CB709-3D76-45C0-809B-606C7498089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767314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F3853-54DF-4F36-9FF5-65322887C0CC}" type="datetimeFigureOut">
              <a:rPr lang="id-ID" smtClean="0"/>
              <a:t>14/09/2022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CB709-3D76-45C0-809B-606C7498089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11577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F3853-54DF-4F36-9FF5-65322887C0CC}" type="datetimeFigureOut">
              <a:rPr lang="id-ID" smtClean="0"/>
              <a:t>14/09/2022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CB709-3D76-45C0-809B-606C7498089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60222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F3853-54DF-4F36-9FF5-65322887C0CC}" type="datetimeFigureOut">
              <a:rPr lang="id-ID" smtClean="0"/>
              <a:t>14/09/2022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CB709-3D76-45C0-809B-606C7498089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69764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F3853-54DF-4F36-9FF5-65322887C0CC}" type="datetimeFigureOut">
              <a:rPr lang="id-ID" smtClean="0"/>
              <a:t>14/09/2022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CB709-3D76-45C0-809B-606C7498089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9676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F3853-54DF-4F36-9FF5-65322887C0CC}" type="datetimeFigureOut">
              <a:rPr lang="id-ID" smtClean="0"/>
              <a:t>14/09/2022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CB709-3D76-45C0-809B-606C7498089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66614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F3853-54DF-4F36-9FF5-65322887C0CC}" type="datetimeFigureOut">
              <a:rPr lang="id-ID" smtClean="0"/>
              <a:t>14/09/2022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CB709-3D76-45C0-809B-606C7498089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67020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F3853-54DF-4F36-9FF5-65322887C0CC}" type="datetimeFigureOut">
              <a:rPr lang="id-ID" smtClean="0"/>
              <a:t>14/09/2022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CB709-3D76-45C0-809B-606C7498089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1858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F3853-54DF-4F36-9FF5-65322887C0CC}" type="datetimeFigureOut">
              <a:rPr lang="id-ID" smtClean="0"/>
              <a:t>14/09/2022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CB709-3D76-45C0-809B-606C7498089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13265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F3853-54DF-4F36-9FF5-65322887C0CC}" type="datetimeFigureOut">
              <a:rPr lang="id-ID" smtClean="0"/>
              <a:t>14/09/2022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CB709-3D76-45C0-809B-606C7498089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04678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EF3853-54DF-4F36-9FF5-65322887C0CC}" type="datetimeFigureOut">
              <a:rPr lang="id-ID" smtClean="0"/>
              <a:t>14/09/2022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A9CB709-3D76-45C0-809B-606C7498089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39345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>
                <a:solidFill>
                  <a:srgbClr val="FF0000"/>
                </a:solidFill>
              </a:rPr>
              <a:t>BIOKONSERVASI</a:t>
            </a:r>
            <a:endParaRPr lang="id-ID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05150" y="4452720"/>
            <a:ext cx="7124700" cy="685800"/>
          </a:xfrm>
        </p:spPr>
        <p:txBody>
          <a:bodyPr>
            <a:normAutofit/>
          </a:bodyPr>
          <a:lstStyle/>
          <a:p>
            <a:pPr algn="r"/>
            <a:r>
              <a:rPr lang="id-ID" sz="2400" dirty="0" smtClean="0">
                <a:solidFill>
                  <a:srgbClr val="002060"/>
                </a:solidFill>
              </a:rPr>
              <a:t>Eva Yuliana, M.Pd.</a:t>
            </a:r>
            <a:endParaRPr lang="id-ID" sz="2400" dirty="0">
              <a:solidFill>
                <a:srgbClr val="00206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352" y="3926134"/>
            <a:ext cx="5365798" cy="304302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751" y="73724"/>
            <a:ext cx="6215250" cy="3107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6837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15310"/>
            <a:ext cx="10515600" cy="586165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id-ID" sz="2000" dirty="0" smtClean="0"/>
              <a:t>Pendahuluan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2000" dirty="0" smtClean="0"/>
              <a:t>Keanekaragaman Hayati (Biodiversitas)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2000" dirty="0" smtClean="0"/>
              <a:t>Komponen Biodiversitas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2000" dirty="0" smtClean="0"/>
              <a:t>Distribusi, Manfaat Biodiversitas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2000" dirty="0" smtClean="0"/>
              <a:t>Biodiversitas di Indonesia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2000" dirty="0" smtClean="0"/>
              <a:t>Faktor-faktor Kelangkaan dan Kepunahan Biodiversitas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2000" dirty="0" smtClean="0"/>
              <a:t>Permasalahan, Ancaman dan Solusi Melestarikan Biodiversitas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2000" dirty="0" smtClean="0"/>
              <a:t>UTS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2000" dirty="0" smtClean="0"/>
              <a:t>Strategi Konservasi Biodiversitas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2000" dirty="0" smtClean="0"/>
              <a:t>Nilai Keanekaragaman Sumber Daya Alam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2000" dirty="0" smtClean="0"/>
              <a:t>Kawasan Konservasi</a:t>
            </a:r>
            <a:endParaRPr lang="id-ID" sz="2000" dirty="0"/>
          </a:p>
          <a:p>
            <a:pPr marL="514350" indent="-514350">
              <a:buFont typeface="+mj-lt"/>
              <a:buAutoNum type="arabicPeriod"/>
            </a:pPr>
            <a:r>
              <a:rPr lang="id-ID" sz="2000" dirty="0" smtClean="0"/>
              <a:t>Klasifikasi Makhluk Hidup</a:t>
            </a:r>
            <a:endParaRPr lang="id-ID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id-ID" sz="2000" dirty="0" smtClean="0"/>
              <a:t>Praktikum (Keanekaragaman Hayati dan Konservasi Ekosistem Mangrove)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2000" dirty="0" smtClean="0"/>
              <a:t>Praktikum (Keanekaragaman Hayati dan Konservasi Taman Nasional Gunung Ciremai)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2000" dirty="0" smtClean="0"/>
              <a:t>Presentasi Laporan Praktikum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2000" dirty="0" smtClean="0"/>
              <a:t>UAS</a:t>
            </a:r>
            <a:endParaRPr lang="id-ID" sz="2000" dirty="0"/>
          </a:p>
        </p:txBody>
      </p:sp>
    </p:spTree>
    <p:extLst>
      <p:ext uri="{BB962C8B-B14F-4D97-AF65-F5344CB8AC3E}">
        <p14:creationId xmlns:p14="http://schemas.microsoft.com/office/powerpoint/2010/main" val="27089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456</TotalTime>
  <Words>71</Words>
  <Application>Microsoft Office PowerPoint</Application>
  <PresentationFormat>Widescreen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Trebuchet MS</vt:lpstr>
      <vt:lpstr>Wingdings 3</vt:lpstr>
      <vt:lpstr>Facet</vt:lpstr>
      <vt:lpstr>BIOKONSERVASI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BIOKONSERVASI</dc:title>
  <dc:creator>Vo</dc:creator>
  <cp:keywords>Pendahuluan</cp:keywords>
  <cp:lastModifiedBy>Windows User</cp:lastModifiedBy>
  <cp:revision>12</cp:revision>
  <dcterms:created xsi:type="dcterms:W3CDTF">2022-09-13T16:09:55Z</dcterms:created>
  <dcterms:modified xsi:type="dcterms:W3CDTF">2022-09-14T07:40:47Z</dcterms:modified>
</cp:coreProperties>
</file>