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9" r:id="rId3"/>
    <p:sldId id="272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5BEB-92B0-4A8D-BC67-1EBE8CE3370E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3669-6A9F-4716-8E5E-62E2D2937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7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8DDC-899E-4001-A1C0-4ACC7271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B566-ED29-426C-830C-96A0C7FBB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BC68-272B-4EC6-9E63-89C8565D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81B5-2778-41FE-9B3B-B3FEF33A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1C7D-F707-4E16-A84F-0F8C1EB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2365-3A0A-4745-8E43-5E8A699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A5361-39B6-4105-B282-56126D627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EDDB-CF00-4D60-9686-A343D42E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DE53-FC06-4430-BD5A-C6FB8F4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84F1-DE62-4657-9BD1-BDE81622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9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3773-C8DB-4ADA-B0FD-AD6B0D550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2E28B-E2DB-46C3-BC75-28CD9C3B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3177-8896-41C7-B4E1-0AFC1B4C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ED42-2F8E-487E-BFB8-0BF40B3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3574-5BC9-4F08-AA9C-E142866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5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C268-4310-4503-84B1-BC0C99F5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B7CD-9E89-4A13-A4FE-4D9E9671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4F7E-2AD7-4251-90AB-DF97B065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0589-0C6E-4BE6-A431-CB35F5E7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9D02-D980-498D-AAE7-83B3EAB1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263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95DC-2EA8-49E6-87BE-BA6308D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11D20-0161-459F-9865-BA270D29A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48A1-FA77-4081-BFD7-7B6A017A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C7DB-2053-4A54-A45F-5271CE60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4C3-1546-464B-B11C-DD033DC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1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C953-3D1B-4A22-A551-41797AD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107C-4122-469D-8522-ADA399EF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3F3B-26D3-4DA2-8C55-57022807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B0DE-C592-4F86-82B3-ADF5C18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F76B9-7E19-4313-88EE-B2949EFD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52CF2-31E6-4D54-9248-ACFDEC46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5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6583-1469-44AB-AB06-7756C96C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060BB-86FC-4210-9DE0-5067264E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C78-59DE-4B17-B9CD-19832599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2B89-962B-48C4-8CC4-71B49780A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53C24-6973-4AD1-841B-316DEB9E1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FA06A-5E32-4204-8114-7A23F5C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97ED8-B852-45D1-ABA3-8AF530F9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5F4D-8270-432B-BC31-7DF53C2B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7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DAF-11E6-4835-994F-155893AC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0AE0-338E-47F5-A811-3E36E56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29BD-08BE-48AC-A4C3-331231D0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49BC-1B63-468E-9DCC-7C67105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8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612A-62E3-4EDB-A837-68BFE790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A3A3F-FFE8-4768-8A1B-562089A2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83A4-8CB5-42B0-8E8A-67AE6CC2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4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D5C-033E-4B6A-88C9-5C6510D3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E0FD-61B3-474D-8C15-EA3D09F1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DCA1-7311-4F7A-8442-28553BCFB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41C6-B4CB-48BD-9DE7-3387018A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45BF-5ECD-4AEE-902E-92990208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5B1B9-9A69-4BE7-B1C7-46037376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F321-327F-422C-8514-89F6891E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A9B99-FD5D-4C73-B523-54692744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A7665-B900-4D04-B7C3-80DC30D6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CA2FB-A05F-4FBD-A57B-3A54C0C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88F2B-DF01-4514-AED2-D7793C6F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9F23-AD3A-4BAE-BA7D-A12986AC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51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C68D-39EB-40AA-A989-DDA32B03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C474-63D9-425E-9B2E-2CF6EBED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02DF-1E7C-409A-B1B6-4CFD0DCC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67E0-9B6B-41A2-B108-714107AC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9602-C22E-4D4C-9E42-1E3F5631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5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312B-B7C0-462A-85ED-A09FDD1D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295613"/>
            <a:ext cx="9144000" cy="1058297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DATABASE &amp; PHP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13A-3151-44AB-993C-483F41A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2E942-30AF-41C3-8031-695E0A8D356D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8800C7-61B3-41DA-B303-CF785911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8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DDFF0316-758C-40FA-8786-F20EF881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42B9B3-16E9-4155-98F8-82CB250D1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8D6AD91A-67EC-40B4-885D-970899BC7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YANG DITAMPILKAN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4350C9-91B7-421C-9EA8-8DD72A9F3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CC3CA-0645-404E-AC9D-698282C2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74" y="1870075"/>
            <a:ext cx="9473418" cy="3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35565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PERSIAPAN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785" y="2574386"/>
            <a:ext cx="9722430" cy="212422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Buka/install Visual Code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Buka XAMPP dan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nyalakan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apache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ID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96498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7"/>
            <a:ext cx="10795782" cy="4400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KONEKSI SQL DENGAN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785" y="2021279"/>
            <a:ext cx="9722430" cy="7174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 file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koneksi.php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A0F73F-7972-46DA-B501-AB80A7CA1643}"/>
              </a:ext>
            </a:extLst>
          </p:cNvPr>
          <p:cNvSpPr txBox="1">
            <a:spLocks/>
          </p:cNvSpPr>
          <p:nvPr/>
        </p:nvSpPr>
        <p:spPr>
          <a:xfrm>
            <a:off x="1234785" y="2380006"/>
            <a:ext cx="9722430" cy="264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&lt;?php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$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koneksi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mysqli_connect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(“localhost”, ”root”, ” ”, ”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”);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?&gt;</a:t>
            </a:r>
            <a:endParaRPr lang="en-ID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6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069145"/>
            <a:ext cx="10795782" cy="52872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565"/>
          </a:xfrm>
        </p:spPr>
        <p:txBody>
          <a:bodyPr>
            <a:normAutofit fontScale="90000"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tampil.php</a:t>
            </a:r>
            <a:endParaRPr lang="en-ID" sz="40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A0F73F-7972-46DA-B501-AB80A7CA1643}"/>
              </a:ext>
            </a:extLst>
          </p:cNvPr>
          <p:cNvSpPr txBox="1">
            <a:spLocks/>
          </p:cNvSpPr>
          <p:nvPr/>
        </p:nvSpPr>
        <p:spPr>
          <a:xfrm>
            <a:off x="1097280" y="1133572"/>
            <a:ext cx="10256520" cy="509025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&lt;?php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Include “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koneksi.php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”;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$q   = 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mysql_query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($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koneksi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“SELECT * FROM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”);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?&gt;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&lt;table&gt;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&lt;tr&gt;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&lt;td&gt;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Nim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&lt;/td&gt;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&lt;td&gt;Nama&lt;/td&gt;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&lt;td&gt;Alamat&lt;/td&gt;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&lt;/tr&gt;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&lt;?php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While ($data = 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mysqli_fetch_assoc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($q)) 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?&gt;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&lt;tr&gt;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&lt;td&gt;&lt;?=$data[“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nim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”]?&gt;&lt;/td&gt;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&lt;td&gt;&lt;?=$data[“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”]?&gt;&lt;/td&gt;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&lt;td&gt;&lt;?=$data[“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alamat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”]?&gt;&lt;/td&gt;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&lt;/tr&gt;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&lt;?php 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endwhile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?&gt;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&lt;/table&gt;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D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7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193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DATABASE &amp; PHP</vt:lpstr>
      <vt:lpstr>DATA YANG DITAMPILKAN</vt:lpstr>
      <vt:lpstr>PERSIAPAN</vt:lpstr>
      <vt:lpstr>KONEKSI SQL DENGAN PHP</vt:lpstr>
      <vt:lpstr>tampil.php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PERANCANGAN BASIS DATA</dc:title>
  <dc:creator>OmpuKaronde</dc:creator>
  <cp:lastModifiedBy>Andi Prayudi</cp:lastModifiedBy>
  <cp:revision>133</cp:revision>
  <dcterms:created xsi:type="dcterms:W3CDTF">2020-11-18T05:18:16Z</dcterms:created>
  <dcterms:modified xsi:type="dcterms:W3CDTF">2023-08-22T14:40:21Z</dcterms:modified>
</cp:coreProperties>
</file>