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6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53C46-F39A-42CB-8778-7F501387710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D7A35-7F0E-4C8B-B150-2D1628512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9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D7A35-7F0E-4C8B-B150-2D16285129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D7A35-7F0E-4C8B-B150-2D16285129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8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4098" name="Picture 2" descr="FAQ] How does a slow or floating input affect a CMOS device? - Logic forum  - Logic - TI E2E support forums">
            <a:extLst>
              <a:ext uri="{FF2B5EF4-FFF2-40B4-BE49-F238E27FC236}">
                <a16:creationId xmlns:a16="http://schemas.microsoft.com/office/drawing/2014/main" id="{CDB93278-BFD1-4947-B1F7-57C8BE3F4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149475"/>
            <a:ext cx="8763000" cy="903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3" name="Picture 2" descr="transistor transistor logic | ttl logic family | ttl nand gate | ttl in  digital electronics">
            <a:extLst>
              <a:ext uri="{FF2B5EF4-FFF2-40B4-BE49-F238E27FC236}">
                <a16:creationId xmlns:a16="http://schemas.microsoft.com/office/drawing/2014/main" id="{D7A4EC2A-D101-4621-A648-662075CFD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167" y="3444875"/>
            <a:ext cx="10430933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0B8D3-1B39-4F21-B096-F4E3298A3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851" y="2454275"/>
            <a:ext cx="1089025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7C29ED-9CDD-4CE1-952A-2FDAA4CEC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073275"/>
            <a:ext cx="8763000" cy="90037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2054" name="Picture 6" descr="Open Collector Output - What Is It and How Do I Use It?">
            <a:extLst>
              <a:ext uri="{FF2B5EF4-FFF2-40B4-BE49-F238E27FC236}">
                <a16:creationId xmlns:a16="http://schemas.microsoft.com/office/drawing/2014/main" id="{FCBA83F8-3853-4845-88C8-EE2C69414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0" y="2987675"/>
            <a:ext cx="8991600" cy="721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3074" name="Picture 2" descr="Level Tegangan Sinyal Logika | Gerbang Logika | Buku Teks Elektronika">
            <a:extLst>
              <a:ext uri="{FF2B5EF4-FFF2-40B4-BE49-F238E27FC236}">
                <a16:creationId xmlns:a16="http://schemas.microsoft.com/office/drawing/2014/main" id="{13AA9F7A-544B-4138-9843-13D3FBA2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6" y="3673475"/>
            <a:ext cx="987446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</Words>
  <Application>Microsoft Office PowerPoint</Application>
  <PresentationFormat>Custom</PresentationFormat>
  <Paragraphs>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LENOVO</dc:creator>
  <cp:lastModifiedBy>LENOVO</cp:lastModifiedBy>
  <cp:revision>1</cp:revision>
  <dcterms:created xsi:type="dcterms:W3CDTF">2025-12-08T05:07:39Z</dcterms:created>
  <dcterms:modified xsi:type="dcterms:W3CDTF">2025-12-08T05:47:18Z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2025-12-08T00:00:00Z</vt:filetime>
  </property>
  <property fmtid="{D5CDD505-2E9C-101B-9397-08002B2CF9AE}" pid="3" name="LastSaved">
    <vt:filetime>2025-12-08T00:00:00Z</vt:filetime>
  </property>
  <property fmtid="{D5CDD505-2E9C-101B-9397-08002B2CF9AE}" pid="4" name="Producer">
    <vt:lpwstr>3-Heights(TM) PDF Security Shell 4.8.25.2 (http://www.pdf-tools.com)</vt:lpwstr>
  </property>
</Properties>
</file>