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90"/>
  </p:normalViewPr>
  <p:slideViewPr>
    <p:cSldViewPr snapToGrid="0" snapToObjects="1">
      <p:cViewPr varScale="1">
        <p:scale>
          <a:sx n="108" d="100"/>
          <a:sy n="108" d="100"/>
        </p:scale>
        <p:origin x="64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66C8B-AA75-1048-9464-482F267C2C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F072FA-B575-0549-8679-18D6DA2D68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06A06F-1159-4F4B-8638-C8729C41A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A919A-5283-DE46-8ACA-7C720AB63EBC}" type="datetimeFigureOut">
              <a:rPr lang="en-US" smtClean="0"/>
              <a:t>9/15/20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B7AB57-7403-DB4B-AA9F-6F309F18A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07E4C8-455D-E642-ACA3-0E55EAEB4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C7FF0-8B58-5C41-9C3E-3FB04EEBE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15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22BA7-D974-0045-9848-AB37402EF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4F3886-920B-AA4B-AEDE-1AE2D32384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EFDB10-836E-1F4A-951B-0649F7ED7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A919A-5283-DE46-8ACA-7C720AB63EBC}" type="datetimeFigureOut">
              <a:rPr lang="en-US" smtClean="0"/>
              <a:t>9/15/20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90C44E-3707-774C-8259-A5BB43656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83FE3-A479-A942-AE7C-C407F84AF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C7FF0-8B58-5C41-9C3E-3FB04EEBE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108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283C20-F1B0-3545-A421-3D088C75B9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E9DCA3-8EE7-2F4E-96F8-412B77FF9A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EB61B-D1FF-E449-842B-DA6472244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A919A-5283-DE46-8ACA-7C720AB63EBC}" type="datetimeFigureOut">
              <a:rPr lang="en-US" smtClean="0"/>
              <a:t>9/15/20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DBF65-A182-A744-8653-AE3AEFD91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350E0F-74AD-1141-AB70-358E67EE7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C7FF0-8B58-5C41-9C3E-3FB04EEBE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055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0600B-4D4F-604C-8AB3-2176AA28A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EE7AD-31D2-DB4B-ADDA-4C9038C10A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8F1E79-ED2D-5D4C-8948-2CCABDC7E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A919A-5283-DE46-8ACA-7C720AB63EBC}" type="datetimeFigureOut">
              <a:rPr lang="en-US" smtClean="0"/>
              <a:t>9/15/20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429110-B40C-994D-9356-72EE2A42F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14E0FD-338B-F040-8B1C-77EF7DA38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C7FF0-8B58-5C41-9C3E-3FB04EEBE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868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61799-CB21-A54C-8864-2F9C362FD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198F68-4265-0847-867C-5511864F3C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AC17A9-9A5C-1944-BA64-E381CD598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A919A-5283-DE46-8ACA-7C720AB63EBC}" type="datetimeFigureOut">
              <a:rPr lang="en-US" smtClean="0"/>
              <a:t>9/15/20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9C0A2-B4E0-FD4B-A1BB-B4E2DA7B9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9767E3-837E-D449-AF83-007DE89E7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C7FF0-8B58-5C41-9C3E-3FB04EEBE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601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59DBD-0642-C040-AAD2-2C7599AD9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500486-83A3-274E-BC9A-A298FA475D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25831C-0D6B-A642-A86A-9D95795F1A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50A6E7-1DB9-EA46-9C3B-F44CED7E0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A919A-5283-DE46-8ACA-7C720AB63EBC}" type="datetimeFigureOut">
              <a:rPr lang="en-US" smtClean="0"/>
              <a:t>9/15/20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9490C4-E3D4-AE4A-B57F-20F8F9710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8418C9-5C76-9D4F-B970-94F22A21F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C7FF0-8B58-5C41-9C3E-3FB04EEBE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44F2F-BF60-8247-96C9-3D51C23D5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0DC25A-7BBE-F244-8EB2-8CC935434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D9AED3-760D-1140-AAE7-403B6DB2F2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EB18DF-3D80-8746-BA69-031C5F4841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0C4434-E4DE-FB43-A057-F911F9259C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C3E765-0BB3-5F4A-B1DB-CBE5C83E0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A919A-5283-DE46-8ACA-7C720AB63EBC}" type="datetimeFigureOut">
              <a:rPr lang="en-US" smtClean="0"/>
              <a:t>9/15/20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4D4EB0-CA98-484F-932D-48E761448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B4C860-470B-DB4A-9D10-0D9AF61FE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C7FF0-8B58-5C41-9C3E-3FB04EEBE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757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79CCD-85A4-0148-9AE9-25D67672A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A8D057-68C4-084C-BCDA-BE3CA8F5B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A919A-5283-DE46-8ACA-7C720AB63EBC}" type="datetimeFigureOut">
              <a:rPr lang="en-US" smtClean="0"/>
              <a:t>9/15/20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540199-B0D5-9143-A005-B44ED8CB7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9C65F0-9EB8-3E41-9749-1DDB7C801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C7FF0-8B58-5C41-9C3E-3FB04EEBE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735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552C07-6CFB-4440-9D9D-96976B4D0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A919A-5283-DE46-8ACA-7C720AB63EBC}" type="datetimeFigureOut">
              <a:rPr lang="en-US" smtClean="0"/>
              <a:t>9/15/20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AB6AF3-3ED5-674A-A9FC-76CC6744F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223A1-83BC-1A45-9BB9-E1E445E10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C7FF0-8B58-5C41-9C3E-3FB04EEBE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509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A84F4-AA91-F84D-A9F2-F943D1DC7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24AD30-479A-DC4A-90AB-E17B43434E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E35D8C-7AE6-EA47-8936-0ACC643018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A111BB-DB29-F847-9E67-A44096C00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A919A-5283-DE46-8ACA-7C720AB63EBC}" type="datetimeFigureOut">
              <a:rPr lang="en-US" smtClean="0"/>
              <a:t>9/15/20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A73BD7-5061-1541-BEE4-00E78D1DD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FC8D2A-8824-0045-A40D-07BDFD795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C7FF0-8B58-5C41-9C3E-3FB04EEBE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06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5A23B-B97A-2D48-94E4-55419EEDB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FBFA00-B452-CF4E-903B-7905C598F5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FB3C54-92CD-CD42-9F00-B61AE1943A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1B0DE4-68C6-EB4E-A236-DDEDC2082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A919A-5283-DE46-8ACA-7C720AB63EBC}" type="datetimeFigureOut">
              <a:rPr lang="en-US" smtClean="0"/>
              <a:t>9/15/20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6D520-2CB7-3E4F-8D45-BCA141889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4BB1FF-9B10-7E43-8D39-C38513BBA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C7FF0-8B58-5C41-9C3E-3FB04EEBE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760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9EF7F2-8D00-D448-A85B-606650BDF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A2993C-9239-D94D-9FEB-4AB1688D7A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F2DEBE-C4D4-554E-B448-C0CF9078BF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A919A-5283-DE46-8ACA-7C720AB63EBC}" type="datetimeFigureOut">
              <a:rPr lang="en-US" smtClean="0"/>
              <a:t>9/15/20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1901D-9D37-F34D-B614-12B9199F9E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19CE69-283F-7A4C-906E-1434F786CB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C7FF0-8B58-5C41-9C3E-3FB04EEBE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881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F56E5-F35D-914F-9540-C834EC443A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汉语口语三</a:t>
            </a:r>
            <a:br>
              <a:rPr lang="en-ID" altLang="zh-CN" dirty="0"/>
            </a:br>
            <a:r>
              <a:rPr lang="zh-CN" altLang="en-US" dirty="0"/>
              <a:t>第二节课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92CA36-5C07-A842-9DD8-D0EDA37FE1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刚才你去哪儿了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964253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65D11-64F9-234D-AE7F-F879FCF1E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2819400" cy="415460"/>
          </a:xfrm>
        </p:spPr>
        <p:txBody>
          <a:bodyPr>
            <a:normAutofit fontScale="90000"/>
          </a:bodyPr>
          <a:lstStyle/>
          <a:p>
            <a:r>
              <a:rPr lang="zh-CN" altLang="en-US" sz="2800" dirty="0"/>
              <a:t>生词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ECFAA-4173-B74E-97D9-9FDF542A1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4040"/>
            <a:ext cx="10515600" cy="5396377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zh-CN" altLang="en-US" dirty="0"/>
              <a:t>逛</a:t>
            </a:r>
            <a:r>
              <a:rPr lang="en-ID" altLang="zh-CN" dirty="0"/>
              <a:t>		</a:t>
            </a:r>
            <a:r>
              <a:rPr lang="en-ID" altLang="zh-CN" dirty="0" err="1"/>
              <a:t>berkeliling</a:t>
            </a:r>
            <a:endParaRPr lang="en-ID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裙子</a:t>
            </a:r>
            <a:r>
              <a:rPr lang="en-GB" altLang="zh-CN" dirty="0"/>
              <a:t>	</a:t>
            </a:r>
            <a:r>
              <a:rPr lang="en-GB" altLang="zh-CN" dirty="0" err="1"/>
              <a:t>rok</a:t>
            </a:r>
            <a:endParaRPr lang="en-ID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顶</a:t>
            </a:r>
            <a:r>
              <a:rPr lang="en-GB" altLang="zh-CN" dirty="0"/>
              <a:t>		</a:t>
            </a:r>
            <a:r>
              <a:rPr lang="en-GB" altLang="zh-CN" dirty="0" err="1"/>
              <a:t>kt.penggolong</a:t>
            </a:r>
            <a:r>
              <a:rPr lang="en-GB" altLang="zh-CN" dirty="0"/>
              <a:t> </a:t>
            </a:r>
            <a:r>
              <a:rPr lang="en-GB" altLang="zh-CN" dirty="0" err="1"/>
              <a:t>untuk</a:t>
            </a:r>
            <a:r>
              <a:rPr lang="en-GB" altLang="zh-CN" dirty="0"/>
              <a:t> </a:t>
            </a:r>
            <a:r>
              <a:rPr lang="en-GB" altLang="zh-CN" dirty="0" err="1"/>
              <a:t>topi</a:t>
            </a:r>
            <a:endParaRPr lang="en-ID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帽子</a:t>
            </a:r>
            <a:r>
              <a:rPr lang="en-GB" altLang="zh-CN" dirty="0"/>
              <a:t>	</a:t>
            </a:r>
            <a:r>
              <a:rPr lang="en-GB" altLang="zh-CN" dirty="0" err="1"/>
              <a:t>topi</a:t>
            </a:r>
            <a:endParaRPr lang="en-ID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嗬</a:t>
            </a:r>
            <a:r>
              <a:rPr lang="en-GB" altLang="zh-CN" dirty="0"/>
              <a:t>		ah! Wow! (</a:t>
            </a:r>
            <a:r>
              <a:rPr lang="en-GB" altLang="zh-CN" dirty="0" err="1"/>
              <a:t>ekspresi</a:t>
            </a:r>
            <a:r>
              <a:rPr lang="en-GB" altLang="zh-CN" dirty="0"/>
              <a:t>)</a:t>
            </a:r>
            <a:endParaRPr lang="en-ID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这么</a:t>
            </a:r>
            <a:r>
              <a:rPr lang="en-GB" altLang="zh-CN" dirty="0"/>
              <a:t>	</a:t>
            </a:r>
            <a:r>
              <a:rPr lang="en-GB" altLang="zh-CN" dirty="0" err="1"/>
              <a:t>sangat</a:t>
            </a:r>
            <a:endParaRPr lang="en-ID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陪</a:t>
            </a:r>
            <a:r>
              <a:rPr lang="en-GB" altLang="zh-CN" dirty="0"/>
              <a:t>		</a:t>
            </a:r>
            <a:r>
              <a:rPr lang="en-GB" altLang="zh-CN" dirty="0" err="1"/>
              <a:t>menemani</a:t>
            </a:r>
            <a:endParaRPr lang="en-ID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风景</a:t>
            </a:r>
            <a:r>
              <a:rPr lang="en-GB" altLang="zh-CN" dirty="0"/>
              <a:t>	</a:t>
            </a:r>
            <a:r>
              <a:rPr lang="en-GB" altLang="zh-CN" dirty="0" err="1"/>
              <a:t>pemandangan</a:t>
            </a:r>
            <a:endParaRPr lang="en-ID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特别</a:t>
            </a:r>
            <a:r>
              <a:rPr lang="en-GB" altLang="zh-CN" dirty="0"/>
              <a:t>	special, </a:t>
            </a:r>
            <a:r>
              <a:rPr lang="en-GB" altLang="zh-CN" dirty="0" err="1"/>
              <a:t>terkhususnya</a:t>
            </a:r>
            <a:endParaRPr lang="en-ID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美</a:t>
            </a:r>
            <a:r>
              <a:rPr lang="en-GB" altLang="zh-CN" dirty="0"/>
              <a:t>		</a:t>
            </a:r>
            <a:r>
              <a:rPr lang="en-GB" altLang="zh-CN" dirty="0" err="1"/>
              <a:t>cantik</a:t>
            </a:r>
            <a:r>
              <a:rPr lang="en-GB" altLang="zh-CN" dirty="0"/>
              <a:t>, </a:t>
            </a:r>
            <a:r>
              <a:rPr lang="en-GB" altLang="zh-CN" dirty="0" err="1"/>
              <a:t>indah</a:t>
            </a:r>
            <a:endParaRPr lang="en-ID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烤鸭</a:t>
            </a:r>
            <a:r>
              <a:rPr lang="en-GB" altLang="zh-CN" dirty="0"/>
              <a:t>	</a:t>
            </a:r>
            <a:r>
              <a:rPr lang="en-GB" altLang="zh-CN" dirty="0" err="1"/>
              <a:t>bebek</a:t>
            </a:r>
            <a:r>
              <a:rPr lang="en-GB" altLang="zh-CN" dirty="0"/>
              <a:t> </a:t>
            </a:r>
            <a:r>
              <a:rPr lang="en-GB" altLang="zh-CN" dirty="0" err="1"/>
              <a:t>panggang</a:t>
            </a:r>
            <a:endParaRPr lang="en-ID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只</a:t>
            </a:r>
            <a:r>
              <a:rPr lang="en-GB" altLang="zh-CN" dirty="0"/>
              <a:t>		kt. </a:t>
            </a:r>
            <a:r>
              <a:rPr lang="en-GB" altLang="zh-CN" dirty="0" err="1"/>
              <a:t>Penggolong</a:t>
            </a:r>
            <a:r>
              <a:rPr lang="en-GB" altLang="zh-CN" dirty="0"/>
              <a:t> </a:t>
            </a:r>
            <a:r>
              <a:rPr lang="en-GB" altLang="zh-CN" dirty="0" err="1"/>
              <a:t>untuk</a:t>
            </a:r>
            <a:r>
              <a:rPr lang="en-GB" altLang="zh-CN" dirty="0"/>
              <a:t> </a:t>
            </a:r>
            <a:r>
              <a:rPr lang="en-GB" altLang="zh-CN" dirty="0" err="1"/>
              <a:t>hewan</a:t>
            </a:r>
            <a:r>
              <a:rPr lang="en-GB" altLang="zh-CN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18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631DB-1C69-9F4E-9D0F-87A3A873A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4468"/>
            <a:ext cx="10515600" cy="555249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CN" dirty="0"/>
              <a:t>13.</a:t>
            </a:r>
            <a:r>
              <a:rPr lang="zh-CN" altLang="en-US" dirty="0"/>
              <a:t> 病</a:t>
            </a:r>
            <a:r>
              <a:rPr lang="en-GB" altLang="zh-CN" dirty="0"/>
              <a:t>			</a:t>
            </a:r>
            <a:r>
              <a:rPr lang="en-GB" altLang="zh-CN" dirty="0" err="1"/>
              <a:t>sakit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14.</a:t>
            </a:r>
            <a:r>
              <a:rPr lang="zh-CN" altLang="en-US" dirty="0"/>
              <a:t> 抽（时间）</a:t>
            </a:r>
            <a:r>
              <a:rPr lang="en-GB" altLang="zh-CN" dirty="0"/>
              <a:t>	</a:t>
            </a:r>
            <a:r>
              <a:rPr lang="en-GB" altLang="zh-CN" dirty="0" err="1"/>
              <a:t>mencari</a:t>
            </a:r>
            <a:r>
              <a:rPr lang="en-GB" altLang="zh-CN" dirty="0"/>
              <a:t> </a:t>
            </a:r>
            <a:r>
              <a:rPr lang="en-GB" altLang="zh-CN" dirty="0" err="1"/>
              <a:t>waktu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15.</a:t>
            </a:r>
            <a:r>
              <a:rPr lang="zh-CN" altLang="en-US" dirty="0"/>
              <a:t> 时间</a:t>
            </a:r>
            <a:r>
              <a:rPr lang="en-GB" altLang="zh-CN" dirty="0"/>
              <a:t>		</a:t>
            </a:r>
            <a:r>
              <a:rPr lang="en-GB" altLang="zh-CN" dirty="0" err="1"/>
              <a:t>waktu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16.</a:t>
            </a:r>
            <a:r>
              <a:rPr lang="zh-CN" altLang="en-US" dirty="0"/>
              <a:t> 看</a:t>
            </a:r>
            <a:r>
              <a:rPr lang="en-GB" altLang="zh-CN" dirty="0"/>
              <a:t>			</a:t>
            </a:r>
            <a:r>
              <a:rPr lang="en-GB" altLang="zh-CN" dirty="0" err="1"/>
              <a:t>mengunjungi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17.</a:t>
            </a:r>
            <a:r>
              <a:rPr lang="zh-CN" altLang="en-US" dirty="0"/>
              <a:t> 已经</a:t>
            </a:r>
            <a:r>
              <a:rPr lang="en-GB" altLang="zh-CN" dirty="0"/>
              <a:t>		</a:t>
            </a:r>
            <a:r>
              <a:rPr lang="en-GB" altLang="zh-CN" dirty="0" err="1"/>
              <a:t>sudah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18.</a:t>
            </a:r>
            <a:r>
              <a:rPr lang="zh-CN" altLang="en-US" dirty="0"/>
              <a:t> 以前</a:t>
            </a:r>
            <a:r>
              <a:rPr lang="en-GB" altLang="zh-CN" dirty="0"/>
              <a:t>		</a:t>
            </a:r>
            <a:r>
              <a:rPr lang="en-GB" altLang="zh-CN" dirty="0" err="1"/>
              <a:t>sebelum</a:t>
            </a:r>
            <a:r>
              <a:rPr lang="en-GB" altLang="zh-CN" dirty="0"/>
              <a:t>, </a:t>
            </a:r>
            <a:r>
              <a:rPr lang="en-GB" altLang="zh-CN" dirty="0" err="1"/>
              <a:t>dahulu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19.</a:t>
            </a:r>
            <a:r>
              <a:rPr lang="zh-CN" altLang="en-US" dirty="0"/>
              <a:t> 上</a:t>
            </a:r>
            <a:r>
              <a:rPr lang="en-GB" altLang="zh-CN" dirty="0"/>
              <a:t>			</a:t>
            </a:r>
            <a:r>
              <a:rPr lang="en-GB" altLang="zh-CN" dirty="0" err="1"/>
              <a:t>lalu</a:t>
            </a:r>
            <a:r>
              <a:rPr lang="en-GB" altLang="zh-CN" dirty="0"/>
              <a:t>, </a:t>
            </a:r>
            <a:r>
              <a:rPr lang="en-GB" altLang="zh-CN" dirty="0" err="1"/>
              <a:t>sebelumnya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20.</a:t>
            </a:r>
            <a:r>
              <a:rPr lang="zh-CN" altLang="en-US" dirty="0"/>
              <a:t> 洗</a:t>
            </a:r>
            <a:r>
              <a:rPr lang="en-GB" altLang="zh-CN" dirty="0"/>
              <a:t>			</a:t>
            </a:r>
            <a:r>
              <a:rPr lang="en-GB" altLang="zh-CN" dirty="0" err="1"/>
              <a:t>mencuci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21.</a:t>
            </a:r>
            <a:r>
              <a:rPr lang="zh-CN" altLang="en-US" dirty="0"/>
              <a:t> 衣服</a:t>
            </a:r>
            <a:r>
              <a:rPr lang="en-GB" altLang="zh-CN" dirty="0"/>
              <a:t>		</a:t>
            </a:r>
            <a:r>
              <a:rPr lang="en-GB" altLang="zh-CN" dirty="0" err="1"/>
              <a:t>pakaian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22.</a:t>
            </a:r>
            <a:r>
              <a:rPr lang="zh-CN" altLang="en-US" dirty="0"/>
              <a:t> 枝</a:t>
            </a:r>
            <a:r>
              <a:rPr lang="en-GB" altLang="zh-CN" dirty="0"/>
              <a:t>			</a:t>
            </a:r>
            <a:r>
              <a:rPr lang="en-GB" altLang="zh-CN" dirty="0" err="1"/>
              <a:t>kt.penggolong</a:t>
            </a:r>
            <a:r>
              <a:rPr lang="en-GB" altLang="zh-CN" dirty="0"/>
              <a:t> </a:t>
            </a:r>
            <a:r>
              <a:rPr lang="en-GB" altLang="zh-CN" dirty="0" err="1"/>
              <a:t>untuk</a:t>
            </a:r>
            <a:r>
              <a:rPr lang="en-GB" altLang="zh-CN" dirty="0"/>
              <a:t> </a:t>
            </a:r>
            <a:r>
              <a:rPr lang="en-GB" altLang="zh-CN" dirty="0" err="1"/>
              <a:t>bunga</a:t>
            </a:r>
            <a:r>
              <a:rPr lang="en-GB" altLang="zh-CN" dirty="0"/>
              <a:t>/ </a:t>
            </a:r>
            <a:r>
              <a:rPr lang="en-GB" altLang="zh-CN" dirty="0" err="1"/>
              <a:t>setangkai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23.</a:t>
            </a:r>
            <a:r>
              <a:rPr lang="zh-CN" altLang="en-US" dirty="0"/>
              <a:t> 洗澡</a:t>
            </a:r>
            <a:r>
              <a:rPr lang="en-GB" altLang="zh-CN" dirty="0"/>
              <a:t>		mandi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24.</a:t>
            </a:r>
            <a:r>
              <a:rPr lang="zh-CN" altLang="en-US" dirty="0"/>
              <a:t> 玩儿</a:t>
            </a:r>
            <a:r>
              <a:rPr lang="en-GB" altLang="zh-CN" dirty="0"/>
              <a:t>		</a:t>
            </a:r>
            <a:r>
              <a:rPr lang="en-GB" altLang="zh-CN" dirty="0" err="1"/>
              <a:t>bermain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576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6F69832-74C9-8948-A1CE-C4B96F5A4D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课文</a:t>
            </a:r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6EE2B7D3-7D61-454D-A406-C467F882CD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Hal. 14- 16</a:t>
            </a:r>
          </a:p>
        </p:txBody>
      </p:sp>
    </p:spTree>
    <p:extLst>
      <p:ext uri="{BB962C8B-B14F-4D97-AF65-F5344CB8AC3E}">
        <p14:creationId xmlns:p14="http://schemas.microsoft.com/office/powerpoint/2010/main" val="1309490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C3A8B1F-56A0-FD44-ABC3-8C7AA3CD2E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Grammar </a:t>
            </a:r>
            <a:r>
              <a:rPr lang="zh-CN" altLang="en-US" dirty="0"/>
              <a:t>了</a:t>
            </a:r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D1C6522-DD1B-4E4A-81D4-E6F3CCCD89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Hal. 16-17</a:t>
            </a:r>
          </a:p>
        </p:txBody>
      </p:sp>
    </p:spTree>
    <p:extLst>
      <p:ext uri="{BB962C8B-B14F-4D97-AF65-F5344CB8AC3E}">
        <p14:creationId xmlns:p14="http://schemas.microsoft.com/office/powerpoint/2010/main" val="290491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BDB87-6D72-7F40-ABBA-209141909B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3385"/>
            <a:ext cx="10515600" cy="5853578"/>
          </a:xfrm>
          <a:noFill/>
        </p:spPr>
        <p:txBody>
          <a:bodyPr/>
          <a:lstStyle/>
          <a:p>
            <a:r>
              <a:rPr lang="en-US" dirty="0" err="1"/>
              <a:t>Ditempatkan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kata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menekankan</a:t>
            </a:r>
            <a:r>
              <a:rPr lang="en-US" dirty="0"/>
              <a:t> pada </a:t>
            </a:r>
            <a:r>
              <a:rPr lang="en-US" dirty="0" err="1"/>
              <a:t>tindakan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dilaksanakan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/>
              <a:t>V+</a:t>
            </a:r>
            <a:r>
              <a:rPr lang="zh-CN" altLang="en-US" b="1" dirty="0"/>
              <a:t>了</a:t>
            </a:r>
            <a:endParaRPr lang="en-ID" altLang="zh-CN" b="1" dirty="0"/>
          </a:p>
          <a:p>
            <a:pPr marL="514350" indent="-514350">
              <a:buAutoNum type="arabicPeriod"/>
            </a:pPr>
            <a:r>
              <a:rPr lang="zh-CN" altLang="en-US" dirty="0"/>
              <a:t>她</a:t>
            </a:r>
            <a:r>
              <a:rPr lang="zh-CN" altLang="en-US" dirty="0">
                <a:solidFill>
                  <a:srgbClr val="FF0000"/>
                </a:solidFill>
              </a:rPr>
              <a:t>买了</a:t>
            </a:r>
            <a:r>
              <a:rPr lang="zh-CN" altLang="en-US" dirty="0"/>
              <a:t>三件衬衣，两条裙子，还有一</a:t>
            </a:r>
            <a:r>
              <a:rPr lang="zh-CN" altLang="en-GB" dirty="0"/>
              <a:t>顶</a:t>
            </a:r>
            <a:r>
              <a:rPr lang="zh-CN" altLang="en-US" dirty="0"/>
              <a:t>帽子</a:t>
            </a:r>
            <a:endParaRPr lang="en-ID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昨天我们在“全聚德”</a:t>
            </a:r>
            <a:r>
              <a:rPr lang="zh-CN" altLang="en-US" dirty="0">
                <a:solidFill>
                  <a:srgbClr val="FF0000"/>
                </a:solidFill>
              </a:rPr>
              <a:t>吃了</a:t>
            </a:r>
            <a:r>
              <a:rPr lang="zh-CN" altLang="en-US" dirty="0"/>
              <a:t>一大只烤鸭。</a:t>
            </a:r>
            <a:endParaRPr lang="en-ID" altLang="zh-CN" dirty="0"/>
          </a:p>
          <a:p>
            <a:pPr marL="0" indent="0">
              <a:buNone/>
            </a:pPr>
            <a:endParaRPr lang="en-ID" dirty="0"/>
          </a:p>
          <a:p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kata </a:t>
            </a:r>
            <a:r>
              <a:rPr lang="en-US" dirty="0" err="1"/>
              <a:t>kerja</a:t>
            </a:r>
            <a:r>
              <a:rPr lang="en-US" dirty="0"/>
              <a:t> (V) </a:t>
            </a:r>
            <a:r>
              <a:rPr lang="en-US" dirty="0" err="1"/>
              <a:t>ditambahkan</a:t>
            </a:r>
            <a:r>
              <a:rPr lang="en-US" dirty="0"/>
              <a:t> kata </a:t>
            </a:r>
            <a:r>
              <a:rPr lang="en-US" dirty="0" err="1"/>
              <a:t>ingkar</a:t>
            </a:r>
            <a:r>
              <a:rPr lang="en-US" dirty="0"/>
              <a:t>/negative </a:t>
            </a:r>
            <a:r>
              <a:rPr lang="zh-CN" altLang="en-US" dirty="0"/>
              <a:t>没， </a:t>
            </a:r>
            <a:r>
              <a:rPr lang="en-US" altLang="zh-CN" dirty="0" err="1"/>
              <a:t>maka</a:t>
            </a:r>
            <a:r>
              <a:rPr lang="en-US" altLang="zh-CN" dirty="0"/>
              <a:t> </a:t>
            </a:r>
            <a:r>
              <a:rPr lang="zh-CN" altLang="en-US" dirty="0"/>
              <a:t>了</a:t>
            </a:r>
            <a:r>
              <a:rPr lang="en-US" altLang="zh-CN" dirty="0"/>
              <a:t> </a:t>
            </a:r>
            <a:r>
              <a:rPr lang="en-US" altLang="zh-CN" dirty="0" err="1"/>
              <a:t>harus</a:t>
            </a:r>
            <a:r>
              <a:rPr lang="en-US" altLang="zh-CN" dirty="0"/>
              <a:t> </a:t>
            </a:r>
            <a:r>
              <a:rPr lang="en-US" altLang="zh-CN" dirty="0" err="1"/>
              <a:t>dihilangkan</a:t>
            </a:r>
            <a:r>
              <a:rPr lang="en-US" altLang="zh-CN" dirty="0"/>
              <a:t>.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dirty="0"/>
              <a:t>3. </a:t>
            </a:r>
            <a:r>
              <a:rPr lang="zh-CN" altLang="en-US" dirty="0"/>
              <a:t>我</a:t>
            </a:r>
            <a:r>
              <a:rPr lang="zh-CN" altLang="en-US" dirty="0">
                <a:solidFill>
                  <a:srgbClr val="FF0000"/>
                </a:solidFill>
              </a:rPr>
              <a:t>没买</a:t>
            </a:r>
            <a:r>
              <a:rPr lang="zh-CN" altLang="en-US" dirty="0"/>
              <a:t>东西，直美买了。</a:t>
            </a:r>
            <a:endParaRPr lang="en-US" dirty="0"/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31959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76118-EC0C-EF43-8058-EA119CA11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8712"/>
            <a:ext cx="10515600" cy="5608251"/>
          </a:xfrm>
        </p:spPr>
        <p:txBody>
          <a:bodyPr/>
          <a:lstStyle/>
          <a:p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kalimat</a:t>
            </a:r>
            <a:r>
              <a:rPr lang="en-US" dirty="0"/>
              <a:t> </a:t>
            </a:r>
            <a:r>
              <a:rPr lang="en-US" dirty="0" err="1"/>
              <a:t>tanya</a:t>
            </a:r>
            <a:r>
              <a:rPr lang="en-US" dirty="0"/>
              <a:t> </a:t>
            </a:r>
            <a:r>
              <a:rPr lang="en-US" dirty="0" err="1"/>
              <a:t>positif</a:t>
            </a:r>
            <a:r>
              <a:rPr lang="en-US" dirty="0"/>
              <a:t> </a:t>
            </a:r>
            <a:r>
              <a:rPr lang="en-US" dirty="0" err="1"/>
              <a:t>negatif</a:t>
            </a:r>
            <a:r>
              <a:rPr lang="zh-CN" altLang="en-US" dirty="0"/>
              <a:t>， </a:t>
            </a:r>
            <a:r>
              <a:rPr lang="en-US" altLang="zh-CN" dirty="0" err="1"/>
              <a:t>memerlukan</a:t>
            </a:r>
            <a:r>
              <a:rPr lang="en-US" altLang="zh-CN" dirty="0"/>
              <a:t> </a:t>
            </a:r>
            <a:r>
              <a:rPr lang="en-US" altLang="zh-CN" dirty="0" err="1"/>
              <a:t>jawaban</a:t>
            </a:r>
            <a:r>
              <a:rPr lang="en-US" altLang="zh-CN" dirty="0"/>
              <a:t> </a:t>
            </a:r>
            <a:r>
              <a:rPr lang="en-US" altLang="zh-CN" dirty="0" err="1"/>
              <a:t>ya</a:t>
            </a:r>
            <a:r>
              <a:rPr lang="en-US" altLang="zh-CN" dirty="0"/>
              <a:t> </a:t>
            </a:r>
            <a:r>
              <a:rPr lang="en-US" altLang="zh-CN" dirty="0" err="1"/>
              <a:t>atau</a:t>
            </a:r>
            <a:r>
              <a:rPr lang="en-US" altLang="zh-CN" dirty="0"/>
              <a:t> </a:t>
            </a:r>
            <a:r>
              <a:rPr lang="en-US" altLang="zh-CN" dirty="0" err="1"/>
              <a:t>tidak</a:t>
            </a:r>
            <a:r>
              <a:rPr lang="en-US" altLang="zh-CN" dirty="0"/>
              <a:t>/</a:t>
            </a:r>
            <a:r>
              <a:rPr lang="en-US" altLang="zh-CN" dirty="0" err="1"/>
              <a:t>belum</a:t>
            </a:r>
            <a:endParaRPr lang="en-US" dirty="0"/>
          </a:p>
          <a:p>
            <a:pPr marL="514350" indent="-514350">
              <a:buAutoNum type="arabicPeriod"/>
            </a:pPr>
            <a:r>
              <a:rPr lang="zh-CN" altLang="en-US" dirty="0"/>
              <a:t>琳娜</a:t>
            </a:r>
            <a:r>
              <a:rPr lang="zh-CN" altLang="en-US" dirty="0">
                <a:solidFill>
                  <a:srgbClr val="FF0000"/>
                </a:solidFill>
              </a:rPr>
              <a:t>来了没</a:t>
            </a:r>
            <a:r>
              <a:rPr lang="zh-CN" altLang="en-US" dirty="0"/>
              <a:t>有？</a:t>
            </a:r>
            <a:endParaRPr lang="en-GB" altLang="zh-CN" dirty="0"/>
          </a:p>
          <a:p>
            <a:pPr marL="0" indent="0">
              <a:buNone/>
            </a:pPr>
            <a:r>
              <a:rPr lang="en-GB" altLang="zh-CN" dirty="0"/>
              <a:t>	</a:t>
            </a:r>
            <a:r>
              <a:rPr lang="en-US" altLang="zh-CN" dirty="0"/>
              <a:t>-</a:t>
            </a:r>
            <a:r>
              <a:rPr lang="zh-CN" altLang="en-GB" dirty="0"/>
              <a:t>还没呢</a:t>
            </a:r>
            <a:r>
              <a:rPr lang="zh-CN" altLang="en-US" dirty="0"/>
              <a:t>。</a:t>
            </a:r>
            <a:endParaRPr lang="en-ID" altLang="zh-CN" dirty="0"/>
          </a:p>
          <a:p>
            <a:pPr marL="0" indent="0">
              <a:buNone/>
            </a:pPr>
            <a:r>
              <a:rPr lang="en-ID" altLang="zh-CN" dirty="0"/>
              <a:t>	</a:t>
            </a:r>
            <a:r>
              <a:rPr lang="en-US" altLang="zh-CN" dirty="0"/>
              <a:t>+</a:t>
            </a:r>
            <a:r>
              <a:rPr lang="zh-CN" altLang="en-US" dirty="0"/>
              <a:t>来了。</a:t>
            </a:r>
            <a:endParaRPr lang="en-ID" altLang="zh-CN" dirty="0"/>
          </a:p>
          <a:p>
            <a:pPr marL="0" indent="0">
              <a:buNone/>
            </a:pPr>
            <a:r>
              <a:rPr lang="en-GB" altLang="zh-CN" dirty="0"/>
              <a:t>2. </a:t>
            </a:r>
            <a:r>
              <a:rPr lang="zh-CN" altLang="en-US" dirty="0"/>
              <a:t>昨天的作业你</a:t>
            </a:r>
            <a:r>
              <a:rPr lang="zh-CN" altLang="en-US" dirty="0">
                <a:solidFill>
                  <a:srgbClr val="FF0000"/>
                </a:solidFill>
              </a:rPr>
              <a:t>做了没</a:t>
            </a:r>
            <a:r>
              <a:rPr lang="zh-CN" altLang="en-US" dirty="0"/>
              <a:t>？</a:t>
            </a:r>
            <a:endParaRPr lang="en-ID" altLang="zh-CN" dirty="0"/>
          </a:p>
          <a:p>
            <a:pPr marL="0" indent="0">
              <a:buNone/>
            </a:pPr>
            <a:r>
              <a:rPr lang="en-ID" dirty="0"/>
              <a:t>	</a:t>
            </a:r>
            <a:r>
              <a:rPr lang="en-US" altLang="zh-CN" dirty="0"/>
              <a:t>-</a:t>
            </a:r>
            <a:r>
              <a:rPr lang="zh-CN" altLang="en-US" dirty="0"/>
              <a:t>还没做。</a:t>
            </a:r>
            <a:endParaRPr lang="en-ID" altLang="zh-CN" dirty="0"/>
          </a:p>
          <a:p>
            <a:pPr marL="0" indent="0">
              <a:buNone/>
            </a:pPr>
            <a:r>
              <a:rPr lang="en-ID" dirty="0"/>
              <a:t>	</a:t>
            </a:r>
            <a:r>
              <a:rPr lang="en-US" altLang="zh-CN" dirty="0"/>
              <a:t>-</a:t>
            </a:r>
            <a:r>
              <a:rPr lang="zh-CN" altLang="en-US" dirty="0"/>
              <a:t>做了。</a:t>
            </a:r>
            <a:r>
              <a:rPr lang="en-US" altLang="zh-CN" dirty="0"/>
              <a:t>/</a:t>
            </a:r>
            <a:r>
              <a:rPr lang="zh-CN" altLang="en-US" dirty="0"/>
              <a:t>做完了。</a:t>
            </a:r>
            <a:endParaRPr lang="en-ID" altLang="zh-CN" dirty="0"/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r>
              <a:rPr lang="en-US" altLang="zh-CN" dirty="0" err="1"/>
              <a:t>Latihan</a:t>
            </a:r>
            <a:r>
              <a:rPr lang="en-US" altLang="zh-CN" dirty="0"/>
              <a:t> </a:t>
            </a:r>
            <a:r>
              <a:rPr lang="en-US" altLang="zh-CN" dirty="0" err="1"/>
              <a:t>hal</a:t>
            </a:r>
            <a:r>
              <a:rPr lang="en-US" altLang="zh-CN" dirty="0"/>
              <a:t>.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576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4D6C0-915D-5640-9420-15934BC34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口语练习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98655-BB4E-AE4B-9C86-D074FD70C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说一说，你做的日记 </a:t>
            </a:r>
            <a:r>
              <a:rPr lang="en-GB" altLang="zh-CN" dirty="0"/>
              <a:t>(</a:t>
            </a:r>
            <a:r>
              <a:rPr lang="en-GB" altLang="zh-CN" dirty="0" err="1"/>
              <a:t>ceritakan</a:t>
            </a:r>
            <a:r>
              <a:rPr lang="en-GB" altLang="zh-CN" dirty="0"/>
              <a:t> </a:t>
            </a:r>
            <a:r>
              <a:rPr lang="en-GB" altLang="zh-CN" dirty="0" err="1"/>
              <a:t>satu</a:t>
            </a:r>
            <a:r>
              <a:rPr lang="en-GB" altLang="zh-CN" dirty="0"/>
              <a:t> </a:t>
            </a:r>
            <a:r>
              <a:rPr lang="en-GB" altLang="zh-CN" dirty="0" err="1"/>
              <a:t>hari</a:t>
            </a:r>
            <a:r>
              <a:rPr lang="en-GB" altLang="zh-CN" dirty="0"/>
              <a:t> </a:t>
            </a:r>
            <a:r>
              <a:rPr lang="en-GB" altLang="zh-CN" dirty="0" err="1"/>
              <a:t>tentang</a:t>
            </a:r>
            <a:r>
              <a:rPr lang="en-GB" altLang="zh-CN" dirty="0"/>
              <a:t> </a:t>
            </a:r>
            <a:r>
              <a:rPr lang="en-GB" altLang="zh-CN" dirty="0" err="1"/>
              <a:t>aktivitasmu</a:t>
            </a:r>
            <a:r>
              <a:rPr lang="en-GB" altLang="zh-CN" dirty="0"/>
              <a:t>)</a:t>
            </a:r>
            <a:endParaRPr lang="en-ID" altLang="zh-CN" dirty="0"/>
          </a:p>
          <a:p>
            <a:pPr marL="0" indent="0">
              <a:buNone/>
            </a:pPr>
            <a:r>
              <a:rPr lang="en-US" dirty="0" err="1"/>
              <a:t>Indikator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zh-CN" altLang="en-US" dirty="0"/>
              <a:t>时间？，做什么？，跟谁？</a:t>
            </a:r>
            <a:endParaRPr lang="en-ID" altLang="zh-CN" dirty="0"/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r>
              <a:rPr lang="zh-CN" altLang="en-US" dirty="0"/>
              <a:t>例如：我上星期一，</a:t>
            </a:r>
            <a:r>
              <a:rPr lang="en-US" altLang="zh-CN" dirty="0"/>
              <a:t>2020</a:t>
            </a:r>
            <a:r>
              <a:rPr lang="zh-CN" altLang="en-US" dirty="0"/>
              <a:t>年</a:t>
            </a:r>
            <a:r>
              <a:rPr lang="en-US" altLang="zh-CN" dirty="0"/>
              <a:t>8</a:t>
            </a:r>
            <a:r>
              <a:rPr lang="zh-CN" altLang="en-US" dirty="0"/>
              <a:t>月</a:t>
            </a:r>
            <a:r>
              <a:rPr lang="en-US" altLang="zh-CN" dirty="0"/>
              <a:t>10</a:t>
            </a:r>
            <a:r>
              <a:rPr lang="zh-CN" altLang="en-US" dirty="0"/>
              <a:t>日 是我的生日。。。。</a:t>
            </a:r>
            <a:endParaRPr lang="en-ID" altLang="zh-CN" dirty="0"/>
          </a:p>
        </p:txBody>
      </p:sp>
    </p:spTree>
    <p:extLst>
      <p:ext uri="{BB962C8B-B14F-4D97-AF65-F5344CB8AC3E}">
        <p14:creationId xmlns:p14="http://schemas.microsoft.com/office/powerpoint/2010/main" val="2655009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83ACE-AFD6-3C41-9365-5D3C463A1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EF1C66-0D4F-F94D-B0A0-ABA0382109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GB" dirty="0"/>
              <a:t>昨天</a:t>
            </a:r>
            <a:r>
              <a:rPr lang="zh-CN" altLang="en-US" dirty="0"/>
              <a:t>我跟我妈妈去市场，我们买了两件衬衣。</a:t>
            </a:r>
            <a:endParaRPr lang="en-ID" altLang="zh-CN" dirty="0"/>
          </a:p>
          <a:p>
            <a:r>
              <a:rPr lang="zh-CN" altLang="en-US" dirty="0"/>
              <a:t>今天我参加</a:t>
            </a:r>
            <a:r>
              <a:rPr lang="zh-CN" altLang="en-US"/>
              <a:t>了在线课</a:t>
            </a:r>
            <a:endParaRPr lang="en-ID" altLang="zh-C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009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378</Words>
  <Application>Microsoft Macintosh PowerPoint</Application>
  <PresentationFormat>Widescreen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汉语口语三 第二节课</vt:lpstr>
      <vt:lpstr>生词</vt:lpstr>
      <vt:lpstr>PowerPoint Presentation</vt:lpstr>
      <vt:lpstr>课文</vt:lpstr>
      <vt:lpstr>Grammar 了</vt:lpstr>
      <vt:lpstr>PowerPoint Presentation</vt:lpstr>
      <vt:lpstr>PowerPoint Presentation</vt:lpstr>
      <vt:lpstr>口语练习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汉语口语三 第二节课</dc:title>
  <dc:creator>Microsoft Office User</dc:creator>
  <cp:lastModifiedBy>Microsoft Office User</cp:lastModifiedBy>
  <cp:revision>17</cp:revision>
  <dcterms:created xsi:type="dcterms:W3CDTF">2020-08-19T09:30:12Z</dcterms:created>
  <dcterms:modified xsi:type="dcterms:W3CDTF">2020-09-15T03:44:27Z</dcterms:modified>
</cp:coreProperties>
</file>