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  <p:sldMasterId id="2147483676" r:id="rId3"/>
    <p:sldMasterId id="2147483688" r:id="rId4"/>
    <p:sldMasterId id="2147483700" r:id="rId5"/>
  </p:sldMasterIdLst>
  <p:notesMasterIdLst>
    <p:notesMasterId r:id="rId16"/>
  </p:notesMasterIdLst>
  <p:sldIdLst>
    <p:sldId id="256" r:id="rId6"/>
    <p:sldId id="267" r:id="rId7"/>
    <p:sldId id="281" r:id="rId8"/>
    <p:sldId id="282" r:id="rId9"/>
    <p:sldId id="283" r:id="rId10"/>
    <p:sldId id="284" r:id="rId11"/>
    <p:sldId id="285" r:id="rId12"/>
    <p:sldId id="280" r:id="rId13"/>
    <p:sldId id="265" r:id="rId14"/>
    <p:sldId id="266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Arial Rounded MT Bold" panose="020F0704030504030204" pitchFamily="34" charset="0"/>
      <p:regular r:id="rId21"/>
    </p:embeddedFont>
    <p:embeddedFont>
      <p:font typeface="MV Boli" panose="02000500030200090000" pitchFamily="2" charset="0"/>
      <p:regular r:id="rId22"/>
    </p:embeddedFont>
    <p:embeddedFont>
      <p:font typeface="FZShuTi" panose="02010601030101010101" pitchFamily="2" charset="-122"/>
      <p:regular r:id="rId23"/>
    </p:embeddedFont>
    <p:embeddedFont>
      <p:font typeface="Poppins" panose="020B0604020202020204" charset="0"/>
      <p:bold r:id="rId24"/>
      <p:boldItalic r:id="rId25"/>
    </p:embeddedFont>
    <p:embeddedFont>
      <p:font typeface="Poppins SemiBold" panose="020B0604020202020204" charset="0"/>
      <p:regular r:id="rId26"/>
      <p:bold r:id="rId27"/>
      <p:italic r:id="rId28"/>
      <p:boldItalic r:id="rId29"/>
    </p:embeddedFont>
    <p:embeddedFont>
      <p:font typeface="Bahnschrift Condensed" panose="020B0502040204020203" pitchFamily="34" charset="0"/>
      <p:regular r:id="rId30"/>
      <p:bold r:id="rId31"/>
    </p:embeddedFont>
    <p:embeddedFont>
      <p:font typeface="Blackadder ITC" panose="04020505051007020D02" pitchFamily="82" charset="0"/>
      <p:regular r:id="rId32"/>
    </p:embeddedFont>
    <p:embeddedFont>
      <p:font typeface="Arial Unicode MS" panose="020B0604020202020204" pitchFamily="34" charset="-128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iD3yo4EjqIO/LU3MRPmwmuE5ohv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60" y="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73F06-80C7-4227-ADA1-2913E475ED92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539547-879B-4C92-B5EC-1A86B0346BBF}">
      <dgm:prSet phldrT="[Text]"/>
      <dgm:spPr/>
      <dgm:t>
        <a:bodyPr/>
        <a:lstStyle/>
        <a:p>
          <a:r>
            <a:rPr lang="en-US" dirty="0" err="1" smtClean="0"/>
            <a:t>Filmisasi</a:t>
          </a:r>
          <a:endParaRPr lang="en-US" dirty="0"/>
        </a:p>
      </dgm:t>
    </dgm:pt>
    <dgm:pt modelId="{4E622E8C-3CE3-4997-AC50-B250F9E85336}" type="parTrans" cxnId="{1FDA04F2-3143-4F63-A642-AB45EFC27562}">
      <dgm:prSet/>
      <dgm:spPr/>
      <dgm:t>
        <a:bodyPr/>
        <a:lstStyle/>
        <a:p>
          <a:endParaRPr lang="en-US"/>
        </a:p>
      </dgm:t>
    </dgm:pt>
    <dgm:pt modelId="{321E83BC-E628-4B9D-BC58-37D7102B5D2D}" type="sibTrans" cxnId="{1FDA04F2-3143-4F63-A642-AB45EFC27562}">
      <dgm:prSet/>
      <dgm:spPr/>
      <dgm:t>
        <a:bodyPr/>
        <a:lstStyle/>
        <a:p>
          <a:endParaRPr lang="en-US"/>
        </a:p>
      </dgm:t>
    </dgm:pt>
    <dgm:pt modelId="{0DBF8B4F-92C1-42CE-BC51-D6339D33121F}">
      <dgm:prSet phldrT="[Text]"/>
      <dgm:spPr/>
      <dgm:t>
        <a:bodyPr/>
        <a:lstStyle/>
        <a:p>
          <a:r>
            <a:rPr lang="en-US" dirty="0" err="1" smtClean="0"/>
            <a:t>Animasi</a:t>
          </a:r>
          <a:endParaRPr lang="en-US" dirty="0"/>
        </a:p>
      </dgm:t>
    </dgm:pt>
    <dgm:pt modelId="{012E27A4-CCA1-4D46-B1F3-B905A9C53371}" type="parTrans" cxnId="{AFECBFD9-87A9-4035-97A9-E20C458000AD}">
      <dgm:prSet/>
      <dgm:spPr/>
      <dgm:t>
        <a:bodyPr/>
        <a:lstStyle/>
        <a:p>
          <a:endParaRPr lang="en-US"/>
        </a:p>
      </dgm:t>
    </dgm:pt>
    <dgm:pt modelId="{BD343FC0-68B2-4292-BFE3-9CE9782891F4}" type="sibTrans" cxnId="{AFECBFD9-87A9-4035-97A9-E20C458000AD}">
      <dgm:prSet/>
      <dgm:spPr/>
      <dgm:t>
        <a:bodyPr/>
        <a:lstStyle/>
        <a:p>
          <a:endParaRPr lang="en-US"/>
        </a:p>
      </dgm:t>
    </dgm:pt>
    <dgm:pt modelId="{641ED8B0-F4D4-4F67-AC14-CBFD1394400A}">
      <dgm:prSet phldrT="[Text]"/>
      <dgm:spPr/>
      <dgm:t>
        <a:bodyPr/>
        <a:lstStyle/>
        <a:p>
          <a:r>
            <a:rPr lang="en-US" dirty="0" err="1" smtClean="0"/>
            <a:t>Teater</a:t>
          </a:r>
          <a:endParaRPr lang="en-US" dirty="0"/>
        </a:p>
      </dgm:t>
    </dgm:pt>
    <dgm:pt modelId="{69427A87-4120-4DC6-8A99-A5362748851B}" type="parTrans" cxnId="{1A89D80F-1DF4-48D1-B245-D43A65BA00A3}">
      <dgm:prSet/>
      <dgm:spPr/>
      <dgm:t>
        <a:bodyPr/>
        <a:lstStyle/>
        <a:p>
          <a:endParaRPr lang="en-US"/>
        </a:p>
      </dgm:t>
    </dgm:pt>
    <dgm:pt modelId="{1C36E5F2-BDA8-47A4-A862-674884BA2408}" type="sibTrans" cxnId="{1A89D80F-1DF4-48D1-B245-D43A65BA00A3}">
      <dgm:prSet/>
      <dgm:spPr/>
      <dgm:t>
        <a:bodyPr/>
        <a:lstStyle/>
        <a:p>
          <a:endParaRPr lang="en-US"/>
        </a:p>
      </dgm:t>
    </dgm:pt>
    <dgm:pt modelId="{B9988D63-148A-4D46-A3F1-059515227631}">
      <dgm:prSet custT="1"/>
      <dgm:spPr/>
      <dgm:t>
        <a:bodyPr/>
        <a:lstStyle/>
        <a:p>
          <a:r>
            <a:rPr lang="en-US" sz="4000" dirty="0" err="1" smtClean="0"/>
            <a:t>Adaptasi</a:t>
          </a:r>
          <a:r>
            <a:rPr lang="en-US" sz="4000" dirty="0" smtClean="0"/>
            <a:t> </a:t>
          </a:r>
          <a:r>
            <a:rPr lang="en-US" sz="4000" dirty="0" err="1" smtClean="0"/>
            <a:t>dari</a:t>
          </a:r>
          <a:r>
            <a:rPr lang="en-US" sz="4000" dirty="0" smtClean="0"/>
            <a:t> novel </a:t>
          </a:r>
          <a:r>
            <a:rPr lang="en-US" sz="4000" dirty="0" err="1" smtClean="0"/>
            <a:t>atau</a:t>
          </a:r>
          <a:r>
            <a:rPr lang="en-US" sz="4000" dirty="0" smtClean="0"/>
            <a:t> </a:t>
          </a:r>
          <a:r>
            <a:rPr lang="en-US" sz="4000" dirty="0" err="1" smtClean="0"/>
            <a:t>cerpen</a:t>
          </a:r>
          <a:r>
            <a:rPr lang="en-US" sz="4000" dirty="0" smtClean="0"/>
            <a:t> </a:t>
          </a:r>
          <a:r>
            <a:rPr lang="en-US" sz="4000" dirty="0" err="1" smtClean="0"/>
            <a:t>ke</a:t>
          </a:r>
          <a:r>
            <a:rPr lang="en-US" sz="4000" dirty="0" smtClean="0"/>
            <a:t> </a:t>
          </a:r>
          <a:r>
            <a:rPr lang="en-US" sz="4000" dirty="0" err="1" smtClean="0"/>
            <a:t>gambar</a:t>
          </a:r>
          <a:r>
            <a:rPr lang="en-US" sz="4000" dirty="0" smtClean="0"/>
            <a:t> </a:t>
          </a:r>
          <a:r>
            <a:rPr lang="en-US" sz="4000" dirty="0" err="1" smtClean="0"/>
            <a:t>bergerak</a:t>
          </a:r>
          <a:endParaRPr lang="en-US" sz="4000" dirty="0"/>
        </a:p>
      </dgm:t>
    </dgm:pt>
    <dgm:pt modelId="{FEFF8BFF-B283-449E-A067-FA4F38D98411}" type="parTrans" cxnId="{54D4A305-E3D4-4C6E-9B51-20A7A9840BFB}">
      <dgm:prSet/>
      <dgm:spPr/>
      <dgm:t>
        <a:bodyPr/>
        <a:lstStyle/>
        <a:p>
          <a:endParaRPr lang="en-US"/>
        </a:p>
      </dgm:t>
    </dgm:pt>
    <dgm:pt modelId="{3D40224C-3806-413B-A2BA-DB5AEC589547}" type="sibTrans" cxnId="{54D4A305-E3D4-4C6E-9B51-20A7A9840BFB}">
      <dgm:prSet/>
      <dgm:spPr/>
      <dgm:t>
        <a:bodyPr/>
        <a:lstStyle/>
        <a:p>
          <a:endParaRPr lang="en-US"/>
        </a:p>
      </dgm:t>
    </dgm:pt>
    <dgm:pt modelId="{BD663529-A1F1-4133-8C98-AF550AA22D9C}">
      <dgm:prSet custT="1"/>
      <dgm:spPr/>
      <dgm:t>
        <a:bodyPr/>
        <a:lstStyle/>
        <a:p>
          <a:r>
            <a:rPr lang="en-US" sz="4000" dirty="0" err="1" smtClean="0"/>
            <a:t>Pengangkatan</a:t>
          </a:r>
          <a:r>
            <a:rPr lang="en-US" sz="4000" dirty="0" smtClean="0"/>
            <a:t> </a:t>
          </a:r>
          <a:r>
            <a:rPr lang="en-US" sz="4000" dirty="0" err="1" smtClean="0"/>
            <a:t>karya</a:t>
          </a:r>
          <a:r>
            <a:rPr lang="en-US" sz="4000" dirty="0" smtClean="0"/>
            <a:t> </a:t>
          </a:r>
          <a:r>
            <a:rPr lang="en-US" sz="4000" dirty="0" err="1" smtClean="0"/>
            <a:t>sastra</a:t>
          </a:r>
          <a:r>
            <a:rPr lang="en-US" sz="4000" dirty="0" smtClean="0"/>
            <a:t> </a:t>
          </a:r>
          <a:r>
            <a:rPr lang="en-US" sz="4000" dirty="0" err="1" smtClean="0"/>
            <a:t>ke</a:t>
          </a:r>
          <a:r>
            <a:rPr lang="en-US" sz="4000" dirty="0" smtClean="0"/>
            <a:t> </a:t>
          </a:r>
          <a:r>
            <a:rPr lang="en-US" sz="4000" dirty="0" err="1" smtClean="0"/>
            <a:t>dalam</a:t>
          </a:r>
          <a:r>
            <a:rPr lang="en-US" sz="4000" dirty="0" smtClean="0"/>
            <a:t> film</a:t>
          </a:r>
          <a:endParaRPr lang="en-US" sz="4000" dirty="0"/>
        </a:p>
      </dgm:t>
    </dgm:pt>
    <dgm:pt modelId="{AD155E05-D23C-4BD3-8B01-95ED412C4723}" type="parTrans" cxnId="{04ED7803-A397-439D-BABA-6A23707CCC80}">
      <dgm:prSet/>
      <dgm:spPr/>
      <dgm:t>
        <a:bodyPr/>
        <a:lstStyle/>
        <a:p>
          <a:endParaRPr lang="en-US"/>
        </a:p>
      </dgm:t>
    </dgm:pt>
    <dgm:pt modelId="{F91F6E03-981A-49F3-9A60-92A25FEB930D}" type="sibTrans" cxnId="{04ED7803-A397-439D-BABA-6A23707CCC80}">
      <dgm:prSet/>
      <dgm:spPr/>
      <dgm:t>
        <a:bodyPr/>
        <a:lstStyle/>
        <a:p>
          <a:endParaRPr lang="en-US"/>
        </a:p>
      </dgm:t>
    </dgm:pt>
    <dgm:pt modelId="{A13CAA2E-9370-4FE7-9B75-AC25A9A2895D}">
      <dgm:prSet custT="1"/>
      <dgm:spPr/>
      <dgm:t>
        <a:bodyPr/>
        <a:lstStyle/>
        <a:p>
          <a:r>
            <a:rPr lang="en-US" sz="4000" dirty="0" err="1" smtClean="0"/>
            <a:t>Adaptasi</a:t>
          </a:r>
          <a:r>
            <a:rPr lang="en-US" sz="4000" dirty="0" smtClean="0"/>
            <a:t> </a:t>
          </a:r>
          <a:r>
            <a:rPr lang="en-US" sz="4000" dirty="0" err="1" smtClean="0"/>
            <a:t>dari</a:t>
          </a:r>
          <a:r>
            <a:rPr lang="en-US" sz="4000" dirty="0" smtClean="0"/>
            <a:t> </a:t>
          </a:r>
          <a:r>
            <a:rPr lang="en-US" sz="4000" dirty="0" err="1" smtClean="0"/>
            <a:t>bentuk</a:t>
          </a:r>
          <a:r>
            <a:rPr lang="en-US" sz="4000" dirty="0" smtClean="0"/>
            <a:t> verbal novel </a:t>
          </a:r>
          <a:r>
            <a:rPr lang="en-US" sz="4000" dirty="0" err="1" smtClean="0"/>
            <a:t>atau</a:t>
          </a:r>
          <a:r>
            <a:rPr lang="en-US" sz="4000" dirty="0" smtClean="0"/>
            <a:t> </a:t>
          </a:r>
          <a:r>
            <a:rPr lang="en-US" sz="4000" dirty="0" err="1" smtClean="0"/>
            <a:t>cerpen</a:t>
          </a:r>
          <a:r>
            <a:rPr lang="en-US" sz="4000" dirty="0" smtClean="0"/>
            <a:t> </a:t>
          </a:r>
          <a:r>
            <a:rPr lang="en-US" sz="4000" dirty="0" err="1" smtClean="0"/>
            <a:t>ke</a:t>
          </a:r>
          <a:r>
            <a:rPr lang="en-US" sz="4000" dirty="0" smtClean="0"/>
            <a:t> visual/ </a:t>
          </a:r>
          <a:r>
            <a:rPr lang="en-US" sz="4000" dirty="0" err="1" smtClean="0"/>
            <a:t>animasi</a:t>
          </a:r>
          <a:endParaRPr lang="en-US" sz="4000" dirty="0"/>
        </a:p>
      </dgm:t>
    </dgm:pt>
    <dgm:pt modelId="{6B87457F-D1C7-4F4D-97A0-947C315CC446}" type="parTrans" cxnId="{FACF2A39-5BC3-468B-8076-F661B5FFD0B5}">
      <dgm:prSet/>
      <dgm:spPr/>
      <dgm:t>
        <a:bodyPr/>
        <a:lstStyle/>
        <a:p>
          <a:endParaRPr lang="en-US"/>
        </a:p>
      </dgm:t>
    </dgm:pt>
    <dgm:pt modelId="{3AA310B7-1AD8-487D-8B76-578740898ED0}" type="sibTrans" cxnId="{FACF2A39-5BC3-468B-8076-F661B5FFD0B5}">
      <dgm:prSet/>
      <dgm:spPr/>
      <dgm:t>
        <a:bodyPr/>
        <a:lstStyle/>
        <a:p>
          <a:endParaRPr lang="en-US"/>
        </a:p>
      </dgm:t>
    </dgm:pt>
    <dgm:pt modelId="{8C85F4A1-35F9-4D10-8FAF-783172926B7F}">
      <dgm:prSet custT="1"/>
      <dgm:spPr/>
      <dgm:t>
        <a:bodyPr/>
        <a:lstStyle/>
        <a:p>
          <a:r>
            <a:rPr lang="en-US" sz="4000" dirty="0" err="1" smtClean="0"/>
            <a:t>Transformasi</a:t>
          </a:r>
          <a:r>
            <a:rPr lang="en-US" sz="4000" dirty="0" smtClean="0"/>
            <a:t> </a:t>
          </a:r>
          <a:r>
            <a:rPr lang="en-US" sz="4000" dirty="0" err="1" smtClean="0"/>
            <a:t>karya</a:t>
          </a:r>
          <a:r>
            <a:rPr lang="en-US" sz="4000" dirty="0" smtClean="0"/>
            <a:t> </a:t>
          </a:r>
          <a:r>
            <a:rPr lang="en-US" sz="4000" dirty="0" err="1" smtClean="0"/>
            <a:t>sastra</a:t>
          </a:r>
          <a:r>
            <a:rPr lang="en-US" sz="4000" dirty="0" smtClean="0"/>
            <a:t> </a:t>
          </a:r>
          <a:r>
            <a:rPr lang="en-US" sz="4000" dirty="0" err="1" smtClean="0"/>
            <a:t>ke</a:t>
          </a:r>
          <a:r>
            <a:rPr lang="en-US" sz="4000" dirty="0" smtClean="0"/>
            <a:t> </a:t>
          </a:r>
          <a:r>
            <a:rPr lang="en-US" sz="4000" dirty="0" err="1" smtClean="0"/>
            <a:t>dalam</a:t>
          </a:r>
          <a:r>
            <a:rPr lang="en-US" sz="4000" dirty="0" smtClean="0"/>
            <a:t> </a:t>
          </a:r>
          <a:r>
            <a:rPr lang="en-US" sz="4000" dirty="0" err="1" smtClean="0"/>
            <a:t>bentuk</a:t>
          </a:r>
          <a:r>
            <a:rPr lang="en-US" sz="4000" dirty="0" smtClean="0"/>
            <a:t> </a:t>
          </a:r>
          <a:r>
            <a:rPr lang="en-US" sz="4000" dirty="0" err="1" smtClean="0"/>
            <a:t>animasi</a:t>
          </a:r>
          <a:r>
            <a:rPr lang="en-US" sz="4000" dirty="0" smtClean="0"/>
            <a:t>/ visual</a:t>
          </a:r>
          <a:endParaRPr lang="en-US" sz="4000" dirty="0"/>
        </a:p>
      </dgm:t>
    </dgm:pt>
    <dgm:pt modelId="{22D2E827-2855-4FC4-9917-556645A8D831}" type="parTrans" cxnId="{9FBD9AB2-3D4E-4653-9824-2C94D8D64B81}">
      <dgm:prSet/>
      <dgm:spPr/>
      <dgm:t>
        <a:bodyPr/>
        <a:lstStyle/>
        <a:p>
          <a:endParaRPr lang="en-US"/>
        </a:p>
      </dgm:t>
    </dgm:pt>
    <dgm:pt modelId="{2C79AAC5-A11C-4844-BD12-DEB2277B8721}" type="sibTrans" cxnId="{9FBD9AB2-3D4E-4653-9824-2C94D8D64B81}">
      <dgm:prSet/>
      <dgm:spPr/>
      <dgm:t>
        <a:bodyPr/>
        <a:lstStyle/>
        <a:p>
          <a:endParaRPr lang="en-US"/>
        </a:p>
      </dgm:t>
    </dgm:pt>
    <dgm:pt modelId="{E73EB9FC-0CA9-43EB-8D14-DB6A227230AB}">
      <dgm:prSet custT="1"/>
      <dgm:spPr/>
      <dgm:t>
        <a:bodyPr/>
        <a:lstStyle/>
        <a:p>
          <a:r>
            <a:rPr lang="en-US" sz="4000" dirty="0" err="1" smtClean="0"/>
            <a:t>Adaptasi</a:t>
          </a:r>
          <a:r>
            <a:rPr lang="en-US" sz="4000" dirty="0" smtClean="0"/>
            <a:t> </a:t>
          </a:r>
          <a:r>
            <a:rPr lang="en-US" sz="4000" dirty="0" err="1" smtClean="0"/>
            <a:t>dari</a:t>
          </a:r>
          <a:r>
            <a:rPr lang="en-US" sz="4000" dirty="0" smtClean="0"/>
            <a:t> novel </a:t>
          </a:r>
          <a:r>
            <a:rPr lang="en-US" sz="4000" dirty="0" err="1" smtClean="0"/>
            <a:t>atau</a:t>
          </a:r>
          <a:r>
            <a:rPr lang="en-US" sz="4000" dirty="0" smtClean="0"/>
            <a:t> </a:t>
          </a:r>
          <a:r>
            <a:rPr lang="en-US" sz="4000" dirty="0" err="1" smtClean="0"/>
            <a:t>cerpen</a:t>
          </a:r>
          <a:r>
            <a:rPr lang="en-US" sz="4000" dirty="0" smtClean="0"/>
            <a:t> </a:t>
          </a:r>
          <a:r>
            <a:rPr lang="en-US" sz="4000" dirty="0" err="1" smtClean="0"/>
            <a:t>ke</a:t>
          </a:r>
          <a:r>
            <a:rPr lang="en-US" sz="4000" dirty="0" smtClean="0"/>
            <a:t> </a:t>
          </a:r>
          <a:r>
            <a:rPr lang="en-US" sz="4000" dirty="0" err="1" smtClean="0"/>
            <a:t>teater</a:t>
          </a:r>
          <a:endParaRPr lang="en-US" sz="4000" dirty="0"/>
        </a:p>
      </dgm:t>
    </dgm:pt>
    <dgm:pt modelId="{D9D4264E-D042-4866-8546-7D558BE777C2}" type="parTrans" cxnId="{3D78155C-7102-4AE7-B2AF-669AFCD52073}">
      <dgm:prSet/>
      <dgm:spPr/>
      <dgm:t>
        <a:bodyPr/>
        <a:lstStyle/>
        <a:p>
          <a:endParaRPr lang="en-US"/>
        </a:p>
      </dgm:t>
    </dgm:pt>
    <dgm:pt modelId="{3A123427-ACDB-4368-A154-927EB4A6F3AD}" type="sibTrans" cxnId="{3D78155C-7102-4AE7-B2AF-669AFCD52073}">
      <dgm:prSet/>
      <dgm:spPr/>
      <dgm:t>
        <a:bodyPr/>
        <a:lstStyle/>
        <a:p>
          <a:endParaRPr lang="en-US"/>
        </a:p>
      </dgm:t>
    </dgm:pt>
    <dgm:pt modelId="{5AD31FE3-C343-4E56-82DD-C0A56E85C2A2}">
      <dgm:prSet custT="1"/>
      <dgm:spPr/>
      <dgm:t>
        <a:bodyPr/>
        <a:lstStyle/>
        <a:p>
          <a:r>
            <a:rPr lang="en-US" sz="4000" dirty="0" err="1" smtClean="0"/>
            <a:t>Pementasan</a:t>
          </a:r>
          <a:r>
            <a:rPr lang="en-US" sz="4000" dirty="0" smtClean="0"/>
            <a:t> </a:t>
          </a:r>
          <a:r>
            <a:rPr lang="en-US" sz="4000" dirty="0" err="1" smtClean="0"/>
            <a:t>teater</a:t>
          </a:r>
          <a:r>
            <a:rPr lang="en-US" sz="4000" dirty="0" smtClean="0"/>
            <a:t> </a:t>
          </a:r>
          <a:r>
            <a:rPr lang="en-US" sz="4000" dirty="0" err="1" smtClean="0"/>
            <a:t>berdasarkan</a:t>
          </a:r>
          <a:r>
            <a:rPr lang="en-US" sz="4000" dirty="0" smtClean="0"/>
            <a:t> </a:t>
          </a:r>
          <a:r>
            <a:rPr lang="en-US" sz="4000" dirty="0" err="1" smtClean="0"/>
            <a:t>teks</a:t>
          </a:r>
          <a:r>
            <a:rPr lang="en-US" sz="4000" dirty="0" smtClean="0"/>
            <a:t> </a:t>
          </a:r>
          <a:r>
            <a:rPr lang="en-US" sz="4000" dirty="0" err="1" smtClean="0"/>
            <a:t>prosa</a:t>
          </a:r>
          <a:endParaRPr lang="en-US" sz="4000" dirty="0"/>
        </a:p>
      </dgm:t>
    </dgm:pt>
    <dgm:pt modelId="{33AFCEA7-9851-46C2-9557-C19C4576105D}" type="parTrans" cxnId="{D85BAA38-5E3D-44B8-81DC-53B3126E0F39}">
      <dgm:prSet/>
      <dgm:spPr/>
      <dgm:t>
        <a:bodyPr/>
        <a:lstStyle/>
        <a:p>
          <a:endParaRPr lang="en-US"/>
        </a:p>
      </dgm:t>
    </dgm:pt>
    <dgm:pt modelId="{06ED27D2-D21F-46CD-BD30-C66958F14E74}" type="sibTrans" cxnId="{D85BAA38-5E3D-44B8-81DC-53B3126E0F39}">
      <dgm:prSet/>
      <dgm:spPr/>
      <dgm:t>
        <a:bodyPr/>
        <a:lstStyle/>
        <a:p>
          <a:endParaRPr lang="en-US"/>
        </a:p>
      </dgm:t>
    </dgm:pt>
    <dgm:pt modelId="{206855A3-30DB-487E-AB35-06A7AFE936BA}" type="pres">
      <dgm:prSet presAssocID="{51C73F06-80C7-4227-ADA1-2913E475ED92}" presName="linearFlow" presStyleCnt="0">
        <dgm:presLayoutVars>
          <dgm:dir/>
          <dgm:animLvl val="lvl"/>
          <dgm:resizeHandles val="exact"/>
        </dgm:presLayoutVars>
      </dgm:prSet>
      <dgm:spPr/>
    </dgm:pt>
    <dgm:pt modelId="{FC8F0CA7-E261-4F24-9F36-179A39E4C49F}" type="pres">
      <dgm:prSet presAssocID="{3D539547-879B-4C92-B5EC-1A86B0346BBF}" presName="composite" presStyleCnt="0"/>
      <dgm:spPr/>
    </dgm:pt>
    <dgm:pt modelId="{250A7977-9FC4-4388-ACFA-F080A59F56CA}" type="pres">
      <dgm:prSet presAssocID="{3D539547-879B-4C92-B5EC-1A86B0346BB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CD1B1BF-D039-4886-9B2C-2976C5BAE373}" type="pres">
      <dgm:prSet presAssocID="{3D539547-879B-4C92-B5EC-1A86B0346BB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A1791-E322-49AA-A6C3-83AF2D394CC4}" type="pres">
      <dgm:prSet presAssocID="{321E83BC-E628-4B9D-BC58-37D7102B5D2D}" presName="sp" presStyleCnt="0"/>
      <dgm:spPr/>
    </dgm:pt>
    <dgm:pt modelId="{4BBAFE5F-3DC8-44FB-8E31-C359BE910B51}" type="pres">
      <dgm:prSet presAssocID="{0DBF8B4F-92C1-42CE-BC51-D6339D33121F}" presName="composite" presStyleCnt="0"/>
      <dgm:spPr/>
    </dgm:pt>
    <dgm:pt modelId="{80C76DCB-CF6F-44A5-A3CE-87E003AEC59A}" type="pres">
      <dgm:prSet presAssocID="{0DBF8B4F-92C1-42CE-BC51-D6339D33121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137C20F6-78A4-409F-A76A-AE2C0F868668}" type="pres">
      <dgm:prSet presAssocID="{0DBF8B4F-92C1-42CE-BC51-D6339D33121F}" presName="descendantText" presStyleLbl="alignAcc1" presStyleIdx="1" presStyleCnt="3" custScaleY="1524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6E9052-79DA-44B6-9B20-EC3DB813FFE7}" type="pres">
      <dgm:prSet presAssocID="{BD343FC0-68B2-4292-BFE3-9CE9782891F4}" presName="sp" presStyleCnt="0"/>
      <dgm:spPr/>
    </dgm:pt>
    <dgm:pt modelId="{4189C313-289B-4DD1-8543-7FD512D750A4}" type="pres">
      <dgm:prSet presAssocID="{641ED8B0-F4D4-4F67-AC14-CBFD1394400A}" presName="composite" presStyleCnt="0"/>
      <dgm:spPr/>
    </dgm:pt>
    <dgm:pt modelId="{81A36D27-AFF7-4580-8F9B-0BB0F934A58B}" type="pres">
      <dgm:prSet presAssocID="{641ED8B0-F4D4-4F67-AC14-CBFD1394400A}" presName="parentText" presStyleLbl="alignNode1" presStyleIdx="2" presStyleCnt="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D88C8-3DD4-4A80-A0F3-896F694B6D79}" type="pres">
      <dgm:prSet presAssocID="{641ED8B0-F4D4-4F67-AC14-CBFD1394400A}" presName="descendantText" presStyleLbl="alignAcc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D4A305-E3D4-4C6E-9B51-20A7A9840BFB}" srcId="{3D539547-879B-4C92-B5EC-1A86B0346BBF}" destId="{B9988D63-148A-4D46-A3F1-059515227631}" srcOrd="0" destOrd="0" parTransId="{FEFF8BFF-B283-449E-A067-FA4F38D98411}" sibTransId="{3D40224C-3806-413B-A2BA-DB5AEC589547}"/>
    <dgm:cxn modelId="{9FBD9AB2-3D4E-4653-9824-2C94D8D64B81}" srcId="{0DBF8B4F-92C1-42CE-BC51-D6339D33121F}" destId="{8C85F4A1-35F9-4D10-8FAF-783172926B7F}" srcOrd="1" destOrd="0" parTransId="{22D2E827-2855-4FC4-9917-556645A8D831}" sibTransId="{2C79AAC5-A11C-4844-BD12-DEB2277B8721}"/>
    <dgm:cxn modelId="{1D86583E-05AD-45E2-AD84-0A5411247996}" type="presOf" srcId="{8C85F4A1-35F9-4D10-8FAF-783172926B7F}" destId="{137C20F6-78A4-409F-A76A-AE2C0F868668}" srcOrd="0" destOrd="1" presId="urn:microsoft.com/office/officeart/2005/8/layout/chevron2"/>
    <dgm:cxn modelId="{2151F881-57D2-466E-A046-B7C3D3B2CE7C}" type="presOf" srcId="{0DBF8B4F-92C1-42CE-BC51-D6339D33121F}" destId="{80C76DCB-CF6F-44A5-A3CE-87E003AEC59A}" srcOrd="0" destOrd="0" presId="urn:microsoft.com/office/officeart/2005/8/layout/chevron2"/>
    <dgm:cxn modelId="{FE981509-5D3E-43D5-B9EC-E7C3C10FCFAE}" type="presOf" srcId="{3D539547-879B-4C92-B5EC-1A86B0346BBF}" destId="{250A7977-9FC4-4388-ACFA-F080A59F56CA}" srcOrd="0" destOrd="0" presId="urn:microsoft.com/office/officeart/2005/8/layout/chevron2"/>
    <dgm:cxn modelId="{D85BAA38-5E3D-44B8-81DC-53B3126E0F39}" srcId="{641ED8B0-F4D4-4F67-AC14-CBFD1394400A}" destId="{5AD31FE3-C343-4E56-82DD-C0A56E85C2A2}" srcOrd="1" destOrd="0" parTransId="{33AFCEA7-9851-46C2-9557-C19C4576105D}" sibTransId="{06ED27D2-D21F-46CD-BD30-C66958F14E74}"/>
    <dgm:cxn modelId="{AFECBFD9-87A9-4035-97A9-E20C458000AD}" srcId="{51C73F06-80C7-4227-ADA1-2913E475ED92}" destId="{0DBF8B4F-92C1-42CE-BC51-D6339D33121F}" srcOrd="1" destOrd="0" parTransId="{012E27A4-CCA1-4D46-B1F3-B905A9C53371}" sibTransId="{BD343FC0-68B2-4292-BFE3-9CE9782891F4}"/>
    <dgm:cxn modelId="{1A89D80F-1DF4-48D1-B245-D43A65BA00A3}" srcId="{51C73F06-80C7-4227-ADA1-2913E475ED92}" destId="{641ED8B0-F4D4-4F67-AC14-CBFD1394400A}" srcOrd="2" destOrd="0" parTransId="{69427A87-4120-4DC6-8A99-A5362748851B}" sibTransId="{1C36E5F2-BDA8-47A4-A862-674884BA2408}"/>
    <dgm:cxn modelId="{50250B05-551C-4A9B-BFE0-0FCAAC2187E3}" type="presOf" srcId="{A13CAA2E-9370-4FE7-9B75-AC25A9A2895D}" destId="{137C20F6-78A4-409F-A76A-AE2C0F868668}" srcOrd="0" destOrd="0" presId="urn:microsoft.com/office/officeart/2005/8/layout/chevron2"/>
    <dgm:cxn modelId="{0A4A25AA-23CE-48FC-85B2-C2CDECE0CDC4}" type="presOf" srcId="{B9988D63-148A-4D46-A3F1-059515227631}" destId="{3CD1B1BF-D039-4886-9B2C-2976C5BAE373}" srcOrd="0" destOrd="0" presId="urn:microsoft.com/office/officeart/2005/8/layout/chevron2"/>
    <dgm:cxn modelId="{3D78155C-7102-4AE7-B2AF-669AFCD52073}" srcId="{641ED8B0-F4D4-4F67-AC14-CBFD1394400A}" destId="{E73EB9FC-0CA9-43EB-8D14-DB6A227230AB}" srcOrd="0" destOrd="0" parTransId="{D9D4264E-D042-4866-8546-7D558BE777C2}" sibTransId="{3A123427-ACDB-4368-A154-927EB4A6F3AD}"/>
    <dgm:cxn modelId="{4AE8CFA1-DA4D-4C27-A2D8-6E2402A2E3F7}" type="presOf" srcId="{641ED8B0-F4D4-4F67-AC14-CBFD1394400A}" destId="{81A36D27-AFF7-4580-8F9B-0BB0F934A58B}" srcOrd="0" destOrd="0" presId="urn:microsoft.com/office/officeart/2005/8/layout/chevron2"/>
    <dgm:cxn modelId="{FACF2A39-5BC3-468B-8076-F661B5FFD0B5}" srcId="{0DBF8B4F-92C1-42CE-BC51-D6339D33121F}" destId="{A13CAA2E-9370-4FE7-9B75-AC25A9A2895D}" srcOrd="0" destOrd="0" parTransId="{6B87457F-D1C7-4F4D-97A0-947C315CC446}" sibTransId="{3AA310B7-1AD8-487D-8B76-578740898ED0}"/>
    <dgm:cxn modelId="{1FDA04F2-3143-4F63-A642-AB45EFC27562}" srcId="{51C73F06-80C7-4227-ADA1-2913E475ED92}" destId="{3D539547-879B-4C92-B5EC-1A86B0346BBF}" srcOrd="0" destOrd="0" parTransId="{4E622E8C-3CE3-4997-AC50-B250F9E85336}" sibTransId="{321E83BC-E628-4B9D-BC58-37D7102B5D2D}"/>
    <dgm:cxn modelId="{1FCADBC0-5813-4DC0-8DF7-D8F8FDBBE2E9}" type="presOf" srcId="{51C73F06-80C7-4227-ADA1-2913E475ED92}" destId="{206855A3-30DB-487E-AB35-06A7AFE936BA}" srcOrd="0" destOrd="0" presId="urn:microsoft.com/office/officeart/2005/8/layout/chevron2"/>
    <dgm:cxn modelId="{04ED7803-A397-439D-BABA-6A23707CCC80}" srcId="{3D539547-879B-4C92-B5EC-1A86B0346BBF}" destId="{BD663529-A1F1-4133-8C98-AF550AA22D9C}" srcOrd="1" destOrd="0" parTransId="{AD155E05-D23C-4BD3-8B01-95ED412C4723}" sibTransId="{F91F6E03-981A-49F3-9A60-92A25FEB930D}"/>
    <dgm:cxn modelId="{7E087E3E-2D45-41BD-9FAB-FCDC4C5DD24C}" type="presOf" srcId="{E73EB9FC-0CA9-43EB-8D14-DB6A227230AB}" destId="{CAED88C8-3DD4-4A80-A0F3-896F694B6D79}" srcOrd="0" destOrd="0" presId="urn:microsoft.com/office/officeart/2005/8/layout/chevron2"/>
    <dgm:cxn modelId="{81C4EB8F-D8ED-4093-BEAD-3B3A2B7CCBEF}" type="presOf" srcId="{BD663529-A1F1-4133-8C98-AF550AA22D9C}" destId="{3CD1B1BF-D039-4886-9B2C-2976C5BAE373}" srcOrd="0" destOrd="1" presId="urn:microsoft.com/office/officeart/2005/8/layout/chevron2"/>
    <dgm:cxn modelId="{FD64EDB1-F697-43A3-BFAE-470EC85B1D94}" type="presOf" srcId="{5AD31FE3-C343-4E56-82DD-C0A56E85C2A2}" destId="{CAED88C8-3DD4-4A80-A0F3-896F694B6D79}" srcOrd="0" destOrd="1" presId="urn:microsoft.com/office/officeart/2005/8/layout/chevron2"/>
    <dgm:cxn modelId="{7A424D3D-182D-4AAA-9080-476B9CE87944}" type="presParOf" srcId="{206855A3-30DB-487E-AB35-06A7AFE936BA}" destId="{FC8F0CA7-E261-4F24-9F36-179A39E4C49F}" srcOrd="0" destOrd="0" presId="urn:microsoft.com/office/officeart/2005/8/layout/chevron2"/>
    <dgm:cxn modelId="{8B573AE4-48A8-4027-BBC6-6F532502826F}" type="presParOf" srcId="{FC8F0CA7-E261-4F24-9F36-179A39E4C49F}" destId="{250A7977-9FC4-4388-ACFA-F080A59F56CA}" srcOrd="0" destOrd="0" presId="urn:microsoft.com/office/officeart/2005/8/layout/chevron2"/>
    <dgm:cxn modelId="{6FA6FC0E-FEE6-45F1-AF56-324A5D2A0245}" type="presParOf" srcId="{FC8F0CA7-E261-4F24-9F36-179A39E4C49F}" destId="{3CD1B1BF-D039-4886-9B2C-2976C5BAE373}" srcOrd="1" destOrd="0" presId="urn:microsoft.com/office/officeart/2005/8/layout/chevron2"/>
    <dgm:cxn modelId="{1719929F-A123-4107-ADFB-39CD25676778}" type="presParOf" srcId="{206855A3-30DB-487E-AB35-06A7AFE936BA}" destId="{A2EA1791-E322-49AA-A6C3-83AF2D394CC4}" srcOrd="1" destOrd="0" presId="urn:microsoft.com/office/officeart/2005/8/layout/chevron2"/>
    <dgm:cxn modelId="{2A47B56C-CA7F-4EB7-B51B-F88957AE4DC5}" type="presParOf" srcId="{206855A3-30DB-487E-AB35-06A7AFE936BA}" destId="{4BBAFE5F-3DC8-44FB-8E31-C359BE910B51}" srcOrd="2" destOrd="0" presId="urn:microsoft.com/office/officeart/2005/8/layout/chevron2"/>
    <dgm:cxn modelId="{CDABC149-E4C6-4D87-B700-798C56C5C7E5}" type="presParOf" srcId="{4BBAFE5F-3DC8-44FB-8E31-C359BE910B51}" destId="{80C76DCB-CF6F-44A5-A3CE-87E003AEC59A}" srcOrd="0" destOrd="0" presId="urn:microsoft.com/office/officeart/2005/8/layout/chevron2"/>
    <dgm:cxn modelId="{209BC0EE-68DA-4A21-ABC9-1C2BEB161FBB}" type="presParOf" srcId="{4BBAFE5F-3DC8-44FB-8E31-C359BE910B51}" destId="{137C20F6-78A4-409F-A76A-AE2C0F868668}" srcOrd="1" destOrd="0" presId="urn:microsoft.com/office/officeart/2005/8/layout/chevron2"/>
    <dgm:cxn modelId="{56C6F9BC-E3AC-4A88-84B6-36AC902DDD05}" type="presParOf" srcId="{206855A3-30DB-487E-AB35-06A7AFE936BA}" destId="{F66E9052-79DA-44B6-9B20-EC3DB813FFE7}" srcOrd="3" destOrd="0" presId="urn:microsoft.com/office/officeart/2005/8/layout/chevron2"/>
    <dgm:cxn modelId="{878EEC09-C014-4F83-BC52-30835062F34C}" type="presParOf" srcId="{206855A3-30DB-487E-AB35-06A7AFE936BA}" destId="{4189C313-289B-4DD1-8543-7FD512D750A4}" srcOrd="4" destOrd="0" presId="urn:microsoft.com/office/officeart/2005/8/layout/chevron2"/>
    <dgm:cxn modelId="{2E065851-6F4C-4ADA-914B-47BE07823369}" type="presParOf" srcId="{4189C313-289B-4DD1-8543-7FD512D750A4}" destId="{81A36D27-AFF7-4580-8F9B-0BB0F934A58B}" srcOrd="0" destOrd="0" presId="urn:microsoft.com/office/officeart/2005/8/layout/chevron2"/>
    <dgm:cxn modelId="{5BCA3BAB-E93D-4770-BEE3-58342FA81131}" type="presParOf" srcId="{4189C313-289B-4DD1-8543-7FD512D750A4}" destId="{CAED88C8-3DD4-4A80-A0F3-896F694B6D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A7977-9FC4-4388-ACFA-F080A59F56CA}">
      <dsp:nvSpPr>
        <dsp:cNvPr id="0" name=""/>
        <dsp:cNvSpPr/>
      </dsp:nvSpPr>
      <dsp:spPr>
        <a:xfrm rot="5400000">
          <a:off x="-375474" y="379371"/>
          <a:ext cx="2503166" cy="175221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Filmisasi</a:t>
          </a:r>
          <a:endParaRPr lang="en-US" sz="3900" kern="1200" dirty="0"/>
        </a:p>
      </dsp:txBody>
      <dsp:txXfrm rot="-5400000">
        <a:off x="1" y="880004"/>
        <a:ext cx="1752216" cy="750950"/>
      </dsp:txXfrm>
    </dsp:sp>
    <dsp:sp modelId="{3CD1B1BF-D039-4886-9B2C-2976C5BAE373}">
      <dsp:nvSpPr>
        <dsp:cNvPr id="0" name=""/>
        <dsp:cNvSpPr/>
      </dsp:nvSpPr>
      <dsp:spPr>
        <a:xfrm rot="5400000">
          <a:off x="6911880" y="-5155766"/>
          <a:ext cx="1627058" cy="119463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/>
            <a:t>Adaptasi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dari</a:t>
          </a:r>
          <a:r>
            <a:rPr lang="en-US" sz="4000" kern="1200" dirty="0" smtClean="0"/>
            <a:t> novel </a:t>
          </a:r>
          <a:r>
            <a:rPr lang="en-US" sz="4000" kern="1200" dirty="0" err="1" smtClean="0"/>
            <a:t>atau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cerpen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ke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gambar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bergerak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/>
            <a:t>Pengangkatan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karya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sastra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ke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dalam</a:t>
          </a:r>
          <a:r>
            <a:rPr lang="en-US" sz="4000" kern="1200" dirty="0" smtClean="0"/>
            <a:t> film</a:t>
          </a:r>
          <a:endParaRPr lang="en-US" sz="4000" kern="1200" dirty="0"/>
        </a:p>
      </dsp:txBody>
      <dsp:txXfrm rot="-5400000">
        <a:off x="1752217" y="83323"/>
        <a:ext cx="11866959" cy="1468206"/>
      </dsp:txXfrm>
    </dsp:sp>
    <dsp:sp modelId="{80C76DCB-CF6F-44A5-A3CE-87E003AEC59A}">
      <dsp:nvSpPr>
        <dsp:cNvPr id="0" name=""/>
        <dsp:cNvSpPr/>
      </dsp:nvSpPr>
      <dsp:spPr>
        <a:xfrm rot="5400000">
          <a:off x="-375474" y="3132859"/>
          <a:ext cx="2503166" cy="1752216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Animasi</a:t>
          </a:r>
          <a:endParaRPr lang="en-US" sz="3900" kern="1200" dirty="0"/>
        </a:p>
      </dsp:txBody>
      <dsp:txXfrm rot="-5400000">
        <a:off x="1" y="3633492"/>
        <a:ext cx="1752216" cy="750950"/>
      </dsp:txXfrm>
    </dsp:sp>
    <dsp:sp modelId="{137C20F6-78A4-409F-A76A-AE2C0F868668}">
      <dsp:nvSpPr>
        <dsp:cNvPr id="0" name=""/>
        <dsp:cNvSpPr/>
      </dsp:nvSpPr>
      <dsp:spPr>
        <a:xfrm rot="5400000">
          <a:off x="6484915" y="-2402279"/>
          <a:ext cx="2480986" cy="119463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/>
            <a:t>Adaptasi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dari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bentuk</a:t>
          </a:r>
          <a:r>
            <a:rPr lang="en-US" sz="4000" kern="1200" dirty="0" smtClean="0"/>
            <a:t> verbal novel </a:t>
          </a:r>
          <a:r>
            <a:rPr lang="en-US" sz="4000" kern="1200" dirty="0" err="1" smtClean="0"/>
            <a:t>atau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cerpen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ke</a:t>
          </a:r>
          <a:r>
            <a:rPr lang="en-US" sz="4000" kern="1200" dirty="0" smtClean="0"/>
            <a:t> visual/ </a:t>
          </a:r>
          <a:r>
            <a:rPr lang="en-US" sz="4000" kern="1200" dirty="0" err="1" smtClean="0"/>
            <a:t>animasi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/>
            <a:t>Transformasi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karya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sastra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ke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dalam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bentuk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animasi</a:t>
          </a:r>
          <a:r>
            <a:rPr lang="en-US" sz="4000" kern="1200" dirty="0" smtClean="0"/>
            <a:t>/ visual</a:t>
          </a:r>
          <a:endParaRPr lang="en-US" sz="4000" kern="1200" dirty="0"/>
        </a:p>
      </dsp:txBody>
      <dsp:txXfrm rot="-5400000">
        <a:off x="1752216" y="2451532"/>
        <a:ext cx="11825273" cy="2238762"/>
      </dsp:txXfrm>
    </dsp:sp>
    <dsp:sp modelId="{81A36D27-AFF7-4580-8F9B-0BB0F934A58B}">
      <dsp:nvSpPr>
        <dsp:cNvPr id="0" name=""/>
        <dsp:cNvSpPr/>
      </dsp:nvSpPr>
      <dsp:spPr>
        <a:xfrm rot="5400000">
          <a:off x="-375474" y="5459381"/>
          <a:ext cx="2503166" cy="1752216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err="1" smtClean="0"/>
            <a:t>Teater</a:t>
          </a:r>
          <a:endParaRPr lang="en-US" sz="3900" kern="1200" dirty="0"/>
        </a:p>
      </dsp:txBody>
      <dsp:txXfrm rot="-5400000">
        <a:off x="1" y="5960014"/>
        <a:ext cx="1752216" cy="750950"/>
      </dsp:txXfrm>
    </dsp:sp>
    <dsp:sp modelId="{CAED88C8-3DD4-4A80-A0F3-896F694B6D79}">
      <dsp:nvSpPr>
        <dsp:cNvPr id="0" name=""/>
        <dsp:cNvSpPr/>
      </dsp:nvSpPr>
      <dsp:spPr>
        <a:xfrm rot="5400000">
          <a:off x="6911880" y="-75757"/>
          <a:ext cx="1627058" cy="119463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/>
            <a:t>Adaptasi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dari</a:t>
          </a:r>
          <a:r>
            <a:rPr lang="en-US" sz="4000" kern="1200" dirty="0" smtClean="0"/>
            <a:t> novel </a:t>
          </a:r>
          <a:r>
            <a:rPr lang="en-US" sz="4000" kern="1200" dirty="0" err="1" smtClean="0"/>
            <a:t>atau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cerpen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ke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teater</a:t>
          </a:r>
          <a:endParaRPr lang="en-US" sz="4000" kern="1200" dirty="0"/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0" kern="1200" dirty="0" err="1" smtClean="0"/>
            <a:t>Pementasan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teater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berdasarkan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teks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prosa</a:t>
          </a:r>
          <a:endParaRPr lang="en-US" sz="4000" kern="1200" dirty="0"/>
        </a:p>
      </dsp:txBody>
      <dsp:txXfrm rot="-5400000">
        <a:off x="1752217" y="5163332"/>
        <a:ext cx="11866959" cy="1468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2565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1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27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8202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0550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81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236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85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18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7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18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1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s slide layout">
  <p:cSld name="3_Contents slide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/>
          <p:nvPr/>
        </p:nvSpPr>
        <p:spPr>
          <a:xfrm>
            <a:off x="2" y="0"/>
            <a:ext cx="613611" cy="1028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2739980" y="961264"/>
            <a:ext cx="14982537" cy="108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620"/>
              </a:spcBef>
              <a:spcAft>
                <a:spcPts val="0"/>
              </a:spcAft>
              <a:buClr>
                <a:srgbClr val="262626"/>
              </a:buClr>
              <a:buSzPts val="8100"/>
              <a:buNone/>
              <a:defRPr sz="810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5366" y="277661"/>
            <a:ext cx="1217096" cy="1367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8364" y="509643"/>
            <a:ext cx="248193" cy="153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38088">
            <a:off x="1626950" y="1593710"/>
            <a:ext cx="783198" cy="87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938088">
            <a:off x="832110" y="2376580"/>
            <a:ext cx="544608" cy="611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225413">
            <a:off x="3054826" y="259778"/>
            <a:ext cx="310889" cy="192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151" y="1789311"/>
            <a:ext cx="248193" cy="153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61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19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09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12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41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3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6057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4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62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1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141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59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03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63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51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16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771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164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543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5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288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157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26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39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668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43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84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5576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13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2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43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61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4970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560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5931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5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12/9/2024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997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12/9/2024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476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12/9/2024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5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1D8BD707-D9CF-40AE-B4C6-C98DA3205C0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12/9/2024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788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"/>
          <p:cNvSpPr/>
          <p:nvPr/>
        </p:nvSpPr>
        <p:spPr>
          <a:xfrm rot="-5400000">
            <a:off x="-1997529" y="5620657"/>
            <a:ext cx="5103504" cy="1499154"/>
          </a:xfrm>
          <a:custGeom>
            <a:avLst/>
            <a:gdLst/>
            <a:ahLst/>
            <a:cxnLst/>
            <a:rect l="l" t="t" r="r" b="b"/>
            <a:pathLst>
              <a:path w="5103504" h="1499154" extrusionOk="0">
                <a:moveTo>
                  <a:pt x="0" y="0"/>
                </a:moveTo>
                <a:lnTo>
                  <a:pt x="5103505" y="0"/>
                </a:lnTo>
                <a:lnTo>
                  <a:pt x="5103505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5" name="Google Shape;145;p1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146" name="Google Shape;146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"/>
          <p:cNvGrpSpPr/>
          <p:nvPr/>
        </p:nvGrpSpPr>
        <p:grpSpPr>
          <a:xfrm>
            <a:off x="103827" y="9089590"/>
            <a:ext cx="2831992" cy="2831992"/>
            <a:chOff x="0" y="0"/>
            <a:chExt cx="812800" cy="812800"/>
          </a:xfrm>
        </p:grpSpPr>
        <p:sp>
          <p:nvSpPr>
            <p:cNvPr id="149" name="Google Shape;149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"/>
          <p:cNvGrpSpPr/>
          <p:nvPr/>
        </p:nvGrpSpPr>
        <p:grpSpPr>
          <a:xfrm>
            <a:off x="7517484" y="8711283"/>
            <a:ext cx="1050577" cy="1050577"/>
            <a:chOff x="0" y="0"/>
            <a:chExt cx="812800" cy="812800"/>
          </a:xfrm>
        </p:grpSpPr>
        <p:sp>
          <p:nvSpPr>
            <p:cNvPr id="152" name="Google Shape;152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"/>
          <p:cNvGrpSpPr/>
          <p:nvPr/>
        </p:nvGrpSpPr>
        <p:grpSpPr>
          <a:xfrm>
            <a:off x="8042772" y="-897152"/>
            <a:ext cx="1794303" cy="1794303"/>
            <a:chOff x="0" y="0"/>
            <a:chExt cx="812800" cy="812800"/>
          </a:xfrm>
        </p:grpSpPr>
        <p:sp>
          <p:nvSpPr>
            <p:cNvPr id="155" name="Google Shape;155;p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1"/>
          <p:cNvSpPr/>
          <p:nvPr/>
        </p:nvSpPr>
        <p:spPr>
          <a:xfrm>
            <a:off x="8210988" y="1411821"/>
            <a:ext cx="9897851" cy="1115758"/>
          </a:xfrm>
          <a:custGeom>
            <a:avLst/>
            <a:gdLst/>
            <a:ahLst/>
            <a:cxnLst/>
            <a:rect l="l" t="t" r="r" b="b"/>
            <a:pathLst>
              <a:path w="9897851" h="1115758" extrusionOk="0">
                <a:moveTo>
                  <a:pt x="0" y="0"/>
                </a:moveTo>
                <a:lnTo>
                  <a:pt x="9897851" y="0"/>
                </a:lnTo>
                <a:lnTo>
                  <a:pt x="9897851" y="1115757"/>
                </a:lnTo>
                <a:lnTo>
                  <a:pt x="0" y="11157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16161949" y="8266411"/>
            <a:ext cx="889746" cy="889746"/>
          </a:xfrm>
          <a:custGeom>
            <a:avLst/>
            <a:gdLst/>
            <a:ahLst/>
            <a:cxnLst/>
            <a:rect l="l" t="t" r="r" b="b"/>
            <a:pathLst>
              <a:path w="889746" h="889746" extrusionOk="0">
                <a:moveTo>
                  <a:pt x="0" y="0"/>
                </a:moveTo>
                <a:lnTo>
                  <a:pt x="889746" y="0"/>
                </a:lnTo>
                <a:lnTo>
                  <a:pt x="889746" y="889745"/>
                </a:lnTo>
                <a:lnTo>
                  <a:pt x="0" y="8897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13381946" y="218252"/>
            <a:ext cx="1200813" cy="848937"/>
          </a:xfrm>
          <a:custGeom>
            <a:avLst/>
            <a:gdLst/>
            <a:ahLst/>
            <a:cxnLst/>
            <a:rect l="l" t="t" r="r" b="b"/>
            <a:pathLst>
              <a:path w="1200813" h="848937" extrusionOk="0">
                <a:moveTo>
                  <a:pt x="0" y="0"/>
                </a:moveTo>
                <a:lnTo>
                  <a:pt x="1200813" y="0"/>
                </a:lnTo>
                <a:lnTo>
                  <a:pt x="1200813" y="848937"/>
                </a:lnTo>
                <a:lnTo>
                  <a:pt x="0" y="848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14582759" y="218252"/>
            <a:ext cx="1579190" cy="842235"/>
          </a:xfrm>
          <a:custGeom>
            <a:avLst/>
            <a:gdLst/>
            <a:ahLst/>
            <a:cxnLst/>
            <a:rect l="l" t="t" r="r" b="b"/>
            <a:pathLst>
              <a:path w="1579190" h="842235" extrusionOk="0">
                <a:moveTo>
                  <a:pt x="0" y="0"/>
                </a:moveTo>
                <a:lnTo>
                  <a:pt x="1579190" y="0"/>
                </a:lnTo>
                <a:lnTo>
                  <a:pt x="1579190" y="842235"/>
                </a:lnTo>
                <a:lnTo>
                  <a:pt x="0" y="84223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371739" y="4768102"/>
            <a:ext cx="14488474" cy="2659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 smtClean="0">
                <a:latin typeface="MV Boli" panose="02000500030200090000" pitchFamily="2" charset="0"/>
                <a:ea typeface="Poppins"/>
                <a:cs typeface="MV Boli" panose="02000500030200090000" pitchFamily="2" charset="0"/>
                <a:sym typeface="Poppins"/>
              </a:rPr>
              <a:t>ALIH WAHANA DALAM APRESIASI PROSA</a:t>
            </a:r>
            <a:endParaRPr sz="7200" b="1" dirty="0">
              <a:solidFill>
                <a:srgbClr val="000000"/>
              </a:solidFill>
              <a:latin typeface="MV Boli" panose="02000500030200090000" pitchFamily="2" charset="0"/>
              <a:ea typeface="Poppins"/>
              <a:cs typeface="MV Boli" panose="02000500030200090000" pitchFamily="2" charset="0"/>
              <a:sym typeface="Poppins"/>
            </a:endParaRPr>
          </a:p>
        </p:txBody>
      </p:sp>
      <p:sp>
        <p:nvSpPr>
          <p:cNvPr id="162" name="Google Shape;162;p1"/>
          <p:cNvSpPr txBox="1"/>
          <p:nvPr/>
        </p:nvSpPr>
        <p:spPr>
          <a:xfrm>
            <a:off x="10713668" y="1620767"/>
            <a:ext cx="7292019" cy="91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Mata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Kuliah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: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Apresiasi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dan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Kajian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Prosa</a:t>
            </a:r>
            <a:endParaRPr sz="2490" b="1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Pertemuan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490" b="1" dirty="0" err="1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ke</a:t>
            </a:r>
            <a:r>
              <a:rPr lang="en-US" sz="2490" b="1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: </a:t>
            </a:r>
            <a:r>
              <a:rPr lang="en-US" sz="2490" b="1" dirty="0" smtClean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13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8" name="Google Shape;488;p11"/>
          <p:cNvGrpSpPr/>
          <p:nvPr/>
        </p:nvGrpSpPr>
        <p:grpSpPr>
          <a:xfrm>
            <a:off x="988888" y="1757486"/>
            <a:ext cx="6817181" cy="6817181"/>
            <a:chOff x="0" y="0"/>
            <a:chExt cx="837653" cy="837653"/>
          </a:xfrm>
        </p:grpSpPr>
        <p:sp>
          <p:nvSpPr>
            <p:cNvPr id="489" name="Google Shape;489;p11"/>
            <p:cNvSpPr/>
            <p:nvPr/>
          </p:nvSpPr>
          <p:spPr>
            <a:xfrm>
              <a:off x="0" y="0"/>
              <a:ext cx="837653" cy="837653"/>
            </a:xfrm>
            <a:custGeom>
              <a:avLst/>
              <a:gdLst/>
              <a:ahLst/>
              <a:cxnLst/>
              <a:rect l="l" t="t" r="r" b="b"/>
              <a:pathLst>
                <a:path w="837653" h="837653" extrusionOk="0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11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11"/>
          <p:cNvSpPr/>
          <p:nvPr/>
        </p:nvSpPr>
        <p:spPr>
          <a:xfrm>
            <a:off x="1287279" y="2055878"/>
            <a:ext cx="6220398" cy="6220398"/>
          </a:xfrm>
          <a:custGeom>
            <a:avLst/>
            <a:gdLst/>
            <a:ahLst/>
            <a:cxnLst/>
            <a:rect l="l" t="t" r="r" b="b"/>
            <a:pathLst>
              <a:path w="6220398" h="6220398" extrusionOk="0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1"/>
          <p:cNvSpPr/>
          <p:nvPr/>
        </p:nvSpPr>
        <p:spPr>
          <a:xfrm>
            <a:off x="1462087" y="2138378"/>
            <a:ext cx="6055396" cy="6055396"/>
          </a:xfrm>
          <a:custGeom>
            <a:avLst/>
            <a:gdLst/>
            <a:ahLst/>
            <a:cxnLst/>
            <a:rect l="l" t="t" r="r" b="b"/>
            <a:pathLst>
              <a:path w="6055396" h="6055396" extrusionOk="0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Google Shape;493;p11"/>
          <p:cNvGrpSpPr/>
          <p:nvPr/>
        </p:nvGrpSpPr>
        <p:grpSpPr>
          <a:xfrm>
            <a:off x="1519823" y="2399664"/>
            <a:ext cx="5805876" cy="5532824"/>
            <a:chOff x="0" y="0"/>
            <a:chExt cx="852913" cy="812800"/>
          </a:xfrm>
        </p:grpSpPr>
        <p:sp>
          <p:nvSpPr>
            <p:cNvPr id="494" name="Google Shape;494;p11"/>
            <p:cNvSpPr/>
            <p:nvPr/>
          </p:nvSpPr>
          <p:spPr>
            <a:xfrm>
              <a:off x="0" y="0"/>
              <a:ext cx="852913" cy="812800"/>
            </a:xfrm>
            <a:custGeom>
              <a:avLst/>
              <a:gdLst/>
              <a:ahLst/>
              <a:cxnLst/>
              <a:rect l="l" t="t" r="r" b="b"/>
              <a:pathLst>
                <a:path w="852913" h="812800" extrusionOk="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11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7" name="Google Shape;497;p11"/>
          <p:cNvSpPr/>
          <p:nvPr/>
        </p:nvSpPr>
        <p:spPr>
          <a:xfrm rot="10800000">
            <a:off x="4397478" y="750863"/>
            <a:ext cx="4392637" cy="8785274"/>
          </a:xfrm>
          <a:custGeom>
            <a:avLst/>
            <a:gdLst/>
            <a:ahLst/>
            <a:cxnLst/>
            <a:rect l="l" t="t" r="r" b="b"/>
            <a:pathLst>
              <a:path w="4392637" h="8785274" extrusionOk="0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11"/>
          <p:cNvSpPr/>
          <p:nvPr/>
        </p:nvSpPr>
        <p:spPr>
          <a:xfrm rot="-5400000">
            <a:off x="-1802175" y="4393923"/>
            <a:ext cx="5103504" cy="1499154"/>
          </a:xfrm>
          <a:custGeom>
            <a:avLst/>
            <a:gdLst/>
            <a:ahLst/>
            <a:cxnLst/>
            <a:rect l="l" t="t" r="r" b="b"/>
            <a:pathLst>
              <a:path w="5103504" h="1499154" extrusionOk="0">
                <a:moveTo>
                  <a:pt x="0" y="0"/>
                </a:moveTo>
                <a:lnTo>
                  <a:pt x="5103504" y="0"/>
                </a:lnTo>
                <a:lnTo>
                  <a:pt x="5103504" y="1499154"/>
                </a:lnTo>
                <a:lnTo>
                  <a:pt x="0" y="1499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11"/>
          <p:cNvGrpSpPr/>
          <p:nvPr/>
        </p:nvGrpSpPr>
        <p:grpSpPr>
          <a:xfrm>
            <a:off x="1303801" y="2353149"/>
            <a:ext cx="432044" cy="432044"/>
            <a:chOff x="0" y="0"/>
            <a:chExt cx="812800" cy="812800"/>
          </a:xfrm>
        </p:grpSpPr>
        <p:sp>
          <p:nvSpPr>
            <p:cNvPr id="500" name="Google Shape;500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p11"/>
          <p:cNvGrpSpPr/>
          <p:nvPr/>
        </p:nvGrpSpPr>
        <p:grpSpPr>
          <a:xfrm>
            <a:off x="1246065" y="7456654"/>
            <a:ext cx="432044" cy="432044"/>
            <a:chOff x="0" y="0"/>
            <a:chExt cx="812800" cy="812800"/>
          </a:xfrm>
        </p:grpSpPr>
        <p:sp>
          <p:nvSpPr>
            <p:cNvPr id="503" name="Google Shape;503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5AF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11"/>
          <p:cNvGrpSpPr/>
          <p:nvPr/>
        </p:nvGrpSpPr>
        <p:grpSpPr>
          <a:xfrm>
            <a:off x="103827" y="9089590"/>
            <a:ext cx="2831992" cy="2831992"/>
            <a:chOff x="0" y="0"/>
            <a:chExt cx="812800" cy="812800"/>
          </a:xfrm>
        </p:grpSpPr>
        <p:sp>
          <p:nvSpPr>
            <p:cNvPr id="506" name="Google Shape;506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" name="Google Shape;508;p11"/>
          <p:cNvGrpSpPr/>
          <p:nvPr/>
        </p:nvGrpSpPr>
        <p:grpSpPr>
          <a:xfrm>
            <a:off x="1823139" y="435103"/>
            <a:ext cx="1187194" cy="1187194"/>
            <a:chOff x="0" y="0"/>
            <a:chExt cx="812800" cy="812800"/>
          </a:xfrm>
        </p:grpSpPr>
        <p:sp>
          <p:nvSpPr>
            <p:cNvPr id="509" name="Google Shape;509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11"/>
          <p:cNvGrpSpPr/>
          <p:nvPr/>
        </p:nvGrpSpPr>
        <p:grpSpPr>
          <a:xfrm>
            <a:off x="7517484" y="8711283"/>
            <a:ext cx="1050577" cy="1050577"/>
            <a:chOff x="0" y="0"/>
            <a:chExt cx="812800" cy="812800"/>
          </a:xfrm>
        </p:grpSpPr>
        <p:sp>
          <p:nvSpPr>
            <p:cNvPr id="512" name="Google Shape;512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733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11"/>
          <p:cNvGrpSpPr/>
          <p:nvPr/>
        </p:nvGrpSpPr>
        <p:grpSpPr>
          <a:xfrm>
            <a:off x="8042772" y="-897152"/>
            <a:ext cx="1794303" cy="1794303"/>
            <a:chOff x="0" y="0"/>
            <a:chExt cx="812800" cy="812800"/>
          </a:xfrm>
        </p:grpSpPr>
        <p:sp>
          <p:nvSpPr>
            <p:cNvPr id="515" name="Google Shape;515;p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555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7" name="Google Shape;517;p11"/>
          <p:cNvSpPr/>
          <p:nvPr/>
        </p:nvSpPr>
        <p:spPr>
          <a:xfrm>
            <a:off x="16608708" y="1144549"/>
            <a:ext cx="581951" cy="581951"/>
          </a:xfrm>
          <a:custGeom>
            <a:avLst/>
            <a:gdLst/>
            <a:ahLst/>
            <a:cxnLst/>
            <a:rect l="l" t="t" r="r" b="b"/>
            <a:pathLst>
              <a:path w="581951" h="581951" extrusionOk="0">
                <a:moveTo>
                  <a:pt x="0" y="0"/>
                </a:moveTo>
                <a:lnTo>
                  <a:pt x="581951" y="0"/>
                </a:lnTo>
                <a:lnTo>
                  <a:pt x="581951" y="581951"/>
                </a:lnTo>
                <a:lnTo>
                  <a:pt x="0" y="5819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ambar 14" descr="Sebuah gambar berisi Grafis, desain grafis, cuplikan layar, deasin&#10;&#10;Deskripsi dibuat secara otomatis">
            <a:extLst>
              <a:ext uri="{FF2B5EF4-FFF2-40B4-BE49-F238E27FC236}">
                <a16:creationId xmlns="" xmlns:a16="http://schemas.microsoft.com/office/drawing/2014/main" id="{D7180CFF-0FFB-BBFF-4AEB-E1AB5A8955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" y="0"/>
            <a:ext cx="18261974" cy="11331433"/>
          </a:xfrm>
          <a:prstGeom prst="rect">
            <a:avLst/>
          </a:prstGeom>
        </p:spPr>
      </p:pic>
      <p:sp>
        <p:nvSpPr>
          <p:cNvPr id="519" name="Google Shape;519;p11"/>
          <p:cNvSpPr txBox="1"/>
          <p:nvPr/>
        </p:nvSpPr>
        <p:spPr>
          <a:xfrm>
            <a:off x="5324981" y="4784972"/>
            <a:ext cx="7885491" cy="151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199" b="1" dirty="0" err="1" smtClean="0">
                <a:solidFill>
                  <a:srgbClr val="000000"/>
                </a:solidFill>
                <a:latin typeface="MV Boli" panose="02000500030200090000" pitchFamily="2" charset="0"/>
                <a:ea typeface="Poppins"/>
                <a:cs typeface="MV Boli" panose="02000500030200090000" pitchFamily="2" charset="0"/>
                <a:sym typeface="Poppins"/>
              </a:rPr>
              <a:t>Terima</a:t>
            </a:r>
            <a:r>
              <a:rPr lang="en-US" sz="8199" b="1" dirty="0" smtClean="0">
                <a:solidFill>
                  <a:srgbClr val="000000"/>
                </a:solidFill>
                <a:latin typeface="MV Boli" panose="02000500030200090000" pitchFamily="2" charset="0"/>
                <a:ea typeface="Poppins"/>
                <a:cs typeface="MV Boli" panose="02000500030200090000" pitchFamily="2" charset="0"/>
                <a:sym typeface="Poppins"/>
              </a:rPr>
              <a:t> </a:t>
            </a:r>
            <a:r>
              <a:rPr lang="en-US" sz="8199" b="1" dirty="0" err="1">
                <a:solidFill>
                  <a:srgbClr val="000000"/>
                </a:solidFill>
                <a:latin typeface="MV Boli" panose="02000500030200090000" pitchFamily="2" charset="0"/>
                <a:ea typeface="Poppins"/>
                <a:cs typeface="MV Boli" panose="02000500030200090000" pitchFamily="2" charset="0"/>
                <a:sym typeface="Poppins"/>
              </a:rPr>
              <a:t>Kasih</a:t>
            </a:r>
            <a:endParaRPr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21" name="Google Shape;521;p11"/>
          <p:cNvSpPr/>
          <p:nvPr/>
        </p:nvSpPr>
        <p:spPr>
          <a:xfrm>
            <a:off x="16369554" y="8252705"/>
            <a:ext cx="889746" cy="889746"/>
          </a:xfrm>
          <a:custGeom>
            <a:avLst/>
            <a:gdLst/>
            <a:ahLst/>
            <a:cxnLst/>
            <a:rect l="l" t="t" r="r" b="b"/>
            <a:pathLst>
              <a:path w="889746" h="889746" extrusionOk="0">
                <a:moveTo>
                  <a:pt x="0" y="0"/>
                </a:moveTo>
                <a:lnTo>
                  <a:pt x="889746" y="0"/>
                </a:lnTo>
                <a:lnTo>
                  <a:pt x="889746" y="889746"/>
                </a:lnTo>
                <a:lnTo>
                  <a:pt x="0" y="8897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ambar 14" descr="Sebuah gambar berisi Grafis, desain grafis, cuplikan layar, deasin&#10;&#10;Deskripsi dibuat secara otomatis">
            <a:extLst>
              <a:ext uri="{FF2B5EF4-FFF2-40B4-BE49-F238E27FC236}">
                <a16:creationId xmlns="" xmlns:a16="http://schemas.microsoft.com/office/drawing/2014/main" id="{D7180CFF-0FFB-BBFF-4AEB-E1AB5A895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6" y="91347"/>
            <a:ext cx="18261974" cy="106492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237337" y="672891"/>
            <a:ext cx="12190642" cy="10518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9"/>
              </a:lnSpc>
              <a:buClrTx/>
              <a:buFontTx/>
              <a:buNone/>
            </a:pPr>
            <a:r>
              <a:rPr lang="en-US" sz="6600" kern="12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Pertanyaan</a:t>
            </a:r>
            <a:r>
              <a:rPr lang="en-US" sz="6600" kern="12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6600" kern="12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Pemantik</a:t>
            </a:r>
            <a:r>
              <a:rPr lang="en-US" sz="6600" kern="1200" dirty="0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6600" kern="1200" dirty="0" err="1" smtClean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Diskusi</a:t>
            </a:r>
            <a:endParaRPr lang="en-US" sz="6600" kern="1200" dirty="0">
              <a:solidFill>
                <a:prstClr val="black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002971" y="3016068"/>
            <a:ext cx="13498286" cy="37995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ClrTx/>
            </a:pPr>
            <a:r>
              <a:rPr lang="en-US" sz="4800" dirty="0" err="1" smtClean="0"/>
              <a:t>Mengapa</a:t>
            </a:r>
            <a:r>
              <a:rPr lang="en-US" sz="4800" dirty="0" smtClean="0"/>
              <a:t> </a:t>
            </a:r>
            <a:r>
              <a:rPr lang="en-US" sz="4800" dirty="0" err="1" smtClean="0"/>
              <a:t>kita</a:t>
            </a:r>
            <a:r>
              <a:rPr lang="en-US" sz="4800" dirty="0" smtClean="0"/>
              <a:t> </a:t>
            </a:r>
            <a:r>
              <a:rPr lang="en-US" sz="4800" dirty="0" err="1" smtClean="0"/>
              <a:t>perlu</a:t>
            </a:r>
            <a:r>
              <a:rPr lang="en-US" sz="4800" dirty="0" smtClean="0"/>
              <a:t> </a:t>
            </a:r>
            <a:r>
              <a:rPr lang="en-US" sz="4800" dirty="0" err="1" smtClean="0"/>
              <a:t>membicarakan</a:t>
            </a:r>
            <a:r>
              <a:rPr lang="en-US" sz="4800" dirty="0" smtClean="0"/>
              <a:t> </a:t>
            </a:r>
            <a:r>
              <a:rPr lang="en-US" sz="4800" dirty="0" err="1" smtClean="0"/>
              <a:t>alih</a:t>
            </a:r>
            <a:r>
              <a:rPr lang="en-US" sz="4800" dirty="0" smtClean="0"/>
              <a:t> </a:t>
            </a:r>
            <a:r>
              <a:rPr lang="en-US" sz="4800" dirty="0" err="1" smtClean="0"/>
              <a:t>wahana</a:t>
            </a:r>
            <a:r>
              <a:rPr lang="en-US" sz="4800" dirty="0" smtClean="0"/>
              <a:t>?</a:t>
            </a:r>
          </a:p>
          <a:p>
            <a:pPr>
              <a:spcBef>
                <a:spcPts val="1800"/>
              </a:spcBef>
              <a:buClrTx/>
            </a:pPr>
            <a:r>
              <a:rPr lang="en-US" sz="4800" dirty="0" err="1" smtClean="0"/>
              <a:t>Mengapa</a:t>
            </a:r>
            <a:r>
              <a:rPr lang="en-US" sz="4800" dirty="0" smtClean="0"/>
              <a:t> </a:t>
            </a:r>
            <a:r>
              <a:rPr lang="en-US" sz="4800" dirty="0" err="1" smtClean="0"/>
              <a:t>pilihan</a:t>
            </a:r>
            <a:r>
              <a:rPr lang="en-US" sz="4800" dirty="0" smtClean="0"/>
              <a:t> </a:t>
            </a:r>
            <a:r>
              <a:rPr lang="en-US" sz="4800" dirty="0" err="1" smtClean="0"/>
              <a:t>objek</a:t>
            </a:r>
            <a:r>
              <a:rPr lang="en-US" sz="4800" dirty="0" smtClean="0"/>
              <a:t> </a:t>
            </a:r>
            <a:r>
              <a:rPr lang="en-US" sz="4800" dirty="0" err="1" smtClean="0"/>
              <a:t>alih</a:t>
            </a:r>
            <a:r>
              <a:rPr lang="en-US" sz="4800" dirty="0" smtClean="0"/>
              <a:t> </a:t>
            </a:r>
            <a:r>
              <a:rPr lang="en-US" sz="4800" dirty="0" err="1" smtClean="0"/>
              <a:t>wahana</a:t>
            </a:r>
            <a:r>
              <a:rPr lang="en-US" sz="4800" dirty="0" smtClean="0"/>
              <a:t> </a:t>
            </a:r>
            <a:r>
              <a:rPr lang="en-US" sz="4800" dirty="0" err="1" smtClean="0"/>
              <a:t>jatuh</a:t>
            </a:r>
            <a:r>
              <a:rPr lang="en-US" sz="4800" dirty="0" smtClean="0"/>
              <a:t> </a:t>
            </a:r>
            <a:r>
              <a:rPr lang="en-US" sz="4800" dirty="0" err="1" smtClean="0"/>
              <a:t>pada</a:t>
            </a:r>
            <a:r>
              <a:rPr lang="en-US" sz="4800" dirty="0" smtClean="0"/>
              <a:t> </a:t>
            </a:r>
            <a:r>
              <a:rPr lang="en-US" sz="4800" dirty="0" err="1" smtClean="0"/>
              <a:t>prosa</a:t>
            </a:r>
            <a:r>
              <a:rPr lang="en-US" sz="4800" dirty="0" smtClean="0"/>
              <a:t> Indonesia?</a:t>
            </a:r>
          </a:p>
          <a:p>
            <a:pPr>
              <a:spcBef>
                <a:spcPts val="1800"/>
              </a:spcBef>
              <a:buClrTx/>
            </a:pPr>
            <a:r>
              <a:rPr lang="en-US" sz="4800" dirty="0" err="1" smtClean="0"/>
              <a:t>Apa</a:t>
            </a:r>
            <a:r>
              <a:rPr lang="en-US" sz="4800" dirty="0" smtClean="0"/>
              <a:t> </a:t>
            </a:r>
            <a:r>
              <a:rPr lang="en-US" sz="4800" dirty="0" err="1" smtClean="0"/>
              <a:t>kaitannya</a:t>
            </a:r>
            <a:r>
              <a:rPr lang="en-US" sz="4800" dirty="0" smtClean="0"/>
              <a:t> </a:t>
            </a:r>
            <a:r>
              <a:rPr lang="en-US" sz="4800" dirty="0" err="1" smtClean="0"/>
              <a:t>dengan</a:t>
            </a:r>
            <a:r>
              <a:rPr lang="en-US" sz="4800" dirty="0" smtClean="0"/>
              <a:t> </a:t>
            </a:r>
            <a:r>
              <a:rPr lang="en-US" sz="4800" dirty="0" err="1" smtClean="0"/>
              <a:t>kegiatan</a:t>
            </a:r>
            <a:r>
              <a:rPr lang="en-US" sz="4800" dirty="0" smtClean="0"/>
              <a:t> </a:t>
            </a:r>
            <a:r>
              <a:rPr lang="en-US" sz="4800" dirty="0" err="1" smtClean="0"/>
              <a:t>apresiasi</a:t>
            </a:r>
            <a:r>
              <a:rPr lang="en-US" sz="4800" dirty="0" smtClean="0"/>
              <a:t> </a:t>
            </a:r>
            <a:r>
              <a:rPr lang="en-US" sz="4800" dirty="0" err="1" smtClean="0"/>
              <a:t>prosa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6820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5814" r="581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594332" y="4957493"/>
            <a:ext cx="9664968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800"/>
              </a:lnSpc>
              <a:buClrTx/>
            </a:pPr>
            <a:r>
              <a:rPr lang="en-US" sz="9000" kern="1200" dirty="0" err="1">
                <a:latin typeface="HK Grotesk Medium Bold"/>
              </a:rPr>
              <a:t>Apa</a:t>
            </a:r>
            <a:r>
              <a:rPr lang="en-US" sz="9000" kern="1200" dirty="0">
                <a:latin typeface="HK Grotesk Medium Bold"/>
              </a:rPr>
              <a:t> </a:t>
            </a:r>
            <a:r>
              <a:rPr lang="en-US" sz="9000" kern="1200" dirty="0" err="1">
                <a:latin typeface="HK Grotesk Medium Bold"/>
              </a:rPr>
              <a:t>itu</a:t>
            </a:r>
            <a:r>
              <a:rPr lang="en-US" sz="9000" kern="1200" dirty="0">
                <a:latin typeface="HK Grotesk Medium Bold"/>
              </a:rPr>
              <a:t>  </a:t>
            </a:r>
          </a:p>
          <a:p>
            <a:pPr algn="r">
              <a:lnSpc>
                <a:spcPts val="10800"/>
              </a:lnSpc>
              <a:buClrTx/>
            </a:pPr>
            <a:r>
              <a:rPr lang="en-US" sz="9000" kern="1200" dirty="0">
                <a:latin typeface="HK Grotesk Medium Bold"/>
              </a:rPr>
              <a:t>ALIH WAHANA?</a:t>
            </a:r>
          </a:p>
        </p:txBody>
      </p:sp>
    </p:spTree>
    <p:extLst>
      <p:ext uri="{BB962C8B-B14F-4D97-AF65-F5344CB8AC3E}">
        <p14:creationId xmlns:p14="http://schemas.microsoft.com/office/powerpoint/2010/main" val="4828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40722" y="-14514"/>
            <a:ext cx="10405889" cy="10287000"/>
          </a:xfrm>
          <a:prstGeom prst="rect">
            <a:avLst/>
          </a:prstGeom>
          <a:solidFill>
            <a:srgbClr val="E46232"/>
          </a:solidFill>
        </p:spPr>
      </p:sp>
      <p:grpSp>
        <p:nvGrpSpPr>
          <p:cNvPr id="3" name="Group 3"/>
          <p:cNvGrpSpPr/>
          <p:nvPr/>
        </p:nvGrpSpPr>
        <p:grpSpPr>
          <a:xfrm>
            <a:off x="1041702" y="2960878"/>
            <a:ext cx="5582475" cy="4154984"/>
            <a:chOff x="0" y="-9525"/>
            <a:chExt cx="7443300" cy="5539978"/>
          </a:xfrm>
        </p:grpSpPr>
        <p:sp>
          <p:nvSpPr>
            <p:cNvPr id="4" name="TextBox 4"/>
            <p:cNvSpPr txBox="1"/>
            <p:nvPr/>
          </p:nvSpPr>
          <p:spPr>
            <a:xfrm>
              <a:off x="0" y="-9525"/>
              <a:ext cx="7443300" cy="5539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  <a:buClrTx/>
              </a:pPr>
              <a:r>
                <a:rPr lang="en-US" sz="5400" kern="1200" dirty="0">
                  <a:latin typeface="HK Grotesk Medium Bold"/>
                </a:rPr>
                <a:t> </a:t>
              </a:r>
              <a:r>
                <a:rPr lang="en-US" sz="5400" b="1" kern="1200">
                  <a:latin typeface="HK Grotesk Medium Bold"/>
                </a:rPr>
                <a:t>ALIH WAHANA/ EKRANASI</a:t>
              </a:r>
              <a:endParaRPr lang="en-US" sz="5400" kern="1200" dirty="0">
                <a:latin typeface="HK Grotesk Medium Bold"/>
              </a:endParaRPr>
            </a:p>
            <a:p>
              <a:pPr algn="ctr">
                <a:lnSpc>
                  <a:spcPts val="10800"/>
                </a:lnSpc>
                <a:buClrTx/>
              </a:pPr>
              <a:r>
                <a:rPr lang="en-US" sz="5400" kern="1200" dirty="0">
                  <a:latin typeface="HK Grotesk Medium Bold"/>
                </a:rPr>
                <a:t>(</a:t>
              </a:r>
              <a:r>
                <a:rPr lang="en-US" sz="5400" i="1" kern="1200" dirty="0">
                  <a:latin typeface="HK Grotesk Medium Bold"/>
                </a:rPr>
                <a:t>Transformation</a:t>
              </a:r>
              <a:r>
                <a:rPr lang="en-US" sz="5400" kern="1200" dirty="0">
                  <a:latin typeface="HK Grotesk Medium Bold"/>
                </a:rPr>
                <a:t>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968055"/>
              <a:ext cx="7443300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  <a:buClrTx/>
              </a:pPr>
              <a:endParaRPr lang="en-US" sz="3499" kern="1200" dirty="0">
                <a:latin typeface="HK Grotesk Medium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140047" y="3628841"/>
            <a:ext cx="7890020" cy="0"/>
          </a:xfrm>
          <a:prstGeom prst="line">
            <a:avLst/>
          </a:prstGeom>
          <a:ln w="9525" cap="rnd">
            <a:solidFill>
              <a:srgbClr val="FFFFFF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9140047" y="6574974"/>
            <a:ext cx="7890020" cy="0"/>
          </a:xfrm>
          <a:prstGeom prst="line">
            <a:avLst/>
          </a:prstGeom>
          <a:ln w="9525" cap="rnd">
            <a:solidFill>
              <a:srgbClr val="FFFFFF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9"/>
          <p:cNvSpPr txBox="1"/>
          <p:nvPr/>
        </p:nvSpPr>
        <p:spPr>
          <a:xfrm>
            <a:off x="9500135" y="908328"/>
            <a:ext cx="773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Alih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wahana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adalah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perubahan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dari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satu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jenis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kesenian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(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karya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sastra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) </a:t>
            </a:r>
          </a:p>
          <a:p>
            <a:pPr algn="ctr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ke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jenis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kesenian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(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karya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sastra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) lain.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03524" y="4018181"/>
            <a:ext cx="922496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Misalnya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puisi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dialihwahanakan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menjadi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musikalisasi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puisi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, </a:t>
            </a:r>
          </a:p>
          <a:p>
            <a:pPr algn="ctr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alih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wahana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cerpen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menjadi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siniar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(</a:t>
            </a:r>
            <a:r>
              <a:rPr lang="en-US" sz="3600" i="1" kern="1200" dirty="0">
                <a:solidFill>
                  <a:prstClr val="white"/>
                </a:solidFill>
                <a:latin typeface="Calibri"/>
              </a:rPr>
              <a:t>podcast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), </a:t>
            </a:r>
          </a:p>
          <a:p>
            <a:pPr algn="ctr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alih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wahana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cerpen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menjadi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drama, </a:t>
            </a:r>
          </a:p>
          <a:p>
            <a:pPr algn="ctr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alih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wahana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novel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menjadi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film,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dan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Calibri"/>
              </a:rPr>
              <a:t>sebagainya</a:t>
            </a:r>
            <a:r>
              <a:rPr lang="en-US" sz="3600" kern="1200" dirty="0">
                <a:solidFill>
                  <a:prstClr val="white"/>
                </a:solidFill>
                <a:latin typeface="Calibri"/>
              </a:rPr>
              <a:t>.</a:t>
            </a:r>
          </a:p>
          <a:p>
            <a:pPr algn="ctr">
              <a:buClrTx/>
              <a:buFontTx/>
              <a:buNone/>
            </a:pPr>
            <a:endParaRPr lang="en-US" sz="3600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10261" y="8236028"/>
            <a:ext cx="360669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2700" kern="1200" dirty="0">
                <a:solidFill>
                  <a:prstClr val="white"/>
                </a:solidFill>
                <a:latin typeface="Calibri"/>
              </a:rPr>
              <a:t>(</a:t>
            </a:r>
            <a:r>
              <a:rPr lang="en-US" sz="2700" kern="1200" dirty="0" err="1">
                <a:solidFill>
                  <a:prstClr val="white"/>
                </a:solidFill>
                <a:latin typeface="Calibri"/>
              </a:rPr>
              <a:t>Sapardi</a:t>
            </a:r>
            <a:r>
              <a:rPr lang="en-US" sz="27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700" kern="1200" dirty="0" err="1">
                <a:solidFill>
                  <a:prstClr val="white"/>
                </a:solidFill>
                <a:latin typeface="Calibri"/>
              </a:rPr>
              <a:t>Djoko</a:t>
            </a:r>
            <a:r>
              <a:rPr lang="en-US" sz="27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2700" kern="1200" dirty="0" err="1">
                <a:solidFill>
                  <a:prstClr val="white"/>
                </a:solidFill>
                <a:latin typeface="Calibri"/>
              </a:rPr>
              <a:t>Damono</a:t>
            </a:r>
            <a:r>
              <a:rPr lang="en-US" sz="2700" kern="1200" dirty="0">
                <a:solidFill>
                  <a:prstClr val="white"/>
                </a:solidFill>
                <a:latin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65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40722" y="0"/>
            <a:ext cx="10405889" cy="10287000"/>
          </a:xfrm>
          <a:prstGeom prst="rect">
            <a:avLst/>
          </a:prstGeom>
          <a:solidFill>
            <a:srgbClr val="E46232"/>
          </a:solidFill>
        </p:spPr>
      </p:sp>
      <p:grpSp>
        <p:nvGrpSpPr>
          <p:cNvPr id="3" name="Group 3"/>
          <p:cNvGrpSpPr/>
          <p:nvPr/>
        </p:nvGrpSpPr>
        <p:grpSpPr>
          <a:xfrm>
            <a:off x="1041701" y="3570529"/>
            <a:ext cx="6191684" cy="4154984"/>
            <a:chOff x="-2" y="803343"/>
            <a:chExt cx="8255578" cy="5539978"/>
          </a:xfrm>
        </p:grpSpPr>
        <p:sp>
          <p:nvSpPr>
            <p:cNvPr id="4" name="TextBox 4"/>
            <p:cNvSpPr txBox="1"/>
            <p:nvPr/>
          </p:nvSpPr>
          <p:spPr>
            <a:xfrm>
              <a:off x="-2" y="803343"/>
              <a:ext cx="8255578" cy="55399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  <a:buClrTx/>
              </a:pPr>
              <a:r>
                <a:rPr lang="en-US" sz="4800" kern="1200" dirty="0">
                  <a:latin typeface="HK Grotesk Medium Bold"/>
                </a:rPr>
                <a:t> </a:t>
              </a:r>
              <a:r>
                <a:rPr lang="en-US" sz="4800" b="1" kern="1200">
                  <a:latin typeface="HK Grotesk Medium Bold"/>
                </a:rPr>
                <a:t>ALIH WAHANA/ EKRANASI</a:t>
              </a:r>
              <a:endParaRPr lang="en-US" sz="4800" kern="1200" dirty="0">
                <a:latin typeface="HK Grotesk Medium Bold"/>
              </a:endParaRPr>
            </a:p>
            <a:p>
              <a:pPr algn="ctr">
                <a:lnSpc>
                  <a:spcPts val="10800"/>
                </a:lnSpc>
                <a:buClrTx/>
              </a:pPr>
              <a:r>
                <a:rPr lang="en-US" sz="5400" kern="1200" dirty="0">
                  <a:latin typeface="HK Grotesk Medium Bold"/>
                </a:rPr>
                <a:t>(</a:t>
              </a:r>
              <a:r>
                <a:rPr lang="en-US" sz="5400" i="1" kern="1200" dirty="0">
                  <a:latin typeface="HK Grotesk Medium Bold"/>
                </a:rPr>
                <a:t>Transformation</a:t>
              </a:r>
              <a:r>
                <a:rPr lang="en-US" sz="5400" kern="1200" dirty="0">
                  <a:latin typeface="HK Grotesk Medium Bold"/>
                </a:rPr>
                <a:t>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" y="3968055"/>
              <a:ext cx="7443299" cy="786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50"/>
                </a:lnSpc>
                <a:buClrTx/>
              </a:pPr>
              <a:endParaRPr lang="en-US" sz="3499" kern="1200" dirty="0">
                <a:latin typeface="HK Grotesk Medium"/>
              </a:endParaRP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140047" y="3628841"/>
            <a:ext cx="7890020" cy="0"/>
          </a:xfrm>
          <a:prstGeom prst="line">
            <a:avLst/>
          </a:prstGeom>
          <a:ln w="9525" cap="rnd">
            <a:solidFill>
              <a:srgbClr val="FFFFFF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9140047" y="6574974"/>
            <a:ext cx="7890020" cy="0"/>
          </a:xfrm>
          <a:prstGeom prst="line">
            <a:avLst/>
          </a:prstGeom>
          <a:ln w="9525" cap="rnd">
            <a:solidFill>
              <a:srgbClr val="FFFFFF">
                <a:alpha val="40000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19"/>
          <p:cNvSpPr txBox="1"/>
          <p:nvPr/>
        </p:nvSpPr>
        <p:spPr>
          <a:xfrm>
            <a:off x="9413507" y="3570529"/>
            <a:ext cx="77387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4200" kern="1200" dirty="0" err="1">
                <a:solidFill>
                  <a:prstClr val="white"/>
                </a:solidFill>
                <a:latin typeface="Calibri"/>
              </a:rPr>
              <a:t>Kajian</a:t>
            </a:r>
            <a:r>
              <a:rPr lang="en-US" sz="42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200" kern="1200" dirty="0" err="1">
                <a:solidFill>
                  <a:prstClr val="white"/>
                </a:solidFill>
                <a:latin typeface="Calibri"/>
              </a:rPr>
              <a:t>alih</a:t>
            </a:r>
            <a:r>
              <a:rPr lang="en-US" sz="42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200" kern="1200" dirty="0" err="1">
                <a:solidFill>
                  <a:prstClr val="white"/>
                </a:solidFill>
                <a:latin typeface="Calibri"/>
              </a:rPr>
              <a:t>wahana</a:t>
            </a:r>
            <a:r>
              <a:rPr lang="en-US" sz="42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200" kern="1200" dirty="0" err="1">
                <a:solidFill>
                  <a:prstClr val="white"/>
                </a:solidFill>
                <a:latin typeface="Calibri"/>
              </a:rPr>
              <a:t>mengusung</a:t>
            </a:r>
            <a:r>
              <a:rPr lang="en-US" sz="42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200" kern="1200" dirty="0" err="1">
                <a:solidFill>
                  <a:prstClr val="white"/>
                </a:solidFill>
                <a:latin typeface="Calibri"/>
              </a:rPr>
              <a:t>perspektif</a:t>
            </a:r>
            <a:r>
              <a:rPr lang="en-US" sz="42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200" b="1" kern="1200" dirty="0">
                <a:solidFill>
                  <a:prstClr val="white"/>
                </a:solidFill>
                <a:latin typeface="Calibri"/>
              </a:rPr>
              <a:t>multi</a:t>
            </a:r>
            <a:r>
              <a:rPr lang="en-US" sz="4200" kern="1200" dirty="0">
                <a:solidFill>
                  <a:prstClr val="white"/>
                </a:solidFill>
                <a:latin typeface="Calibri"/>
              </a:rPr>
              <a:t>dimensional </a:t>
            </a:r>
            <a:r>
              <a:rPr lang="en-US" sz="4200" kern="1200" dirty="0" err="1">
                <a:solidFill>
                  <a:prstClr val="white"/>
                </a:solidFill>
                <a:latin typeface="Calibri"/>
              </a:rPr>
              <a:t>dalam</a:t>
            </a:r>
            <a:r>
              <a:rPr lang="en-US" sz="42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200" kern="1200" dirty="0" err="1">
                <a:solidFill>
                  <a:prstClr val="white"/>
                </a:solidFill>
                <a:latin typeface="Calibri"/>
              </a:rPr>
              <a:t>memahami</a:t>
            </a:r>
            <a:r>
              <a:rPr lang="en-US" sz="42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200" kern="1200" dirty="0" err="1">
                <a:solidFill>
                  <a:prstClr val="white"/>
                </a:solidFill>
                <a:latin typeface="Calibri"/>
              </a:rPr>
              <a:t>bentuk-bentuk</a:t>
            </a:r>
            <a:r>
              <a:rPr lang="en-US" sz="4200" kern="1200" dirty="0">
                <a:solidFill>
                  <a:prstClr val="white"/>
                </a:solidFill>
                <a:latin typeface="Calibri"/>
              </a:rPr>
              <a:t> yang </a:t>
            </a:r>
            <a:r>
              <a:rPr lang="en-US" sz="4200" kern="1200" dirty="0" err="1">
                <a:solidFill>
                  <a:prstClr val="white"/>
                </a:solidFill>
                <a:latin typeface="Calibri"/>
              </a:rPr>
              <a:t>mengalami</a:t>
            </a:r>
            <a:r>
              <a:rPr lang="en-US" sz="42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200" kern="1200" dirty="0" err="1">
                <a:solidFill>
                  <a:prstClr val="white"/>
                </a:solidFill>
                <a:latin typeface="Calibri"/>
              </a:rPr>
              <a:t>transformasi</a:t>
            </a:r>
            <a:r>
              <a:rPr lang="en-US" sz="42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200" kern="1200" dirty="0" err="1">
                <a:solidFill>
                  <a:prstClr val="white"/>
                </a:solidFill>
                <a:latin typeface="Calibri"/>
              </a:rPr>
              <a:t>akibat</a:t>
            </a:r>
            <a:r>
              <a:rPr lang="en-US" sz="4200" kern="1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200" b="1" kern="1200" dirty="0" err="1">
                <a:solidFill>
                  <a:prstClr val="white"/>
                </a:solidFill>
                <a:latin typeface="Calibri"/>
              </a:rPr>
              <a:t>inter</a:t>
            </a:r>
            <a:r>
              <a:rPr lang="en-US" sz="4200" kern="1200" dirty="0" err="1">
                <a:solidFill>
                  <a:prstClr val="white"/>
                </a:solidFill>
                <a:latin typeface="Calibri"/>
              </a:rPr>
              <a:t>medialitas</a:t>
            </a:r>
            <a:endParaRPr lang="en-US" sz="4200" kern="12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4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14" descr="Sebuah gambar berisi Grafis, desain grafis, cuplikan layar, deasin&#10;&#10;Deskripsi dibuat secara otomatis">
            <a:extLst>
              <a:ext uri="{FF2B5EF4-FFF2-40B4-BE49-F238E27FC236}">
                <a16:creationId xmlns="" xmlns:a16="http://schemas.microsoft.com/office/drawing/2014/main" id="{D7180CFF-0FFB-BBFF-4AEB-E1AB5A895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" y="0"/>
            <a:ext cx="18261974" cy="1133143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00614" y="1211831"/>
            <a:ext cx="15773400" cy="6498005"/>
          </a:xfrm>
        </p:spPr>
        <p:txBody>
          <a:bodyPr>
            <a:normAutofit/>
          </a:bodyPr>
          <a:lstStyle/>
          <a:p>
            <a:pPr algn="ctr"/>
            <a:r>
              <a:rPr lang="en-US" sz="5400" dirty="0" err="1">
                <a:latin typeface="+mn-lt"/>
              </a:rPr>
              <a:t>Alih</a:t>
            </a:r>
            <a:r>
              <a:rPr lang="en-US" sz="5400" dirty="0">
                <a:latin typeface="+mn-lt"/>
              </a:rPr>
              <a:t> </a:t>
            </a:r>
            <a:r>
              <a:rPr lang="en-US" sz="5400" dirty="0" err="1">
                <a:latin typeface="+mn-lt"/>
              </a:rPr>
              <a:t>wahana</a:t>
            </a:r>
            <a:r>
              <a:rPr lang="en-US" sz="5400" b="1" dirty="0">
                <a:latin typeface="+mn-lt"/>
              </a:rPr>
              <a:t> TIDAK SAMA DENGAN </a:t>
            </a:r>
            <a:r>
              <a:rPr lang="en-US" sz="5400" dirty="0" err="1">
                <a:latin typeface="+mn-lt"/>
              </a:rPr>
              <a:t>terjemahan</a:t>
            </a:r>
            <a:r>
              <a:rPr lang="en-US" sz="5400" dirty="0">
                <a:latin typeface="+mn-lt"/>
              </a:rPr>
              <a:t> </a:t>
            </a:r>
            <a:br>
              <a:rPr lang="en-US" sz="5400" dirty="0">
                <a:latin typeface="+mn-lt"/>
              </a:rPr>
            </a:br>
            <a:r>
              <a:rPr lang="en-US" sz="5400" dirty="0">
                <a:latin typeface="+mn-lt"/>
              </a:rPr>
              <a:t> </a:t>
            </a:r>
            <a:endParaRPr lang="en-US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304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" y="-523223"/>
            <a:ext cx="18265199" cy="11333446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024162" y="964529"/>
            <a:ext cx="9390655" cy="5235811"/>
            <a:chOff x="-1457952" y="-819102"/>
            <a:chExt cx="12520872" cy="6981081"/>
          </a:xfrm>
        </p:grpSpPr>
        <p:sp>
          <p:nvSpPr>
            <p:cNvPr id="4" name="TextBox 4"/>
            <p:cNvSpPr txBox="1"/>
            <p:nvPr/>
          </p:nvSpPr>
          <p:spPr>
            <a:xfrm>
              <a:off x="-439095" y="1647923"/>
              <a:ext cx="11502015" cy="45140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600"/>
                </a:lnSpc>
                <a:buClrTx/>
              </a:pPr>
              <a:r>
                <a:rPr lang="en-US" sz="4200" kern="1200" dirty="0" err="1">
                  <a:latin typeface="HK Grotesk Medium Bold"/>
                </a:rPr>
                <a:t>Bagaimana</a:t>
              </a:r>
              <a:r>
                <a:rPr lang="en-US" sz="4200" kern="1200" dirty="0">
                  <a:latin typeface="HK Grotesk Medium Bold"/>
                </a:rPr>
                <a:t> </a:t>
              </a:r>
              <a:r>
                <a:rPr lang="en-US" sz="4200" kern="1200" dirty="0" err="1">
                  <a:latin typeface="HK Grotesk Medium Bold"/>
                </a:rPr>
                <a:t>teks</a:t>
              </a:r>
              <a:r>
                <a:rPr lang="en-US" sz="4200" kern="1200" dirty="0">
                  <a:latin typeface="HK Grotesk Medium Bold"/>
                </a:rPr>
                <a:t> </a:t>
              </a:r>
              <a:r>
                <a:rPr lang="en-US" sz="4200" kern="1200" dirty="0" err="1">
                  <a:latin typeface="HK Grotesk Medium Bold"/>
                </a:rPr>
                <a:t>puisi</a:t>
              </a:r>
              <a:r>
                <a:rPr lang="en-US" sz="4200" kern="1200" dirty="0">
                  <a:latin typeface="HK Grotesk Medium Bold"/>
                </a:rPr>
                <a:t> </a:t>
              </a:r>
              <a:r>
                <a:rPr lang="en-US" sz="4200" kern="1200" dirty="0" err="1">
                  <a:latin typeface="HK Grotesk Medium Bold"/>
                </a:rPr>
                <a:t>dimusikalisasikan</a:t>
              </a:r>
              <a:r>
                <a:rPr lang="en-US" sz="4200" kern="1200" dirty="0">
                  <a:latin typeface="HK Grotesk Medium Bold"/>
                </a:rPr>
                <a:t> </a:t>
              </a:r>
              <a:r>
                <a:rPr lang="en-US" sz="4200" kern="1200" dirty="0" err="1">
                  <a:latin typeface="HK Grotesk Medium Bold"/>
                </a:rPr>
                <a:t>kemudian</a:t>
              </a:r>
              <a:r>
                <a:rPr lang="en-US" sz="4200" kern="1200" dirty="0">
                  <a:latin typeface="HK Grotesk Medium Bold"/>
                </a:rPr>
                <a:t> </a:t>
              </a:r>
              <a:r>
                <a:rPr lang="en-US" sz="4200" kern="1200" dirty="0" err="1">
                  <a:latin typeface="HK Grotesk Medium Bold"/>
                </a:rPr>
                <a:t>diangkat</a:t>
              </a:r>
              <a:r>
                <a:rPr lang="en-US" sz="4200" kern="1200" dirty="0">
                  <a:latin typeface="HK Grotesk Medium Bold"/>
                </a:rPr>
                <a:t> </a:t>
              </a:r>
              <a:r>
                <a:rPr lang="en-US" sz="4200" kern="1200" dirty="0" err="1">
                  <a:latin typeface="HK Grotesk Medium Bold"/>
                </a:rPr>
                <a:t>menjadi</a:t>
              </a:r>
              <a:r>
                <a:rPr lang="en-US" sz="4200" kern="1200" dirty="0">
                  <a:latin typeface="HK Grotesk Medium Bold"/>
                </a:rPr>
                <a:t> </a:t>
              </a:r>
              <a:r>
                <a:rPr lang="en-US" sz="4200" kern="1200" dirty="0" err="1">
                  <a:latin typeface="HK Grotesk Medium Bold"/>
                </a:rPr>
                <a:t>judul</a:t>
              </a:r>
              <a:r>
                <a:rPr lang="en-US" sz="4200" kern="1200" dirty="0">
                  <a:latin typeface="HK Grotesk Medium Bold"/>
                </a:rPr>
                <a:t> novel </a:t>
              </a:r>
              <a:r>
                <a:rPr lang="en-US" sz="4200" kern="1200" dirty="0" err="1">
                  <a:latin typeface="HK Grotesk Medium Bold"/>
                </a:rPr>
                <a:t>dan</a:t>
              </a:r>
              <a:r>
                <a:rPr lang="en-US" sz="4200" kern="1200" dirty="0">
                  <a:latin typeface="HK Grotesk Medium Bold"/>
                </a:rPr>
                <a:t> </a:t>
              </a:r>
              <a:r>
                <a:rPr lang="en-US" sz="4200" kern="1200" dirty="0" err="1">
                  <a:latin typeface="HK Grotesk Medium Bold"/>
                </a:rPr>
                <a:t>juga</a:t>
              </a:r>
              <a:r>
                <a:rPr lang="en-US" sz="4200" kern="1200" dirty="0">
                  <a:latin typeface="HK Grotesk Medium Bold"/>
                </a:rPr>
                <a:t> </a:t>
              </a:r>
              <a:r>
                <a:rPr lang="en-US" sz="4200" kern="1200" dirty="0" err="1">
                  <a:latin typeface="HK Grotesk Medium Bold"/>
                </a:rPr>
                <a:t>menjadi</a:t>
              </a:r>
              <a:r>
                <a:rPr lang="en-US" sz="4200" kern="1200" dirty="0">
                  <a:latin typeface="HK Grotesk Medium Bold"/>
                </a:rPr>
                <a:t> </a:t>
              </a:r>
              <a:r>
                <a:rPr lang="en-US" sz="4200" kern="1200" dirty="0" err="1">
                  <a:latin typeface="HK Grotesk Medium Bold"/>
                </a:rPr>
                <a:t>judul</a:t>
              </a:r>
              <a:r>
                <a:rPr lang="en-US" sz="4200" kern="1200" dirty="0">
                  <a:latin typeface="HK Grotesk Medium Bold"/>
                </a:rPr>
                <a:t> film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1457952" y="-819102"/>
              <a:ext cx="11502015" cy="1373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  <a:buClrTx/>
              </a:pPr>
              <a:r>
                <a:rPr lang="en-US" sz="3000" b="1" kern="1200" dirty="0">
                  <a:solidFill>
                    <a:srgbClr val="00B050"/>
                  </a:solidFill>
                  <a:latin typeface="HK Grotesk Medium"/>
                </a:rPr>
                <a:t>CONTOH ALIH WAHANA </a:t>
              </a:r>
            </a:p>
            <a:p>
              <a:pPr algn="ctr">
                <a:lnSpc>
                  <a:spcPts val="4200"/>
                </a:lnSpc>
                <a:buClrTx/>
              </a:pPr>
              <a:r>
                <a:rPr lang="en-US" sz="3000" b="1" kern="1200" dirty="0">
                  <a:solidFill>
                    <a:srgbClr val="00B050"/>
                  </a:solidFill>
                  <a:latin typeface="HK Grotesk Medium"/>
                </a:rPr>
                <a:t>SASTRA INDONESIA MODERN 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2" y="653142"/>
            <a:ext cx="5407296" cy="62048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0133">
            <a:off x="5548448" y="5242907"/>
            <a:ext cx="4435344" cy="430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ambar 14" descr="Sebuah gambar berisi Grafis, desain grafis, cuplikan layar, deasin&#10;&#10;Deskripsi dibuat secara otomatis">
            <a:extLst>
              <a:ext uri="{FF2B5EF4-FFF2-40B4-BE49-F238E27FC236}">
                <a16:creationId xmlns="" xmlns:a16="http://schemas.microsoft.com/office/drawing/2014/main" id="{D7180CFF-0FFB-BBFF-4AEB-E1AB5A895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61974" cy="1064926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252598" y="759899"/>
            <a:ext cx="12493916" cy="1128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39"/>
              </a:lnSpc>
              <a:buClrTx/>
              <a:buFontTx/>
              <a:buNone/>
            </a:pPr>
            <a:r>
              <a:rPr lang="en-US" sz="7200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</a:t>
            </a:r>
            <a:r>
              <a:rPr lang="en-US" sz="7200" kern="1200" dirty="0" smtClean="0">
                <a:solidFill>
                  <a:prstClr val="black"/>
                </a:solidFill>
                <a:latin typeface="Blackadder ITC" panose="04020505051007020D02" pitchFamily="82" charset="0"/>
              </a:rPr>
              <a:t>  </a:t>
            </a:r>
            <a:r>
              <a:rPr lang="en-US" sz="5400" kern="1200" dirty="0" smtClean="0">
                <a:solidFill>
                  <a:prstClr val="black"/>
                </a:solidFill>
                <a:latin typeface="Bahnschrift Condensed" panose="020B0502040204020203" pitchFamily="34" charset="0"/>
              </a:rPr>
              <a:t>BEBERAPA BENTUK ALIH WAHANA PROSA INDONESIA</a:t>
            </a:r>
            <a:endParaRPr lang="en-US" sz="5400" kern="1200" dirty="0">
              <a:solidFill>
                <a:prstClr val="black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08309" y="2648311"/>
            <a:ext cx="14335013" cy="662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63"/>
              </a:lnSpc>
              <a:spcBef>
                <a:spcPct val="0"/>
              </a:spcBef>
              <a:buClrTx/>
              <a:buFontTx/>
              <a:buNone/>
            </a:pPr>
            <a:r>
              <a:rPr lang="en-US" sz="3600" dirty="0" smtClean="0"/>
              <a:t>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32762028"/>
              </p:ext>
            </p:extLst>
          </p:nvPr>
        </p:nvGraphicFramePr>
        <p:xfrm>
          <a:off x="2252598" y="2061030"/>
          <a:ext cx="13698602" cy="7590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097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mbar 14" descr="Sebuah gambar berisi Grafis, desain grafis, cuplikan layar, deasin&#10;&#10;Deskripsi dibuat secara otomatis">
            <a:extLst>
              <a:ext uri="{FF2B5EF4-FFF2-40B4-BE49-F238E27FC236}">
                <a16:creationId xmlns="" xmlns:a16="http://schemas.microsoft.com/office/drawing/2014/main" id="{D7180CFF-0FFB-BBFF-4AEB-E1AB5A895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" y="0"/>
            <a:ext cx="18261974" cy="11331433"/>
          </a:xfrm>
          <a:prstGeom prst="rect">
            <a:avLst/>
          </a:prstGeom>
        </p:spPr>
      </p:pic>
      <p:sp>
        <p:nvSpPr>
          <p:cNvPr id="483" name="Google Shape;483;p10"/>
          <p:cNvSpPr txBox="1">
            <a:spLocks noGrp="1"/>
          </p:cNvSpPr>
          <p:nvPr>
            <p:ph type="body" idx="1"/>
          </p:nvPr>
        </p:nvSpPr>
        <p:spPr>
          <a:xfrm>
            <a:off x="2739980" y="961264"/>
            <a:ext cx="14982537" cy="883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500"/>
              <a:buNone/>
            </a:pPr>
            <a:r>
              <a:rPr lang="en-US" sz="8000" b="1" dirty="0" err="1" smtClean="0">
                <a:latin typeface="Arial Rounded MT Bold" panose="020F0704030504030204" pitchFamily="34" charset="0"/>
                <a:ea typeface="FZShuTi" panose="02010601030101010101" pitchFamily="2" charset="-122"/>
              </a:rPr>
              <a:t>Penugasan</a:t>
            </a:r>
            <a:endParaRPr lang="en-US" sz="2800" b="1" dirty="0" smtClean="0">
              <a:latin typeface="Arial Rounded MT Bold" panose="020F0704030504030204" pitchFamily="34" charset="0"/>
              <a:ea typeface="FZShuTi" panose="02010601030101010101" pitchFamily="2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11500"/>
            </a:pPr>
            <a:endParaRPr lang="en-US" sz="2800" b="1" dirty="0">
              <a:latin typeface="Arial Rounded MT Bold" panose="020F0704030504030204" pitchFamily="34" charset="0"/>
              <a:ea typeface="FZShuTi" panose="02010601030101010101" pitchFamily="2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11500"/>
            </a:pPr>
            <a:r>
              <a:rPr lang="en-US" sz="3900" dirty="0" smtClean="0">
                <a:latin typeface="+mn-lt"/>
                <a:ea typeface="FZShuTi" panose="02010601030101010101" pitchFamily="2" charset="-122"/>
              </a:rPr>
              <a:t>1. </a:t>
            </a:r>
            <a:r>
              <a:rPr lang="en-US" sz="3900" dirty="0" err="1" smtClean="0">
                <a:latin typeface="+mn-lt"/>
                <a:ea typeface="FZShuTi" panose="02010601030101010101" pitchFamily="2" charset="-122"/>
              </a:rPr>
              <a:t>Bacalah</a:t>
            </a:r>
            <a:r>
              <a:rPr lang="en-US" sz="3900" dirty="0" smtClean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novel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Laskar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Pelangi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karya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Andrea Hirata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dan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Simaklah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endParaRPr lang="en-US" sz="3900" dirty="0" smtClean="0">
              <a:latin typeface="+mn-lt"/>
              <a:ea typeface="FZShuTi" panose="02010601030101010101" pitchFamily="2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11500"/>
            </a:pPr>
            <a:r>
              <a:rPr lang="en-US" sz="3900" dirty="0" smtClean="0">
                <a:latin typeface="+mn-lt"/>
                <a:ea typeface="FZShuTi" panose="02010601030101010101" pitchFamily="2" charset="-122"/>
              </a:rPr>
              <a:t>    film 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“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Laskar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Pelangi</a:t>
            </a:r>
            <a:r>
              <a:rPr lang="en-US" sz="3900" dirty="0" smtClean="0">
                <a:latin typeface="+mn-lt"/>
                <a:ea typeface="FZShuTi" panose="02010601030101010101" pitchFamily="2" charset="-122"/>
              </a:rPr>
              <a:t>”!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11500"/>
            </a:pPr>
            <a:r>
              <a:rPr lang="en-US" sz="3900" dirty="0" smtClean="0">
                <a:latin typeface="+mn-lt"/>
                <a:ea typeface="FZShuTi" panose="02010601030101010101" pitchFamily="2" charset="-122"/>
              </a:rPr>
              <a:t>2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.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Apakah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Anda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menemukan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keterkaitan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antara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kedua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objek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karya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smtClean="0">
                <a:latin typeface="+mn-lt"/>
                <a:ea typeface="FZShuTi" panose="02010601030101010101" pitchFamily="2" charset="-122"/>
              </a:rPr>
              <a:t>     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11500"/>
            </a:pP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smtClean="0">
                <a:latin typeface="+mn-lt"/>
                <a:ea typeface="FZShuTi" panose="02010601030101010101" pitchFamily="2" charset="-122"/>
              </a:rPr>
              <a:t>   </a:t>
            </a:r>
            <a:r>
              <a:rPr lang="en-US" sz="3900" dirty="0" err="1" smtClean="0">
                <a:latin typeface="+mn-lt"/>
                <a:ea typeface="FZShuTi" panose="02010601030101010101" pitchFamily="2" charset="-122"/>
              </a:rPr>
              <a:t>sastra</a:t>
            </a:r>
            <a:r>
              <a:rPr lang="en-US" sz="3900" dirty="0" smtClean="0">
                <a:latin typeface="+mn-lt"/>
                <a:ea typeface="FZShuTi" panose="02010601030101010101" pitchFamily="2" charset="-122"/>
              </a:rPr>
              <a:t>/</a:t>
            </a:r>
            <a:r>
              <a:rPr lang="en-US" sz="3900" dirty="0" err="1" smtClean="0">
                <a:latin typeface="+mn-lt"/>
                <a:ea typeface="FZShuTi" panose="02010601030101010101" pitchFamily="2" charset="-122"/>
              </a:rPr>
              <a:t>seni</a:t>
            </a:r>
            <a:r>
              <a:rPr lang="en-US" sz="3900" dirty="0" smtClean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tersebut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? </a:t>
            </a:r>
            <a:endParaRPr lang="en-US" sz="3900" dirty="0" smtClean="0">
              <a:latin typeface="+mn-lt"/>
              <a:ea typeface="FZShuTi" panose="02010601030101010101" pitchFamily="2" charset="-122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11500"/>
            </a:pPr>
            <a:r>
              <a:rPr lang="en-US" sz="3900" dirty="0" smtClean="0">
                <a:latin typeface="+mn-lt"/>
                <a:ea typeface="FZShuTi" panose="02010601030101010101" pitchFamily="2" charset="-122"/>
              </a:rPr>
              <a:t>3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.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Adakah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persamaan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dan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perbedaan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yang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Anda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 </a:t>
            </a:r>
            <a:r>
              <a:rPr lang="en-US" sz="3900" dirty="0" err="1">
                <a:latin typeface="+mn-lt"/>
                <a:ea typeface="FZShuTi" panose="02010601030101010101" pitchFamily="2" charset="-122"/>
              </a:rPr>
              <a:t>temukan</a:t>
            </a:r>
            <a:r>
              <a:rPr lang="en-US" sz="3900" dirty="0">
                <a:latin typeface="+mn-lt"/>
                <a:ea typeface="FZShuTi" panose="02010601030101010101" pitchFamily="2" charset="-122"/>
              </a:rPr>
              <a:t>?</a:t>
            </a:r>
            <a:endParaRPr sz="3900" dirty="0">
              <a:latin typeface="+mn-lt"/>
              <a:ea typeface="FZShuTi" panose="02010601030101010101" pitchFamily="2" charset="-122"/>
            </a:endParaRPr>
          </a:p>
          <a:p>
            <a:pPr marL="0" lvl="0" indent="0">
              <a:lnSpc>
                <a:spcPct val="150000"/>
              </a:lnSpc>
              <a:spcBef>
                <a:spcPts val="1800"/>
              </a:spcBef>
              <a:buSzPts val="4800"/>
            </a:pP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262</Words>
  <Application>Microsoft Office PowerPoint</Application>
  <PresentationFormat>Custom</PresentationFormat>
  <Paragraphs>46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Calibri</vt:lpstr>
      <vt:lpstr>Arial Rounded MT Bold</vt:lpstr>
      <vt:lpstr>MV Boli</vt:lpstr>
      <vt:lpstr>FZShuTi</vt:lpstr>
      <vt:lpstr>Arial</vt:lpstr>
      <vt:lpstr>HK Grotesk Medium Bold</vt:lpstr>
      <vt:lpstr>HK Grotesk Medium</vt:lpstr>
      <vt:lpstr>Poppins</vt:lpstr>
      <vt:lpstr>Poppins SemiBold</vt:lpstr>
      <vt:lpstr>Bahnschrift Condensed</vt:lpstr>
      <vt:lpstr>Blackadder ITC</vt:lpstr>
      <vt:lpstr>Arial Unicode MS</vt:lpstr>
      <vt:lpstr>Office Theme</vt:lpstr>
      <vt:lpstr>1_Office Theme</vt:lpstr>
      <vt:lpstr>2_Office Theme</vt:lpstr>
      <vt:lpstr>3_Office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Alih wahana TIDAK SAMA DENGAN terjemahan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ASUS</cp:lastModifiedBy>
  <cp:revision>16</cp:revision>
  <dcterms:created xsi:type="dcterms:W3CDTF">2006-08-16T00:00:00Z</dcterms:created>
  <dcterms:modified xsi:type="dcterms:W3CDTF">2024-12-09T02:32:30Z</dcterms:modified>
</cp:coreProperties>
</file>